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0" r:id="rId4"/>
    <p:sldId id="258" r:id="rId5"/>
    <p:sldId id="271" r:id="rId6"/>
    <p:sldId id="272" r:id="rId7"/>
    <p:sldId id="273" r:id="rId8"/>
    <p:sldId id="274" r:id="rId9"/>
    <p:sldId id="276" r:id="rId10"/>
    <p:sldId id="275" r:id="rId11"/>
    <p:sldId id="277" r:id="rId12"/>
    <p:sldId id="278" r:id="rId13"/>
    <p:sldId id="261" r:id="rId14"/>
    <p:sldId id="279" r:id="rId15"/>
    <p:sldId id="280" r:id="rId16"/>
    <p:sldId id="281" r:id="rId17"/>
    <p:sldId id="282" r:id="rId18"/>
    <p:sldId id="283" r:id="rId19"/>
  </p:sldIdLst>
  <p:sldSz cx="12192000" cy="6858000"/>
  <p:notesSz cx="6858000" cy="9144000"/>
  <p:defaultTextStyle>
    <a:defPPr rtl="0">
      <a:defRPr lang="uk-UA"/>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4" autoAdjust="0"/>
    <p:restoredTop sz="94660"/>
  </p:normalViewPr>
  <p:slideViewPr>
    <p:cSldViewPr snapToGrid="0">
      <p:cViewPr varScale="1">
        <p:scale>
          <a:sx n="62" d="100"/>
          <a:sy n="62" d="100"/>
        </p:scale>
        <p:origin x="72" y="9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pic>
        <p:nvPicPr>
          <p:cNvPr id="7" name="Рисунок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ctrTitle"/>
          </p:nvPr>
        </p:nvSpPr>
        <p:spPr>
          <a:xfrm>
            <a:off x="1751012" y="1300785"/>
            <a:ext cx="8689976" cy="2509213"/>
          </a:xfrm>
        </p:spPr>
        <p:txBody>
          <a:bodyPr rtlCol="0" anchor="b">
            <a:normAutofit/>
          </a:bodyPr>
          <a:lstStyle>
            <a:lvl1pPr algn="ctr">
              <a:defRPr sz="4800"/>
            </a:lvl1pPr>
          </a:lstStyle>
          <a:p>
            <a:pPr rtl="0"/>
            <a:r>
              <a:rPr lang="uk-UA" smtClean="0"/>
              <a:t>Зразок заголовка</a:t>
            </a:r>
            <a:endParaRPr lang="en-US" dirty="0"/>
          </a:p>
        </p:txBody>
      </p:sp>
      <p:sp>
        <p:nvSpPr>
          <p:cNvPr id="3" name="Підзаголовок 2"/>
          <p:cNvSpPr>
            <a:spLocks noGrp="1"/>
          </p:cNvSpPr>
          <p:nvPr>
            <p:ph type="subTitle" idx="1"/>
          </p:nvPr>
        </p:nvSpPr>
        <p:spPr>
          <a:xfrm>
            <a:off x="1751012" y="3886200"/>
            <a:ext cx="8689976" cy="1371599"/>
          </a:xfrm>
        </p:spPr>
        <p:txBody>
          <a:bodyPr rtlCol="0">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uk-UA" smtClean="0"/>
              <a:t>Зразок підзаголовка</a:t>
            </a:r>
            <a:endParaRPr lang="en-US" dirty="0"/>
          </a:p>
        </p:txBody>
      </p:sp>
      <p:sp>
        <p:nvSpPr>
          <p:cNvPr id="4" name="Місце для дати 3"/>
          <p:cNvSpPr>
            <a:spLocks noGrp="1"/>
          </p:cNvSpPr>
          <p:nvPr>
            <p:ph type="dt" sz="half" idx="10"/>
          </p:nvPr>
        </p:nvSpPr>
        <p:spPr/>
        <p:txBody>
          <a:bodyPr rtlCol="0"/>
          <a:lstStyle/>
          <a:p>
            <a:pPr rtl="0"/>
            <a:fld id="{48A87A34-81AB-432B-8DAE-1953F412C126}" type="datetimeFigureOut">
              <a:rPr lang="en-US" dirty="0"/>
              <a:t>3/15/2024</a:t>
            </a:fld>
            <a:endParaRPr lang="en-US" dirty="0"/>
          </a:p>
        </p:txBody>
      </p:sp>
      <p:sp>
        <p:nvSpPr>
          <p:cNvPr id="5" name="Місце для нижнього колонтитула 4"/>
          <p:cNvSpPr>
            <a:spLocks noGrp="1"/>
          </p:cNvSpPr>
          <p:nvPr>
            <p:ph type="ftr" sz="quarter" idx="11"/>
          </p:nvPr>
        </p:nvSpPr>
        <p:spPr/>
        <p:txBody>
          <a:bodyPr rtlCol="0"/>
          <a:lstStyle/>
          <a:p>
            <a:pPr rtl="0"/>
            <a:endParaRPr lang="en-US" dirty="0"/>
          </a:p>
        </p:txBody>
      </p:sp>
      <p:sp>
        <p:nvSpPr>
          <p:cNvPr id="6" name="Місце для номера слайда 5"/>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pic>
        <p:nvPicPr>
          <p:cNvPr id="10" name="Рисунок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a:xfrm>
            <a:off x="913794" y="4289374"/>
            <a:ext cx="10364432" cy="811610"/>
          </a:xfrm>
        </p:spPr>
        <p:txBody>
          <a:bodyPr rtlCol="0" anchor="b"/>
          <a:lstStyle>
            <a:lvl1pPr>
              <a:defRPr sz="3200"/>
            </a:lvl1pPr>
          </a:lstStyle>
          <a:p>
            <a:pPr rtl="0"/>
            <a:r>
              <a:rPr lang="uk-UA" smtClean="0"/>
              <a:t>Зразок заголовка</a:t>
            </a:r>
            <a:endParaRPr lang="en-US" dirty="0"/>
          </a:p>
        </p:txBody>
      </p:sp>
      <p:sp>
        <p:nvSpPr>
          <p:cNvPr id="3" name="Місце для зображення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uk-UA" smtClean="0"/>
              <a:t>Клацніть піктограму, щоб додати зображення</a:t>
            </a:r>
            <a:endParaRPr lang="en-US" dirty="0"/>
          </a:p>
        </p:txBody>
      </p:sp>
      <p:sp>
        <p:nvSpPr>
          <p:cNvPr id="4" name="Місце для тексту 3"/>
          <p:cNvSpPr>
            <a:spLocks noGrp="1"/>
          </p:cNvSpPr>
          <p:nvPr>
            <p:ph type="body" sz="half" idx="2"/>
          </p:nvPr>
        </p:nvSpPr>
        <p:spPr>
          <a:xfrm>
            <a:off x="913774" y="5108728"/>
            <a:ext cx="10364452" cy="682472"/>
          </a:xfrm>
        </p:spPr>
        <p:txBody>
          <a:bodyPr rtlCol="0"/>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uk-UA" smtClean="0"/>
              <a:t>Зразок тексту</a:t>
            </a:r>
          </a:p>
        </p:txBody>
      </p:sp>
      <p:sp>
        <p:nvSpPr>
          <p:cNvPr id="5" name="Місце для дати 4"/>
          <p:cNvSpPr>
            <a:spLocks noGrp="1"/>
          </p:cNvSpPr>
          <p:nvPr>
            <p:ph type="dt" sz="half" idx="10"/>
          </p:nvPr>
        </p:nvSpPr>
        <p:spPr/>
        <p:txBody>
          <a:bodyPr rtlCol="0"/>
          <a:lstStyle/>
          <a:p>
            <a:pPr rtl="0"/>
            <a:fld id="{48A87A34-81AB-432B-8DAE-1953F412C126}" type="datetimeFigureOut">
              <a:rPr lang="en-US" dirty="0"/>
              <a:t>3/15/2024</a:t>
            </a:fld>
            <a:endParaRPr lang="en-US" dirty="0"/>
          </a:p>
        </p:txBody>
      </p:sp>
      <p:sp>
        <p:nvSpPr>
          <p:cNvPr id="6" name="Місце для нижнього колонтитула 5"/>
          <p:cNvSpPr>
            <a:spLocks noGrp="1"/>
          </p:cNvSpPr>
          <p:nvPr>
            <p:ph type="ftr" sz="quarter" idx="11"/>
          </p:nvPr>
        </p:nvSpPr>
        <p:spPr/>
        <p:txBody>
          <a:bodyPr rtlCol="0"/>
          <a:lstStyle/>
          <a:p>
            <a:pPr rtl="0"/>
            <a:endParaRPr lang="en-US" dirty="0"/>
          </a:p>
        </p:txBody>
      </p:sp>
      <p:sp>
        <p:nvSpPr>
          <p:cNvPr id="7" name="Місце для номера слайда 6"/>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і підпис">
    <p:spTree>
      <p:nvGrpSpPr>
        <p:cNvPr id="1" name=""/>
        <p:cNvGrpSpPr/>
        <p:nvPr/>
      </p:nvGrpSpPr>
      <p:grpSpPr>
        <a:xfrm>
          <a:off x="0" y="0"/>
          <a:ext cx="0" cy="0"/>
          <a:chOff x="0" y="0"/>
          <a:chExt cx="0" cy="0"/>
        </a:xfrm>
      </p:grpSpPr>
      <p:pic>
        <p:nvPicPr>
          <p:cNvPr id="8" name="Рисунок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a:xfrm>
            <a:off x="913774" y="609599"/>
            <a:ext cx="10364452" cy="3427245"/>
          </a:xfrm>
        </p:spPr>
        <p:txBody>
          <a:bodyPr rtlCol="0" anchor="ctr"/>
          <a:lstStyle>
            <a:lvl1pPr algn="ctr">
              <a:defRPr sz="3200"/>
            </a:lvl1pPr>
          </a:lstStyle>
          <a:p>
            <a:pPr rtl="0"/>
            <a:r>
              <a:rPr lang="uk-UA" smtClean="0"/>
              <a:t>Зразок заголовка</a:t>
            </a:r>
            <a:endParaRPr lang="en-US" dirty="0"/>
          </a:p>
        </p:txBody>
      </p:sp>
      <p:sp>
        <p:nvSpPr>
          <p:cNvPr id="4" name="Місце для тексту 3"/>
          <p:cNvSpPr>
            <a:spLocks noGrp="1"/>
          </p:cNvSpPr>
          <p:nvPr>
            <p:ph type="body" sz="half" idx="2"/>
          </p:nvPr>
        </p:nvSpPr>
        <p:spPr>
          <a:xfrm>
            <a:off x="913775" y="4204821"/>
            <a:ext cx="10364452" cy="1586380"/>
          </a:xfrm>
        </p:spPr>
        <p:txBody>
          <a:bodyPr rtlCol="0"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uk-UA" smtClean="0"/>
              <a:t>Зразок тексту</a:t>
            </a:r>
          </a:p>
        </p:txBody>
      </p:sp>
      <p:sp>
        <p:nvSpPr>
          <p:cNvPr id="5" name="Місце для дати 4"/>
          <p:cNvSpPr>
            <a:spLocks noGrp="1"/>
          </p:cNvSpPr>
          <p:nvPr>
            <p:ph type="dt" sz="half" idx="10"/>
          </p:nvPr>
        </p:nvSpPr>
        <p:spPr/>
        <p:txBody>
          <a:bodyPr rtlCol="0"/>
          <a:lstStyle/>
          <a:p>
            <a:pPr rtl="0"/>
            <a:fld id="{48A87A34-81AB-432B-8DAE-1953F412C126}" type="datetimeFigureOut">
              <a:rPr lang="en-US" dirty="0"/>
              <a:t>3/15/2024</a:t>
            </a:fld>
            <a:endParaRPr lang="en-US" dirty="0"/>
          </a:p>
        </p:txBody>
      </p:sp>
      <p:sp>
        <p:nvSpPr>
          <p:cNvPr id="6" name="Місце для нижнього колонтитула 5"/>
          <p:cNvSpPr>
            <a:spLocks noGrp="1"/>
          </p:cNvSpPr>
          <p:nvPr>
            <p:ph type="ftr" sz="quarter" idx="11"/>
          </p:nvPr>
        </p:nvSpPr>
        <p:spPr/>
        <p:txBody>
          <a:bodyPr rtlCol="0"/>
          <a:lstStyle/>
          <a:p>
            <a:pPr rtl="0"/>
            <a:endParaRPr lang="en-US" dirty="0"/>
          </a:p>
        </p:txBody>
      </p:sp>
      <p:sp>
        <p:nvSpPr>
          <p:cNvPr id="7" name="Місце для номера слайда 6"/>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pic>
        <p:nvPicPr>
          <p:cNvPr id="11" name="Рисунок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a:xfrm>
            <a:off x="1446212" y="609600"/>
            <a:ext cx="9302752" cy="2992904"/>
          </a:xfrm>
        </p:spPr>
        <p:txBody>
          <a:bodyPr rtlCol="0" anchor="ctr"/>
          <a:lstStyle>
            <a:lvl1pPr>
              <a:defRPr sz="3200"/>
            </a:lvl1pPr>
          </a:lstStyle>
          <a:p>
            <a:pPr rtl="0"/>
            <a:r>
              <a:rPr lang="uk-UA" smtClean="0"/>
              <a:t>Зразок заголовка</a:t>
            </a:r>
            <a:endParaRPr lang="en-US" dirty="0"/>
          </a:p>
        </p:txBody>
      </p:sp>
      <p:sp>
        <p:nvSpPr>
          <p:cNvPr id="12" name="Місце для тексту 3"/>
          <p:cNvSpPr>
            <a:spLocks noGrp="1"/>
          </p:cNvSpPr>
          <p:nvPr>
            <p:ph type="body" sz="half" idx="13"/>
          </p:nvPr>
        </p:nvSpPr>
        <p:spPr>
          <a:xfrm>
            <a:off x="1720644" y="3610032"/>
            <a:ext cx="8752299" cy="594788"/>
          </a:xfrm>
        </p:spPr>
        <p:txBody>
          <a:bodyPr rtlCol="0"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uk-UA" smtClean="0"/>
              <a:t>Зразок тексту</a:t>
            </a:r>
          </a:p>
        </p:txBody>
      </p:sp>
      <p:sp>
        <p:nvSpPr>
          <p:cNvPr id="4" name="Місце для тексту 3"/>
          <p:cNvSpPr>
            <a:spLocks noGrp="1"/>
          </p:cNvSpPr>
          <p:nvPr>
            <p:ph type="body" sz="half" idx="2"/>
          </p:nvPr>
        </p:nvSpPr>
        <p:spPr>
          <a:xfrm>
            <a:off x="913774" y="4372796"/>
            <a:ext cx="10364452" cy="1421053"/>
          </a:xfrm>
        </p:spPr>
        <p:txBody>
          <a:bodyPr rtlCol="0"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uk-UA" smtClean="0"/>
              <a:t>Зразок тексту</a:t>
            </a:r>
          </a:p>
        </p:txBody>
      </p:sp>
      <p:sp>
        <p:nvSpPr>
          <p:cNvPr id="5" name="Місце для дати 4"/>
          <p:cNvSpPr>
            <a:spLocks noGrp="1"/>
          </p:cNvSpPr>
          <p:nvPr>
            <p:ph type="dt" sz="half" idx="10"/>
          </p:nvPr>
        </p:nvSpPr>
        <p:spPr/>
        <p:txBody>
          <a:bodyPr rtlCol="0"/>
          <a:lstStyle/>
          <a:p>
            <a:pPr rtl="0"/>
            <a:fld id="{48A87A34-81AB-432B-8DAE-1953F412C126}" type="datetimeFigureOut">
              <a:rPr lang="en-US" dirty="0"/>
              <a:t>3/15/2024</a:t>
            </a:fld>
            <a:endParaRPr lang="en-US" dirty="0"/>
          </a:p>
        </p:txBody>
      </p:sp>
      <p:sp>
        <p:nvSpPr>
          <p:cNvPr id="6" name="Місце для нижнього колонтитула 5"/>
          <p:cNvSpPr>
            <a:spLocks noGrp="1"/>
          </p:cNvSpPr>
          <p:nvPr>
            <p:ph type="ftr" sz="quarter" idx="11"/>
          </p:nvPr>
        </p:nvSpPr>
        <p:spPr/>
        <p:txBody>
          <a:bodyPr rtlCol="0"/>
          <a:lstStyle/>
          <a:p>
            <a:pPr rtl="0"/>
            <a:endParaRPr lang="en-US" dirty="0"/>
          </a:p>
        </p:txBody>
      </p:sp>
      <p:sp>
        <p:nvSpPr>
          <p:cNvPr id="7" name="Місце для номера слайда 6"/>
          <p:cNvSpPr>
            <a:spLocks noGrp="1"/>
          </p:cNvSpPr>
          <p:nvPr>
            <p:ph type="sldNum" sz="quarter" idx="12"/>
          </p:nvPr>
        </p:nvSpPr>
        <p:spPr/>
        <p:txBody>
          <a:bodyPr rtlCol="0"/>
          <a:lstStyle/>
          <a:p>
            <a:pPr rtl="0"/>
            <a:fld id="{6D22F896-40B5-4ADD-8801-0D06FADFA095}" type="slidenum">
              <a:rPr lang="en-US" dirty="0"/>
              <a:t>‹№›</a:t>
            </a:fld>
            <a:endParaRPr lang="en-US" dirty="0"/>
          </a:p>
        </p:txBody>
      </p:sp>
      <p:sp>
        <p:nvSpPr>
          <p:cNvPr id="13" name="Текстове поле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rtl="0"/>
            <a:r>
              <a:rPr lang="uk" sz="8000">
                <a:solidFill>
                  <a:schemeClr val="tx1"/>
                </a:solidFill>
                <a:effectLst/>
              </a:rPr>
              <a:t>"</a:t>
            </a:r>
          </a:p>
        </p:txBody>
      </p:sp>
      <p:sp>
        <p:nvSpPr>
          <p:cNvPr id="14" name="Текстове поле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rtl="0"/>
            <a:r>
              <a:rPr lang="uk" sz="800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з іменем">
    <p:spTree>
      <p:nvGrpSpPr>
        <p:cNvPr id="1" name=""/>
        <p:cNvGrpSpPr/>
        <p:nvPr/>
      </p:nvGrpSpPr>
      <p:grpSpPr>
        <a:xfrm>
          <a:off x="0" y="0"/>
          <a:ext cx="0" cy="0"/>
          <a:chOff x="0" y="0"/>
          <a:chExt cx="0" cy="0"/>
        </a:xfrm>
      </p:grpSpPr>
      <p:pic>
        <p:nvPicPr>
          <p:cNvPr id="8" name="Рисунок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a:xfrm>
            <a:off x="913775" y="2138721"/>
            <a:ext cx="10364452" cy="2511835"/>
          </a:xfrm>
        </p:spPr>
        <p:txBody>
          <a:bodyPr rtlCol="0" anchor="b"/>
          <a:lstStyle>
            <a:lvl1pPr algn="ctr">
              <a:defRPr sz="3200"/>
            </a:lvl1pPr>
          </a:lstStyle>
          <a:p>
            <a:pPr rtl="0"/>
            <a:r>
              <a:rPr lang="uk-UA" smtClean="0"/>
              <a:t>Зразок заголовка</a:t>
            </a:r>
            <a:endParaRPr lang="en-US" dirty="0"/>
          </a:p>
        </p:txBody>
      </p:sp>
      <p:sp>
        <p:nvSpPr>
          <p:cNvPr id="4" name="Місце для тексту 3"/>
          <p:cNvSpPr>
            <a:spLocks noGrp="1"/>
          </p:cNvSpPr>
          <p:nvPr>
            <p:ph type="body" sz="half" idx="2"/>
          </p:nvPr>
        </p:nvSpPr>
        <p:spPr>
          <a:xfrm>
            <a:off x="913775" y="4662335"/>
            <a:ext cx="10364452" cy="1140644"/>
          </a:xfrm>
        </p:spPr>
        <p:txBody>
          <a:bodyPr rtlCol="0"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uk-UA" smtClean="0"/>
              <a:t>Зразок тексту</a:t>
            </a:r>
          </a:p>
        </p:txBody>
      </p:sp>
      <p:sp>
        <p:nvSpPr>
          <p:cNvPr id="5" name="Місце для дати 4"/>
          <p:cNvSpPr>
            <a:spLocks noGrp="1"/>
          </p:cNvSpPr>
          <p:nvPr>
            <p:ph type="dt" sz="half" idx="10"/>
          </p:nvPr>
        </p:nvSpPr>
        <p:spPr/>
        <p:txBody>
          <a:bodyPr rtlCol="0"/>
          <a:lstStyle/>
          <a:p>
            <a:pPr rtl="0"/>
            <a:fld id="{48A87A34-81AB-432B-8DAE-1953F412C126}" type="datetimeFigureOut">
              <a:rPr lang="en-US" dirty="0"/>
              <a:t>3/15/2024</a:t>
            </a:fld>
            <a:endParaRPr lang="en-US" dirty="0"/>
          </a:p>
        </p:txBody>
      </p:sp>
      <p:sp>
        <p:nvSpPr>
          <p:cNvPr id="6" name="Місце для нижнього колонтитула 5"/>
          <p:cNvSpPr>
            <a:spLocks noGrp="1"/>
          </p:cNvSpPr>
          <p:nvPr>
            <p:ph type="ftr" sz="quarter" idx="11"/>
          </p:nvPr>
        </p:nvSpPr>
        <p:spPr/>
        <p:txBody>
          <a:bodyPr rtlCol="0"/>
          <a:lstStyle/>
          <a:p>
            <a:pPr rtl="0"/>
            <a:endParaRPr lang="en-US" dirty="0"/>
          </a:p>
        </p:txBody>
      </p:sp>
      <p:sp>
        <p:nvSpPr>
          <p:cNvPr id="7" name="Місце для номера слайда 6"/>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стовпці">
    <p:spTree>
      <p:nvGrpSpPr>
        <p:cNvPr id="1" name=""/>
        <p:cNvGrpSpPr/>
        <p:nvPr/>
      </p:nvGrpSpPr>
      <p:grpSpPr>
        <a:xfrm>
          <a:off x="0" y="0"/>
          <a:ext cx="0" cy="0"/>
          <a:chOff x="0" y="0"/>
          <a:chExt cx="0" cy="0"/>
        </a:xfrm>
      </p:grpSpPr>
      <p:pic>
        <p:nvPicPr>
          <p:cNvPr id="13" name="Рисунок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Заголовок 1"/>
          <p:cNvSpPr>
            <a:spLocks noGrp="1"/>
          </p:cNvSpPr>
          <p:nvPr>
            <p:ph type="title"/>
          </p:nvPr>
        </p:nvSpPr>
        <p:spPr>
          <a:xfrm>
            <a:off x="913774" y="609600"/>
            <a:ext cx="10364452" cy="1605094"/>
          </a:xfrm>
        </p:spPr>
        <p:txBody>
          <a:bodyPr rtlCol="0"/>
          <a:lstStyle/>
          <a:p>
            <a:pPr rtl="0"/>
            <a:r>
              <a:rPr lang="uk-UA" smtClean="0"/>
              <a:t>Зразок заголовка</a:t>
            </a:r>
            <a:endParaRPr lang="en-US" dirty="0"/>
          </a:p>
        </p:txBody>
      </p:sp>
      <p:sp>
        <p:nvSpPr>
          <p:cNvPr id="7" name="Місце для тексту 2"/>
          <p:cNvSpPr>
            <a:spLocks noGrp="1"/>
          </p:cNvSpPr>
          <p:nvPr>
            <p:ph type="body" idx="1"/>
          </p:nvPr>
        </p:nvSpPr>
        <p:spPr>
          <a:xfrm>
            <a:off x="913774" y="2367093"/>
            <a:ext cx="3298976" cy="576262"/>
          </a:xfrm>
        </p:spPr>
        <p:txBody>
          <a:bodyPr rtlCol="0"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smtClean="0"/>
              <a:t>Зразок тексту</a:t>
            </a:r>
          </a:p>
        </p:txBody>
      </p:sp>
      <p:sp>
        <p:nvSpPr>
          <p:cNvPr id="8" name="Місце для тексту 3"/>
          <p:cNvSpPr>
            <a:spLocks noGrp="1"/>
          </p:cNvSpPr>
          <p:nvPr>
            <p:ph type="body" sz="half" idx="15"/>
          </p:nvPr>
        </p:nvSpPr>
        <p:spPr>
          <a:xfrm>
            <a:off x="913774" y="2943355"/>
            <a:ext cx="3298976" cy="2847845"/>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uk-UA" smtClean="0"/>
              <a:t>Зразок тексту</a:t>
            </a:r>
          </a:p>
        </p:txBody>
      </p:sp>
      <p:sp>
        <p:nvSpPr>
          <p:cNvPr id="9" name="Місце для тексту 4"/>
          <p:cNvSpPr>
            <a:spLocks noGrp="1"/>
          </p:cNvSpPr>
          <p:nvPr>
            <p:ph type="body" sz="quarter" idx="3"/>
          </p:nvPr>
        </p:nvSpPr>
        <p:spPr>
          <a:xfrm>
            <a:off x="4452389" y="2367093"/>
            <a:ext cx="3291521" cy="576262"/>
          </a:xfrm>
        </p:spPr>
        <p:txBody>
          <a:bodyPr rtlCol="0"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smtClean="0"/>
              <a:t>Зразок тексту</a:t>
            </a:r>
          </a:p>
        </p:txBody>
      </p:sp>
      <p:sp>
        <p:nvSpPr>
          <p:cNvPr id="10" name="Місце для тексту 3"/>
          <p:cNvSpPr>
            <a:spLocks noGrp="1"/>
          </p:cNvSpPr>
          <p:nvPr>
            <p:ph type="body" sz="half" idx="16"/>
          </p:nvPr>
        </p:nvSpPr>
        <p:spPr>
          <a:xfrm>
            <a:off x="4441348" y="2943355"/>
            <a:ext cx="3303351" cy="2847845"/>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uk-UA" smtClean="0"/>
              <a:t>Зразок тексту</a:t>
            </a:r>
          </a:p>
        </p:txBody>
      </p:sp>
      <p:sp>
        <p:nvSpPr>
          <p:cNvPr id="11" name="Місце для тексту 4"/>
          <p:cNvSpPr>
            <a:spLocks noGrp="1"/>
          </p:cNvSpPr>
          <p:nvPr>
            <p:ph type="body" sz="quarter" idx="13"/>
          </p:nvPr>
        </p:nvSpPr>
        <p:spPr>
          <a:xfrm>
            <a:off x="7973298" y="2367093"/>
            <a:ext cx="3304928" cy="576262"/>
          </a:xfrm>
        </p:spPr>
        <p:txBody>
          <a:bodyPr rtlCol="0"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smtClean="0"/>
              <a:t>Зразок тексту</a:t>
            </a:r>
          </a:p>
        </p:txBody>
      </p:sp>
      <p:sp>
        <p:nvSpPr>
          <p:cNvPr id="12" name="Місце для тексту 3"/>
          <p:cNvSpPr>
            <a:spLocks noGrp="1"/>
          </p:cNvSpPr>
          <p:nvPr>
            <p:ph type="body" sz="half" idx="17"/>
          </p:nvPr>
        </p:nvSpPr>
        <p:spPr>
          <a:xfrm>
            <a:off x="7973298" y="2943355"/>
            <a:ext cx="3304928" cy="2847845"/>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uk-UA" smtClean="0"/>
              <a:t>Зразок тексту</a:t>
            </a:r>
          </a:p>
        </p:txBody>
      </p:sp>
      <p:sp>
        <p:nvSpPr>
          <p:cNvPr id="3" name="Місце для дати 2"/>
          <p:cNvSpPr>
            <a:spLocks noGrp="1"/>
          </p:cNvSpPr>
          <p:nvPr>
            <p:ph type="dt" sz="half" idx="10"/>
          </p:nvPr>
        </p:nvSpPr>
        <p:spPr/>
        <p:txBody>
          <a:bodyPr rtlCol="0"/>
          <a:lstStyle/>
          <a:p>
            <a:pPr rtl="0"/>
            <a:fld id="{48A87A34-81AB-432B-8DAE-1953F412C126}" type="datetimeFigureOut">
              <a:rPr lang="en-US" dirty="0"/>
              <a:t>3/15/2024</a:t>
            </a:fld>
            <a:endParaRPr lang="en-US" dirty="0"/>
          </a:p>
        </p:txBody>
      </p:sp>
      <p:sp>
        <p:nvSpPr>
          <p:cNvPr id="4" name="Місце для нижнього колонтитула 3"/>
          <p:cNvSpPr>
            <a:spLocks noGrp="1"/>
          </p:cNvSpPr>
          <p:nvPr>
            <p:ph type="ftr" sz="quarter" idx="11"/>
          </p:nvPr>
        </p:nvSpPr>
        <p:spPr/>
        <p:txBody>
          <a:bodyPr rtlCol="0"/>
          <a:lstStyle/>
          <a:p>
            <a:pPr rtl="0"/>
            <a:endParaRPr lang="en-US" dirty="0"/>
          </a:p>
        </p:txBody>
      </p:sp>
      <p:sp>
        <p:nvSpPr>
          <p:cNvPr id="5" name="Місце для номера слайда 4"/>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стовпці зображення">
    <p:spTree>
      <p:nvGrpSpPr>
        <p:cNvPr id="1" name=""/>
        <p:cNvGrpSpPr/>
        <p:nvPr/>
      </p:nvGrpSpPr>
      <p:grpSpPr>
        <a:xfrm>
          <a:off x="0" y="0"/>
          <a:ext cx="0" cy="0"/>
          <a:chOff x="0" y="0"/>
          <a:chExt cx="0" cy="0"/>
        </a:xfrm>
      </p:grpSpPr>
      <p:pic>
        <p:nvPicPr>
          <p:cNvPr id="16" name="Рисунок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Заголовок 1"/>
          <p:cNvSpPr>
            <a:spLocks noGrp="1"/>
          </p:cNvSpPr>
          <p:nvPr>
            <p:ph type="title"/>
          </p:nvPr>
        </p:nvSpPr>
        <p:spPr>
          <a:xfrm>
            <a:off x="913774" y="610772"/>
            <a:ext cx="10364452" cy="1603922"/>
          </a:xfrm>
        </p:spPr>
        <p:txBody>
          <a:bodyPr rtlCol="0"/>
          <a:lstStyle/>
          <a:p>
            <a:pPr rtl="0"/>
            <a:r>
              <a:rPr lang="uk-UA" smtClean="0"/>
              <a:t>Зразок заголовка</a:t>
            </a:r>
            <a:endParaRPr lang="en-US" dirty="0"/>
          </a:p>
        </p:txBody>
      </p:sp>
      <p:sp>
        <p:nvSpPr>
          <p:cNvPr id="19" name="Місце для тексту 2"/>
          <p:cNvSpPr>
            <a:spLocks noGrp="1"/>
          </p:cNvSpPr>
          <p:nvPr>
            <p:ph type="body" idx="1"/>
          </p:nvPr>
        </p:nvSpPr>
        <p:spPr>
          <a:xfrm>
            <a:off x="913774" y="4204820"/>
            <a:ext cx="3296409" cy="576262"/>
          </a:xfrm>
        </p:spPr>
        <p:txBody>
          <a:bodyPr rtlCol="0"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smtClean="0"/>
              <a:t>Зразок тексту</a:t>
            </a:r>
          </a:p>
        </p:txBody>
      </p:sp>
      <p:sp>
        <p:nvSpPr>
          <p:cNvPr id="20" name="Місце для зображення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uk-UA" smtClean="0"/>
              <a:t>Клацніть піктограму, щоб додати зображення</a:t>
            </a:r>
            <a:endParaRPr lang="en-US" dirty="0"/>
          </a:p>
        </p:txBody>
      </p:sp>
      <p:sp>
        <p:nvSpPr>
          <p:cNvPr id="21" name="Місце для тексту 3"/>
          <p:cNvSpPr>
            <a:spLocks noGrp="1"/>
          </p:cNvSpPr>
          <p:nvPr>
            <p:ph type="body" sz="half" idx="18"/>
          </p:nvPr>
        </p:nvSpPr>
        <p:spPr>
          <a:xfrm>
            <a:off x="913774" y="4781082"/>
            <a:ext cx="3296409" cy="1010118"/>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uk-UA" smtClean="0"/>
              <a:t>Зразок тексту</a:t>
            </a:r>
          </a:p>
        </p:txBody>
      </p:sp>
      <p:sp>
        <p:nvSpPr>
          <p:cNvPr id="22" name="Місце для тексту 4"/>
          <p:cNvSpPr>
            <a:spLocks noGrp="1"/>
          </p:cNvSpPr>
          <p:nvPr>
            <p:ph type="body" sz="quarter" idx="3"/>
          </p:nvPr>
        </p:nvSpPr>
        <p:spPr>
          <a:xfrm>
            <a:off x="4442759" y="4204820"/>
            <a:ext cx="3301828" cy="576262"/>
          </a:xfrm>
        </p:spPr>
        <p:txBody>
          <a:bodyPr rtlCol="0"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smtClean="0"/>
              <a:t>Зразок тексту</a:t>
            </a:r>
          </a:p>
        </p:txBody>
      </p:sp>
      <p:sp>
        <p:nvSpPr>
          <p:cNvPr id="23" name="Місце для зображення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uk-UA" smtClean="0"/>
              <a:t>Клацніть піктограму, щоб додати зображення</a:t>
            </a:r>
            <a:endParaRPr lang="en-US" dirty="0"/>
          </a:p>
        </p:txBody>
      </p:sp>
      <p:sp>
        <p:nvSpPr>
          <p:cNvPr id="24" name="Місце для тексту 3"/>
          <p:cNvSpPr>
            <a:spLocks noGrp="1"/>
          </p:cNvSpPr>
          <p:nvPr>
            <p:ph type="body" sz="half" idx="19"/>
          </p:nvPr>
        </p:nvSpPr>
        <p:spPr>
          <a:xfrm>
            <a:off x="4441348" y="4781080"/>
            <a:ext cx="3303352" cy="1010119"/>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uk-UA" smtClean="0"/>
              <a:t>Зразок тексту</a:t>
            </a:r>
          </a:p>
        </p:txBody>
      </p:sp>
      <p:sp>
        <p:nvSpPr>
          <p:cNvPr id="25" name="Місце для тексту 4"/>
          <p:cNvSpPr>
            <a:spLocks noGrp="1"/>
          </p:cNvSpPr>
          <p:nvPr>
            <p:ph type="body" sz="quarter" idx="13"/>
          </p:nvPr>
        </p:nvSpPr>
        <p:spPr>
          <a:xfrm>
            <a:off x="7973298" y="4204820"/>
            <a:ext cx="3300681" cy="576262"/>
          </a:xfrm>
        </p:spPr>
        <p:txBody>
          <a:bodyPr rtlCol="0"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smtClean="0"/>
              <a:t>Зразок тексту</a:t>
            </a:r>
          </a:p>
        </p:txBody>
      </p:sp>
      <p:sp>
        <p:nvSpPr>
          <p:cNvPr id="26" name="Місце для зображення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uk-UA" smtClean="0"/>
              <a:t>Клацніть піктограму, щоб додати зображення</a:t>
            </a:r>
            <a:endParaRPr lang="en-US" dirty="0"/>
          </a:p>
        </p:txBody>
      </p:sp>
      <p:sp>
        <p:nvSpPr>
          <p:cNvPr id="27" name="Місце для тексту 3"/>
          <p:cNvSpPr>
            <a:spLocks noGrp="1"/>
          </p:cNvSpPr>
          <p:nvPr>
            <p:ph type="body" sz="half" idx="20"/>
          </p:nvPr>
        </p:nvSpPr>
        <p:spPr>
          <a:xfrm>
            <a:off x="7973173" y="4781078"/>
            <a:ext cx="3305053" cy="1010121"/>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uk-UA" smtClean="0"/>
              <a:t>Зразок тексту</a:t>
            </a:r>
          </a:p>
        </p:txBody>
      </p:sp>
      <p:sp>
        <p:nvSpPr>
          <p:cNvPr id="3" name="Місце для дати 2"/>
          <p:cNvSpPr>
            <a:spLocks noGrp="1"/>
          </p:cNvSpPr>
          <p:nvPr>
            <p:ph type="dt" sz="half" idx="10"/>
          </p:nvPr>
        </p:nvSpPr>
        <p:spPr/>
        <p:txBody>
          <a:bodyPr rtlCol="0"/>
          <a:lstStyle/>
          <a:p>
            <a:pPr rtl="0"/>
            <a:fld id="{48A87A34-81AB-432B-8DAE-1953F412C126}" type="datetimeFigureOut">
              <a:rPr lang="en-US" dirty="0"/>
              <a:t>3/15/2024</a:t>
            </a:fld>
            <a:endParaRPr lang="en-US" dirty="0"/>
          </a:p>
        </p:txBody>
      </p:sp>
      <p:sp>
        <p:nvSpPr>
          <p:cNvPr id="4" name="Місце для нижнього колонтитула 3"/>
          <p:cNvSpPr>
            <a:spLocks noGrp="1"/>
          </p:cNvSpPr>
          <p:nvPr>
            <p:ph type="ftr" sz="quarter" idx="11"/>
          </p:nvPr>
        </p:nvSpPr>
        <p:spPr/>
        <p:txBody>
          <a:bodyPr rtlCol="0"/>
          <a:lstStyle/>
          <a:p>
            <a:pPr rtl="0"/>
            <a:endParaRPr lang="en-US" dirty="0"/>
          </a:p>
        </p:txBody>
      </p:sp>
      <p:sp>
        <p:nvSpPr>
          <p:cNvPr id="5" name="Місце для номера слайда 4"/>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pic>
        <p:nvPicPr>
          <p:cNvPr id="8" name="Рисунок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p:txBody>
          <a:bodyPr rtlCol="0"/>
          <a:lstStyle/>
          <a:p>
            <a:pPr rtl="0"/>
            <a:r>
              <a:rPr lang="uk-UA" smtClean="0"/>
              <a:t>Зразок заголовка</a:t>
            </a:r>
            <a:endParaRPr lang="en-US" dirty="0"/>
          </a:p>
        </p:txBody>
      </p:sp>
      <p:sp>
        <p:nvSpPr>
          <p:cNvPr id="11" name="Місце для вертикального тексту 2"/>
          <p:cNvSpPr>
            <a:spLocks noGrp="1"/>
          </p:cNvSpPr>
          <p:nvPr>
            <p:ph type="body" orient="vert" sz="quarter" idx="13"/>
          </p:nvPr>
        </p:nvSpPr>
        <p:spPr>
          <a:xfrm>
            <a:off x="913775" y="2367093"/>
            <a:ext cx="10364452" cy="3424107"/>
          </a:xfrm>
        </p:spPr>
        <p:txBody>
          <a:bodyPr vert="eaVert" rtlCol="0"/>
          <a:lstStyle/>
          <a:p>
            <a:pPr lvl="0" rtl="0"/>
            <a:r>
              <a:rPr lang="uk-UA" smtClean="0"/>
              <a:t>Зразок тексту</a:t>
            </a:r>
          </a:p>
          <a:p>
            <a:pPr lvl="1" rtl="0"/>
            <a:r>
              <a:rPr lang="uk-UA" smtClean="0"/>
              <a:t>Другий рівень</a:t>
            </a:r>
          </a:p>
          <a:p>
            <a:pPr lvl="2" rtl="0"/>
            <a:r>
              <a:rPr lang="uk-UA" smtClean="0"/>
              <a:t>Третій рівень</a:t>
            </a:r>
          </a:p>
          <a:p>
            <a:pPr lvl="3" rtl="0"/>
            <a:r>
              <a:rPr lang="uk-UA" smtClean="0"/>
              <a:t>Четвертий рівень</a:t>
            </a:r>
          </a:p>
          <a:p>
            <a:pPr lvl="4" rtl="0"/>
            <a:r>
              <a:rPr lang="uk-UA" smtClean="0"/>
              <a:t>П'ятий рівень</a:t>
            </a:r>
            <a:endParaRPr lang="en-US" dirty="0"/>
          </a:p>
        </p:txBody>
      </p:sp>
      <p:sp>
        <p:nvSpPr>
          <p:cNvPr id="4" name="Місце для дати 3"/>
          <p:cNvSpPr>
            <a:spLocks noGrp="1"/>
          </p:cNvSpPr>
          <p:nvPr>
            <p:ph type="dt" sz="half" idx="10"/>
          </p:nvPr>
        </p:nvSpPr>
        <p:spPr/>
        <p:txBody>
          <a:bodyPr rtlCol="0"/>
          <a:lstStyle/>
          <a:p>
            <a:pPr rtl="0"/>
            <a:fld id="{48A87A34-81AB-432B-8DAE-1953F412C126}" type="datetimeFigureOut">
              <a:rPr lang="en-US" dirty="0"/>
              <a:t>3/15/2024</a:t>
            </a:fld>
            <a:endParaRPr lang="en-US" dirty="0"/>
          </a:p>
        </p:txBody>
      </p:sp>
      <p:sp>
        <p:nvSpPr>
          <p:cNvPr id="5" name="Місце для нижнього колонтитула 4"/>
          <p:cNvSpPr>
            <a:spLocks noGrp="1"/>
          </p:cNvSpPr>
          <p:nvPr>
            <p:ph type="ftr" sz="quarter" idx="11"/>
          </p:nvPr>
        </p:nvSpPr>
        <p:spPr/>
        <p:txBody>
          <a:bodyPr rtlCol="0"/>
          <a:lstStyle/>
          <a:p>
            <a:pPr rtl="0"/>
            <a:endParaRPr lang="en-US" dirty="0"/>
          </a:p>
        </p:txBody>
      </p:sp>
      <p:sp>
        <p:nvSpPr>
          <p:cNvPr id="6" name="Місце для номера слайда 5"/>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pic>
        <p:nvPicPr>
          <p:cNvPr id="9" name="Рисунок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Вертикальний заголовок 1"/>
          <p:cNvSpPr>
            <a:spLocks noGrp="1"/>
          </p:cNvSpPr>
          <p:nvPr>
            <p:ph type="title" orient="vert"/>
          </p:nvPr>
        </p:nvSpPr>
        <p:spPr>
          <a:xfrm>
            <a:off x="8724900" y="609601"/>
            <a:ext cx="2553326" cy="5181599"/>
          </a:xfrm>
        </p:spPr>
        <p:txBody>
          <a:bodyPr vert="eaVert" rtlCol="0"/>
          <a:lstStyle>
            <a:lvl1pPr algn="l">
              <a:defRPr/>
            </a:lvl1pPr>
          </a:lstStyle>
          <a:p>
            <a:pPr rtl="0"/>
            <a:r>
              <a:rPr lang="uk-UA" smtClean="0"/>
              <a:t>Зразок заголовка</a:t>
            </a:r>
            <a:endParaRPr lang="en-US" dirty="0"/>
          </a:p>
        </p:txBody>
      </p:sp>
      <p:sp>
        <p:nvSpPr>
          <p:cNvPr id="8" name="Місце для вертикального тексту 2"/>
          <p:cNvSpPr>
            <a:spLocks noGrp="1"/>
          </p:cNvSpPr>
          <p:nvPr>
            <p:ph type="body" orient="vert" sz="quarter" idx="13"/>
          </p:nvPr>
        </p:nvSpPr>
        <p:spPr>
          <a:xfrm>
            <a:off x="913775" y="609601"/>
            <a:ext cx="7658724" cy="5181599"/>
          </a:xfrm>
        </p:spPr>
        <p:txBody>
          <a:bodyPr vert="eaVert" rtlCol="0"/>
          <a:lstStyle/>
          <a:p>
            <a:pPr lvl="0" rtl="0"/>
            <a:r>
              <a:rPr lang="uk-UA" smtClean="0"/>
              <a:t>Зразок тексту</a:t>
            </a:r>
          </a:p>
          <a:p>
            <a:pPr lvl="1" rtl="0"/>
            <a:r>
              <a:rPr lang="uk-UA" smtClean="0"/>
              <a:t>Другий рівень</a:t>
            </a:r>
          </a:p>
          <a:p>
            <a:pPr lvl="2" rtl="0"/>
            <a:r>
              <a:rPr lang="uk-UA" smtClean="0"/>
              <a:t>Третій рівень</a:t>
            </a:r>
          </a:p>
          <a:p>
            <a:pPr lvl="3" rtl="0"/>
            <a:r>
              <a:rPr lang="uk-UA" smtClean="0"/>
              <a:t>Четвертий рівень</a:t>
            </a:r>
          </a:p>
          <a:p>
            <a:pPr lvl="4" rtl="0"/>
            <a:r>
              <a:rPr lang="uk-UA" smtClean="0"/>
              <a:t>П'ятий рівень</a:t>
            </a:r>
            <a:endParaRPr lang="en-US" dirty="0"/>
          </a:p>
        </p:txBody>
      </p:sp>
      <p:sp>
        <p:nvSpPr>
          <p:cNvPr id="4" name="Місце для дати 3"/>
          <p:cNvSpPr>
            <a:spLocks noGrp="1"/>
          </p:cNvSpPr>
          <p:nvPr>
            <p:ph type="dt" sz="half" idx="10"/>
          </p:nvPr>
        </p:nvSpPr>
        <p:spPr/>
        <p:txBody>
          <a:bodyPr rtlCol="0"/>
          <a:lstStyle/>
          <a:p>
            <a:pPr rtl="0"/>
            <a:fld id="{48A87A34-81AB-432B-8DAE-1953F412C126}" type="datetimeFigureOut">
              <a:rPr lang="en-US" dirty="0"/>
              <a:t>3/15/2024</a:t>
            </a:fld>
            <a:endParaRPr lang="en-US" dirty="0"/>
          </a:p>
        </p:txBody>
      </p:sp>
      <p:sp>
        <p:nvSpPr>
          <p:cNvPr id="5" name="Місце для нижнього колонтитула 4"/>
          <p:cNvSpPr>
            <a:spLocks noGrp="1"/>
          </p:cNvSpPr>
          <p:nvPr>
            <p:ph type="ftr" sz="quarter" idx="11"/>
          </p:nvPr>
        </p:nvSpPr>
        <p:spPr/>
        <p:txBody>
          <a:bodyPr rtlCol="0"/>
          <a:lstStyle/>
          <a:p>
            <a:pPr rtl="0"/>
            <a:endParaRPr lang="en-US" dirty="0"/>
          </a:p>
        </p:txBody>
      </p:sp>
      <p:sp>
        <p:nvSpPr>
          <p:cNvPr id="6" name="Місце для номера слайда 5"/>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pic>
        <p:nvPicPr>
          <p:cNvPr id="3" name="Рисунок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p:txBody>
          <a:bodyPr rtlCol="0"/>
          <a:lstStyle/>
          <a:p>
            <a:pPr rtl="0"/>
            <a:r>
              <a:rPr lang="uk-UA" smtClean="0"/>
              <a:t>Зразок заголовка</a:t>
            </a:r>
            <a:endParaRPr lang="en-US" dirty="0"/>
          </a:p>
        </p:txBody>
      </p:sp>
      <p:sp>
        <p:nvSpPr>
          <p:cNvPr id="12" name="Місце для вмісту 2"/>
          <p:cNvSpPr>
            <a:spLocks noGrp="1"/>
          </p:cNvSpPr>
          <p:nvPr>
            <p:ph sz="quarter" idx="13"/>
          </p:nvPr>
        </p:nvSpPr>
        <p:spPr>
          <a:xfrm>
            <a:off x="913774" y="2367092"/>
            <a:ext cx="10363826" cy="3424107"/>
          </a:xfrm>
        </p:spPr>
        <p:txBody>
          <a:bodyPr rtlCol="0"/>
          <a:lstStyle/>
          <a:p>
            <a:pPr lvl="0" rtl="0"/>
            <a:r>
              <a:rPr lang="uk-UA" smtClean="0"/>
              <a:t>Зразок тексту</a:t>
            </a:r>
          </a:p>
          <a:p>
            <a:pPr lvl="1" rtl="0"/>
            <a:r>
              <a:rPr lang="uk-UA" smtClean="0"/>
              <a:t>Другий рівень</a:t>
            </a:r>
          </a:p>
          <a:p>
            <a:pPr lvl="2" rtl="0"/>
            <a:r>
              <a:rPr lang="uk-UA" smtClean="0"/>
              <a:t>Третій рівень</a:t>
            </a:r>
          </a:p>
          <a:p>
            <a:pPr lvl="3" rtl="0"/>
            <a:r>
              <a:rPr lang="uk-UA" smtClean="0"/>
              <a:t>Четвертий рівень</a:t>
            </a:r>
          </a:p>
          <a:p>
            <a:pPr lvl="4" rtl="0"/>
            <a:r>
              <a:rPr lang="uk-UA" smtClean="0"/>
              <a:t>П'ятий рівень</a:t>
            </a:r>
            <a:endParaRPr lang="en-US" dirty="0"/>
          </a:p>
        </p:txBody>
      </p:sp>
      <p:sp>
        <p:nvSpPr>
          <p:cNvPr id="4" name="Місце для дати 3"/>
          <p:cNvSpPr>
            <a:spLocks noGrp="1"/>
          </p:cNvSpPr>
          <p:nvPr>
            <p:ph type="dt" sz="half" idx="10"/>
          </p:nvPr>
        </p:nvSpPr>
        <p:spPr/>
        <p:txBody>
          <a:bodyPr rtlCol="0"/>
          <a:lstStyle/>
          <a:p>
            <a:pPr rtl="0"/>
            <a:fld id="{48A87A34-81AB-432B-8DAE-1953F412C126}" type="datetimeFigureOut">
              <a:rPr lang="en-US" dirty="0"/>
              <a:t>3/15/2024</a:t>
            </a:fld>
            <a:endParaRPr lang="en-US" dirty="0"/>
          </a:p>
        </p:txBody>
      </p:sp>
      <p:sp>
        <p:nvSpPr>
          <p:cNvPr id="5" name="Місце для нижнього колонтитула 4"/>
          <p:cNvSpPr>
            <a:spLocks noGrp="1"/>
          </p:cNvSpPr>
          <p:nvPr>
            <p:ph type="ftr" sz="quarter" idx="11"/>
          </p:nvPr>
        </p:nvSpPr>
        <p:spPr/>
        <p:txBody>
          <a:bodyPr rtlCol="0"/>
          <a:lstStyle/>
          <a:p>
            <a:pPr rtl="0"/>
            <a:endParaRPr lang="en-US" dirty="0"/>
          </a:p>
        </p:txBody>
      </p:sp>
      <p:sp>
        <p:nvSpPr>
          <p:cNvPr id="6" name="Місце для номера слайда 5"/>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pic>
        <p:nvPicPr>
          <p:cNvPr id="9" name="Рисунок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a:xfrm>
            <a:off x="913774" y="828563"/>
            <a:ext cx="10351752" cy="2736819"/>
          </a:xfrm>
        </p:spPr>
        <p:txBody>
          <a:bodyPr rtlCol="0" anchor="b">
            <a:normAutofit/>
          </a:bodyPr>
          <a:lstStyle>
            <a:lvl1pPr>
              <a:defRPr sz="4000"/>
            </a:lvl1pPr>
          </a:lstStyle>
          <a:p>
            <a:pPr rtl="0"/>
            <a:r>
              <a:rPr lang="uk-UA" smtClean="0"/>
              <a:t>Зразок заголовка</a:t>
            </a:r>
            <a:endParaRPr lang="en-US" dirty="0"/>
          </a:p>
        </p:txBody>
      </p:sp>
      <p:sp>
        <p:nvSpPr>
          <p:cNvPr id="3" name="Місце для тексту 2"/>
          <p:cNvSpPr>
            <a:spLocks noGrp="1"/>
          </p:cNvSpPr>
          <p:nvPr>
            <p:ph type="body" idx="1"/>
          </p:nvPr>
        </p:nvSpPr>
        <p:spPr>
          <a:xfrm>
            <a:off x="913774" y="3657457"/>
            <a:ext cx="10351752" cy="1368183"/>
          </a:xfrm>
        </p:spPr>
        <p:txBody>
          <a:bodyPr rtlCol="0">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smtClean="0"/>
              <a:t>Зразок тексту</a:t>
            </a:r>
          </a:p>
        </p:txBody>
      </p:sp>
      <p:sp>
        <p:nvSpPr>
          <p:cNvPr id="4" name="Місце для дати 3"/>
          <p:cNvSpPr>
            <a:spLocks noGrp="1"/>
          </p:cNvSpPr>
          <p:nvPr>
            <p:ph type="dt" sz="half" idx="10"/>
          </p:nvPr>
        </p:nvSpPr>
        <p:spPr/>
        <p:txBody>
          <a:bodyPr rtlCol="0"/>
          <a:lstStyle/>
          <a:p>
            <a:pPr rtl="0"/>
            <a:fld id="{48A87A34-81AB-432B-8DAE-1953F412C126}" type="datetimeFigureOut">
              <a:rPr lang="en-US" dirty="0"/>
              <a:t>3/15/2024</a:t>
            </a:fld>
            <a:endParaRPr lang="en-US" dirty="0"/>
          </a:p>
        </p:txBody>
      </p:sp>
      <p:sp>
        <p:nvSpPr>
          <p:cNvPr id="5" name="Місце для нижнього колонтитула 4"/>
          <p:cNvSpPr>
            <a:spLocks noGrp="1"/>
          </p:cNvSpPr>
          <p:nvPr>
            <p:ph type="ftr" sz="quarter" idx="11"/>
          </p:nvPr>
        </p:nvSpPr>
        <p:spPr/>
        <p:txBody>
          <a:bodyPr rtlCol="0"/>
          <a:lstStyle/>
          <a:p>
            <a:pPr rtl="0"/>
            <a:endParaRPr lang="en-US" dirty="0"/>
          </a:p>
        </p:txBody>
      </p:sp>
      <p:sp>
        <p:nvSpPr>
          <p:cNvPr id="6" name="Місце для номера слайда 5"/>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елементи вмісту">
    <p:spTree>
      <p:nvGrpSpPr>
        <p:cNvPr id="1" name=""/>
        <p:cNvGrpSpPr/>
        <p:nvPr/>
      </p:nvGrpSpPr>
      <p:grpSpPr>
        <a:xfrm>
          <a:off x="0" y="0"/>
          <a:ext cx="0" cy="0"/>
          <a:chOff x="0" y="0"/>
          <a:chExt cx="0" cy="0"/>
        </a:xfrm>
      </p:grpSpPr>
      <p:pic>
        <p:nvPicPr>
          <p:cNvPr id="10" name="Рисунок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Заголовок 1"/>
          <p:cNvSpPr>
            <a:spLocks noGrp="1"/>
          </p:cNvSpPr>
          <p:nvPr>
            <p:ph type="title"/>
          </p:nvPr>
        </p:nvSpPr>
        <p:spPr>
          <a:xfrm>
            <a:off x="913775" y="618517"/>
            <a:ext cx="10364451" cy="1596177"/>
          </a:xfrm>
        </p:spPr>
        <p:txBody>
          <a:bodyPr rtlCol="0"/>
          <a:lstStyle/>
          <a:p>
            <a:pPr rtl="0"/>
            <a:r>
              <a:rPr lang="uk-UA" smtClean="0"/>
              <a:t>Зразок заголовка</a:t>
            </a:r>
            <a:endParaRPr lang="en-US" dirty="0"/>
          </a:p>
        </p:txBody>
      </p:sp>
      <p:sp>
        <p:nvSpPr>
          <p:cNvPr id="12" name="Місце для вмісту 2"/>
          <p:cNvSpPr>
            <a:spLocks noGrp="1"/>
          </p:cNvSpPr>
          <p:nvPr>
            <p:ph sz="quarter" idx="13"/>
          </p:nvPr>
        </p:nvSpPr>
        <p:spPr>
          <a:xfrm>
            <a:off x="913774" y="2367092"/>
            <a:ext cx="5106026" cy="3424107"/>
          </a:xfrm>
        </p:spPr>
        <p:txBody>
          <a:bodyPr rtlCol="0"/>
          <a:lstStyle/>
          <a:p>
            <a:pPr lvl="0" rtl="0"/>
            <a:r>
              <a:rPr lang="uk-UA" smtClean="0"/>
              <a:t>Зразок тексту</a:t>
            </a:r>
          </a:p>
          <a:p>
            <a:pPr lvl="1" rtl="0"/>
            <a:r>
              <a:rPr lang="uk-UA" smtClean="0"/>
              <a:t>Другий рівень</a:t>
            </a:r>
          </a:p>
          <a:p>
            <a:pPr lvl="2" rtl="0"/>
            <a:r>
              <a:rPr lang="uk-UA" smtClean="0"/>
              <a:t>Третій рівень</a:t>
            </a:r>
          </a:p>
          <a:p>
            <a:pPr lvl="3" rtl="0"/>
            <a:r>
              <a:rPr lang="uk-UA" smtClean="0"/>
              <a:t>Четвертий рівень</a:t>
            </a:r>
          </a:p>
          <a:p>
            <a:pPr lvl="4" rtl="0"/>
            <a:r>
              <a:rPr lang="uk-UA" smtClean="0"/>
              <a:t>П'ятий рівень</a:t>
            </a:r>
            <a:endParaRPr lang="en-US" dirty="0"/>
          </a:p>
        </p:txBody>
      </p:sp>
      <p:sp>
        <p:nvSpPr>
          <p:cNvPr id="13" name="Місце для вмісту 3"/>
          <p:cNvSpPr>
            <a:spLocks noGrp="1"/>
          </p:cNvSpPr>
          <p:nvPr>
            <p:ph sz="quarter" idx="14"/>
          </p:nvPr>
        </p:nvSpPr>
        <p:spPr>
          <a:xfrm>
            <a:off x="6172200" y="2367092"/>
            <a:ext cx="5105400" cy="3424107"/>
          </a:xfrm>
        </p:spPr>
        <p:txBody>
          <a:bodyPr rtlCol="0"/>
          <a:lstStyle/>
          <a:p>
            <a:pPr lvl="0" rtl="0"/>
            <a:r>
              <a:rPr lang="uk-UA" smtClean="0"/>
              <a:t>Зразок тексту</a:t>
            </a:r>
          </a:p>
          <a:p>
            <a:pPr lvl="1" rtl="0"/>
            <a:r>
              <a:rPr lang="uk-UA" smtClean="0"/>
              <a:t>Другий рівень</a:t>
            </a:r>
          </a:p>
          <a:p>
            <a:pPr lvl="2" rtl="0"/>
            <a:r>
              <a:rPr lang="uk-UA" smtClean="0"/>
              <a:t>Третій рівень</a:t>
            </a:r>
          </a:p>
          <a:p>
            <a:pPr lvl="3" rtl="0"/>
            <a:r>
              <a:rPr lang="uk-UA" smtClean="0"/>
              <a:t>Четвертий рівень</a:t>
            </a:r>
          </a:p>
          <a:p>
            <a:pPr lvl="4" rtl="0"/>
            <a:r>
              <a:rPr lang="uk-UA" smtClean="0"/>
              <a:t>П'ятий рівень</a:t>
            </a:r>
            <a:endParaRPr lang="en-US" dirty="0"/>
          </a:p>
        </p:txBody>
      </p:sp>
      <p:sp>
        <p:nvSpPr>
          <p:cNvPr id="5" name="Місце для дати 4"/>
          <p:cNvSpPr>
            <a:spLocks noGrp="1"/>
          </p:cNvSpPr>
          <p:nvPr>
            <p:ph type="dt" sz="half" idx="10"/>
          </p:nvPr>
        </p:nvSpPr>
        <p:spPr/>
        <p:txBody>
          <a:bodyPr rtlCol="0"/>
          <a:lstStyle/>
          <a:p>
            <a:pPr rtl="0"/>
            <a:fld id="{48A87A34-81AB-432B-8DAE-1953F412C126}" type="datetimeFigureOut">
              <a:rPr lang="en-US" dirty="0"/>
              <a:t>3/15/2024</a:t>
            </a:fld>
            <a:endParaRPr lang="en-US" dirty="0"/>
          </a:p>
        </p:txBody>
      </p:sp>
      <p:sp>
        <p:nvSpPr>
          <p:cNvPr id="6" name="Місце для нижнього колонтитула 5"/>
          <p:cNvSpPr>
            <a:spLocks noGrp="1"/>
          </p:cNvSpPr>
          <p:nvPr>
            <p:ph type="ftr" sz="quarter" idx="11"/>
          </p:nvPr>
        </p:nvSpPr>
        <p:spPr/>
        <p:txBody>
          <a:bodyPr rtlCol="0"/>
          <a:lstStyle/>
          <a:p>
            <a:pPr rtl="0"/>
            <a:endParaRPr lang="en-US" dirty="0"/>
          </a:p>
        </p:txBody>
      </p:sp>
      <p:sp>
        <p:nvSpPr>
          <p:cNvPr id="7" name="Місце для номера слайда 6"/>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pic>
        <p:nvPicPr>
          <p:cNvPr id="15" name="Рисунок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Заголовок 1"/>
          <p:cNvSpPr>
            <a:spLocks noGrp="1"/>
          </p:cNvSpPr>
          <p:nvPr>
            <p:ph type="title"/>
          </p:nvPr>
        </p:nvSpPr>
        <p:spPr>
          <a:xfrm>
            <a:off x="913775" y="618517"/>
            <a:ext cx="10364451" cy="1596177"/>
          </a:xfrm>
        </p:spPr>
        <p:txBody>
          <a:bodyPr rtlCol="0"/>
          <a:lstStyle/>
          <a:p>
            <a:pPr rtl="0"/>
            <a:r>
              <a:rPr lang="uk-UA" smtClean="0"/>
              <a:t>Зразок заголовка</a:t>
            </a:r>
            <a:endParaRPr lang="en-US" dirty="0"/>
          </a:p>
        </p:txBody>
      </p:sp>
      <p:sp>
        <p:nvSpPr>
          <p:cNvPr id="3" name="Місце для тексту 2"/>
          <p:cNvSpPr>
            <a:spLocks noGrp="1"/>
          </p:cNvSpPr>
          <p:nvPr>
            <p:ph type="body" idx="1"/>
          </p:nvPr>
        </p:nvSpPr>
        <p:spPr>
          <a:xfrm>
            <a:off x="1146328" y="2371018"/>
            <a:ext cx="4873474" cy="679994"/>
          </a:xfrm>
        </p:spPr>
        <p:txBody>
          <a:bodyPr rtlCol="0"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smtClean="0"/>
              <a:t>Зразок тексту</a:t>
            </a:r>
          </a:p>
        </p:txBody>
      </p:sp>
      <p:sp>
        <p:nvSpPr>
          <p:cNvPr id="12" name="Місце для вмісту 3"/>
          <p:cNvSpPr>
            <a:spLocks noGrp="1"/>
          </p:cNvSpPr>
          <p:nvPr>
            <p:ph sz="quarter" idx="13"/>
          </p:nvPr>
        </p:nvSpPr>
        <p:spPr>
          <a:xfrm>
            <a:off x="913774" y="3051012"/>
            <a:ext cx="5106027" cy="2740187"/>
          </a:xfrm>
        </p:spPr>
        <p:txBody>
          <a:bodyPr rtlCol="0"/>
          <a:lstStyle/>
          <a:p>
            <a:pPr lvl="0" rtl="0"/>
            <a:r>
              <a:rPr lang="uk-UA" smtClean="0"/>
              <a:t>Зразок тексту</a:t>
            </a:r>
          </a:p>
          <a:p>
            <a:pPr lvl="1" rtl="0"/>
            <a:r>
              <a:rPr lang="uk-UA" smtClean="0"/>
              <a:t>Другий рівень</a:t>
            </a:r>
          </a:p>
          <a:p>
            <a:pPr lvl="2" rtl="0"/>
            <a:r>
              <a:rPr lang="uk-UA" smtClean="0"/>
              <a:t>Третій рівень</a:t>
            </a:r>
          </a:p>
          <a:p>
            <a:pPr lvl="3" rtl="0"/>
            <a:r>
              <a:rPr lang="uk-UA" smtClean="0"/>
              <a:t>Четвертий рівень</a:t>
            </a:r>
          </a:p>
          <a:p>
            <a:pPr lvl="4" rtl="0"/>
            <a:r>
              <a:rPr lang="uk-UA" smtClean="0"/>
              <a:t>П'ятий рівень</a:t>
            </a:r>
            <a:endParaRPr lang="en-US" dirty="0"/>
          </a:p>
        </p:txBody>
      </p:sp>
      <p:sp>
        <p:nvSpPr>
          <p:cNvPr id="5" name="Місце для тексту 4"/>
          <p:cNvSpPr>
            <a:spLocks noGrp="1"/>
          </p:cNvSpPr>
          <p:nvPr>
            <p:ph type="body" sz="quarter" idx="3"/>
          </p:nvPr>
        </p:nvSpPr>
        <p:spPr>
          <a:xfrm>
            <a:off x="6396423" y="2371018"/>
            <a:ext cx="4881804" cy="679994"/>
          </a:xfrm>
        </p:spPr>
        <p:txBody>
          <a:bodyPr rtlCol="0"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smtClean="0"/>
              <a:t>Зразок тексту</a:t>
            </a:r>
          </a:p>
        </p:txBody>
      </p:sp>
      <p:sp>
        <p:nvSpPr>
          <p:cNvPr id="13" name="Місце для вмісту 5"/>
          <p:cNvSpPr>
            <a:spLocks noGrp="1"/>
          </p:cNvSpPr>
          <p:nvPr>
            <p:ph sz="quarter" idx="14"/>
          </p:nvPr>
        </p:nvSpPr>
        <p:spPr>
          <a:xfrm>
            <a:off x="6172200" y="3051012"/>
            <a:ext cx="5105401" cy="2740187"/>
          </a:xfrm>
        </p:spPr>
        <p:txBody>
          <a:bodyPr rtlCol="0"/>
          <a:lstStyle/>
          <a:p>
            <a:pPr lvl="0" rtl="0"/>
            <a:r>
              <a:rPr lang="uk-UA" smtClean="0"/>
              <a:t>Зразок тексту</a:t>
            </a:r>
          </a:p>
          <a:p>
            <a:pPr lvl="1" rtl="0"/>
            <a:r>
              <a:rPr lang="uk-UA" smtClean="0"/>
              <a:t>Другий рівень</a:t>
            </a:r>
          </a:p>
          <a:p>
            <a:pPr lvl="2" rtl="0"/>
            <a:r>
              <a:rPr lang="uk-UA" smtClean="0"/>
              <a:t>Третій рівень</a:t>
            </a:r>
          </a:p>
          <a:p>
            <a:pPr lvl="3" rtl="0"/>
            <a:r>
              <a:rPr lang="uk-UA" smtClean="0"/>
              <a:t>Четвертий рівень</a:t>
            </a:r>
          </a:p>
          <a:p>
            <a:pPr lvl="4" rtl="0"/>
            <a:r>
              <a:rPr lang="uk-UA" smtClean="0"/>
              <a:t>П'ятий рівень</a:t>
            </a:r>
            <a:endParaRPr lang="en-US" dirty="0"/>
          </a:p>
        </p:txBody>
      </p:sp>
      <p:sp>
        <p:nvSpPr>
          <p:cNvPr id="7" name="Місце для дати 6"/>
          <p:cNvSpPr>
            <a:spLocks noGrp="1"/>
          </p:cNvSpPr>
          <p:nvPr>
            <p:ph type="dt" sz="half" idx="10"/>
          </p:nvPr>
        </p:nvSpPr>
        <p:spPr/>
        <p:txBody>
          <a:bodyPr rtlCol="0"/>
          <a:lstStyle/>
          <a:p>
            <a:pPr rtl="0"/>
            <a:fld id="{48A87A34-81AB-432B-8DAE-1953F412C126}" type="datetimeFigureOut">
              <a:rPr lang="en-US" dirty="0"/>
              <a:t>3/15/2024</a:t>
            </a:fld>
            <a:endParaRPr lang="en-US" dirty="0"/>
          </a:p>
        </p:txBody>
      </p:sp>
      <p:sp>
        <p:nvSpPr>
          <p:cNvPr id="8" name="Місце для нижнього колонтитула 7"/>
          <p:cNvSpPr>
            <a:spLocks noGrp="1"/>
          </p:cNvSpPr>
          <p:nvPr>
            <p:ph type="ftr" sz="quarter" idx="11"/>
          </p:nvPr>
        </p:nvSpPr>
        <p:spPr/>
        <p:txBody>
          <a:bodyPr rtlCol="0"/>
          <a:lstStyle/>
          <a:p>
            <a:pPr rtl="0"/>
            <a:endParaRPr lang="en-US" dirty="0"/>
          </a:p>
        </p:txBody>
      </p:sp>
      <p:sp>
        <p:nvSpPr>
          <p:cNvPr id="9" name="Місце для номера слайда 8"/>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pic>
        <p:nvPicPr>
          <p:cNvPr id="8" name="Рисунок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p:txBody>
          <a:bodyPr rtlCol="0"/>
          <a:lstStyle/>
          <a:p>
            <a:pPr rtl="0"/>
            <a:r>
              <a:rPr lang="uk-UA" smtClean="0"/>
              <a:t>Зразок заголовка</a:t>
            </a:r>
            <a:endParaRPr lang="en-US" dirty="0"/>
          </a:p>
        </p:txBody>
      </p:sp>
      <p:sp>
        <p:nvSpPr>
          <p:cNvPr id="3" name="Місце для дати 2"/>
          <p:cNvSpPr>
            <a:spLocks noGrp="1"/>
          </p:cNvSpPr>
          <p:nvPr>
            <p:ph type="dt" sz="half" idx="10"/>
          </p:nvPr>
        </p:nvSpPr>
        <p:spPr/>
        <p:txBody>
          <a:bodyPr rtlCol="0"/>
          <a:lstStyle/>
          <a:p>
            <a:pPr rtl="0"/>
            <a:fld id="{48A87A34-81AB-432B-8DAE-1953F412C126}" type="datetimeFigureOut">
              <a:rPr lang="en-US" dirty="0"/>
              <a:t>3/15/2024</a:t>
            </a:fld>
            <a:endParaRPr lang="en-US" dirty="0"/>
          </a:p>
        </p:txBody>
      </p:sp>
      <p:sp>
        <p:nvSpPr>
          <p:cNvPr id="4" name="Місце для нижнього колонтитула 3"/>
          <p:cNvSpPr>
            <a:spLocks noGrp="1"/>
          </p:cNvSpPr>
          <p:nvPr>
            <p:ph type="ftr" sz="quarter" idx="11"/>
          </p:nvPr>
        </p:nvSpPr>
        <p:spPr/>
        <p:txBody>
          <a:bodyPr rtlCol="0"/>
          <a:lstStyle/>
          <a:p>
            <a:pPr rtl="0"/>
            <a:endParaRPr lang="en-US" dirty="0"/>
          </a:p>
        </p:txBody>
      </p:sp>
      <p:sp>
        <p:nvSpPr>
          <p:cNvPr id="5" name="Місце для номера слайда 4"/>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
    <p:spTree>
      <p:nvGrpSpPr>
        <p:cNvPr id="1" name=""/>
        <p:cNvGrpSpPr/>
        <p:nvPr/>
      </p:nvGrpSpPr>
      <p:grpSpPr>
        <a:xfrm>
          <a:off x="0" y="0"/>
          <a:ext cx="0" cy="0"/>
          <a:chOff x="0" y="0"/>
          <a:chExt cx="0" cy="0"/>
        </a:xfrm>
      </p:grpSpPr>
      <p:pic>
        <p:nvPicPr>
          <p:cNvPr id="7" name="Рисунок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Місце для дати 1"/>
          <p:cNvSpPr>
            <a:spLocks noGrp="1"/>
          </p:cNvSpPr>
          <p:nvPr>
            <p:ph type="dt" sz="half" idx="10"/>
          </p:nvPr>
        </p:nvSpPr>
        <p:spPr/>
        <p:txBody>
          <a:bodyPr rtlCol="0"/>
          <a:lstStyle/>
          <a:p>
            <a:pPr rtl="0"/>
            <a:fld id="{48A87A34-81AB-432B-8DAE-1953F412C126}" type="datetimeFigureOut">
              <a:rPr lang="en-US" dirty="0"/>
              <a:t>3/15/2024</a:t>
            </a:fld>
            <a:endParaRPr lang="en-US" dirty="0"/>
          </a:p>
        </p:txBody>
      </p:sp>
      <p:sp>
        <p:nvSpPr>
          <p:cNvPr id="3" name="Місце для нижнього колонтитула 2"/>
          <p:cNvSpPr>
            <a:spLocks noGrp="1"/>
          </p:cNvSpPr>
          <p:nvPr>
            <p:ph type="ftr" sz="quarter" idx="11"/>
          </p:nvPr>
        </p:nvSpPr>
        <p:spPr/>
        <p:txBody>
          <a:bodyPr rtlCol="0"/>
          <a:lstStyle/>
          <a:p>
            <a:pPr rtl="0"/>
            <a:endParaRPr lang="en-US" dirty="0"/>
          </a:p>
        </p:txBody>
      </p:sp>
      <p:sp>
        <p:nvSpPr>
          <p:cNvPr id="4" name="Місце для номера слайда 3"/>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pic>
        <p:nvPicPr>
          <p:cNvPr id="11" name="Рисунок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a:xfrm>
            <a:off x="913775" y="609600"/>
            <a:ext cx="3935688" cy="2023252"/>
          </a:xfrm>
        </p:spPr>
        <p:txBody>
          <a:bodyPr rtlCol="0" anchor="b"/>
          <a:lstStyle>
            <a:lvl1pPr algn="ctr">
              <a:defRPr sz="3200"/>
            </a:lvl1pPr>
          </a:lstStyle>
          <a:p>
            <a:pPr rtl="0"/>
            <a:r>
              <a:rPr lang="uk-UA" smtClean="0"/>
              <a:t>Зразок заголовка</a:t>
            </a:r>
            <a:endParaRPr lang="en-US" dirty="0"/>
          </a:p>
        </p:txBody>
      </p:sp>
      <p:sp>
        <p:nvSpPr>
          <p:cNvPr id="10" name="Місце для вмісту 2"/>
          <p:cNvSpPr>
            <a:spLocks noGrp="1"/>
          </p:cNvSpPr>
          <p:nvPr>
            <p:ph sz="quarter" idx="13"/>
          </p:nvPr>
        </p:nvSpPr>
        <p:spPr>
          <a:xfrm>
            <a:off x="5078062" y="609600"/>
            <a:ext cx="6200163" cy="5181599"/>
          </a:xfrm>
        </p:spPr>
        <p:txBody>
          <a:bodyPr rtlCol="0"/>
          <a:lstStyle/>
          <a:p>
            <a:pPr lvl="0" rtl="0"/>
            <a:r>
              <a:rPr lang="uk-UA" smtClean="0"/>
              <a:t>Зразок тексту</a:t>
            </a:r>
          </a:p>
          <a:p>
            <a:pPr lvl="1" rtl="0"/>
            <a:r>
              <a:rPr lang="uk-UA" smtClean="0"/>
              <a:t>Другий рівень</a:t>
            </a:r>
          </a:p>
          <a:p>
            <a:pPr lvl="2" rtl="0"/>
            <a:r>
              <a:rPr lang="uk-UA" smtClean="0"/>
              <a:t>Третій рівень</a:t>
            </a:r>
          </a:p>
          <a:p>
            <a:pPr lvl="3" rtl="0"/>
            <a:r>
              <a:rPr lang="uk-UA" smtClean="0"/>
              <a:t>Четвертий рівень</a:t>
            </a:r>
          </a:p>
          <a:p>
            <a:pPr lvl="4" rtl="0"/>
            <a:r>
              <a:rPr lang="uk-UA" smtClean="0"/>
              <a:t>П'ятий рівень</a:t>
            </a:r>
            <a:endParaRPr lang="en-US" dirty="0"/>
          </a:p>
        </p:txBody>
      </p:sp>
      <p:sp>
        <p:nvSpPr>
          <p:cNvPr id="4" name="Місце для тексту 3"/>
          <p:cNvSpPr>
            <a:spLocks noGrp="1"/>
          </p:cNvSpPr>
          <p:nvPr>
            <p:ph type="body" sz="half" idx="2"/>
          </p:nvPr>
        </p:nvSpPr>
        <p:spPr>
          <a:xfrm>
            <a:off x="913774" y="2632852"/>
            <a:ext cx="3935689" cy="3158348"/>
          </a:xfrm>
        </p:spPr>
        <p:txBody>
          <a:bodyPr rtlCol="0"/>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uk-UA" smtClean="0"/>
              <a:t>Зразок тексту</a:t>
            </a:r>
          </a:p>
        </p:txBody>
      </p:sp>
      <p:sp>
        <p:nvSpPr>
          <p:cNvPr id="5" name="Місце для дати 4"/>
          <p:cNvSpPr>
            <a:spLocks noGrp="1"/>
          </p:cNvSpPr>
          <p:nvPr>
            <p:ph type="dt" sz="half" idx="10"/>
          </p:nvPr>
        </p:nvSpPr>
        <p:spPr/>
        <p:txBody>
          <a:bodyPr rtlCol="0"/>
          <a:lstStyle/>
          <a:p>
            <a:pPr rtl="0"/>
            <a:fld id="{48A87A34-81AB-432B-8DAE-1953F412C126}" type="datetimeFigureOut">
              <a:rPr lang="en-US" dirty="0"/>
              <a:t>3/15/2024</a:t>
            </a:fld>
            <a:endParaRPr lang="en-US" dirty="0"/>
          </a:p>
        </p:txBody>
      </p:sp>
      <p:sp>
        <p:nvSpPr>
          <p:cNvPr id="6" name="Місце для нижнього колонтитула 5"/>
          <p:cNvSpPr>
            <a:spLocks noGrp="1"/>
          </p:cNvSpPr>
          <p:nvPr>
            <p:ph type="ftr" sz="quarter" idx="11"/>
          </p:nvPr>
        </p:nvSpPr>
        <p:spPr/>
        <p:txBody>
          <a:bodyPr rtlCol="0"/>
          <a:lstStyle/>
          <a:p>
            <a:pPr rtl="0"/>
            <a:endParaRPr lang="en-US" dirty="0"/>
          </a:p>
        </p:txBody>
      </p:sp>
      <p:sp>
        <p:nvSpPr>
          <p:cNvPr id="7" name="Місце для номера слайда 6"/>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pic>
        <p:nvPicPr>
          <p:cNvPr id="10" name="Рисунок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a:xfrm>
            <a:off x="913774" y="609600"/>
            <a:ext cx="5934969" cy="2023254"/>
          </a:xfrm>
        </p:spPr>
        <p:txBody>
          <a:bodyPr rtlCol="0" anchor="b"/>
          <a:lstStyle>
            <a:lvl1pPr algn="ctr">
              <a:defRPr sz="3200"/>
            </a:lvl1pPr>
          </a:lstStyle>
          <a:p>
            <a:pPr rtl="0"/>
            <a:r>
              <a:rPr lang="uk-UA" smtClean="0"/>
              <a:t>Зразок заголовка</a:t>
            </a:r>
            <a:endParaRPr lang="en-US" dirty="0"/>
          </a:p>
        </p:txBody>
      </p:sp>
      <p:sp>
        <p:nvSpPr>
          <p:cNvPr id="3" name="Місце для зображення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uk-UA" smtClean="0"/>
              <a:t>Клацніть піктограму, щоб додати зображення</a:t>
            </a:r>
            <a:endParaRPr lang="en-US" dirty="0"/>
          </a:p>
        </p:txBody>
      </p:sp>
      <p:sp>
        <p:nvSpPr>
          <p:cNvPr id="4" name="Місце для тексту 3"/>
          <p:cNvSpPr>
            <a:spLocks noGrp="1"/>
          </p:cNvSpPr>
          <p:nvPr>
            <p:ph type="body" sz="half" idx="2"/>
          </p:nvPr>
        </p:nvSpPr>
        <p:spPr>
          <a:xfrm>
            <a:off x="913794" y="2632852"/>
            <a:ext cx="5934949" cy="3158347"/>
          </a:xfrm>
        </p:spPr>
        <p:txBody>
          <a:bodyPr rtlCol="0"/>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uk-UA" smtClean="0"/>
              <a:t>Зразок тексту</a:t>
            </a:r>
          </a:p>
        </p:txBody>
      </p:sp>
      <p:sp>
        <p:nvSpPr>
          <p:cNvPr id="5" name="Місце для дати 4"/>
          <p:cNvSpPr>
            <a:spLocks noGrp="1"/>
          </p:cNvSpPr>
          <p:nvPr>
            <p:ph type="dt" sz="half" idx="10"/>
          </p:nvPr>
        </p:nvSpPr>
        <p:spPr/>
        <p:txBody>
          <a:bodyPr rtlCol="0"/>
          <a:lstStyle/>
          <a:p>
            <a:pPr rtl="0"/>
            <a:fld id="{48A87A34-81AB-432B-8DAE-1953F412C126}" type="datetimeFigureOut">
              <a:rPr lang="en-US" dirty="0"/>
              <a:t>3/15/2024</a:t>
            </a:fld>
            <a:endParaRPr lang="en-US" dirty="0"/>
          </a:p>
        </p:txBody>
      </p:sp>
      <p:sp>
        <p:nvSpPr>
          <p:cNvPr id="6" name="Місце для нижнього колонтитула 5"/>
          <p:cNvSpPr>
            <a:spLocks noGrp="1"/>
          </p:cNvSpPr>
          <p:nvPr>
            <p:ph type="ftr" sz="quarter" idx="11"/>
          </p:nvPr>
        </p:nvSpPr>
        <p:spPr/>
        <p:txBody>
          <a:bodyPr rtlCol="0"/>
          <a:lstStyle/>
          <a:p>
            <a:pPr rtl="0"/>
            <a:endParaRPr lang="en-US" dirty="0"/>
          </a:p>
        </p:txBody>
      </p:sp>
      <p:sp>
        <p:nvSpPr>
          <p:cNvPr id="7" name="Місце для номера слайда 6"/>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Рисунок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Місце для заголовка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pPr rtl="0"/>
            <a:r>
              <a:rPr lang="uk"/>
              <a:t>Зразок заголовка</a:t>
            </a:r>
            <a:endParaRPr lang="en-US" dirty="0"/>
          </a:p>
        </p:txBody>
      </p:sp>
      <p:sp>
        <p:nvSpPr>
          <p:cNvPr id="3" name="Місце для тексту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rtl="0"/>
            <a:r>
              <a:rPr lang="uk"/>
              <a:t>Зразки заголовків</a:t>
            </a:r>
          </a:p>
          <a:p>
            <a:pPr lvl="1" rtl="0"/>
            <a:r>
              <a:rPr lang="uk"/>
              <a:t>Другий рівень</a:t>
            </a:r>
          </a:p>
          <a:p>
            <a:pPr lvl="2" rtl="0"/>
            <a:r>
              <a:rPr lang="uk"/>
              <a:t>Третій рівень</a:t>
            </a:r>
          </a:p>
          <a:p>
            <a:pPr lvl="3" rtl="0"/>
            <a:r>
              <a:rPr lang="uk"/>
              <a:t>Четвертий рівень</a:t>
            </a:r>
          </a:p>
          <a:p>
            <a:pPr lvl="4" rtl="0"/>
            <a:r>
              <a:rPr lang="uk"/>
              <a:t>П’ятий рівень</a:t>
            </a:r>
            <a:endParaRPr lang="en-US" dirty="0"/>
          </a:p>
        </p:txBody>
      </p:sp>
      <p:sp>
        <p:nvSpPr>
          <p:cNvPr id="4" name="Місце для дати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pPr rtl="0"/>
            <a:fld id="{48A87A34-81AB-432B-8DAE-1953F412C126}" type="datetimeFigureOut">
              <a:rPr lang="en-US" dirty="0"/>
              <a:pPr rtl="0"/>
              <a:t>3/15/2024</a:t>
            </a:fld>
            <a:endParaRPr lang="en-US" dirty="0"/>
          </a:p>
        </p:txBody>
      </p:sp>
      <p:sp>
        <p:nvSpPr>
          <p:cNvPr id="5" name="Місце для нижнього колонтитула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pPr rtl="0"/>
            <a:endParaRPr lang="en-US" dirty="0"/>
          </a:p>
        </p:txBody>
      </p:sp>
      <p:sp>
        <p:nvSpPr>
          <p:cNvPr id="6" name="Місце для номера слайда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pPr rtl="0"/>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51012" y="386385"/>
            <a:ext cx="8689976" cy="2509213"/>
          </a:xfrm>
        </p:spPr>
        <p:txBody>
          <a:bodyPr rtlCol="0">
            <a:normAutofit/>
          </a:bodyPr>
          <a:lstStyle/>
          <a:p>
            <a:r>
              <a:rPr lang="uk-UA" sz="4400" b="1" dirty="0"/>
              <a:t>Німецька філософія XVIII- першої половини ХІХ ст.</a:t>
            </a:r>
            <a:endParaRPr lang="uk-UA" sz="4400" dirty="0"/>
          </a:p>
        </p:txBody>
      </p:sp>
      <p:sp>
        <p:nvSpPr>
          <p:cNvPr id="3" name="Підзаголовок 2"/>
          <p:cNvSpPr>
            <a:spLocks noGrp="1"/>
          </p:cNvSpPr>
          <p:nvPr>
            <p:ph type="subTitle" idx="1"/>
          </p:nvPr>
        </p:nvSpPr>
        <p:spPr>
          <a:xfrm>
            <a:off x="1751012" y="3053166"/>
            <a:ext cx="8689976" cy="2204633"/>
          </a:xfrm>
        </p:spPr>
        <p:txBody>
          <a:bodyPr rtlCol="0">
            <a:normAutofit fontScale="77500" lnSpcReduction="20000"/>
          </a:bodyPr>
          <a:lstStyle/>
          <a:p>
            <a:pPr algn="just">
              <a:lnSpc>
                <a:spcPct val="115000"/>
              </a:lnSpc>
            </a:pP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1.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Раціоналізм</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Х. Вольфа – парадигма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німецької</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філософії</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XVIII-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першої</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половини</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ХІХ ст.</a:t>
            </a:r>
          </a:p>
          <a:p>
            <a:pPr algn="just">
              <a:lnSpc>
                <a:spcPct val="115000"/>
              </a:lnSpc>
            </a:pP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2.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Німецька</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ідеалістична</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філософія</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(І. Кант, Г. Гегель).</a:t>
            </a:r>
          </a:p>
          <a:p>
            <a:pPr algn="just">
              <a:lnSpc>
                <a:spcPct val="115000"/>
              </a:lnSpc>
            </a:pP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3.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Матеріалістичний</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напрям</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у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німецькій</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філософії</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XVIII-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першої</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половини</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ХІХ ст. (Л.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Фейєрбах</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марксистська</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філософія</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6221869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232475"/>
            <a:ext cx="10364451" cy="1348353"/>
          </a:xfrm>
        </p:spPr>
        <p:txBody>
          <a:bodyPr>
            <a:normAutofit/>
          </a:bodyPr>
          <a:lstStyle/>
          <a:p>
            <a:r>
              <a:rPr lang="uk-UA" dirty="0"/>
              <a:t>Формою виразу знання є судження. </a:t>
            </a:r>
            <a:r>
              <a:rPr lang="uk-UA" dirty="0" smtClean="0"/>
              <a:t/>
            </a:r>
            <a:br>
              <a:rPr lang="uk-UA" dirty="0" smtClean="0"/>
            </a:br>
            <a:r>
              <a:rPr lang="uk-UA" dirty="0" smtClean="0"/>
              <a:t>Всі </a:t>
            </a:r>
            <a:r>
              <a:rPr lang="uk-UA" dirty="0"/>
              <a:t>судження поділяються на</a:t>
            </a:r>
            <a:r>
              <a:rPr lang="uk-UA" dirty="0" smtClean="0"/>
              <a:t>:</a:t>
            </a:r>
            <a:endParaRPr lang="uk-UA" dirty="0"/>
          </a:p>
        </p:txBody>
      </p:sp>
      <p:sp>
        <p:nvSpPr>
          <p:cNvPr id="3" name="Місце для вмісту 2"/>
          <p:cNvSpPr>
            <a:spLocks noGrp="1"/>
          </p:cNvSpPr>
          <p:nvPr>
            <p:ph sz="quarter" idx="13"/>
          </p:nvPr>
        </p:nvSpPr>
        <p:spPr>
          <a:xfrm>
            <a:off x="913775" y="1580828"/>
            <a:ext cx="5053073" cy="2448731"/>
          </a:xfrm>
        </p:spPr>
        <p:txBody>
          <a:bodyPr>
            <a:normAutofit/>
          </a:bodyPr>
          <a:lstStyle/>
          <a:p>
            <a:pPr lvl="0"/>
            <a:r>
              <a:rPr lang="uk-UA" dirty="0" smtClean="0"/>
              <a:t>Аналітичні </a:t>
            </a:r>
            <a:r>
              <a:rPr lang="uk-UA" dirty="0"/>
              <a:t>(не додають нічого нового до нашого знання, є лиш результатом виведення предиката із суб'єкта, н-д, "всі тіла - протяжні", оскільки предикат протяжності вже міститься у поняття тіла)</a:t>
            </a:r>
          </a:p>
          <a:p>
            <a:endParaRPr lang="uk-UA" dirty="0"/>
          </a:p>
        </p:txBody>
      </p:sp>
      <p:sp>
        <p:nvSpPr>
          <p:cNvPr id="4" name="Місце для вмісту 3"/>
          <p:cNvSpPr>
            <a:spLocks noGrp="1"/>
          </p:cNvSpPr>
          <p:nvPr>
            <p:ph sz="quarter" idx="14"/>
          </p:nvPr>
        </p:nvSpPr>
        <p:spPr>
          <a:xfrm>
            <a:off x="6172200" y="1580828"/>
            <a:ext cx="5105400" cy="2448731"/>
          </a:xfrm>
        </p:spPr>
        <p:txBody>
          <a:bodyPr>
            <a:normAutofit/>
          </a:bodyPr>
          <a:lstStyle/>
          <a:p>
            <a:pPr lvl="0"/>
            <a:r>
              <a:rPr lang="uk-UA" dirty="0" smtClean="0"/>
              <a:t>Синтетичні </a:t>
            </a:r>
            <a:r>
              <a:rPr lang="uk-UA" dirty="0"/>
              <a:t>(ті, що розширюють наше знання, н-д</a:t>
            </a:r>
            <a:r>
              <a:rPr lang="uk-UA"/>
              <a:t>, </a:t>
            </a:r>
            <a:r>
              <a:rPr lang="uk-UA" smtClean="0"/>
              <a:t>«5+7=12</a:t>
            </a:r>
            <a:r>
              <a:rPr lang="uk-UA" dirty="0"/>
              <a:t>", оскільки ні в понятті "7", ні "5" не міститься поняття "12")</a:t>
            </a:r>
          </a:p>
          <a:p>
            <a:endParaRPr lang="uk-UA" dirty="0"/>
          </a:p>
        </p:txBody>
      </p:sp>
      <p:sp>
        <p:nvSpPr>
          <p:cNvPr id="7" name="Прямокутник 6"/>
          <p:cNvSpPr/>
          <p:nvPr/>
        </p:nvSpPr>
        <p:spPr>
          <a:xfrm>
            <a:off x="894714" y="5298857"/>
            <a:ext cx="10554971" cy="777777"/>
          </a:xfrm>
          <a:prstGeom prst="rect">
            <a:avLst/>
          </a:prstGeom>
        </p:spPr>
        <p:txBody>
          <a:bodyPr wrap="square">
            <a:spAutoFit/>
          </a:bodyPr>
          <a:lstStyle/>
          <a:p>
            <a:pPr indent="450215" algn="just">
              <a:lnSpc>
                <a:spcPct val="115000"/>
              </a:lnSpc>
              <a:spcAft>
                <a:spcPts val="0"/>
              </a:spcAft>
            </a:pPr>
            <a:r>
              <a:rPr lang="uk-UA" sz="2000" dirty="0" smtClean="0">
                <a:latin typeface="Times New Roman" panose="02020603050405020304" pitchFamily="18" charset="0"/>
                <a:ea typeface="Times New Roman" panose="02020603050405020304" pitchFamily="18" charset="0"/>
                <a:cs typeface="Times New Roman" panose="02020603050405020304" pitchFamily="18" charset="0"/>
              </a:rPr>
              <a:t>ДОСЛІДЖУЮЧИ МОЖЛИВОСТІ ЛЮДСЬКОГО ПІЗНАННЯ, КАНТ СТАВИТЬ ПИТАННЯ: ЯК МОЖЛИВІ "СИНТЕТИЧНІ СУДЖЕННЯ АПРІОРІ"? </a:t>
            </a:r>
            <a:endParaRPr lang="uk-UA"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0039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247973"/>
            <a:ext cx="10364451" cy="1966721"/>
          </a:xfrm>
        </p:spPr>
        <p:txBody>
          <a:bodyPr>
            <a:normAutofit fontScale="90000"/>
          </a:bodyPr>
          <a:lstStyle/>
          <a:p>
            <a:r>
              <a:rPr lang="uk-UA" sz="2000" dirty="0"/>
              <a:t>Розум – третя здатність людського пізнання.</a:t>
            </a:r>
            <a:br>
              <a:rPr lang="uk-UA" sz="2000" dirty="0"/>
            </a:br>
            <a:r>
              <a:rPr lang="uk-UA" sz="2000" dirty="0"/>
              <a:t>Він надає результатам діяльності </a:t>
            </a:r>
            <a:r>
              <a:rPr lang="uk-UA" sz="2000" dirty="0" err="1"/>
              <a:t>розсудку</a:t>
            </a:r>
            <a:r>
              <a:rPr lang="uk-UA" sz="2000" dirty="0"/>
              <a:t> всезагального та необхідного характеру. Подібно до того як </a:t>
            </a:r>
            <a:r>
              <a:rPr lang="uk-UA" sz="2000" dirty="0" err="1"/>
              <a:t>розсудок</a:t>
            </a:r>
            <a:r>
              <a:rPr lang="uk-UA" sz="2000" dirty="0"/>
              <a:t> утворює категорії, розум утворює трансцендентальні ідеї. </a:t>
            </a:r>
            <a:r>
              <a:rPr lang="uk-UA" sz="2000" dirty="0" smtClean="0"/>
              <a:t>пізнання </a:t>
            </a:r>
            <a:r>
              <a:rPr lang="uk-UA" sz="2000" dirty="0"/>
              <a:t>має включати як чуттєвий досвід, так і </a:t>
            </a:r>
            <a:r>
              <a:rPr lang="uk-UA" sz="2000" dirty="0" err="1" smtClean="0"/>
              <a:t>розсудок</a:t>
            </a:r>
            <a:r>
              <a:rPr lang="uk-UA" sz="2000" dirty="0" smtClean="0"/>
              <a:t>.</a:t>
            </a:r>
            <a:br>
              <a:rPr lang="uk-UA" sz="2000" dirty="0" smtClean="0"/>
            </a:br>
            <a:r>
              <a:rPr lang="uk-UA" sz="1800" dirty="0"/>
              <a:t>Дослідити ідеї </a:t>
            </a:r>
            <a:r>
              <a:rPr lang="uk-UA" sz="1800" dirty="0" smtClean="0"/>
              <a:t>розуму неможливо</a:t>
            </a:r>
            <a:r>
              <a:rPr lang="uk-UA" sz="1800" dirty="0"/>
              <a:t>. </a:t>
            </a:r>
            <a:r>
              <a:rPr lang="uk-UA" sz="1800" dirty="0" smtClean="0"/>
              <a:t>Кант це </a:t>
            </a:r>
            <a:r>
              <a:rPr lang="uk-UA" sz="1800" dirty="0"/>
              <a:t>демонструє на прикладі антиномій (суперечностей), які складаються з тези і антитези: </a:t>
            </a:r>
            <a:br>
              <a:rPr lang="uk-UA" sz="1800" dirty="0"/>
            </a:br>
            <a:endParaRPr lang="uk-UA" sz="2000" dirty="0"/>
          </a:p>
        </p:txBody>
      </p:sp>
      <p:sp>
        <p:nvSpPr>
          <p:cNvPr id="3" name="Місце для вмісту 2"/>
          <p:cNvSpPr>
            <a:spLocks noGrp="1"/>
          </p:cNvSpPr>
          <p:nvPr>
            <p:ph sz="quarter" idx="13"/>
          </p:nvPr>
        </p:nvSpPr>
        <p:spPr>
          <a:xfrm>
            <a:off x="913775" y="2367092"/>
            <a:ext cx="5106026" cy="2809342"/>
          </a:xfrm>
        </p:spPr>
        <p:txBody>
          <a:bodyPr>
            <a:normAutofit lnSpcReduction="10000"/>
          </a:bodyPr>
          <a:lstStyle/>
          <a:p>
            <a:pPr marL="0" indent="0" algn="ctr">
              <a:buNone/>
            </a:pPr>
            <a:r>
              <a:rPr lang="uk-UA" i="1" dirty="0" smtClean="0"/>
              <a:t>Теза</a:t>
            </a:r>
          </a:p>
          <a:p>
            <a:pPr marL="0" indent="0" algn="just">
              <a:buNone/>
            </a:pPr>
            <a:r>
              <a:rPr lang="uk-UA" dirty="0"/>
              <a:t>Світ має межу у просторі і </a:t>
            </a:r>
            <a:r>
              <a:rPr lang="uk-UA" dirty="0" smtClean="0"/>
              <a:t>часі</a:t>
            </a:r>
          </a:p>
          <a:p>
            <a:pPr marL="0" indent="0" algn="just">
              <a:buNone/>
            </a:pPr>
            <a:r>
              <a:rPr lang="uk-UA" dirty="0"/>
              <a:t>Все в світі складається з </a:t>
            </a:r>
            <a:r>
              <a:rPr lang="uk-UA" dirty="0" smtClean="0"/>
              <a:t>простого</a:t>
            </a:r>
          </a:p>
          <a:p>
            <a:pPr marL="0" indent="0" algn="just">
              <a:buNone/>
            </a:pPr>
            <a:r>
              <a:rPr lang="uk-UA" dirty="0" smtClean="0"/>
              <a:t>У </a:t>
            </a:r>
            <a:r>
              <a:rPr lang="uk-UA" dirty="0"/>
              <a:t>світі існує </a:t>
            </a:r>
            <a:r>
              <a:rPr lang="uk-UA" dirty="0" smtClean="0"/>
              <a:t>свобода</a:t>
            </a:r>
          </a:p>
          <a:p>
            <a:pPr marL="0" indent="0" algn="just">
              <a:buNone/>
            </a:pPr>
            <a:endParaRPr lang="uk-UA" dirty="0" smtClean="0"/>
          </a:p>
          <a:p>
            <a:pPr marL="0" indent="0" algn="just">
              <a:buNone/>
            </a:pPr>
            <a:r>
              <a:rPr lang="uk-UA" dirty="0" smtClean="0"/>
              <a:t>Існує </a:t>
            </a:r>
            <a:r>
              <a:rPr lang="uk-UA" dirty="0"/>
              <a:t>Бог як першопричина світу</a:t>
            </a:r>
            <a:endParaRPr lang="uk-UA" dirty="0" smtClean="0"/>
          </a:p>
          <a:p>
            <a:pPr marL="0" indent="0" algn="just">
              <a:buNone/>
            </a:pPr>
            <a:endParaRPr lang="uk-UA" dirty="0"/>
          </a:p>
        </p:txBody>
      </p:sp>
      <p:sp>
        <p:nvSpPr>
          <p:cNvPr id="4" name="Місце для вмісту 3"/>
          <p:cNvSpPr>
            <a:spLocks noGrp="1"/>
          </p:cNvSpPr>
          <p:nvPr>
            <p:ph sz="quarter" idx="14"/>
          </p:nvPr>
        </p:nvSpPr>
        <p:spPr>
          <a:xfrm>
            <a:off x="6172200" y="2367092"/>
            <a:ext cx="5105400" cy="2809343"/>
          </a:xfrm>
        </p:spPr>
        <p:txBody>
          <a:bodyPr>
            <a:normAutofit/>
          </a:bodyPr>
          <a:lstStyle/>
          <a:p>
            <a:pPr marL="0" indent="0" algn="ctr">
              <a:lnSpc>
                <a:spcPct val="100000"/>
              </a:lnSpc>
              <a:buNone/>
            </a:pPr>
            <a:r>
              <a:rPr lang="uk-UA" sz="1700" i="1" dirty="0" smtClean="0"/>
              <a:t>Антитеза</a:t>
            </a:r>
          </a:p>
          <a:p>
            <a:pPr marL="0" indent="0" algn="just">
              <a:lnSpc>
                <a:spcPct val="100000"/>
              </a:lnSpc>
              <a:buNone/>
            </a:pPr>
            <a:r>
              <a:rPr lang="uk-UA" dirty="0"/>
              <a:t>Світ є </a:t>
            </a:r>
            <a:r>
              <a:rPr lang="uk-UA" dirty="0" smtClean="0"/>
              <a:t>необмеженим</a:t>
            </a:r>
          </a:p>
          <a:p>
            <a:pPr marL="0" indent="0" algn="just">
              <a:lnSpc>
                <a:spcPct val="100000"/>
              </a:lnSpc>
              <a:buNone/>
            </a:pPr>
            <a:r>
              <a:rPr lang="uk-UA" dirty="0"/>
              <a:t>В світі немає нічого простого, все – </a:t>
            </a:r>
            <a:r>
              <a:rPr lang="uk-UA" dirty="0" smtClean="0"/>
              <a:t>складне</a:t>
            </a:r>
          </a:p>
          <a:p>
            <a:pPr marL="0" indent="0" algn="just">
              <a:lnSpc>
                <a:spcPct val="100000"/>
              </a:lnSpc>
              <a:buNone/>
            </a:pPr>
            <a:r>
              <a:rPr lang="uk-UA" dirty="0" smtClean="0"/>
              <a:t>Свободи </a:t>
            </a:r>
            <a:r>
              <a:rPr lang="uk-UA" dirty="0"/>
              <a:t>немає, є лише закони </a:t>
            </a:r>
            <a:r>
              <a:rPr lang="uk-UA" dirty="0" smtClean="0"/>
              <a:t>природи</a:t>
            </a:r>
          </a:p>
          <a:p>
            <a:pPr marL="0" indent="0" algn="just">
              <a:lnSpc>
                <a:spcPct val="100000"/>
              </a:lnSpc>
              <a:buNone/>
            </a:pPr>
            <a:r>
              <a:rPr lang="uk-UA" dirty="0" smtClean="0"/>
              <a:t>Не </a:t>
            </a:r>
            <a:r>
              <a:rPr lang="uk-UA" dirty="0"/>
              <a:t>існує ніякої першопричини світу</a:t>
            </a:r>
            <a:endParaRPr lang="uk-UA" dirty="0" smtClean="0"/>
          </a:p>
        </p:txBody>
      </p:sp>
      <p:sp>
        <p:nvSpPr>
          <p:cNvPr id="8" name="Прямокутник 7"/>
          <p:cNvSpPr/>
          <p:nvPr/>
        </p:nvSpPr>
        <p:spPr>
          <a:xfrm>
            <a:off x="879217" y="5328832"/>
            <a:ext cx="10585966" cy="1047979"/>
          </a:xfrm>
          <a:prstGeom prst="rect">
            <a:avLst/>
          </a:prstGeom>
        </p:spPr>
        <p:txBody>
          <a:bodyPr wrap="square">
            <a:spAutoFit/>
          </a:bodyPr>
          <a:lstStyle/>
          <a:p>
            <a:pPr indent="450215" algn="just">
              <a:lnSpc>
                <a:spcPct val="115000"/>
              </a:lnSpc>
              <a:spcAft>
                <a:spcPts val="0"/>
              </a:spcAft>
            </a:pPr>
            <a:r>
              <a:rPr lang="uk-UA" dirty="0">
                <a:latin typeface="Times New Roman" panose="02020603050405020304" pitchFamily="18" charset="0"/>
                <a:ea typeface="Times New Roman" panose="02020603050405020304" pitchFamily="18" charset="0"/>
                <a:cs typeface="Times New Roman" panose="02020603050405020304" pitchFamily="18" charset="0"/>
              </a:rPr>
              <a:t>Специфікою антиномій є те, що ми можемо </a:t>
            </a:r>
            <a:r>
              <a:rPr lang="uk-UA" dirty="0" err="1">
                <a:latin typeface="Times New Roman" panose="02020603050405020304" pitchFamily="18" charset="0"/>
                <a:ea typeface="Times New Roman" panose="02020603050405020304" pitchFamily="18" charset="0"/>
                <a:cs typeface="Times New Roman" panose="02020603050405020304" pitchFamily="18" charset="0"/>
              </a:rPr>
              <a:t>логічно</a:t>
            </a:r>
            <a:r>
              <a:rPr lang="uk-UA" dirty="0">
                <a:latin typeface="Times New Roman" panose="02020603050405020304" pitchFamily="18" charset="0"/>
                <a:ea typeface="Times New Roman" panose="02020603050405020304" pitchFamily="18" charset="0"/>
                <a:cs typeface="Times New Roman" panose="02020603050405020304" pitchFamily="18" charset="0"/>
              </a:rPr>
              <a:t> довести як тезу, так і антитезу. Отже, ми ніколи не можемо чітко відповісти на питання про ідеї розуму, оскільки розум тоді виходитиме за свої межі і звертатиметься до сфери трансцендентного.</a:t>
            </a:r>
            <a:endParaRPr lang="uk-UA"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72828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Вибудовує концепцію моралі, спираючись на свободу </a:t>
            </a:r>
            <a:r>
              <a:rPr lang="uk-UA" dirty="0" smtClean="0"/>
              <a:t>волі </a:t>
            </a:r>
            <a:endParaRPr lang="uk-UA" dirty="0"/>
          </a:p>
        </p:txBody>
      </p:sp>
      <p:sp>
        <p:nvSpPr>
          <p:cNvPr id="3" name="Місце для вмісту 2"/>
          <p:cNvSpPr>
            <a:spLocks noGrp="1"/>
          </p:cNvSpPr>
          <p:nvPr>
            <p:ph sz="quarter" idx="13"/>
          </p:nvPr>
        </p:nvSpPr>
        <p:spPr>
          <a:xfrm>
            <a:off x="913774" y="2367092"/>
            <a:ext cx="4169670" cy="3424107"/>
          </a:xfrm>
        </p:spPr>
        <p:txBody>
          <a:bodyPr/>
          <a:lstStyle/>
          <a:p>
            <a:pPr marL="0" indent="0">
              <a:buNone/>
            </a:pPr>
            <a:r>
              <a:rPr lang="uk-UA" dirty="0"/>
              <a:t>У праці "Критика практичного розуму", Кант ставить практичний розум вище теоретичного. Знання має цінність тоді, коли служить вищій цінності – благу людини. Саме по собі знання не є благом. </a:t>
            </a:r>
          </a:p>
          <a:p>
            <a:endParaRPr lang="uk-UA" dirty="0"/>
          </a:p>
        </p:txBody>
      </p:sp>
      <p:sp>
        <p:nvSpPr>
          <p:cNvPr id="4" name="Місце для вмісту 3"/>
          <p:cNvSpPr>
            <a:spLocks noGrp="1"/>
          </p:cNvSpPr>
          <p:nvPr>
            <p:ph sz="quarter" idx="14"/>
          </p:nvPr>
        </p:nvSpPr>
        <p:spPr>
          <a:xfrm>
            <a:off x="5083444" y="2030278"/>
            <a:ext cx="6194156" cy="4355024"/>
          </a:xfrm>
        </p:spPr>
        <p:txBody>
          <a:bodyPr>
            <a:normAutofit fontScale="77500" lnSpcReduction="20000"/>
          </a:bodyPr>
          <a:lstStyle/>
          <a:p>
            <a:pPr marL="0" indent="0">
              <a:buNone/>
            </a:pPr>
            <a:r>
              <a:rPr lang="uk-UA" dirty="0"/>
              <a:t>Воля людини сама собі задає закони своєї діяльності. Воля керується імперативами – закликами, веліннями настановами. В основі морального вчинку лежить категоричний імператив, тобто всезагальне веління.  Його Кант формулює так: "Вчиняй так, щоб максима (правило) твоєї волі завжди могла стати принципом для всезагального законодавства". Іншими словами, вчиняй так, як ти хочеш щоб вчиняли щодо тебе; не розглядай іншу людину як засіб, а тільки як мету.</a:t>
            </a:r>
          </a:p>
          <a:p>
            <a:pPr marL="0" indent="0">
              <a:buNone/>
            </a:pPr>
            <a:r>
              <a:rPr lang="uk-UA" dirty="0"/>
              <a:t>Моральні лише ті вчинки, які ґрунтуються на категоричному імперативі, на обов'язку. </a:t>
            </a:r>
          </a:p>
          <a:p>
            <a:pPr marL="0" indent="0">
              <a:buNone/>
            </a:pPr>
            <a:r>
              <a:rPr lang="uk-UA" dirty="0" smtClean="0"/>
              <a:t>виконання </a:t>
            </a:r>
            <a:r>
              <a:rPr lang="uk-UA" dirty="0"/>
              <a:t>обов'язку часто не приносить людині щастя, тому, щоб не дати змоги руйнувати мораль, </a:t>
            </a:r>
            <a:r>
              <a:rPr lang="uk-UA" dirty="0" smtClean="0"/>
              <a:t>кант </a:t>
            </a:r>
            <a:r>
              <a:rPr lang="uk-UA" dirty="0"/>
              <a:t>постулює безсмертну душу і буття Бога. Бог, душа і відплата в потойбічному світі необхідні, щоб людина була моральною</a:t>
            </a:r>
            <a:r>
              <a:rPr lang="uk-UA" dirty="0" smtClean="0"/>
              <a:t>.</a:t>
            </a:r>
            <a:endParaRPr lang="uk-UA" dirty="0"/>
          </a:p>
        </p:txBody>
      </p:sp>
    </p:spTree>
    <p:extLst>
      <p:ext uri="{BB962C8B-B14F-4D97-AF65-F5344CB8AC3E}">
        <p14:creationId xmlns:p14="http://schemas.microsoft.com/office/powerpoint/2010/main" val="2929717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smtClean="0">
                <a:latin typeface="Times New Roman" panose="02020603050405020304" pitchFamily="18" charset="0"/>
                <a:cs typeface="Times New Roman" panose="02020603050405020304" pitchFamily="18" charset="0"/>
              </a:rPr>
              <a:t>Філософія</a:t>
            </a:r>
            <a:r>
              <a:rPr lang="ru-RU" b="1" dirty="0" smtClean="0">
                <a:latin typeface="Times New Roman" panose="02020603050405020304" pitchFamily="18" charset="0"/>
                <a:cs typeface="Times New Roman" panose="02020603050405020304" pitchFamily="18" charset="0"/>
              </a:rPr>
              <a:t> </a:t>
            </a:r>
            <a:endParaRPr lang="uk-UA" dirty="0">
              <a:latin typeface="Times New Roman" panose="02020603050405020304" pitchFamily="18" charset="0"/>
              <a:cs typeface="Times New Roman" panose="02020603050405020304" pitchFamily="18" charset="0"/>
            </a:endParaRPr>
          </a:p>
        </p:txBody>
      </p:sp>
      <p:sp>
        <p:nvSpPr>
          <p:cNvPr id="3" name="Місце для тексту 2"/>
          <p:cNvSpPr>
            <a:spLocks noGrp="1"/>
          </p:cNvSpPr>
          <p:nvPr>
            <p:ph type="body" idx="1"/>
          </p:nvPr>
        </p:nvSpPr>
        <p:spPr/>
        <p:txBody>
          <a:bodyPr/>
          <a:lstStyle/>
          <a:p>
            <a:r>
              <a:rPr lang="ru-RU" sz="1400" dirty="0">
                <a:latin typeface="Times New Roman" panose="02020603050405020304" pitchFamily="18" charset="0"/>
                <a:cs typeface="Times New Roman" panose="02020603050405020304" pitchFamily="18" charset="0"/>
              </a:rPr>
              <a:t>(</a:t>
            </a:r>
            <a:r>
              <a:rPr lang="ru-RU" sz="1400" dirty="0" err="1">
                <a:latin typeface="Times New Roman" panose="02020603050405020304" pitchFamily="18" charset="0"/>
                <a:cs typeface="Times New Roman" panose="02020603050405020304" pitchFamily="18" charset="0"/>
              </a:rPr>
              <a:t>від</a:t>
            </a:r>
            <a:r>
              <a:rPr lang="ru-RU" sz="1400" dirty="0">
                <a:latin typeface="Times New Roman" panose="02020603050405020304" pitchFamily="18" charset="0"/>
                <a:cs typeface="Times New Roman" panose="02020603050405020304" pitchFamily="18" charset="0"/>
              </a:rPr>
              <a:t> гр. </a:t>
            </a:r>
            <a:r>
              <a:rPr lang="ru-RU" sz="1400" dirty="0" err="1">
                <a:latin typeface="Times New Roman" panose="02020603050405020304" pitchFamily="18" charset="0"/>
                <a:cs typeface="Times New Roman" panose="02020603050405020304" pitchFamily="18" charset="0"/>
              </a:rPr>
              <a:t>phileo</a:t>
            </a:r>
            <a:r>
              <a:rPr lang="ru-RU" sz="1400" dirty="0">
                <a:latin typeface="Times New Roman" panose="02020603050405020304" pitchFamily="18" charset="0"/>
                <a:cs typeface="Times New Roman" panose="02020603050405020304" pitchFamily="18" charset="0"/>
              </a:rPr>
              <a:t> – </a:t>
            </a:r>
            <a:r>
              <a:rPr lang="ru-RU" sz="1400" dirty="0" err="1">
                <a:latin typeface="Times New Roman" panose="02020603050405020304" pitchFamily="18" charset="0"/>
                <a:cs typeface="Times New Roman" panose="02020603050405020304" pitchFamily="18" charset="0"/>
              </a:rPr>
              <a:t>любов</a:t>
            </a:r>
            <a:r>
              <a:rPr lang="ru-RU" sz="1400" dirty="0">
                <a:latin typeface="Times New Roman" panose="02020603050405020304" pitchFamily="18" charset="0"/>
                <a:cs typeface="Times New Roman" panose="02020603050405020304" pitchFamily="18" charset="0"/>
              </a:rPr>
              <a:t> і </a:t>
            </a:r>
            <a:r>
              <a:rPr lang="ru-RU" sz="1400" dirty="0" err="1">
                <a:latin typeface="Times New Roman" panose="02020603050405020304" pitchFamily="18" charset="0"/>
                <a:cs typeface="Times New Roman" panose="02020603050405020304" pitchFamily="18" charset="0"/>
              </a:rPr>
              <a:t>Sophia</a:t>
            </a:r>
            <a:r>
              <a:rPr lang="ru-RU" sz="1400" dirty="0">
                <a:latin typeface="Times New Roman" panose="02020603050405020304" pitchFamily="18" charset="0"/>
                <a:cs typeface="Times New Roman" panose="02020603050405020304" pitchFamily="18" charset="0"/>
              </a:rPr>
              <a:t> – </a:t>
            </a:r>
            <a:r>
              <a:rPr lang="ru-RU" sz="1400" dirty="0" err="1">
                <a:latin typeface="Times New Roman" panose="02020603050405020304" pitchFamily="18" charset="0"/>
                <a:cs typeface="Times New Roman" panose="02020603050405020304" pitchFamily="18" charset="0"/>
              </a:rPr>
              <a:t>мудрість</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перекладається</a:t>
            </a:r>
            <a:r>
              <a:rPr lang="ru-RU" sz="1400" dirty="0">
                <a:latin typeface="Times New Roman" panose="02020603050405020304" pitchFamily="18" charset="0"/>
                <a:cs typeface="Times New Roman" panose="02020603050405020304" pitchFamily="18" charset="0"/>
              </a:rPr>
              <a:t> як "</a:t>
            </a:r>
            <a:r>
              <a:rPr lang="ru-RU" sz="1400" dirty="0" err="1">
                <a:latin typeface="Times New Roman" panose="02020603050405020304" pitchFamily="18" charset="0"/>
                <a:cs typeface="Times New Roman" panose="02020603050405020304" pitchFamily="18" charset="0"/>
              </a:rPr>
              <a:t>любов</a:t>
            </a:r>
            <a:r>
              <a:rPr lang="ru-RU" sz="1400" dirty="0">
                <a:latin typeface="Times New Roman" panose="02020603050405020304" pitchFamily="18" charset="0"/>
                <a:cs typeface="Times New Roman" panose="02020603050405020304" pitchFamily="18" charset="0"/>
              </a:rPr>
              <a:t> до </a:t>
            </a:r>
            <a:r>
              <a:rPr lang="ru-RU" sz="1400" dirty="0" err="1">
                <a:latin typeface="Times New Roman" panose="02020603050405020304" pitchFamily="18" charset="0"/>
                <a:cs typeface="Times New Roman" panose="02020603050405020304" pitchFamily="18" charset="0"/>
              </a:rPr>
              <a:t>мудрості</a:t>
            </a:r>
            <a:r>
              <a:rPr lang="ru-RU" sz="1400" dirty="0">
                <a:latin typeface="Times New Roman" panose="02020603050405020304" pitchFamily="18" charset="0"/>
                <a:cs typeface="Times New Roman" panose="02020603050405020304" pitchFamily="18" charset="0"/>
              </a:rPr>
              <a:t>".</a:t>
            </a:r>
            <a:endParaRPr lang="uk-UA" sz="1400" dirty="0">
              <a:latin typeface="Times New Roman" panose="02020603050405020304" pitchFamily="18" charset="0"/>
              <a:cs typeface="Times New Roman" panose="02020603050405020304" pitchFamily="18" charset="0"/>
            </a:endParaRPr>
          </a:p>
        </p:txBody>
      </p:sp>
      <p:sp>
        <p:nvSpPr>
          <p:cNvPr id="4" name="Місце для тексту 3"/>
          <p:cNvSpPr>
            <a:spLocks noGrp="1"/>
          </p:cNvSpPr>
          <p:nvPr>
            <p:ph type="body" sz="half" idx="15"/>
          </p:nvPr>
        </p:nvSpPr>
        <p:spPr/>
        <p:txBody>
          <a:bodyPr/>
          <a:lstStyle/>
          <a:p>
            <a:r>
              <a:rPr lang="uk-UA" sz="1600" dirty="0">
                <a:latin typeface="Times New Roman" panose="02020603050405020304" pitchFamily="18" charset="0"/>
                <a:cs typeface="Times New Roman" panose="02020603050405020304" pitchFamily="18" charset="0"/>
              </a:rPr>
              <a:t>теоретичний світогляд, вчення, в межах якого відбувається осмислення всезагального у світі, в людині і суспільстві.</a:t>
            </a:r>
          </a:p>
          <a:p>
            <a:endParaRPr lang="uk-UA" dirty="0">
              <a:latin typeface="Times New Roman" panose="02020603050405020304" pitchFamily="18" charset="0"/>
              <a:cs typeface="Times New Roman" panose="02020603050405020304" pitchFamily="18" charset="0"/>
            </a:endParaRPr>
          </a:p>
        </p:txBody>
      </p:sp>
      <p:sp>
        <p:nvSpPr>
          <p:cNvPr id="5" name="Місце для тексту 4"/>
          <p:cNvSpPr>
            <a:spLocks noGrp="1"/>
          </p:cNvSpPr>
          <p:nvPr>
            <p:ph type="body" sz="quarter" idx="3"/>
          </p:nvPr>
        </p:nvSpPr>
        <p:spPr/>
        <p:txBody>
          <a:bodyPr/>
          <a:lstStyle/>
          <a:p>
            <a:r>
              <a:rPr lang="uk-UA" sz="2000" dirty="0">
                <a:latin typeface="Times New Roman" panose="02020603050405020304" pitchFamily="18" charset="0"/>
                <a:cs typeface="Times New Roman" panose="02020603050405020304" pitchFamily="18" charset="0"/>
              </a:rPr>
              <a:t>Піфагор (бл. 570-497 р. </a:t>
            </a:r>
          </a:p>
        </p:txBody>
      </p:sp>
      <p:sp>
        <p:nvSpPr>
          <p:cNvPr id="6" name="Місце для тексту 5"/>
          <p:cNvSpPr>
            <a:spLocks noGrp="1"/>
          </p:cNvSpPr>
          <p:nvPr>
            <p:ph type="body" sz="half" idx="16"/>
          </p:nvPr>
        </p:nvSpPr>
        <p:spPr/>
        <p:txBody>
          <a:bodyPr/>
          <a:lstStyle/>
          <a:p>
            <a:r>
              <a:rPr lang="uk-UA" dirty="0" smtClean="0">
                <a:latin typeface="Times New Roman" panose="02020603050405020304" pitchFamily="18" charset="0"/>
                <a:cs typeface="Times New Roman" panose="02020603050405020304" pitchFamily="18" charset="0"/>
              </a:rPr>
              <a:t>Вперше вжив термін «філософія»</a:t>
            </a:r>
            <a:endParaRPr lang="uk-UA" dirty="0">
              <a:latin typeface="Times New Roman" panose="02020603050405020304" pitchFamily="18" charset="0"/>
              <a:cs typeface="Times New Roman" panose="02020603050405020304" pitchFamily="18" charset="0"/>
            </a:endParaRPr>
          </a:p>
        </p:txBody>
      </p:sp>
      <p:sp>
        <p:nvSpPr>
          <p:cNvPr id="7" name="Місце для тексту 6"/>
          <p:cNvSpPr>
            <a:spLocks noGrp="1"/>
          </p:cNvSpPr>
          <p:nvPr>
            <p:ph type="body" sz="quarter" idx="13"/>
          </p:nvPr>
        </p:nvSpPr>
        <p:spPr/>
        <p:txBody>
          <a:bodyPr/>
          <a:lstStyle/>
          <a:p>
            <a:r>
              <a:rPr lang="uk-UA" sz="2000" dirty="0">
                <a:latin typeface="Times New Roman" panose="02020603050405020304" pitchFamily="18" charset="0"/>
                <a:cs typeface="Times New Roman" panose="02020603050405020304" pitchFamily="18" charset="0"/>
              </a:rPr>
              <a:t>Платон (429-347 р. до н.е.). </a:t>
            </a:r>
          </a:p>
        </p:txBody>
      </p:sp>
      <p:sp>
        <p:nvSpPr>
          <p:cNvPr id="8" name="Місце для тексту 7"/>
          <p:cNvSpPr>
            <a:spLocks noGrp="1"/>
          </p:cNvSpPr>
          <p:nvPr>
            <p:ph type="body" sz="half" idx="17"/>
          </p:nvPr>
        </p:nvSpPr>
        <p:spPr/>
        <p:txBody>
          <a:bodyPr/>
          <a:lstStyle/>
          <a:p>
            <a:r>
              <a:rPr lang="uk-UA" dirty="0" smtClean="0">
                <a:latin typeface="Times New Roman" panose="02020603050405020304" pitchFamily="18" charset="0"/>
                <a:cs typeface="Times New Roman" panose="02020603050405020304" pitchFamily="18" charset="0"/>
              </a:rPr>
              <a:t>Вжив як назву </a:t>
            </a:r>
            <a:r>
              <a:rPr lang="uk-UA" dirty="0">
                <a:latin typeface="Times New Roman" panose="02020603050405020304" pitchFamily="18" charset="0"/>
                <a:cs typeface="Times New Roman" panose="02020603050405020304" pitchFamily="18" charset="0"/>
              </a:rPr>
              <a:t>специфічної галузі знань </a:t>
            </a:r>
          </a:p>
        </p:txBody>
      </p:sp>
    </p:spTree>
    <p:extLst>
      <p:ext uri="{BB962C8B-B14F-4D97-AF65-F5344CB8AC3E}">
        <p14:creationId xmlns:p14="http://schemas.microsoft.com/office/powerpoint/2010/main" val="3959683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i="1" dirty="0"/>
              <a:t>Георг-Вільгельм-Фрідріх Гегель</a:t>
            </a:r>
            <a:r>
              <a:rPr lang="uk-UA" dirty="0"/>
              <a:t> (1770 – 1831</a:t>
            </a:r>
            <a:r>
              <a:rPr lang="uk-UA" dirty="0" smtClean="0"/>
              <a:t>).</a:t>
            </a:r>
            <a:br>
              <a:rPr lang="uk-UA" dirty="0" smtClean="0"/>
            </a:br>
            <a:r>
              <a:rPr lang="uk-UA" sz="2200" dirty="0"/>
              <a:t>Основою явищ природи і суспільства </a:t>
            </a:r>
            <a:r>
              <a:rPr lang="uk-UA" sz="2200" dirty="0" smtClean="0"/>
              <a:t>вважав </a:t>
            </a:r>
            <a:r>
              <a:rPr lang="uk-UA" sz="2200" dirty="0"/>
              <a:t>духовне </a:t>
            </a:r>
            <a:r>
              <a:rPr lang="uk-UA" sz="2200" dirty="0" smtClean="0"/>
              <a:t>первоначало </a:t>
            </a:r>
            <a:r>
              <a:rPr lang="uk-UA" sz="2200" dirty="0"/>
              <a:t>– "світовий дух", "абсолютна ідея", "світовий розум". </a:t>
            </a:r>
            <a:r>
              <a:rPr lang="uk-UA" sz="2200" dirty="0" smtClean="0"/>
              <a:t/>
            </a:r>
            <a:br>
              <a:rPr lang="uk-UA" sz="2200" dirty="0" smtClean="0"/>
            </a:br>
            <a:r>
              <a:rPr lang="uk-UA" sz="2200" dirty="0" smtClean="0"/>
              <a:t>"</a:t>
            </a:r>
            <a:r>
              <a:rPr lang="uk-UA" sz="2200" dirty="0"/>
              <a:t>Абсолютна</a:t>
            </a:r>
            <a:r>
              <a:rPr lang="uk-UA" dirty="0"/>
              <a:t> </a:t>
            </a:r>
            <a:r>
              <a:rPr lang="uk-UA" sz="2200" dirty="0"/>
              <a:t>ідея" – основа його об'єктивного ідеалізму.</a:t>
            </a:r>
            <a:br>
              <a:rPr lang="uk-UA" sz="2200" dirty="0"/>
            </a:br>
            <a:endParaRPr lang="uk-UA" sz="2200" dirty="0"/>
          </a:p>
        </p:txBody>
      </p:sp>
      <p:sp>
        <p:nvSpPr>
          <p:cNvPr id="3" name="Місце для вмісту 2"/>
          <p:cNvSpPr>
            <a:spLocks noGrp="1"/>
          </p:cNvSpPr>
          <p:nvPr>
            <p:ph sz="quarter" idx="13"/>
          </p:nvPr>
        </p:nvSpPr>
        <p:spPr/>
        <p:txBody>
          <a:bodyPr>
            <a:normAutofit lnSpcReduction="10000"/>
          </a:bodyPr>
          <a:lstStyle/>
          <a:p>
            <a:pPr marL="0" indent="0" algn="ctr">
              <a:buNone/>
            </a:pPr>
            <a:r>
              <a:rPr lang="uk-UA" dirty="0"/>
              <a:t>"Абсолютна ідея" у своєму русі проходить три етапи:</a:t>
            </a:r>
          </a:p>
          <a:p>
            <a:pPr lvl="0"/>
            <a:r>
              <a:rPr lang="uk-UA" dirty="0"/>
              <a:t>На першому етапі створює свої поняття, категорії ("Наука логіки";)</a:t>
            </a:r>
          </a:p>
          <a:p>
            <a:pPr lvl="0"/>
            <a:r>
              <a:rPr lang="uk-UA" dirty="0"/>
              <a:t>Ідея завдяки своїй суперечливості переходить у своє інше буття, свою протилежність, природу ("Філософія природи");</a:t>
            </a:r>
          </a:p>
          <a:p>
            <a:pPr lvl="0"/>
            <a:r>
              <a:rPr lang="uk-UA" dirty="0"/>
              <a:t>Ідея стає тотожною світу, процес розвитку ідеї завершується "абсолютним знанням" (філософією) ("Філософія духу"). </a:t>
            </a:r>
            <a:endParaRPr lang="uk-UA" dirty="0" smtClean="0"/>
          </a:p>
          <a:p>
            <a:pPr marL="0" indent="0">
              <a:buNone/>
            </a:pPr>
            <a:r>
              <a:rPr lang="uk-UA" dirty="0"/>
              <a:t>Найбільш змістовним Гегель вважає </a:t>
            </a:r>
            <a:r>
              <a:rPr lang="uk-UA" dirty="0" err="1"/>
              <a:t>переший</a:t>
            </a:r>
            <a:r>
              <a:rPr lang="uk-UA" dirty="0"/>
              <a:t> етап, на якому ідея розкриває власне багатство (поняття, категорії). Цим багатством є:</a:t>
            </a:r>
          </a:p>
          <a:p>
            <a:pPr marL="0" lvl="0" indent="0">
              <a:buNone/>
            </a:pPr>
            <a:endParaRPr lang="uk-UA" dirty="0"/>
          </a:p>
          <a:p>
            <a:endParaRPr lang="uk-UA" dirty="0"/>
          </a:p>
        </p:txBody>
      </p:sp>
    </p:spTree>
    <p:extLst>
      <p:ext uri="{BB962C8B-B14F-4D97-AF65-F5344CB8AC3E}">
        <p14:creationId xmlns:p14="http://schemas.microsoft.com/office/powerpoint/2010/main" val="5496531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i="1" u="sng" dirty="0"/>
              <a:t>Вчення про буття.</a:t>
            </a:r>
            <a:r>
              <a:rPr lang="uk-UA" dirty="0"/>
              <a:t> </a:t>
            </a:r>
            <a:r>
              <a:rPr lang="uk-UA" dirty="0" smtClean="0"/>
              <a:t/>
            </a:r>
            <a:br>
              <a:rPr lang="uk-UA" dirty="0" smtClean="0"/>
            </a:br>
            <a:r>
              <a:rPr lang="uk-UA" sz="2200" dirty="0" smtClean="0"/>
              <a:t>Розглядає </a:t>
            </a:r>
            <a:r>
              <a:rPr lang="uk-UA" sz="2200" dirty="0"/>
              <a:t>низку категорій, які дають уявлення про діалектику руху і розвитку через їх суперечливість, взаємозв'язки та </a:t>
            </a:r>
            <a:r>
              <a:rPr lang="uk-UA" sz="2200" dirty="0" err="1"/>
              <a:t>взаємопереходи</a:t>
            </a:r>
            <a:r>
              <a:rPr lang="uk-UA" sz="2200" dirty="0"/>
              <a:t>. Це категорії:</a:t>
            </a:r>
            <a:br>
              <a:rPr lang="uk-UA" sz="2200" dirty="0"/>
            </a:br>
            <a:endParaRPr lang="uk-UA" sz="2200" dirty="0"/>
          </a:p>
        </p:txBody>
      </p:sp>
      <p:sp>
        <p:nvSpPr>
          <p:cNvPr id="3" name="Місце для вмісту 2"/>
          <p:cNvSpPr>
            <a:spLocks noGrp="1"/>
          </p:cNvSpPr>
          <p:nvPr>
            <p:ph sz="quarter" idx="13"/>
          </p:nvPr>
        </p:nvSpPr>
        <p:spPr>
          <a:xfrm>
            <a:off x="232475" y="2367092"/>
            <a:ext cx="11608229" cy="3424107"/>
          </a:xfrm>
        </p:spPr>
        <p:txBody>
          <a:bodyPr>
            <a:normAutofit fontScale="77500" lnSpcReduction="20000"/>
          </a:bodyPr>
          <a:lstStyle/>
          <a:p>
            <a:pPr lvl="0"/>
            <a:r>
              <a:rPr lang="uk-UA" i="1" dirty="0"/>
              <a:t>Якість </a:t>
            </a:r>
            <a:r>
              <a:rPr lang="uk-UA" dirty="0"/>
              <a:t>– це "тотожна буттю визначеність". Якщо річ втрачає свою визначеність, вона втрачає свою якість.</a:t>
            </a:r>
          </a:p>
          <a:p>
            <a:pPr lvl="0"/>
            <a:r>
              <a:rPr lang="uk-UA" i="1" dirty="0"/>
              <a:t>Становлення – </a:t>
            </a:r>
            <a:r>
              <a:rPr lang="uk-UA" dirty="0"/>
              <a:t>порушення рівноваги, "рух безпосереднього зникнення одного в іншому".</a:t>
            </a:r>
          </a:p>
          <a:p>
            <a:pPr lvl="0"/>
            <a:r>
              <a:rPr lang="uk-UA" dirty="0"/>
              <a:t>Категорія</a:t>
            </a:r>
            <a:r>
              <a:rPr lang="uk-UA" i="1" dirty="0"/>
              <a:t> Зняття </a:t>
            </a:r>
            <a:r>
              <a:rPr lang="uk-UA" dirty="0"/>
              <a:t>ілюструє діалектику переходу одного в інше одночасно з утриманням, збереженням того, що необхідно для його подальшого розвитку.</a:t>
            </a:r>
          </a:p>
          <a:p>
            <a:pPr lvl="0"/>
            <a:r>
              <a:rPr lang="uk-UA" i="1" dirty="0"/>
              <a:t>Властивість</a:t>
            </a:r>
            <a:r>
              <a:rPr lang="uk-UA" dirty="0"/>
              <a:t> – складова якості.</a:t>
            </a:r>
          </a:p>
          <a:p>
            <a:pPr lvl="0"/>
            <a:r>
              <a:rPr lang="uk-UA" i="1" dirty="0"/>
              <a:t>Кількість – </a:t>
            </a:r>
            <a:r>
              <a:rPr lang="uk-UA" dirty="0"/>
              <a:t>зовнішнє визначення.</a:t>
            </a:r>
          </a:p>
          <a:p>
            <a:pPr lvl="0"/>
            <a:r>
              <a:rPr lang="uk-UA" i="1" dirty="0"/>
              <a:t>Міра – </a:t>
            </a:r>
            <a:r>
              <a:rPr lang="uk-UA" dirty="0"/>
              <a:t>єдність якості і кількості</a:t>
            </a:r>
            <a:r>
              <a:rPr lang="uk-UA" dirty="0" smtClean="0"/>
              <a:t>.</a:t>
            </a:r>
          </a:p>
          <a:p>
            <a:pPr marL="0" indent="0">
              <a:buNone/>
            </a:pPr>
            <a:r>
              <a:rPr lang="uk-UA" dirty="0"/>
              <a:t>Категорії можна визначити (розкрити їх зміст) через співвідношення їх між собою. Саме таке відношення (систему категорій) вивчає діалектична логіка </a:t>
            </a:r>
            <a:r>
              <a:rPr lang="ru-RU" dirty="0"/>
              <a:t>Гегеля. </a:t>
            </a:r>
            <a:r>
              <a:rPr lang="uk-UA" dirty="0"/>
              <a:t>Категорії він розумів як моменти, східці розвитку ідеї (абсолютного знання</a:t>
            </a:r>
            <a:r>
              <a:rPr lang="uk-UA" dirty="0" smtClean="0"/>
              <a:t>).</a:t>
            </a:r>
            <a:endParaRPr lang="uk-UA" dirty="0"/>
          </a:p>
          <a:p>
            <a:endParaRPr lang="uk-UA" dirty="0"/>
          </a:p>
        </p:txBody>
      </p:sp>
    </p:spTree>
    <p:extLst>
      <p:ext uri="{BB962C8B-B14F-4D97-AF65-F5344CB8AC3E}">
        <p14:creationId xmlns:p14="http://schemas.microsoft.com/office/powerpoint/2010/main" val="16090958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i="1" dirty="0" smtClean="0"/>
              <a:t>Діалектичний </a:t>
            </a:r>
            <a:r>
              <a:rPr lang="uk-UA" dirty="0" smtClean="0"/>
              <a:t>Метод Гегеля </a:t>
            </a:r>
            <a:br>
              <a:rPr lang="uk-UA" dirty="0" smtClean="0"/>
            </a:br>
            <a:r>
              <a:rPr lang="uk-UA" sz="2200" b="1" i="1" dirty="0" smtClean="0"/>
              <a:t>діалектичний метод</a:t>
            </a:r>
            <a:r>
              <a:rPr lang="uk-UA" sz="2200" dirty="0" smtClean="0"/>
              <a:t> </a:t>
            </a:r>
            <a:r>
              <a:rPr lang="uk-UA" sz="2200" dirty="0"/>
              <a:t>– один з методів філософії, за яким будь-яке явище перебуває в зміні, в розвитку, в основі якого взаємодія (боротьба) протилежностей.</a:t>
            </a:r>
            <a:br>
              <a:rPr lang="uk-UA" sz="2200" dirty="0"/>
            </a:br>
            <a:endParaRPr lang="uk-UA" sz="2200" dirty="0"/>
          </a:p>
        </p:txBody>
      </p:sp>
      <p:sp>
        <p:nvSpPr>
          <p:cNvPr id="3" name="Місце для вмісту 2"/>
          <p:cNvSpPr>
            <a:spLocks noGrp="1"/>
          </p:cNvSpPr>
          <p:nvPr>
            <p:ph sz="quarter" idx="13"/>
          </p:nvPr>
        </p:nvSpPr>
        <p:spPr/>
        <p:txBody>
          <a:bodyPr/>
          <a:lstStyle/>
          <a:p>
            <a:pPr marL="0" indent="0" algn="ctr">
              <a:buNone/>
            </a:pPr>
            <a:r>
              <a:rPr lang="uk-UA" dirty="0"/>
              <a:t>Гегель формулює три </a:t>
            </a:r>
            <a:r>
              <a:rPr lang="uk-UA" b="1" i="1" dirty="0"/>
              <a:t>закони діалектики</a:t>
            </a:r>
            <a:r>
              <a:rPr lang="uk-UA" dirty="0"/>
              <a:t>:</a:t>
            </a:r>
          </a:p>
          <a:p>
            <a:pPr lvl="0"/>
            <a:r>
              <a:rPr lang="uk-UA" dirty="0"/>
              <a:t>Закон заперечення </a:t>
            </a:r>
            <a:r>
              <a:rPr lang="uk-UA" dirty="0" err="1"/>
              <a:t>заперечення</a:t>
            </a:r>
            <a:r>
              <a:rPr lang="uk-UA" dirty="0"/>
              <a:t>.</a:t>
            </a:r>
          </a:p>
          <a:p>
            <a:pPr lvl="0"/>
            <a:r>
              <a:rPr lang="uk-UA" dirty="0"/>
              <a:t>Закон єдності і боротьби протилежностей.</a:t>
            </a:r>
          </a:p>
          <a:p>
            <a:pPr lvl="0"/>
            <a:r>
              <a:rPr lang="uk-UA" dirty="0"/>
              <a:t>Закон переходу кількісних змін у якісні і навпаки.</a:t>
            </a:r>
          </a:p>
          <a:p>
            <a:endParaRPr lang="uk-UA" dirty="0"/>
          </a:p>
        </p:txBody>
      </p:sp>
    </p:spTree>
    <p:extLst>
      <p:ext uri="{BB962C8B-B14F-4D97-AF65-F5344CB8AC3E}">
        <p14:creationId xmlns:p14="http://schemas.microsoft.com/office/powerpoint/2010/main" val="38683569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a:t>
            </a:r>
            <a:r>
              <a:rPr lang="uk-UA" dirty="0" err="1" smtClean="0"/>
              <a:t>ФеноменологіЯ</a:t>
            </a:r>
            <a:r>
              <a:rPr lang="uk-UA" dirty="0" smtClean="0"/>
              <a:t> духу» - перша зріла праця Гегеля</a:t>
            </a:r>
            <a:endParaRPr lang="uk-UA" dirty="0"/>
          </a:p>
        </p:txBody>
      </p:sp>
      <p:sp>
        <p:nvSpPr>
          <p:cNvPr id="3" name="Місце для вмісту 2"/>
          <p:cNvSpPr>
            <a:spLocks noGrp="1"/>
          </p:cNvSpPr>
          <p:nvPr>
            <p:ph sz="quarter" idx="13"/>
          </p:nvPr>
        </p:nvSpPr>
        <p:spPr>
          <a:xfrm>
            <a:off x="913774" y="2214694"/>
            <a:ext cx="10363826" cy="4232601"/>
          </a:xfrm>
        </p:spPr>
        <p:txBody>
          <a:bodyPr>
            <a:normAutofit fontScale="85000" lnSpcReduction="10000"/>
          </a:bodyPr>
          <a:lstStyle/>
          <a:p>
            <a:r>
              <a:rPr lang="uk-UA" cap="none" dirty="0" smtClean="0">
                <a:latin typeface="Times New Roman" panose="02020603050405020304" pitchFamily="18" charset="0"/>
                <a:cs typeface="Times New Roman" panose="02020603050405020304" pitchFamily="18" charset="0"/>
              </a:rPr>
              <a:t>Філософія повинна мати справу з абсолютним знанням, яке не залежить ні від предмета, ні від свідомості. Але таке абсолютне знання не дане безпосередньо, його необхідно досягти, засвоївши попередні неабсолютні форми. У «феноменології духу» розгорнуто широку панораму формування індивідуальної свідомості – від чуттєвості до понятійного рівня – і подальше збагачення її змістом через подолання (присвоєння) тих форм історико-соціального досвіду (досвід рабства, рицарства, буржуазних відносин) і культурних утворень (моралі, мистецтва, релігії і попередньої філософії), крізь які історично людство (за Гегелем, ідея) піднімалось до абсолютного знання.</a:t>
            </a:r>
          </a:p>
          <a:p>
            <a:r>
              <a:rPr lang="uk-UA" cap="none" dirty="0" smtClean="0">
                <a:latin typeface="Times New Roman" panose="02020603050405020304" pitchFamily="18" charset="0"/>
                <a:cs typeface="Times New Roman" panose="02020603050405020304" pitchFamily="18" charset="0"/>
              </a:rPr>
              <a:t>Завдяки "феноменології духу" окрема свідомість піднялася до абсолютної ідеї, яка і є предметом вивчення філософії Гегеля. Абсолютна ідея (бог) у своєму розвитку долає такі ступені: спочатку вона розгортається у власній стихії – в "чистому" мисленні, потім переходить у природу, але природа як матеріальне, тілесне не відповідає її суті і вона створює сферу духу, тобто людську культуру, яка перебуває в історичному розвитку. Отже, розвиток ідеї відбувається за діалектичною тріадою – теза (чисте мислення), антитеза (природа) і синтез (дух). Відповідно і система філософії Гегеля розпадається на "логіку" як науку про чисте мислення, "філософію природи" і "філософію духу".</a:t>
            </a:r>
            <a:endParaRPr lang="uk-UA" dirty="0"/>
          </a:p>
          <a:p>
            <a:endParaRPr lang="uk-UA" dirty="0"/>
          </a:p>
        </p:txBody>
      </p:sp>
    </p:spTree>
    <p:extLst>
      <p:ext uri="{BB962C8B-B14F-4D97-AF65-F5344CB8AC3E}">
        <p14:creationId xmlns:p14="http://schemas.microsoft.com/office/powerpoint/2010/main" val="25182750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гегелівське розуміння історії</a:t>
            </a:r>
          </a:p>
        </p:txBody>
      </p:sp>
      <p:sp>
        <p:nvSpPr>
          <p:cNvPr id="3" name="Місце для вмісту 2"/>
          <p:cNvSpPr>
            <a:spLocks noGrp="1"/>
          </p:cNvSpPr>
          <p:nvPr>
            <p:ph sz="quarter" idx="13"/>
          </p:nvPr>
        </p:nvSpPr>
        <p:spPr/>
        <p:txBody>
          <a:bodyPr/>
          <a:lstStyle/>
          <a:p>
            <a:pPr marL="0" indent="0">
              <a:buNone/>
            </a:pPr>
            <a:r>
              <a:rPr lang="uk-UA" dirty="0"/>
              <a:t>Історія людства це прогрес у пізнанні свободи, а ідеал історичного розвитку суспільства – досягнення свободи для всіх. Відповідно до цього </a:t>
            </a:r>
            <a:r>
              <a:rPr lang="ru-RU" dirty="0"/>
              <a:t>Гегель </a:t>
            </a:r>
            <a:r>
              <a:rPr lang="uk-UA" dirty="0"/>
              <a:t>поділив всесвітню історію на три періоди: східний, античний і германський. На Сході людина, за його словами, ще не дозріла до свободи, тому там всі раби, за винятком одного вільного – деспота; в античності частина суспільства піднялася до ідеї свободи, інша – раби. Тільки в Європі в Новий час свобода поширилася на всіх. Взірцем втілення свободи вважав німецьку монархію, що було очевидним заграванням з існуючою прусською політичною системою.</a:t>
            </a:r>
          </a:p>
          <a:p>
            <a:endParaRPr lang="uk-UA" dirty="0"/>
          </a:p>
        </p:txBody>
      </p:sp>
    </p:spTree>
    <p:extLst>
      <p:ext uri="{BB962C8B-B14F-4D97-AF65-F5344CB8AC3E}">
        <p14:creationId xmlns:p14="http://schemas.microsoft.com/office/powerpoint/2010/main" val="1593268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latin typeface="Times New Roman" panose="02020603050405020304" pitchFamily="18" charset="0"/>
                <a:cs typeface="Times New Roman" panose="02020603050405020304" pitchFamily="18" charset="0"/>
              </a:rPr>
              <a:t>Раціоналізм </a:t>
            </a:r>
            <a:r>
              <a:rPr lang="uk-UA" dirty="0">
                <a:latin typeface="Times New Roman" panose="02020603050405020304" pitchFamily="18" charset="0"/>
                <a:cs typeface="Times New Roman" panose="02020603050405020304" pitchFamily="18" charset="0"/>
              </a:rPr>
              <a:t>Х. Вольфа – парадигма німецької філософії </a:t>
            </a:r>
            <a:r>
              <a:rPr lang="en-US" dirty="0">
                <a:latin typeface="Times New Roman" panose="02020603050405020304" pitchFamily="18" charset="0"/>
                <a:cs typeface="Times New Roman" panose="02020603050405020304" pitchFamily="18" charset="0"/>
              </a:rPr>
              <a:t>XVIII - </a:t>
            </a:r>
            <a:r>
              <a:rPr lang="uk-UA" dirty="0">
                <a:latin typeface="Times New Roman" panose="02020603050405020304" pitchFamily="18" charset="0"/>
                <a:cs typeface="Times New Roman" panose="02020603050405020304" pitchFamily="18" charset="0"/>
              </a:rPr>
              <a:t>першої половини ХІХ ст.</a:t>
            </a:r>
          </a:p>
        </p:txBody>
      </p:sp>
      <p:sp>
        <p:nvSpPr>
          <p:cNvPr id="3" name="Місце для вмісту 2"/>
          <p:cNvSpPr>
            <a:spLocks noGrp="1"/>
          </p:cNvSpPr>
          <p:nvPr>
            <p:ph sz="quarter" idx="13"/>
          </p:nvPr>
        </p:nvSpPr>
        <p:spPr/>
        <p:txBody>
          <a:bodyPr/>
          <a:lstStyle/>
          <a:p>
            <a:pPr marL="0" indent="0">
              <a:buNone/>
            </a:pPr>
            <a:r>
              <a:rPr lang="uk-UA" b="1" i="1" dirty="0" err="1"/>
              <a:t>Христіан</a:t>
            </a:r>
            <a:r>
              <a:rPr lang="uk-UA" b="1" i="1" dirty="0"/>
              <a:t> Вольф</a:t>
            </a:r>
            <a:r>
              <a:rPr lang="uk-UA" dirty="0"/>
              <a:t> (1678-1754) </a:t>
            </a:r>
            <a:endParaRPr lang="en-US" dirty="0" smtClean="0"/>
          </a:p>
          <a:p>
            <a:pPr marL="0" indent="0">
              <a:buNone/>
            </a:pPr>
            <a:r>
              <a:rPr lang="uk-UA" dirty="0"/>
              <a:t>прихильник освіченого абсолютизму, гуманізму, проголошував теорію природного права</a:t>
            </a:r>
            <a:r>
              <a:rPr lang="uk-UA" dirty="0" smtClean="0"/>
              <a:t>.</a:t>
            </a:r>
            <a:endParaRPr lang="en-US" dirty="0" smtClean="0"/>
          </a:p>
          <a:p>
            <a:pPr marL="0" indent="0">
              <a:buNone/>
            </a:pPr>
            <a:r>
              <a:rPr lang="uk-UA" dirty="0"/>
              <a:t>"Логіка, або Розумні думки про силу людського </a:t>
            </a:r>
            <a:r>
              <a:rPr lang="uk-UA" dirty="0" err="1"/>
              <a:t>розсудку</a:t>
            </a:r>
            <a:r>
              <a:rPr lang="uk-UA" dirty="0" smtClean="0"/>
              <a:t>".</a:t>
            </a:r>
            <a:endParaRPr lang="en-US" dirty="0" smtClean="0"/>
          </a:p>
          <a:p>
            <a:pPr marL="0" indent="0">
              <a:buNone/>
            </a:pPr>
            <a:endParaRPr lang="uk-UA" dirty="0"/>
          </a:p>
        </p:txBody>
      </p:sp>
      <p:sp>
        <p:nvSpPr>
          <p:cNvPr id="4" name="Місце для вмісту 3"/>
          <p:cNvSpPr>
            <a:spLocks noGrp="1"/>
          </p:cNvSpPr>
          <p:nvPr>
            <p:ph sz="quarter" idx="14"/>
          </p:nvPr>
        </p:nvSpPr>
        <p:spPr/>
        <p:txBody>
          <a:bodyPr/>
          <a:lstStyle/>
          <a:p>
            <a:r>
              <a:rPr lang="uk-UA" dirty="0"/>
              <a:t>Завдання філософії – визначення першооснови існування всіх живих істот. Ця основа – Бог. Природа, світ, душа – творіння Бога, все в ній діє гармонійно. </a:t>
            </a:r>
            <a:endParaRPr lang="en-US" dirty="0" smtClean="0"/>
          </a:p>
          <a:p>
            <a:r>
              <a:rPr lang="uk-UA" dirty="0" smtClean="0"/>
              <a:t>Відхилення </a:t>
            </a:r>
            <a:r>
              <a:rPr lang="uk-UA" dirty="0"/>
              <a:t>в природі для того, щоб мала можливість виходити на вищий рівень гармонії. </a:t>
            </a:r>
          </a:p>
          <a:p>
            <a:endParaRPr lang="uk-UA" dirty="0"/>
          </a:p>
        </p:txBody>
      </p:sp>
    </p:spTree>
    <p:extLst>
      <p:ext uri="{BB962C8B-B14F-4D97-AF65-F5344CB8AC3E}">
        <p14:creationId xmlns:p14="http://schemas.microsoft.com/office/powerpoint/2010/main" val="4160672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uk-UA" b="1" i="1" dirty="0" err="1"/>
              <a:t>Христіан</a:t>
            </a:r>
            <a:r>
              <a:rPr lang="uk-UA" b="1" i="1" dirty="0"/>
              <a:t> </a:t>
            </a:r>
            <a:r>
              <a:rPr lang="uk-UA" b="1" i="1" dirty="0" smtClean="0"/>
              <a:t>Вольф</a:t>
            </a:r>
            <a:r>
              <a:rPr lang="en-US" b="1" i="1" dirty="0" smtClean="0"/>
              <a:t>.</a:t>
            </a:r>
            <a:r>
              <a:rPr lang="uk-UA" dirty="0" smtClean="0"/>
              <a:t> </a:t>
            </a:r>
            <a:r>
              <a:rPr lang="en-US" dirty="0" smtClean="0"/>
              <a:t/>
            </a:r>
            <a:br>
              <a:rPr lang="en-US" dirty="0" smtClean="0"/>
            </a:br>
            <a:r>
              <a:rPr lang="uk-UA" dirty="0"/>
              <a:t>пізнання</a:t>
            </a:r>
          </a:p>
        </p:txBody>
      </p:sp>
      <p:sp>
        <p:nvSpPr>
          <p:cNvPr id="7" name="Місце для вмісту 6"/>
          <p:cNvSpPr>
            <a:spLocks noGrp="1"/>
          </p:cNvSpPr>
          <p:nvPr>
            <p:ph sz="quarter" idx="13"/>
          </p:nvPr>
        </p:nvSpPr>
        <p:spPr/>
        <p:txBody>
          <a:bodyPr>
            <a:normAutofit fontScale="85000" lnSpcReduction="10000"/>
          </a:bodyPr>
          <a:lstStyle/>
          <a:p>
            <a:r>
              <a:rPr lang="uk-UA" dirty="0"/>
              <a:t>Всі науки, крім математики, діляться на дві категорії: </a:t>
            </a:r>
            <a:endParaRPr lang="en-US" dirty="0" smtClean="0"/>
          </a:p>
          <a:p>
            <a:pPr marL="457200" indent="-457200">
              <a:buAutoNum type="arabicParenR"/>
            </a:pPr>
            <a:r>
              <a:rPr lang="uk-UA" dirty="0" smtClean="0"/>
              <a:t>філософські </a:t>
            </a:r>
            <a:r>
              <a:rPr lang="uk-UA" dirty="0"/>
              <a:t>(раціональні</a:t>
            </a:r>
            <a:r>
              <a:rPr lang="uk-UA" dirty="0" smtClean="0"/>
              <a:t>)</a:t>
            </a:r>
            <a:r>
              <a:rPr lang="en-US" dirty="0" smtClean="0"/>
              <a:t>. </a:t>
            </a:r>
            <a:r>
              <a:rPr lang="uk-UA" dirty="0"/>
              <a:t>дають </a:t>
            </a:r>
            <a:r>
              <a:rPr lang="uk-UA" dirty="0" smtClean="0"/>
              <a:t>ідеї</a:t>
            </a:r>
            <a:r>
              <a:rPr lang="en-US" dirty="0" smtClean="0"/>
              <a:t>.</a:t>
            </a:r>
            <a:r>
              <a:rPr lang="uk-UA" dirty="0" smtClean="0"/>
              <a:t> Узагальнюють </a:t>
            </a:r>
            <a:r>
              <a:rPr lang="uk-UA" dirty="0"/>
              <a:t>те, що і</a:t>
            </a:r>
            <a:r>
              <a:rPr lang="uk-UA" dirty="0" smtClean="0"/>
              <a:t>сторичні </a:t>
            </a:r>
            <a:r>
              <a:rPr lang="uk-UA" dirty="0"/>
              <a:t>визначають в досвіді</a:t>
            </a:r>
            <a:endParaRPr lang="en-US" dirty="0"/>
          </a:p>
          <a:p>
            <a:pPr marL="457200" indent="-457200">
              <a:buAutoNum type="arabicParenR"/>
            </a:pPr>
            <a:r>
              <a:rPr lang="uk-UA" dirty="0" smtClean="0"/>
              <a:t>історичні </a:t>
            </a:r>
            <a:r>
              <a:rPr lang="uk-UA" dirty="0"/>
              <a:t>(емпіричні). стверджують </a:t>
            </a:r>
            <a:r>
              <a:rPr lang="uk-UA" dirty="0" smtClean="0"/>
              <a:t>факти. </a:t>
            </a:r>
            <a:r>
              <a:rPr lang="uk-UA" dirty="0"/>
              <a:t>дають необхідний фактичний матеріал для філософських </a:t>
            </a:r>
            <a:r>
              <a:rPr lang="uk-UA" dirty="0" smtClean="0"/>
              <a:t>наук</a:t>
            </a:r>
          </a:p>
          <a:p>
            <a:r>
              <a:rPr lang="uk-UA" dirty="0"/>
              <a:t>Науки мають теоретичну і практичну спрямованість. </a:t>
            </a:r>
            <a:endParaRPr lang="uk-UA" dirty="0" smtClean="0"/>
          </a:p>
          <a:p>
            <a:pPr marL="0" indent="0">
              <a:buNone/>
            </a:pPr>
            <a:r>
              <a:rPr lang="uk-UA" dirty="0" smtClean="0"/>
              <a:t>1) </a:t>
            </a:r>
            <a:r>
              <a:rPr lang="uk-UA" dirty="0"/>
              <a:t>Теоретичні: онтологія (вчення про буття) і ще три науки, які виражають три найважливіші сфери буття: космологія (вчення про простір і час, випадковість і необхідність, свободу людини), психологія (вивчення "природи" душі), раціональна теологія (докази буття Бога, безсмертя душі).</a:t>
            </a:r>
          </a:p>
          <a:p>
            <a:pPr marL="0" indent="0">
              <a:buNone/>
            </a:pPr>
            <a:r>
              <a:rPr lang="uk-UA" dirty="0" smtClean="0"/>
              <a:t>2) </a:t>
            </a:r>
            <a:r>
              <a:rPr lang="uk-UA" dirty="0"/>
              <a:t>Практичні науки: етика, політика, економіка. </a:t>
            </a:r>
            <a:r>
              <a:rPr lang="uk-UA" dirty="0" smtClean="0"/>
              <a:t>включені </a:t>
            </a:r>
            <a:r>
              <a:rPr lang="uk-UA" dirty="0"/>
              <a:t>в безпосередню діяльність людини.</a:t>
            </a:r>
          </a:p>
          <a:p>
            <a:pPr marL="0" indent="0">
              <a:buNone/>
            </a:pPr>
            <a:endParaRPr lang="uk-UA" dirty="0" smtClean="0"/>
          </a:p>
          <a:p>
            <a:pPr marL="0" indent="0">
              <a:buNone/>
            </a:pPr>
            <a:endParaRPr lang="en-US" dirty="0" smtClean="0"/>
          </a:p>
          <a:p>
            <a:endParaRPr lang="uk-UA" dirty="0"/>
          </a:p>
        </p:txBody>
      </p:sp>
      <p:sp>
        <p:nvSpPr>
          <p:cNvPr id="6" name="Місце для тексту 5"/>
          <p:cNvSpPr>
            <a:spLocks noGrp="1"/>
          </p:cNvSpPr>
          <p:nvPr>
            <p:ph type="body" sz="half" idx="2"/>
          </p:nvPr>
        </p:nvSpPr>
        <p:spPr/>
        <p:txBody>
          <a:bodyPr/>
          <a:lstStyle/>
          <a:p>
            <a:r>
              <a:rPr lang="uk-UA" dirty="0"/>
              <a:t>Раціональне пізнання світу буде можливим тоді, коли кожна наука матиме чітко окреслений предмет дослідження і не буде "заходити" у сфери суміжної. Але дослідник обов'язково повинен знати основні положення цих суміжних наук.</a:t>
            </a:r>
          </a:p>
        </p:txBody>
      </p:sp>
    </p:spTree>
    <p:extLst>
      <p:ext uri="{BB962C8B-B14F-4D97-AF65-F5344CB8AC3E}">
        <p14:creationId xmlns:p14="http://schemas.microsoft.com/office/powerpoint/2010/main" val="368418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618517"/>
            <a:ext cx="10364451" cy="1504751"/>
          </a:xfrm>
        </p:spPr>
        <p:txBody>
          <a:bodyPr>
            <a:normAutofit fontScale="90000"/>
          </a:bodyPr>
          <a:lstStyle/>
          <a:p>
            <a:pPr lvl="0"/>
            <a:r>
              <a:rPr lang="uk-UA" b="1" dirty="0"/>
              <a:t>Німецька ідеалістична філософія (І. Кант, Г. Гегель)</a:t>
            </a:r>
            <a:r>
              <a:rPr lang="uk-UA" dirty="0"/>
              <a:t/>
            </a:r>
            <a:br>
              <a:rPr lang="uk-UA" dirty="0"/>
            </a:br>
            <a:endParaRPr lang="uk-UA" dirty="0">
              <a:latin typeface="Times New Roman" panose="02020603050405020304" pitchFamily="18" charset="0"/>
              <a:cs typeface="Times New Roman" panose="02020603050405020304" pitchFamily="18" charset="0"/>
            </a:endParaRPr>
          </a:p>
        </p:txBody>
      </p:sp>
      <p:sp>
        <p:nvSpPr>
          <p:cNvPr id="3" name="Місце для вмісту 2"/>
          <p:cNvSpPr>
            <a:spLocks noGrp="1"/>
          </p:cNvSpPr>
          <p:nvPr>
            <p:ph sz="quarter" idx="13"/>
          </p:nvPr>
        </p:nvSpPr>
        <p:spPr/>
        <p:txBody>
          <a:bodyPr/>
          <a:lstStyle/>
          <a:p>
            <a:pPr marL="0" indent="0">
              <a:buNone/>
            </a:pPr>
            <a:r>
              <a:rPr lang="uk-UA" dirty="0"/>
              <a:t>Інколи період майже у сто років, на які припадає діяльність таких мислителів як </a:t>
            </a:r>
            <a:r>
              <a:rPr lang="uk-UA" dirty="0" err="1"/>
              <a:t>Іммануїл</a:t>
            </a:r>
            <a:r>
              <a:rPr lang="uk-UA" dirty="0"/>
              <a:t> Кант (1724-1804), </a:t>
            </a:r>
            <a:r>
              <a:rPr lang="uk-UA" dirty="0" err="1"/>
              <a:t>Йоган</a:t>
            </a:r>
            <a:r>
              <a:rPr lang="uk-UA" dirty="0"/>
              <a:t> </a:t>
            </a:r>
            <a:r>
              <a:rPr lang="uk-UA" dirty="0" err="1"/>
              <a:t>Готліб</a:t>
            </a:r>
            <a:r>
              <a:rPr lang="uk-UA" dirty="0"/>
              <a:t> Фіхте (1762-1814), Фрідріх Вільгельм </a:t>
            </a:r>
            <a:r>
              <a:rPr lang="uk-UA" dirty="0" err="1"/>
              <a:t>Шеллінг</a:t>
            </a:r>
            <a:r>
              <a:rPr lang="uk-UA" dirty="0"/>
              <a:t> (1775-1854), Георг Вільгельм Фрідріх Гегель (1770-1831), Людвіг </a:t>
            </a:r>
            <a:r>
              <a:rPr lang="uk-UA" dirty="0" err="1"/>
              <a:t>Андреас</a:t>
            </a:r>
            <a:r>
              <a:rPr lang="uk-UA" dirty="0"/>
              <a:t> Фейєрбах (1804-1872) називають </a:t>
            </a:r>
            <a:r>
              <a:rPr lang="uk-UA" b="1" i="1" dirty="0"/>
              <a:t>німецька класична філософія.</a:t>
            </a:r>
          </a:p>
          <a:p>
            <a:endParaRPr lang="uk-UA" dirty="0">
              <a:latin typeface="Times New Roman" panose="02020603050405020304" pitchFamily="18" charset="0"/>
              <a:cs typeface="Times New Roman" panose="02020603050405020304" pitchFamily="18" charset="0"/>
            </a:endParaRPr>
          </a:p>
        </p:txBody>
      </p:sp>
      <p:sp>
        <p:nvSpPr>
          <p:cNvPr id="4" name="Місце для вмісту 3"/>
          <p:cNvSpPr>
            <a:spLocks noGrp="1"/>
          </p:cNvSpPr>
          <p:nvPr>
            <p:ph sz="quarter" idx="14"/>
          </p:nvPr>
        </p:nvSpPr>
        <p:spPr/>
        <p:txBody>
          <a:bodyPr>
            <a:normAutofit lnSpcReduction="10000"/>
          </a:bodyPr>
          <a:lstStyle/>
          <a:p>
            <a:r>
              <a:rPr lang="uk-UA" b="1" i="1" dirty="0" err="1"/>
              <a:t>Іммануїл</a:t>
            </a:r>
            <a:r>
              <a:rPr lang="uk-UA" b="1" i="1" dirty="0"/>
              <a:t> Кант</a:t>
            </a:r>
            <a:r>
              <a:rPr lang="uk-UA" dirty="0"/>
              <a:t> (1724-1804). Основоположником філософії німецького ідеалізму, як і німецької класичної </a:t>
            </a:r>
            <a:r>
              <a:rPr lang="uk-UA" dirty="0" smtClean="0"/>
              <a:t>філософії</a:t>
            </a:r>
          </a:p>
          <a:p>
            <a:r>
              <a:rPr lang="uk-UA" b="1" i="1" dirty="0"/>
              <a:t>Георг-Вільгельм-Фрідріх Гегель</a:t>
            </a:r>
            <a:r>
              <a:rPr lang="uk-UA" dirty="0"/>
              <a:t> (1770 – </a:t>
            </a:r>
            <a:r>
              <a:rPr lang="uk-UA" dirty="0" smtClean="0"/>
              <a:t>1831). </a:t>
            </a:r>
            <a:r>
              <a:rPr lang="uk-UA" dirty="0"/>
              <a:t>Філософія Гегеля – вершина німецького класичного ідеалізму кінця 18-початку 19 ст</a:t>
            </a:r>
            <a:r>
              <a:rPr lang="uk-UA" dirty="0" smtClean="0"/>
              <a:t>. </a:t>
            </a:r>
            <a:r>
              <a:rPr lang="uk-UA" dirty="0"/>
              <a:t>об'єктивний ідеаліст</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2557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i="1" dirty="0" err="1"/>
              <a:t>Іммануїл</a:t>
            </a:r>
            <a:r>
              <a:rPr lang="uk-UA" b="1" i="1" dirty="0"/>
              <a:t> Кант</a:t>
            </a:r>
            <a:r>
              <a:rPr lang="uk-UA" dirty="0"/>
              <a:t> (1724-1804</a:t>
            </a:r>
            <a:r>
              <a:rPr lang="uk-UA" dirty="0" smtClean="0"/>
              <a:t>)</a:t>
            </a:r>
            <a:r>
              <a:rPr lang="uk-UA" dirty="0"/>
              <a:t/>
            </a:r>
            <a:br>
              <a:rPr lang="uk-UA" dirty="0"/>
            </a:br>
            <a:r>
              <a:rPr lang="uk-UA" dirty="0"/>
              <a:t>Основоположником філософії німецького </a:t>
            </a:r>
            <a:r>
              <a:rPr lang="uk-UA" dirty="0" smtClean="0"/>
              <a:t>ідеалізму</a:t>
            </a:r>
            <a:br>
              <a:rPr lang="uk-UA" dirty="0" smtClean="0"/>
            </a:br>
            <a:r>
              <a:rPr lang="uk-UA" dirty="0"/>
              <a:t>У його творчості виділяють два періоди: </a:t>
            </a:r>
          </a:p>
        </p:txBody>
      </p:sp>
      <p:sp>
        <p:nvSpPr>
          <p:cNvPr id="3" name="Місце для вмісту 2"/>
          <p:cNvSpPr>
            <a:spLocks noGrp="1"/>
          </p:cNvSpPr>
          <p:nvPr>
            <p:ph sz="quarter" idx="13"/>
          </p:nvPr>
        </p:nvSpPr>
        <p:spPr/>
        <p:txBody>
          <a:bodyPr/>
          <a:lstStyle/>
          <a:p>
            <a:pPr marL="0" indent="0" algn="ctr">
              <a:buNone/>
            </a:pPr>
            <a:r>
              <a:rPr lang="uk-UA" i="1" dirty="0" err="1"/>
              <a:t>докритичний</a:t>
            </a:r>
            <a:r>
              <a:rPr lang="uk-UA" i="1" dirty="0"/>
              <a:t> </a:t>
            </a:r>
            <a:r>
              <a:rPr lang="uk-UA" i="1" dirty="0" smtClean="0"/>
              <a:t>період (до </a:t>
            </a:r>
            <a:r>
              <a:rPr lang="uk-UA" i="1" dirty="0"/>
              <a:t>1772 р.) </a:t>
            </a:r>
            <a:endParaRPr lang="uk-UA" i="1" dirty="0" smtClean="0"/>
          </a:p>
          <a:p>
            <a:pPr marL="0" indent="0">
              <a:buNone/>
            </a:pPr>
            <a:r>
              <a:rPr lang="uk-UA" dirty="0"/>
              <a:t>захоплення природничими науками, натурфілософською </a:t>
            </a:r>
            <a:r>
              <a:rPr lang="uk-UA" dirty="0" smtClean="0"/>
              <a:t>проблематикою </a:t>
            </a:r>
            <a:endParaRPr lang="uk-UA" dirty="0"/>
          </a:p>
        </p:txBody>
      </p:sp>
      <p:sp>
        <p:nvSpPr>
          <p:cNvPr id="4" name="Місце для вмісту 3"/>
          <p:cNvSpPr>
            <a:spLocks noGrp="1"/>
          </p:cNvSpPr>
          <p:nvPr>
            <p:ph sz="quarter" idx="14"/>
          </p:nvPr>
        </p:nvSpPr>
        <p:spPr/>
        <p:txBody>
          <a:bodyPr/>
          <a:lstStyle/>
          <a:p>
            <a:pPr marL="0" indent="0" algn="ctr">
              <a:buNone/>
            </a:pPr>
            <a:r>
              <a:rPr lang="uk-UA" i="1" dirty="0" smtClean="0"/>
              <a:t>Критичний період</a:t>
            </a:r>
          </a:p>
          <a:p>
            <a:pPr marL="0" indent="0">
              <a:buNone/>
            </a:pPr>
            <a:r>
              <a:rPr lang="uk-UA" dirty="0"/>
              <a:t>"Критика чистого розуму", "Критика практичного розуму", "Критика здатності судження". </a:t>
            </a:r>
          </a:p>
          <a:p>
            <a:pPr marL="0" indent="0">
              <a:buNone/>
            </a:pPr>
            <a:endParaRPr lang="uk-UA" dirty="0"/>
          </a:p>
        </p:txBody>
      </p:sp>
    </p:spTree>
    <p:extLst>
      <p:ext uri="{BB962C8B-B14F-4D97-AF65-F5344CB8AC3E}">
        <p14:creationId xmlns:p14="http://schemas.microsoft.com/office/powerpoint/2010/main" val="2493557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Кант визначає філософію як науку про відношення будь-якого знання до суттєвих цілей людського розуму. </a:t>
            </a:r>
          </a:p>
        </p:txBody>
      </p:sp>
      <p:sp>
        <p:nvSpPr>
          <p:cNvPr id="3" name="Місце для вмісту 2"/>
          <p:cNvSpPr>
            <a:spLocks noGrp="1"/>
          </p:cNvSpPr>
          <p:nvPr>
            <p:ph sz="quarter" idx="13"/>
          </p:nvPr>
        </p:nvSpPr>
        <p:spPr/>
        <p:txBody>
          <a:bodyPr/>
          <a:lstStyle/>
          <a:p>
            <a:pPr marL="0" indent="0">
              <a:buNone/>
            </a:pPr>
            <a:r>
              <a:rPr lang="ru-RU" dirty="0" err="1"/>
              <a:t>Філософія</a:t>
            </a:r>
            <a:r>
              <a:rPr lang="ru-RU" dirty="0"/>
              <a:t> </a:t>
            </a:r>
            <a:r>
              <a:rPr lang="ru-RU" dirty="0" err="1"/>
              <a:t>має</a:t>
            </a:r>
            <a:r>
              <a:rPr lang="ru-RU" dirty="0"/>
              <a:t> </a:t>
            </a:r>
            <a:r>
              <a:rPr lang="ru-RU" dirty="0" err="1"/>
              <a:t>відповісти</a:t>
            </a:r>
            <a:r>
              <a:rPr lang="ru-RU" dirty="0"/>
              <a:t> на </a:t>
            </a:r>
            <a:r>
              <a:rPr lang="ru-RU" dirty="0" err="1"/>
              <a:t>такі</a:t>
            </a:r>
            <a:r>
              <a:rPr lang="ru-RU" dirty="0"/>
              <a:t> </a:t>
            </a:r>
            <a:r>
              <a:rPr lang="ru-RU" dirty="0" err="1"/>
              <a:t>питання</a:t>
            </a:r>
            <a:r>
              <a:rPr lang="ru-RU" dirty="0"/>
              <a:t>: </a:t>
            </a:r>
          </a:p>
          <a:p>
            <a:r>
              <a:rPr lang="ru-RU" dirty="0"/>
              <a:t>-	</a:t>
            </a:r>
            <a:r>
              <a:rPr lang="ru-RU" dirty="0" err="1"/>
              <a:t>Що</a:t>
            </a:r>
            <a:r>
              <a:rPr lang="ru-RU" dirty="0"/>
              <a:t> я </a:t>
            </a:r>
            <a:r>
              <a:rPr lang="ru-RU" dirty="0" err="1"/>
              <a:t>можу</a:t>
            </a:r>
            <a:r>
              <a:rPr lang="ru-RU" dirty="0"/>
              <a:t> знати?</a:t>
            </a:r>
          </a:p>
          <a:p>
            <a:r>
              <a:rPr lang="ru-RU" dirty="0"/>
              <a:t>-	</a:t>
            </a:r>
            <a:r>
              <a:rPr lang="ru-RU" dirty="0" err="1"/>
              <a:t>Що</a:t>
            </a:r>
            <a:r>
              <a:rPr lang="ru-RU" dirty="0"/>
              <a:t> я маю </a:t>
            </a:r>
            <a:r>
              <a:rPr lang="ru-RU" dirty="0" err="1"/>
              <a:t>робити</a:t>
            </a:r>
            <a:r>
              <a:rPr lang="ru-RU" dirty="0"/>
              <a:t>?</a:t>
            </a:r>
          </a:p>
          <a:p>
            <a:r>
              <a:rPr lang="ru-RU" dirty="0"/>
              <a:t>-	</a:t>
            </a:r>
            <a:r>
              <a:rPr lang="ru-RU" dirty="0" err="1"/>
              <a:t>Чого</a:t>
            </a:r>
            <a:r>
              <a:rPr lang="ru-RU" dirty="0"/>
              <a:t> я </a:t>
            </a:r>
            <a:r>
              <a:rPr lang="ru-RU" dirty="0" err="1"/>
              <a:t>можу</a:t>
            </a:r>
            <a:r>
              <a:rPr lang="ru-RU" dirty="0"/>
              <a:t> </a:t>
            </a:r>
            <a:r>
              <a:rPr lang="ru-RU" dirty="0" err="1"/>
              <a:t>сподіватись</a:t>
            </a:r>
            <a:r>
              <a:rPr lang="ru-RU" dirty="0"/>
              <a:t>?</a:t>
            </a:r>
          </a:p>
          <a:p>
            <a:endParaRPr lang="uk-UA" dirty="0"/>
          </a:p>
        </p:txBody>
      </p:sp>
      <p:sp>
        <p:nvSpPr>
          <p:cNvPr id="4" name="Місце для вмісту 3"/>
          <p:cNvSpPr>
            <a:spLocks noGrp="1"/>
          </p:cNvSpPr>
          <p:nvPr>
            <p:ph sz="quarter" idx="14"/>
          </p:nvPr>
        </p:nvSpPr>
        <p:spPr/>
        <p:txBody>
          <a:bodyPr>
            <a:normAutofit fontScale="77500" lnSpcReduction="20000"/>
          </a:bodyPr>
          <a:lstStyle/>
          <a:p>
            <a:pPr marL="0" indent="0">
              <a:buNone/>
            </a:pPr>
            <a:r>
              <a:rPr lang="uk-UA" dirty="0"/>
              <a:t>Відповідь на ці питання може дати лише трансцендентальна філософія, яка є системою усіх принципів чистого розуму. </a:t>
            </a:r>
            <a:endParaRPr lang="uk-UA" dirty="0" smtClean="0"/>
          </a:p>
          <a:p>
            <a:pPr marL="0" indent="0">
              <a:buNone/>
            </a:pPr>
            <a:r>
              <a:rPr lang="uk-UA" dirty="0" smtClean="0"/>
              <a:t>Оскільки </a:t>
            </a:r>
            <a:r>
              <a:rPr lang="uk-UA" dirty="0"/>
              <a:t>розум має практичне і теоретичне застосування, філософія поділяється </a:t>
            </a:r>
            <a:r>
              <a:rPr lang="uk-UA" dirty="0" smtClean="0"/>
              <a:t>на: </a:t>
            </a:r>
          </a:p>
          <a:p>
            <a:pPr marL="457200" indent="-457200">
              <a:buAutoNum type="arabicParenR"/>
            </a:pPr>
            <a:r>
              <a:rPr lang="uk-UA" dirty="0" smtClean="0"/>
              <a:t>практичну  (</a:t>
            </a:r>
            <a:r>
              <a:rPr lang="uk-UA" dirty="0"/>
              <a:t>філософія моральності, звичаїв, містить принципи, які визначають всю нашу поведінку</a:t>
            </a:r>
            <a:r>
              <a:rPr lang="uk-UA" dirty="0" smtClean="0"/>
              <a:t>)</a:t>
            </a:r>
          </a:p>
          <a:p>
            <a:pPr marL="457200" indent="-457200">
              <a:buFont typeface="Arial" panose="020B0604020202020204" pitchFamily="34" charset="0"/>
              <a:buAutoNum type="arabicParenR"/>
            </a:pPr>
            <a:r>
              <a:rPr lang="uk-UA" dirty="0" smtClean="0"/>
              <a:t>Теоретичну (</a:t>
            </a:r>
            <a:r>
              <a:rPr lang="uk-UA" dirty="0"/>
              <a:t>має бути теорією наукового пізнання, яка б містила усі принципи чистого розуму, побудовані виключно на поняттях теоретичного </a:t>
            </a:r>
            <a:r>
              <a:rPr lang="uk-UA" dirty="0" smtClean="0"/>
              <a:t>знання). </a:t>
            </a:r>
            <a:endParaRPr lang="uk-UA" dirty="0"/>
          </a:p>
        </p:txBody>
      </p:sp>
    </p:spTree>
    <p:extLst>
      <p:ext uri="{BB962C8B-B14F-4D97-AF65-F5344CB8AC3E}">
        <p14:creationId xmlns:p14="http://schemas.microsoft.com/office/powerpoint/2010/main" val="1055026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149" y="293053"/>
            <a:ext cx="10364451" cy="1313059"/>
          </a:xfrm>
        </p:spPr>
        <p:txBody>
          <a:bodyPr>
            <a:normAutofit/>
          </a:bodyPr>
          <a:lstStyle/>
          <a:p>
            <a:r>
              <a:rPr lang="uk-UA" sz="2400" dirty="0"/>
              <a:t>Розробляючи проблеми </a:t>
            </a:r>
            <a:r>
              <a:rPr lang="uk-UA" sz="2400" dirty="0" smtClean="0"/>
              <a:t>гносеології, </a:t>
            </a:r>
            <a:r>
              <a:rPr lang="uk-UA" sz="2400" dirty="0"/>
              <a:t>Кант відштовхувався від концепції "речей у собі</a:t>
            </a:r>
            <a:r>
              <a:rPr lang="uk-UA" sz="2400" dirty="0" smtClean="0"/>
              <a:t>".</a:t>
            </a:r>
            <a:br>
              <a:rPr lang="uk-UA" sz="2400" dirty="0" smtClean="0"/>
            </a:br>
            <a:r>
              <a:rPr lang="uk-UA" sz="2400" dirty="0"/>
              <a:t>Виділяє два типи знання:</a:t>
            </a:r>
          </a:p>
        </p:txBody>
      </p:sp>
      <p:sp>
        <p:nvSpPr>
          <p:cNvPr id="3" name="Місце для вмісту 2"/>
          <p:cNvSpPr>
            <a:spLocks noGrp="1"/>
          </p:cNvSpPr>
          <p:nvPr>
            <p:ph sz="quarter" idx="13"/>
          </p:nvPr>
        </p:nvSpPr>
        <p:spPr>
          <a:xfrm>
            <a:off x="775308" y="1766807"/>
            <a:ext cx="5106026" cy="1379349"/>
          </a:xfrm>
        </p:spPr>
        <p:txBody>
          <a:bodyPr/>
          <a:lstStyle/>
          <a:p>
            <a:pPr marL="0" indent="0">
              <a:buNone/>
            </a:pPr>
            <a:r>
              <a:rPr lang="uk-UA" b="1" i="1" dirty="0"/>
              <a:t>досвідне (апостеріорне</a:t>
            </a:r>
            <a:r>
              <a:rPr lang="uk-UA" b="1" i="1" dirty="0" smtClean="0"/>
              <a:t>) знання.</a:t>
            </a:r>
          </a:p>
          <a:p>
            <a:pPr marL="0" indent="0">
              <a:buNone/>
            </a:pPr>
            <a:r>
              <a:rPr lang="uk-UA" dirty="0"/>
              <a:t>Наше знання починається з досвіду, але ним не </a:t>
            </a:r>
            <a:r>
              <a:rPr lang="uk-UA" dirty="0" smtClean="0"/>
              <a:t>вичерпується</a:t>
            </a:r>
          </a:p>
          <a:p>
            <a:pPr marL="0" indent="0">
              <a:buNone/>
            </a:pPr>
            <a:endParaRPr lang="uk-UA" dirty="0"/>
          </a:p>
        </p:txBody>
      </p:sp>
      <p:sp>
        <p:nvSpPr>
          <p:cNvPr id="4" name="Місце для вмісту 3"/>
          <p:cNvSpPr>
            <a:spLocks noGrp="1"/>
          </p:cNvSpPr>
          <p:nvPr>
            <p:ph sz="quarter" idx="14"/>
          </p:nvPr>
        </p:nvSpPr>
        <p:spPr>
          <a:xfrm>
            <a:off x="6172200" y="1766807"/>
            <a:ext cx="5105400" cy="1503335"/>
          </a:xfrm>
        </p:spPr>
        <p:txBody>
          <a:bodyPr>
            <a:normAutofit fontScale="92500" lnSpcReduction="10000"/>
          </a:bodyPr>
          <a:lstStyle/>
          <a:p>
            <a:pPr marL="0" indent="0" algn="ctr">
              <a:buNone/>
            </a:pPr>
            <a:r>
              <a:rPr lang="uk-UA" b="1" i="1" dirty="0"/>
              <a:t>незалежне від досвіду (апріорне, "чисте</a:t>
            </a:r>
            <a:r>
              <a:rPr lang="uk-UA" b="1" i="1" dirty="0" smtClean="0"/>
              <a:t>") знання.</a:t>
            </a:r>
          </a:p>
          <a:p>
            <a:pPr marL="0" indent="0">
              <a:buNone/>
            </a:pPr>
            <a:r>
              <a:rPr lang="uk-UA" dirty="0"/>
              <a:t>Чисті, або апріорні, знання є завжди загальними і необхідними</a:t>
            </a:r>
          </a:p>
        </p:txBody>
      </p:sp>
      <p:sp>
        <p:nvSpPr>
          <p:cNvPr id="5" name="Прямокутник 4"/>
          <p:cNvSpPr/>
          <p:nvPr/>
        </p:nvSpPr>
        <p:spPr>
          <a:xfrm>
            <a:off x="521543" y="3430837"/>
            <a:ext cx="10787446" cy="3277820"/>
          </a:xfrm>
          <a:prstGeom prst="rect">
            <a:avLst/>
          </a:prstGeom>
        </p:spPr>
        <p:txBody>
          <a:bodyPr wrap="square">
            <a:spAutoFit/>
          </a:bodyPr>
          <a:lstStyle/>
          <a:p>
            <a:pPr indent="450215" algn="just">
              <a:lnSpc>
                <a:spcPct val="115000"/>
              </a:lnSpc>
              <a:spcAft>
                <a:spcPts val="0"/>
              </a:spcAft>
            </a:pPr>
            <a:r>
              <a:rPr lang="uk-UA" dirty="0">
                <a:latin typeface="Times New Roman" panose="02020603050405020304" pitchFamily="18" charset="0"/>
                <a:ea typeface="Times New Roman" panose="02020603050405020304" pitchFamily="18" charset="0"/>
                <a:cs typeface="Times New Roman" panose="02020603050405020304" pitchFamily="18" charset="0"/>
              </a:rPr>
              <a:t>Існує дві чисті форми чуттєвого досвіду: простір і час. Вони є принципами апріорного знання, оскільки упорядковують відчуття, розміщуючи їх у просторі і часі. </a:t>
            </a:r>
          </a:p>
          <a:p>
            <a:pPr indent="450215" algn="just">
              <a:lnSpc>
                <a:spcPct val="115000"/>
              </a:lnSpc>
              <a:spcAft>
                <a:spcPts val="0"/>
              </a:spcAft>
            </a:pPr>
            <a:r>
              <a:rPr lang="uk-UA" dirty="0" smtClean="0">
                <a:latin typeface="Times New Roman" panose="02020603050405020304" pitchFamily="18" charset="0"/>
                <a:ea typeface="Times New Roman" panose="02020603050405020304" pitchFamily="18" charset="0"/>
                <a:cs typeface="Times New Roman" panose="02020603050405020304" pitchFamily="18" charset="0"/>
              </a:rPr>
              <a:t>Суб'єкту </a:t>
            </a:r>
            <a:r>
              <a:rPr lang="uk-UA" dirty="0">
                <a:latin typeface="Times New Roman" panose="02020603050405020304" pitchFamily="18" charset="0"/>
                <a:ea typeface="Times New Roman" panose="02020603050405020304" pitchFamily="18" charset="0"/>
                <a:cs typeface="Times New Roman" panose="02020603050405020304" pitchFamily="18" charset="0"/>
              </a:rPr>
              <a:t>протистоїть незалежна від нього </a:t>
            </a:r>
            <a:r>
              <a:rPr lang="uk-UA" dirty="0" smtClean="0">
                <a:latin typeface="Times New Roman" panose="02020603050405020304" pitchFamily="18" charset="0"/>
                <a:ea typeface="Times New Roman" panose="02020603050405020304" pitchFamily="18" charset="0"/>
                <a:cs typeface="Times New Roman" panose="02020603050405020304" pitchFamily="18" charset="0"/>
              </a:rPr>
              <a:t>об'єктивна </a:t>
            </a:r>
            <a:r>
              <a:rPr lang="uk-UA" dirty="0">
                <a:latin typeface="Times New Roman" panose="02020603050405020304" pitchFamily="18" charset="0"/>
                <a:ea typeface="Times New Roman" panose="02020603050405020304" pitchFamily="18" charset="0"/>
                <a:cs typeface="Times New Roman" panose="02020603050405020304" pitchFamily="18" charset="0"/>
              </a:rPr>
              <a:t>реальність – "річ у собі" (ноумени). </a:t>
            </a:r>
            <a:endParaRPr lang="uk-UA"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uk-UA" dirty="0" smtClean="0">
                <a:latin typeface="Times New Roman" panose="02020603050405020304" pitchFamily="18" charset="0"/>
                <a:ea typeface="Times New Roman" panose="02020603050405020304" pitchFamily="18" charset="0"/>
                <a:cs typeface="Times New Roman" panose="02020603050405020304" pitchFamily="18" charset="0"/>
              </a:rPr>
              <a:t>Речі </a:t>
            </a:r>
            <a:r>
              <a:rPr lang="uk-UA" dirty="0">
                <a:latin typeface="Times New Roman" panose="02020603050405020304" pitchFamily="18" charset="0"/>
                <a:ea typeface="Times New Roman" panose="02020603050405020304" pitchFamily="18" charset="0"/>
                <a:cs typeface="Times New Roman" panose="02020603050405020304" pitchFamily="18" charset="0"/>
              </a:rPr>
              <a:t>у собі, діючи на органи чуттів, викликають відчуття, які не дають ніякого знання про речі як такі</a:t>
            </a:r>
            <a:r>
              <a:rPr lang="uk-UA" dirty="0" smtClean="0">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lnSpc>
                <a:spcPct val="115000"/>
              </a:lnSpc>
              <a:spcAft>
                <a:spcPts val="0"/>
              </a:spcAft>
            </a:pPr>
            <a:r>
              <a:rPr lang="uk-UA"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uk-UA" dirty="0">
                <a:latin typeface="Times New Roman" panose="02020603050405020304" pitchFamily="18" charset="0"/>
                <a:ea typeface="Times New Roman" panose="02020603050405020304" pitchFamily="18" charset="0"/>
                <a:cs typeface="Times New Roman" panose="02020603050405020304" pitchFamily="18" charset="0"/>
              </a:rPr>
              <a:t>Світ людини – це предмети та явища – "речі для нас" (феномени), які упорядковуються людською свідомістю. </a:t>
            </a:r>
            <a:endParaRPr lang="uk-UA"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0215" algn="ctr">
              <a:lnSpc>
                <a:spcPct val="115000"/>
              </a:lnSpc>
              <a:spcAft>
                <a:spcPts val="0"/>
              </a:spcAft>
            </a:pPr>
            <a:r>
              <a:rPr lang="uk-UA" dirty="0" smtClean="0">
                <a:latin typeface="Times New Roman" panose="02020603050405020304" pitchFamily="18" charset="0"/>
                <a:ea typeface="Times New Roman" panose="02020603050405020304" pitchFamily="18" charset="0"/>
                <a:cs typeface="Times New Roman" panose="02020603050405020304" pitchFamily="18" charset="0"/>
              </a:rPr>
              <a:t>Отже</a:t>
            </a:r>
            <a:r>
              <a:rPr lang="uk-UA" dirty="0">
                <a:latin typeface="Times New Roman" panose="02020603050405020304" pitchFamily="18" charset="0"/>
                <a:ea typeface="Times New Roman" panose="02020603050405020304" pitchFamily="18" charset="0"/>
                <a:cs typeface="Times New Roman" panose="02020603050405020304" pitchFamily="18" charset="0"/>
              </a:rPr>
              <a:t>, за Кантом, існує 2 світи: </a:t>
            </a:r>
            <a:endParaRPr lang="uk-UA" dirty="0" smtClean="0">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lnSpc>
                <a:spcPct val="115000"/>
              </a:lnSpc>
              <a:spcAft>
                <a:spcPts val="0"/>
              </a:spcAft>
              <a:buAutoNum type="arabicPeriod"/>
            </a:pPr>
            <a:r>
              <a:rPr lang="uk-UA" dirty="0" smtClean="0">
                <a:latin typeface="Times New Roman" panose="02020603050405020304" pitchFamily="18" charset="0"/>
                <a:ea typeface="Times New Roman" panose="02020603050405020304" pitchFamily="18" charset="0"/>
                <a:cs typeface="Times New Roman" panose="02020603050405020304" pitchFamily="18" charset="0"/>
              </a:rPr>
              <a:t>Світ </a:t>
            </a:r>
            <a:r>
              <a:rPr lang="uk-UA" dirty="0">
                <a:latin typeface="Times New Roman" panose="02020603050405020304" pitchFamily="18" charset="0"/>
                <a:ea typeface="Times New Roman" panose="02020603050405020304" pitchFamily="18" charset="0"/>
                <a:cs typeface="Times New Roman" panose="02020603050405020304" pitchFamily="18" charset="0"/>
              </a:rPr>
              <a:t>явищ, який існує у нашому досвіді, у просторі й часі. </a:t>
            </a:r>
            <a:endParaRPr lang="uk-UA" dirty="0" smtClean="0">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lnSpc>
                <a:spcPct val="115000"/>
              </a:lnSpc>
              <a:spcAft>
                <a:spcPts val="0"/>
              </a:spcAft>
              <a:buAutoNum type="arabicPeriod"/>
            </a:pPr>
            <a:r>
              <a:rPr lang="uk-UA" dirty="0" smtClean="0">
                <a:latin typeface="Times New Roman" panose="02020603050405020304" pitchFamily="18" charset="0"/>
                <a:ea typeface="Times New Roman" panose="02020603050405020304" pitchFamily="18" charset="0"/>
                <a:cs typeface="Times New Roman" panose="02020603050405020304" pitchFamily="18" charset="0"/>
              </a:rPr>
              <a:t>2</a:t>
            </a:r>
            <a:r>
              <a:rPr lang="uk-UA" dirty="0">
                <a:latin typeface="Times New Roman" panose="02020603050405020304" pitchFamily="18" charset="0"/>
                <a:ea typeface="Times New Roman" panose="02020603050405020304" pitchFamily="18" charset="0"/>
                <a:cs typeface="Times New Roman" panose="02020603050405020304" pitchFamily="18" charset="0"/>
              </a:rPr>
              <a:t>. Світ речей у собі, який </a:t>
            </a:r>
            <a:r>
              <a:rPr lang="uk-UA" dirty="0" smtClean="0">
                <a:latin typeface="Times New Roman" panose="02020603050405020304" pitchFamily="18" charset="0"/>
                <a:ea typeface="Times New Roman" panose="02020603050405020304" pitchFamily="18" charset="0"/>
                <a:cs typeface="Times New Roman" panose="02020603050405020304" pitchFamily="18" charset="0"/>
              </a:rPr>
              <a:t>недосяжний </a:t>
            </a:r>
            <a:r>
              <a:rPr lang="uk-UA" dirty="0">
                <a:latin typeface="Times New Roman" panose="02020603050405020304" pitchFamily="18" charset="0"/>
                <a:ea typeface="Times New Roman" panose="02020603050405020304" pitchFamily="18" charset="0"/>
                <a:cs typeface="Times New Roman" panose="02020603050405020304" pitchFamily="18" charset="0"/>
              </a:rPr>
              <a:t>для пізнання і перебуває поза простором і часом, за межами людської свідомості – трансцендентний світ.  </a:t>
            </a:r>
            <a:endParaRPr lang="uk-UA"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7484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325465"/>
            <a:ext cx="10364451" cy="1033218"/>
          </a:xfrm>
        </p:spPr>
        <p:txBody>
          <a:bodyPr>
            <a:normAutofit/>
          </a:bodyPr>
          <a:lstStyle/>
          <a:p>
            <a:r>
              <a:rPr lang="uk-UA" sz="2800" dirty="0">
                <a:latin typeface="Times New Roman" panose="02020603050405020304" pitchFamily="18" charset="0"/>
                <a:cs typeface="Times New Roman" panose="02020603050405020304" pitchFamily="18" charset="0"/>
              </a:rPr>
              <a:t>Висуває концепцію трьох сходинок пізнання: </a:t>
            </a:r>
            <a:r>
              <a:rPr lang="uk-UA" sz="2800" dirty="0" smtClean="0">
                <a:latin typeface="Times New Roman" panose="02020603050405020304" pitchFamily="18" charset="0"/>
                <a:cs typeface="Times New Roman" panose="02020603050405020304" pitchFamily="18" charset="0"/>
              </a:rPr>
              <a:t> </a:t>
            </a:r>
            <a:br>
              <a:rPr lang="uk-UA" sz="2800" dirty="0" smtClean="0">
                <a:latin typeface="Times New Roman" panose="02020603050405020304" pitchFamily="18" charset="0"/>
                <a:cs typeface="Times New Roman" panose="02020603050405020304" pitchFamily="18" charset="0"/>
              </a:rPr>
            </a:br>
            <a:r>
              <a:rPr lang="uk-UA" sz="2800" dirty="0" smtClean="0">
                <a:latin typeface="Times New Roman" panose="02020603050405020304" pitchFamily="18" charset="0"/>
                <a:cs typeface="Times New Roman" panose="02020603050405020304" pitchFamily="18" charset="0"/>
              </a:rPr>
              <a:t>чуттєвість</a:t>
            </a:r>
            <a:r>
              <a:rPr lang="uk-UA" sz="2800" dirty="0">
                <a:latin typeface="Times New Roman" panose="02020603050405020304" pitchFamily="18" charset="0"/>
                <a:cs typeface="Times New Roman" panose="02020603050405020304" pitchFamily="18" charset="0"/>
              </a:rPr>
              <a:t>, </a:t>
            </a:r>
            <a:r>
              <a:rPr lang="uk-UA" sz="2800" dirty="0" err="1">
                <a:latin typeface="Times New Roman" panose="02020603050405020304" pitchFamily="18" charset="0"/>
                <a:cs typeface="Times New Roman" panose="02020603050405020304" pitchFamily="18" charset="0"/>
              </a:rPr>
              <a:t>розсудок</a:t>
            </a:r>
            <a:r>
              <a:rPr lang="uk-UA" sz="2800" dirty="0">
                <a:latin typeface="Times New Roman" panose="02020603050405020304" pitchFamily="18" charset="0"/>
                <a:cs typeface="Times New Roman" panose="02020603050405020304" pitchFamily="18" charset="0"/>
              </a:rPr>
              <a:t> і </a:t>
            </a:r>
            <a:r>
              <a:rPr lang="uk-UA" sz="2800" dirty="0" smtClean="0">
                <a:latin typeface="Times New Roman" panose="02020603050405020304" pitchFamily="18" charset="0"/>
                <a:cs typeface="Times New Roman" panose="02020603050405020304" pitchFamily="18" charset="0"/>
              </a:rPr>
              <a:t>розум</a:t>
            </a:r>
            <a:endParaRPr lang="uk-UA" sz="2800" dirty="0">
              <a:latin typeface="Times New Roman" panose="02020603050405020304" pitchFamily="18" charset="0"/>
              <a:cs typeface="Times New Roman" panose="02020603050405020304" pitchFamily="18" charset="0"/>
            </a:endParaRPr>
          </a:p>
        </p:txBody>
      </p:sp>
      <p:sp>
        <p:nvSpPr>
          <p:cNvPr id="3" name="Місце для вмісту 2"/>
          <p:cNvSpPr>
            <a:spLocks noGrp="1"/>
          </p:cNvSpPr>
          <p:nvPr>
            <p:ph sz="quarter" idx="13"/>
          </p:nvPr>
        </p:nvSpPr>
        <p:spPr>
          <a:xfrm>
            <a:off x="913775" y="1751308"/>
            <a:ext cx="4789601" cy="4773478"/>
          </a:xfrm>
        </p:spPr>
        <p:txBody>
          <a:bodyPr>
            <a:normAutofit fontScale="92500"/>
          </a:bodyPr>
          <a:lstStyle/>
          <a:p>
            <a:pPr marL="0" lvl="0" indent="0">
              <a:buNone/>
            </a:pPr>
            <a:endParaRPr lang="uk-UA" dirty="0"/>
          </a:p>
          <a:p>
            <a:pPr marL="0" indent="0">
              <a:buNone/>
            </a:pPr>
            <a:r>
              <a:rPr lang="uk-UA" dirty="0" smtClean="0"/>
              <a:t>	Завдяки </a:t>
            </a:r>
            <a:r>
              <a:rPr lang="uk-UA" u="sng" dirty="0"/>
              <a:t>чуттєвості</a:t>
            </a:r>
            <a:r>
              <a:rPr lang="uk-UA" dirty="0"/>
              <a:t> предмети нам даються. Результатом є уявлення, емпіричні та апріорні. </a:t>
            </a:r>
            <a:br>
              <a:rPr lang="uk-UA" dirty="0"/>
            </a:br>
            <a:r>
              <a:rPr lang="uk-UA" dirty="0" smtClean="0"/>
              <a:t>	Завдяки </a:t>
            </a:r>
            <a:r>
              <a:rPr lang="uk-UA" u="sng" dirty="0" err="1"/>
              <a:t>розсудку</a:t>
            </a:r>
            <a:r>
              <a:rPr lang="uk-UA" dirty="0"/>
              <a:t> предмети мисляться. Результатом його діяльності є поняття. </a:t>
            </a:r>
            <a:r>
              <a:rPr lang="uk-UA" dirty="0" smtClean="0"/>
              <a:t> </a:t>
            </a:r>
            <a:br>
              <a:rPr lang="uk-UA" dirty="0" smtClean="0"/>
            </a:br>
            <a:r>
              <a:rPr lang="uk-UA" dirty="0" smtClean="0"/>
              <a:t>	Діяльність </a:t>
            </a:r>
            <a:r>
              <a:rPr lang="uk-UA" dirty="0" err="1"/>
              <a:t>розсудку</a:t>
            </a:r>
            <a:r>
              <a:rPr lang="uk-UA" dirty="0"/>
              <a:t>, на думку Канта, можлива завдяки апріорним поняттям, які він назвав категоріями. </a:t>
            </a:r>
            <a:r>
              <a:rPr lang="uk-UA" dirty="0" err="1"/>
              <a:t>Розсудок</a:t>
            </a:r>
            <a:r>
              <a:rPr lang="uk-UA" dirty="0"/>
              <a:t> аналізує весь чуттєвий досвід крізь призму категорій. </a:t>
            </a:r>
            <a:br>
              <a:rPr lang="uk-UA" dirty="0"/>
            </a:br>
            <a:endParaRPr lang="uk-UA" dirty="0"/>
          </a:p>
        </p:txBody>
      </p:sp>
      <p:sp>
        <p:nvSpPr>
          <p:cNvPr id="4" name="Місце для вмісту 3"/>
          <p:cNvSpPr>
            <a:spLocks noGrp="1"/>
          </p:cNvSpPr>
          <p:nvPr>
            <p:ph sz="quarter" idx="14"/>
          </p:nvPr>
        </p:nvSpPr>
        <p:spPr>
          <a:xfrm>
            <a:off x="6019801" y="1751309"/>
            <a:ext cx="5258425" cy="4535836"/>
          </a:xfrm>
        </p:spPr>
        <p:txBody>
          <a:bodyPr>
            <a:normAutofit fontScale="92500" lnSpcReduction="20000"/>
          </a:bodyPr>
          <a:lstStyle/>
          <a:p>
            <a:r>
              <a:rPr lang="uk-UA" b="1" i="1" dirty="0"/>
              <a:t>Кант виділив 4 групи категорій:</a:t>
            </a:r>
            <a:endParaRPr lang="uk-UA" dirty="0"/>
          </a:p>
          <a:p>
            <a:pPr lvl="0"/>
            <a:r>
              <a:rPr lang="uk-UA" dirty="0"/>
              <a:t>Якості (реальність, заперечення, обмеження)</a:t>
            </a:r>
          </a:p>
          <a:p>
            <a:pPr lvl="0"/>
            <a:r>
              <a:rPr lang="uk-UA" dirty="0"/>
              <a:t>Кількості (єдність, множина, ціле)</a:t>
            </a:r>
          </a:p>
          <a:p>
            <a:pPr lvl="0"/>
            <a:r>
              <a:rPr lang="uk-UA" dirty="0"/>
              <a:t>Відношення (субстанція, причинність, взаємодія)</a:t>
            </a:r>
          </a:p>
          <a:p>
            <a:pPr lvl="0"/>
            <a:r>
              <a:rPr lang="uk-UA" dirty="0"/>
              <a:t>Модальності (можливість, існування, необхідність)</a:t>
            </a:r>
          </a:p>
          <a:p>
            <a:pPr marL="0" indent="0">
              <a:buNone/>
            </a:pPr>
            <a:r>
              <a:rPr lang="uk-UA" dirty="0"/>
              <a:t>Причому третя категорія в кожній групі є результатом синтезу перших двох. Цими категоріями володіє кожна людина, оскільки вони становлять структуру людського пізнання. </a:t>
            </a:r>
          </a:p>
          <a:p>
            <a:pPr marL="0" indent="0">
              <a:buNone/>
            </a:pPr>
            <a:endParaRPr lang="uk-UA" dirty="0" smtClean="0"/>
          </a:p>
          <a:p>
            <a:pPr marL="0" indent="0">
              <a:buNone/>
            </a:pPr>
            <a:endParaRPr lang="uk-UA" dirty="0"/>
          </a:p>
          <a:p>
            <a:endParaRPr lang="uk-UA" dirty="0"/>
          </a:p>
        </p:txBody>
      </p:sp>
    </p:spTree>
    <p:extLst>
      <p:ext uri="{BB962C8B-B14F-4D97-AF65-F5344CB8AC3E}">
        <p14:creationId xmlns:p14="http://schemas.microsoft.com/office/powerpoint/2010/main" val="2450450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618517"/>
            <a:ext cx="10364451" cy="822825"/>
          </a:xfrm>
        </p:spPr>
        <p:txBody>
          <a:bodyPr/>
          <a:lstStyle/>
          <a:p>
            <a:r>
              <a:rPr lang="uk-UA" dirty="0"/>
              <a:t>"</a:t>
            </a:r>
            <a:r>
              <a:rPr lang="uk-UA" dirty="0" err="1"/>
              <a:t>коперніканський</a:t>
            </a:r>
            <a:r>
              <a:rPr lang="uk-UA" dirty="0"/>
              <a:t> переворот у філософії"</a:t>
            </a:r>
          </a:p>
        </p:txBody>
      </p:sp>
      <p:sp>
        <p:nvSpPr>
          <p:cNvPr id="3" name="Місце для вмісту 2"/>
          <p:cNvSpPr>
            <a:spLocks noGrp="1"/>
          </p:cNvSpPr>
          <p:nvPr>
            <p:ph sz="quarter" idx="13"/>
          </p:nvPr>
        </p:nvSpPr>
        <p:spPr>
          <a:xfrm>
            <a:off x="913774" y="1441341"/>
            <a:ext cx="10363826" cy="4912963"/>
          </a:xfrm>
        </p:spPr>
        <p:txBody>
          <a:bodyPr>
            <a:normAutofit lnSpcReduction="10000"/>
          </a:bodyPr>
          <a:lstStyle/>
          <a:p>
            <a:pPr marL="0" indent="0" algn="ctr">
              <a:buNone/>
            </a:pPr>
            <a:r>
              <a:rPr lang="uk-UA" dirty="0"/>
              <a:t>У процесі пізнання </a:t>
            </a:r>
            <a:r>
              <a:rPr lang="uk-UA" dirty="0" err="1"/>
              <a:t>формулюються</a:t>
            </a:r>
            <a:r>
              <a:rPr lang="uk-UA" dirty="0"/>
              <a:t> закони науки.</a:t>
            </a:r>
          </a:p>
          <a:p>
            <a:r>
              <a:rPr lang="uk-UA" dirty="0"/>
              <a:t>Отже, закони науки є не відображенням дійсності, а результатом діяльності мислення. Мислення може знайти в природі лише те, що дозволяють знайти його апріорні категорії. </a:t>
            </a:r>
          </a:p>
          <a:p>
            <a:r>
              <a:rPr lang="uk-UA" dirty="0"/>
              <a:t>Цей висновок Кант кваліфікує як "</a:t>
            </a:r>
            <a:r>
              <a:rPr lang="uk-UA" dirty="0" err="1"/>
              <a:t>коперніканський</a:t>
            </a:r>
            <a:r>
              <a:rPr lang="uk-UA" dirty="0"/>
              <a:t> переворот у філософії": Кант довів, що знання необхідно шукати не в об'єкті, а в суб'єкті; потрібно не розум узгоджувати з предметами, а предмети зі знаннями, розумом.  </a:t>
            </a:r>
          </a:p>
          <a:p>
            <a:r>
              <a:rPr lang="uk-UA" dirty="0"/>
              <a:t>Отже, наше пізнання є не чим іншим, як відношенням до предметів, якщо нема цього відношення, зникає і те, що пізнається, втрачає сенс і саме пізнання.</a:t>
            </a:r>
          </a:p>
          <a:p>
            <a:r>
              <a:rPr lang="uk-UA" dirty="0"/>
              <a:t>Процес пізнання включає як чуттєвість, так і </a:t>
            </a:r>
            <a:r>
              <a:rPr lang="uk-UA" dirty="0" err="1"/>
              <a:t>розсудок</a:t>
            </a:r>
            <a:r>
              <a:rPr lang="uk-UA" dirty="0"/>
              <a:t>. Чуттєвість без </a:t>
            </a:r>
            <a:r>
              <a:rPr lang="uk-UA" dirty="0" err="1"/>
              <a:t>розсудку</a:t>
            </a:r>
            <a:r>
              <a:rPr lang="uk-UA" dirty="0"/>
              <a:t> сліпа, </a:t>
            </a:r>
            <a:r>
              <a:rPr lang="uk-UA" dirty="0" err="1"/>
              <a:t>розсудок</a:t>
            </a:r>
            <a:r>
              <a:rPr lang="uk-UA" dirty="0"/>
              <a:t> без чуттєвості порожній.  </a:t>
            </a:r>
          </a:p>
          <a:p>
            <a:endParaRPr lang="uk-UA" dirty="0"/>
          </a:p>
        </p:txBody>
      </p:sp>
    </p:spTree>
    <p:extLst>
      <p:ext uri="{BB962C8B-B14F-4D97-AF65-F5344CB8AC3E}">
        <p14:creationId xmlns:p14="http://schemas.microsoft.com/office/powerpoint/2010/main" val="2730628981"/>
      </p:ext>
    </p:extLst>
  </p:cSld>
  <p:clrMapOvr>
    <a:masterClrMapping/>
  </p:clrMapOvr>
</p:sld>
</file>

<file path=ppt/theme/theme1.xml><?xml version="1.0" encoding="utf-8"?>
<a:theme xmlns:a="http://schemas.openxmlformats.org/drawingml/2006/main" name="Краплинка">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tf00001031_wac</Template>
  <TotalTime>325</TotalTime>
  <Words>1864</Words>
  <Application>Microsoft Office PowerPoint</Application>
  <PresentationFormat>Широкий екран</PresentationFormat>
  <Paragraphs>118</Paragraphs>
  <Slides>18</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18</vt:i4>
      </vt:variant>
    </vt:vector>
  </HeadingPairs>
  <TitlesOfParts>
    <vt:vector size="23" baseType="lpstr">
      <vt:lpstr>Arial</vt:lpstr>
      <vt:lpstr>Calibri</vt:lpstr>
      <vt:lpstr>Times New Roman</vt:lpstr>
      <vt:lpstr>Tw Cen MT</vt:lpstr>
      <vt:lpstr>Краплинка</vt:lpstr>
      <vt:lpstr>Німецька філософія XVIII- першої половини ХІХ ст.</vt:lpstr>
      <vt:lpstr>Раціоналізм Х. Вольфа – парадигма німецької філософії XVIII - першої половини ХІХ ст.</vt:lpstr>
      <vt:lpstr>Христіан Вольф.  пізнання</vt:lpstr>
      <vt:lpstr>Німецька ідеалістична філософія (І. Кант, Г. Гегель) </vt:lpstr>
      <vt:lpstr>Іммануїл Кант (1724-1804) Основоположником філософії німецького ідеалізму У його творчості виділяють два періоди: </vt:lpstr>
      <vt:lpstr>Кант визначає філософію як науку про відношення будь-якого знання до суттєвих цілей людського розуму. </vt:lpstr>
      <vt:lpstr>Розробляючи проблеми гносеології, Кант відштовхувався від концепції "речей у собі". Виділяє два типи знання:</vt:lpstr>
      <vt:lpstr>Висуває концепцію трьох сходинок пізнання:   чуттєвість, розсудок і розум</vt:lpstr>
      <vt:lpstr>"коперніканський переворот у філософії"</vt:lpstr>
      <vt:lpstr>Формою виразу знання є судження.  Всі судження поділяються на:</vt:lpstr>
      <vt:lpstr>Розум – третя здатність людського пізнання. Він надає результатам діяльності розсудку всезагального та необхідного характеру. Подібно до того як розсудок утворює категорії, розум утворює трансцендентальні ідеї. пізнання має включати як чуттєвий досвід, так і розсудок. Дослідити ідеї розуму неможливо. Кант це демонструє на прикладі антиномій (суперечностей), які складаються з тези і антитези:  </vt:lpstr>
      <vt:lpstr>Вибудовує концепцію моралі, спираючись на свободу волі </vt:lpstr>
      <vt:lpstr>Філософія </vt:lpstr>
      <vt:lpstr>Георг-Вільгельм-Фрідріх Гегель (1770 – 1831). Основою явищ природи і суспільства вважав духовне первоначало – "світовий дух", "абсолютна ідея", "світовий розум".  "Абсолютна ідея" – основа його об'єктивного ідеалізму. </vt:lpstr>
      <vt:lpstr>Вчення про буття.  Розглядає низку категорій, які дають уявлення про діалектику руху і розвитку через їх суперечливість, взаємозв'язки та взаємопереходи. Це категорії: </vt:lpstr>
      <vt:lpstr>Діалектичний Метод Гегеля  діалектичний метод – один з методів філософії, за яким будь-яке явище перебуває в зміні, в розвитку, в основі якого взаємодія (боротьба) протилежностей. </vt:lpstr>
      <vt:lpstr>«ФеноменологіЯ духу» - перша зріла праця Гегеля</vt:lpstr>
      <vt:lpstr>гегелівське розуміння історії</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Admin</dc:creator>
  <cp:lastModifiedBy>Admin</cp:lastModifiedBy>
  <cp:revision>32</cp:revision>
  <dcterms:created xsi:type="dcterms:W3CDTF">2022-09-01T19:59:16Z</dcterms:created>
  <dcterms:modified xsi:type="dcterms:W3CDTF">2024-03-15T17:21:38Z</dcterms:modified>
</cp:coreProperties>
</file>