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56562-7B54-4014-97BC-73A6A8FC6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358BF17-75A3-4907-ABFF-DF6B8525B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DEBAE06-16BF-4F3F-B4B4-E33EB89A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734B4AB-C28E-4490-ABDE-C4BBDCC5C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FA8F013-6164-41F8-B65F-0C9BD8FDB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171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BBEC05-530A-47B4-880B-F22A912B6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32C28C0-5486-4CFA-AF12-CD908F8164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54AA949-414F-4455-819B-958A66B1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7F09352-D25A-44F3-976A-6E544D618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C493D75-6C0D-41F2-878B-17B638403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78914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885176A-A549-48C4-87CB-CA8FC9DFA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46B42AF-20D2-4552-AEED-19C4B7059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A6B9731-0611-4390-B8AD-352795C5E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DD0570F-97D6-4693-AA46-F3CE7E6FC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03BA221-2E7B-4084-9E5A-4FCE05B07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196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290935-00A0-470C-8B54-C507B3F9D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9FAAEF8-54D9-4234-80E6-A78A9B1EF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2EA5916-EF07-4C8D-BB68-BDB2EB55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1A9E760B-0DD0-43EC-B998-730735EE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78B1667-8FB9-4B7F-B154-0EB7812F3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652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8982F-D95A-4699-A6EF-9965E7A51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A9ED530-7D94-43DA-AC14-C7FD2717D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E300125-509A-4D64-92D1-A533196D6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083633D-0519-43D1-BE6A-59CA464AE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47D58AD-9D7A-4977-BE71-D184AC998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5110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DE87A4-6F28-4F9C-9C94-F83534B5F2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FE41205-9C3B-4CE4-A4BB-1925AA0BB2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D28B1FB-578A-43C4-BCAE-89923707D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0CAB6E39-969B-408E-A820-FD96DB519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50B1F62-37F1-431B-B6D4-4906BBA94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5A38A2D-90ED-42DD-BB6C-C76F2B20E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88185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F6A26A-594A-449A-98D1-2BAF72FB25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8F517FB-F3CA-4666-BA97-E9159215B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3519705-9BAD-4A2A-BF43-598671AA9B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BFDEFB57-0571-4AF5-9727-37F035F51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6897824-6EF0-43B9-9C68-328CF1EB7E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D730E401-6059-4C49-8104-D532C9C79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D063EC8-54AB-437D-91FD-A58DF05BD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DCE3F7A9-6DB8-48D5-A363-173D3ED3A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5063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1129E-D179-431E-AD4E-401BEA2C0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71B712E1-C67A-4029-AD3C-E702F3F3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49C2BF4-EA8D-48E5-B441-4C363D313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5F9C64FE-2FE1-4213-B106-3BDC800BD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8682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1416702-EE5A-43C7-8D51-7E341212F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548AAD3E-3927-48DB-BCB0-AFA96B85D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502CDEC-585D-4424-8619-56908F817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73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0ADD01-2B54-4544-82F2-4FB3B1A8B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10F3E83-4EB9-451C-BFE2-CAF8A058DC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08B267D-69B1-4063-BF3C-2FF393500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574EF9C-517A-416D-A309-16B7085B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6675C75-35DD-453B-A843-5C7E1565E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B54832E-ACB9-471C-BC37-4AC245F8E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773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0AEE65-F3EE-43F4-BAC3-B8473A79B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D15C7E22-EA48-4920-9555-8BF11875B1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BA9B6A1-32FD-4489-A8F3-5C89520E7F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F059718-F02F-4B63-845F-89FE81BDD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03050BC7-F74E-4685-899A-23827D57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0FE8815-78C5-4A03-A852-5597872A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4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5D3390F-79A9-48D4-B878-C75DE6417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971919EC-29BE-41A7-9139-EA414A104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A12BEBF-26DE-45FF-9FE7-70CE0DDAD3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183A6-7F55-4167-99C3-133278524CD5}" type="datetimeFigureOut">
              <a:rPr lang="uk-UA" smtClean="0"/>
              <a:t>10.02.2026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72E2BE0-24B1-4818-B278-FCEE86118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AED912F-69F5-4F28-97B3-37177DD865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FE7AAC-2F14-455B-A7F9-26A0D3BCD59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992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Ddh_LFFnls" TargetMode="External"/><Relationship Id="rId2" Type="http://schemas.openxmlformats.org/officeDocument/2006/relationships/hyperlink" Target="https://abitap.com/1-1-pershyj-proekt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61DF6F-F095-447C-89BB-ADD668FAFA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 Windows Forms 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BD411E7-59C9-4A71-9EFE-A54360B101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4</a:t>
            </a:r>
          </a:p>
        </p:txBody>
      </p:sp>
    </p:spTree>
    <p:extLst>
      <p:ext uri="{BB962C8B-B14F-4D97-AF65-F5344CB8AC3E}">
        <p14:creationId xmlns:p14="http://schemas.microsoft.com/office/powerpoint/2010/main" val="3704056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38E5D3-AB42-4490-976F-3C787419F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 </a:t>
            </a:r>
            <a:r>
              <a:rPr lang="uk-UA" sz="1800" dirty="0"/>
              <a:t>Для створення елементів управління в коді </a:t>
            </a:r>
            <a:r>
              <a:rPr lang="en-US" sz="1800" dirty="0"/>
              <a:t>C#</a:t>
            </a:r>
            <a:r>
              <a:rPr lang="en-US" dirty="0"/>
              <a:t> </a:t>
            </a:r>
            <a:r>
              <a:rPr lang="uk-UA" sz="1800" dirty="0"/>
              <a:t> необхідно у лівій частині </a:t>
            </a:r>
            <a:r>
              <a:rPr lang="en-US" sz="1800" dirty="0"/>
              <a:t>Visual Studio </a:t>
            </a:r>
            <a:r>
              <a:rPr lang="uk-UA" sz="1800" dirty="0"/>
              <a:t>активізувати вкладку </a:t>
            </a:r>
            <a:r>
              <a:rPr lang="en-US" sz="1800" dirty="0"/>
              <a:t>Toolbox (</a:t>
            </a:r>
            <a:r>
              <a:rPr lang="uk-UA" sz="1800" dirty="0"/>
              <a:t>Панель інструментів). Або відкриємо </a:t>
            </a:r>
            <a:r>
              <a:rPr lang="en-US" sz="1800" dirty="0"/>
              <a:t>Toolbox</a:t>
            </a:r>
            <a:r>
              <a:rPr lang="uk-UA" sz="1800" dirty="0"/>
              <a:t> з пункту меню </a:t>
            </a:r>
            <a:r>
              <a:rPr lang="en-US" sz="1800" dirty="0"/>
              <a:t>View/</a:t>
            </a:r>
            <a:endParaRPr lang="uk-UA" sz="1800" dirty="0"/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AB6DD0FA-5667-4AEE-AB22-B0F4D220CE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6619" y="1533236"/>
            <a:ext cx="10515600" cy="5098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854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F6D1A1EB-C733-443D-AF1C-34825A08F7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572" y="831707"/>
            <a:ext cx="4217292" cy="3213821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9309B63-717E-4529-B013-0D92EBCDF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0467" y="1823272"/>
            <a:ext cx="4618120" cy="2690093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AE0C30B-AF92-4B74-8AB5-5B2BA93BA8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1105" y="3680445"/>
            <a:ext cx="4572396" cy="302540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D2B6718-63D0-42D0-9B52-93FAFE411D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46473" y="152153"/>
            <a:ext cx="3954088" cy="2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618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A93477D-CEC4-43AA-8292-78374188A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2436"/>
            <a:ext cx="11785600" cy="6557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48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F388C29-94B3-4F16-8F6F-EBAE05222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1964"/>
            <a:ext cx="10515600" cy="54749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Для створення графічних інтерфейсів за допомогою платформи .</a:t>
            </a:r>
            <a:r>
              <a:rPr lang="en-US" dirty="0"/>
              <a:t>NET </a:t>
            </a:r>
            <a:r>
              <a:rPr lang="uk-UA" dirty="0"/>
              <a:t>застосовуються різні технології: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Windows Forms, </a:t>
            </a: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WPF, </a:t>
            </a: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UWP, </a:t>
            </a:r>
            <a:endParaRPr lang="uk-UA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MAUI .</a:t>
            </a:r>
            <a:endParaRPr lang="uk-UA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uk-UA" dirty="0"/>
              <a:t>Однак найбільш простою і зручною платформою досі залишається </a:t>
            </a:r>
            <a:r>
              <a:rPr lang="en-US" dirty="0"/>
              <a:t>Windows Forms </a:t>
            </a:r>
            <a:r>
              <a:rPr lang="uk-UA" dirty="0"/>
              <a:t>або скорочено </a:t>
            </a:r>
            <a:r>
              <a:rPr lang="en-US" dirty="0"/>
              <a:t>WinForms.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https://abitap.com/1-1-pershyj-proekt/</a:t>
            </a:r>
            <a:endParaRPr lang="uk-UA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https://www.youtube.com/watch?v=NDdh_LFFnls</a:t>
            </a:r>
            <a:r>
              <a:rPr lang="uk-UA" dirty="0"/>
              <a:t> </a:t>
            </a:r>
            <a:r>
              <a:rPr lang="uk-UA" dirty="0" err="1"/>
              <a:t>відеоуроки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8981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6DDF256-E31F-4053-9B5C-336AF1E71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04" y="95821"/>
            <a:ext cx="12155596" cy="6296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9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DCBAF37-D084-4ADF-8970-70AB4EBB41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29" y="157018"/>
            <a:ext cx="10992697" cy="651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74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6CFF8D-6EBD-43B6-90C3-E55ABE2262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91" y="267855"/>
            <a:ext cx="11212945" cy="627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043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3CA894B3-6A39-477C-9622-4CB64B042E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4045" y="0"/>
            <a:ext cx="10263909" cy="2461473"/>
          </a:xfrm>
          <a:prstGeom prst="rect">
            <a:avLst/>
          </a:prstGeom>
        </p:spPr>
      </p:pic>
      <p:sp>
        <p:nvSpPr>
          <p:cNvPr id="5" name="Прямокутник 4">
            <a:extLst>
              <a:ext uri="{FF2B5EF4-FFF2-40B4-BE49-F238E27FC236}">
                <a16:creationId xmlns:a16="http://schemas.microsoft.com/office/drawing/2014/main" id="{0DB97523-0AF5-42D7-9402-C670CC1473C5}"/>
              </a:ext>
            </a:extLst>
          </p:cNvPr>
          <p:cNvSpPr/>
          <p:nvPr/>
        </p:nvSpPr>
        <p:spPr>
          <a:xfrm>
            <a:off x="184727" y="2610683"/>
            <a:ext cx="11887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Праворуч знаходиться вікно </a:t>
            </a:r>
            <a:r>
              <a:rPr lang="en-US" dirty="0"/>
              <a:t>Solution Explorer, </a:t>
            </a:r>
            <a:r>
              <a:rPr lang="uk-UA" dirty="0"/>
              <a:t>де можна побачити структуру нашого проекту. В даному випадку у нас згенерована за замовчуванням структура:</a:t>
            </a:r>
          </a:p>
          <a:p>
            <a:r>
              <a:rPr lang="en-US" b="1" dirty="0"/>
              <a:t>Dependencies</a:t>
            </a:r>
            <a:r>
              <a:rPr lang="en-US" dirty="0"/>
              <a:t> – </a:t>
            </a:r>
            <a:r>
              <a:rPr lang="uk-UA" dirty="0"/>
              <a:t>це вузол, що містить </a:t>
            </a:r>
            <a:r>
              <a:rPr lang="en-US" dirty="0" err="1"/>
              <a:t>dll</a:t>
            </a:r>
            <a:r>
              <a:rPr lang="en-US" dirty="0"/>
              <a:t>-</a:t>
            </a:r>
            <a:r>
              <a:rPr lang="uk-UA" dirty="0"/>
              <a:t>файли, які додані до проекту за замовчуванням. Ці збірки містять класи бібліотеки .</a:t>
            </a:r>
            <a:r>
              <a:rPr lang="en-US" dirty="0"/>
              <a:t>NET, </a:t>
            </a:r>
            <a:r>
              <a:rPr lang="uk-UA" dirty="0"/>
              <a:t>які використовуватиме </a:t>
            </a:r>
            <a:r>
              <a:rPr lang="en-US" dirty="0"/>
              <a:t>C#</a:t>
            </a:r>
          </a:p>
          <a:p>
            <a:r>
              <a:rPr lang="uk-UA" dirty="0"/>
              <a:t>Далі йде файл єдиної у проекті форми – </a:t>
            </a:r>
            <a:r>
              <a:rPr lang="en-US" dirty="0"/>
              <a:t>Form1.cs, </a:t>
            </a:r>
            <a:r>
              <a:rPr lang="uk-UA" dirty="0"/>
              <a:t>який на рисунку відкритий у центральному вікні:</a:t>
            </a:r>
          </a:p>
          <a:p>
            <a:r>
              <a:rPr lang="uk-UA" b="1" dirty="0"/>
              <a:t>Клас форми – </a:t>
            </a:r>
            <a:r>
              <a:rPr lang="en-US" b="1" dirty="0"/>
              <a:t>Form1 </a:t>
            </a:r>
            <a:r>
              <a:rPr lang="uk-UA" dirty="0"/>
              <a:t>представляє графічну форму – фактично те вікно, яке ми побачимо на екрані при запуску проекту.</a:t>
            </a:r>
          </a:p>
          <a:p>
            <a:r>
              <a:rPr lang="uk-UA" dirty="0"/>
              <a:t>Цей клас визначається як частковий (з модифікатором </a:t>
            </a:r>
            <a:r>
              <a:rPr lang="en-US" dirty="0"/>
              <a:t>partial) </a:t>
            </a:r>
            <a:r>
              <a:rPr lang="uk-UA" dirty="0"/>
              <a:t>та успадковується від вбудованого класу </a:t>
            </a:r>
            <a:r>
              <a:rPr lang="en-US" dirty="0"/>
              <a:t>Form, </a:t>
            </a:r>
            <a:r>
              <a:rPr lang="uk-UA" dirty="0"/>
              <a:t>який містить базову функціональність форм.</a:t>
            </a:r>
          </a:p>
          <a:p>
            <a:r>
              <a:rPr lang="uk-UA" dirty="0"/>
              <a:t>У самому класі </a:t>
            </a:r>
            <a:r>
              <a:rPr lang="en-US" dirty="0"/>
              <a:t>Form1 </a:t>
            </a:r>
            <a:r>
              <a:rPr lang="uk-UA" dirty="0"/>
              <a:t>визначено за умовчанням лише конструктор, де викликається метод </a:t>
            </a:r>
            <a:r>
              <a:rPr lang="en-US" b="1" dirty="0" err="1"/>
              <a:t>InitializeComponent</a:t>
            </a:r>
            <a:r>
              <a:rPr lang="en-US" b="1" dirty="0"/>
              <a:t>(), </a:t>
            </a:r>
            <a:r>
              <a:rPr lang="uk-UA" dirty="0"/>
              <a:t>який виконує ініціалізацію компонентів форми із файлу дизайнера.</a:t>
            </a:r>
          </a:p>
          <a:p>
            <a:r>
              <a:rPr lang="uk-UA" dirty="0"/>
              <a:t>Поруч із цим елементом можна побачити інший файл форми – </a:t>
            </a:r>
            <a:r>
              <a:rPr lang="en-US" b="1" dirty="0"/>
              <a:t>Form1.Designer.cs</a:t>
            </a:r>
            <a:r>
              <a:rPr lang="en-US" dirty="0"/>
              <a:t>. </a:t>
            </a:r>
            <a:r>
              <a:rPr lang="uk-UA" dirty="0"/>
              <a:t>Це файл дизайнера – він містить визначення компонентів форми, доданих на форму у графічному дизайнері, і саме його код по суті передається вище через виклик </a:t>
            </a:r>
            <a:r>
              <a:rPr lang="en-US" dirty="0" err="1"/>
              <a:t>InitializeComponent</a:t>
            </a:r>
            <a:r>
              <a:rPr lang="en-US" dirty="0"/>
              <a:t>()</a:t>
            </a:r>
          </a:p>
          <a:p>
            <a:r>
              <a:rPr lang="en-US" dirty="0" err="1"/>
              <a:t>Program.cs</a:t>
            </a:r>
            <a:r>
              <a:rPr lang="en-US" dirty="0"/>
              <a:t> </a:t>
            </a:r>
            <a:r>
              <a:rPr lang="uk-UA" dirty="0"/>
              <a:t>визначає точку входу до програми</a:t>
            </a:r>
            <a:r>
              <a:rPr lang="en-US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63978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82AEF10-C7C8-4FA2-B58F-D5D16DAFE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1" y="295564"/>
            <a:ext cx="11545454" cy="6243781"/>
          </a:xfrm>
        </p:spPr>
        <p:txBody>
          <a:bodyPr>
            <a:normAutofit fontScale="85000" lnSpcReduction="20000"/>
          </a:bodyPr>
          <a:lstStyle/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namespace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HelloApp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internal static class Program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{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STAThread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static void Main()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ApplicationConfiguration.Initialize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Application.Run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Form1());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файл містить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 програми мовою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починається з методу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 класі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Program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якраз визначено такий метод.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атрибут [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STAThread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атрибут, грубо кажучи, необхідний для коректної роботи компонентів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самому методі спочатку викликається метод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ApplicationConfiguration.Initialize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встановлює деяку базову конфігурацію програми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Потім викликається метод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Application.Run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Form1());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який передається об’єкт форми, що відображається за замовчуванням. Тобто, коли ми запустимо програму, спрацює метод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якому буде викликаний метод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Application.Run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(new Form1()),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 чому ми побачимо форму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екрані.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43043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90C068C-35F6-44A9-A9FB-F8316F03FD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544" y="452582"/>
            <a:ext cx="10483273" cy="6151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529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888EB5-CD1E-4139-ADF0-C40D7D211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393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вікні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дизайнера внизу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праворуч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 проекту ми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зможемо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вікно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Properties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Місце для вмісту 3">
            <a:extLst>
              <a:ext uri="{FF2B5EF4-FFF2-40B4-BE49-F238E27FC236}">
                <a16:creationId xmlns:a16="http://schemas.microsoft.com/office/drawing/2014/main" id="{4B8E05A1-842A-46C1-8EC7-0A0DD4458E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979057"/>
            <a:ext cx="10143835" cy="551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5555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459</Words>
  <Application>Microsoft Office PowerPoint</Application>
  <PresentationFormat>Широкий екран</PresentationFormat>
  <Paragraphs>35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Тема Office</vt:lpstr>
      <vt:lpstr> Windows Forms 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При виборі форми у вікні дизайнера внизу праворуч під структурою проекту ми зможемо знайти вікно Properties (Властивості). </vt:lpstr>
      <vt:lpstr> Для створення елементів управління в коді C#  необхідно у лівій частині Visual Studio активізувати вкладку Toolbox (Панель інструментів). Або відкриємо Toolbox з пункту меню View/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Windows Forms </dc:title>
  <dc:creator>Oksana Okunkova</dc:creator>
  <cp:lastModifiedBy>Oksana Okunkova</cp:lastModifiedBy>
  <cp:revision>7</cp:revision>
  <dcterms:created xsi:type="dcterms:W3CDTF">2026-02-10T15:18:00Z</dcterms:created>
  <dcterms:modified xsi:type="dcterms:W3CDTF">2026-02-11T12:10:41Z</dcterms:modified>
</cp:coreProperties>
</file>