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7" r:id="rId30"/>
    <p:sldId id="286" r:id="rId31"/>
    <p:sldId id="288" r:id="rId32"/>
    <p:sldId id="289" r:id="rId33"/>
    <p:sldId id="290" r:id="rId34"/>
    <p:sldId id="291" r:id="rId35"/>
    <p:sldId id="293" r:id="rId36"/>
    <p:sldId id="292" r:id="rId37"/>
    <p:sldId id="294" r:id="rId38"/>
    <p:sldId id="284" r:id="rId39"/>
    <p:sldId id="285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7" autoAdjust="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D4973A-C35E-49AD-A106-5BD9AE68D8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9A0A38-80D4-4CD9-B7CB-D4E4695E0790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приймання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від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виробничих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підрозділів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готової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продукції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за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кількістю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;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16F6AFA-C014-452D-B060-FF9EA0C569A4}" type="parTrans" cxnId="{80FDB1BD-2D14-4B46-A38B-0573A9AEEC94}">
      <dgm:prSet/>
      <dgm:spPr/>
      <dgm:t>
        <a:bodyPr/>
        <a:lstStyle/>
        <a:p>
          <a:endParaRPr lang="ru-RU"/>
        </a:p>
      </dgm:t>
    </dgm:pt>
    <dgm:pt modelId="{096C2ECB-6EE6-41CD-95DA-876F2CF56514}" type="sibTrans" cxnId="{80FDB1BD-2D14-4B46-A38B-0573A9AEEC94}">
      <dgm:prSet/>
      <dgm:spPr/>
      <dgm:t>
        <a:bodyPr/>
        <a:lstStyle/>
        <a:p>
          <a:endParaRPr lang="ru-RU"/>
        </a:p>
      </dgm:t>
    </dgm:pt>
    <dgm:pt modelId="{50850C43-EEFE-429D-97B3-1D78CA4FC1BA}">
      <dgm:prSet phldrT="[Текст]" custT="1"/>
      <dgm:spPr/>
      <dgm:t>
        <a:bodyPr/>
        <a:lstStyle/>
        <a:p>
          <a:r>
            <a:rPr lang="uk-UA" sz="1600" noProof="0" smtClean="0">
              <a:latin typeface="Times New Roman" pitchFamily="18" charset="0"/>
              <a:cs typeface="Times New Roman" pitchFamily="18" charset="0"/>
            </a:rPr>
            <a:t>- розміщення її на складах і забезпечення схоронності; </a:t>
          </a:r>
          <a:endParaRPr lang="uk-UA" sz="1600" noProof="0">
            <a:latin typeface="Times New Roman" pitchFamily="18" charset="0"/>
            <a:cs typeface="Times New Roman" pitchFamily="18" charset="0"/>
          </a:endParaRPr>
        </a:p>
      </dgm:t>
    </dgm:pt>
    <dgm:pt modelId="{AA02C827-70FD-45B1-9826-30A9D3AFA775}" type="parTrans" cxnId="{BC9F46E1-FB3B-4E70-A56C-F8B27184B4C4}">
      <dgm:prSet/>
      <dgm:spPr/>
      <dgm:t>
        <a:bodyPr/>
        <a:lstStyle/>
        <a:p>
          <a:endParaRPr lang="ru-RU"/>
        </a:p>
      </dgm:t>
    </dgm:pt>
    <dgm:pt modelId="{95514952-D278-41E4-9AA5-259D01F68240}" type="sibTrans" cxnId="{BC9F46E1-FB3B-4E70-A56C-F8B27184B4C4}">
      <dgm:prSet/>
      <dgm:spPr/>
      <dgm:t>
        <a:bodyPr/>
        <a:lstStyle/>
        <a:p>
          <a:endParaRPr lang="ru-RU"/>
        </a:p>
      </dgm:t>
    </dgm:pt>
    <dgm:pt modelId="{B143C057-1FF6-45D0-8118-89435716E215}">
      <dgm:prSet custT="1"/>
      <dgm:spPr/>
      <dgm:t>
        <a:bodyPr/>
        <a:lstStyle/>
        <a:p>
          <a:r>
            <a:rPr lang="uk-UA" sz="1600" noProof="0" smtClean="0">
              <a:latin typeface="Times New Roman" pitchFamily="18" charset="0"/>
              <a:cs typeface="Times New Roman" pitchFamily="18" charset="0"/>
            </a:rPr>
            <a:t>- приймання матеріальних цінностей з їх кількісною і якісною перевіркою;</a:t>
          </a:r>
          <a:endParaRPr lang="uk-UA" sz="1600" noProof="0">
            <a:latin typeface="Times New Roman" pitchFamily="18" charset="0"/>
            <a:cs typeface="Times New Roman" pitchFamily="18" charset="0"/>
          </a:endParaRPr>
        </a:p>
      </dgm:t>
    </dgm:pt>
    <dgm:pt modelId="{A0F97F95-766A-4022-84D8-42F3F9B8E4A4}" type="parTrans" cxnId="{CCF83107-B52D-4358-95FB-42FD4AF1CE90}">
      <dgm:prSet/>
      <dgm:spPr/>
      <dgm:t>
        <a:bodyPr/>
        <a:lstStyle/>
        <a:p>
          <a:endParaRPr lang="ru-RU"/>
        </a:p>
      </dgm:t>
    </dgm:pt>
    <dgm:pt modelId="{D5B9E027-77D0-4CAB-B924-83C03D5B171B}" type="sibTrans" cxnId="{CCF83107-B52D-4358-95FB-42FD4AF1CE90}">
      <dgm:prSet/>
      <dgm:spPr/>
      <dgm:t>
        <a:bodyPr/>
        <a:lstStyle/>
        <a:p>
          <a:endParaRPr lang="ru-RU"/>
        </a:p>
      </dgm:t>
    </dgm:pt>
    <dgm:pt modelId="{62497D55-3CF4-4CBF-AC67-18E090BD3A6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підготовка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відпуск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матеріальних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засобів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у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виробництво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відправлення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за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межі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підприємства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E71267F-38DE-42FE-A8BA-E5184F4080CD}" type="parTrans" cxnId="{5A4B7898-2C18-4F7E-A8A5-B729292A80C8}">
      <dgm:prSet/>
      <dgm:spPr/>
      <dgm:t>
        <a:bodyPr/>
        <a:lstStyle/>
        <a:p>
          <a:endParaRPr lang="ru-RU"/>
        </a:p>
      </dgm:t>
    </dgm:pt>
    <dgm:pt modelId="{D2337CBC-6D27-436D-B2BE-5265378C5B1E}" type="sibTrans" cxnId="{5A4B7898-2C18-4F7E-A8A5-B729292A80C8}">
      <dgm:prSet/>
      <dgm:spPr/>
      <dgm:t>
        <a:bodyPr/>
        <a:lstStyle/>
        <a:p>
          <a:endParaRPr lang="ru-RU"/>
        </a:p>
      </dgm:t>
    </dgm:pt>
    <dgm:pt modelId="{D26C03AD-80C0-4BC7-A5BC-D4A43BAD1EE1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підготовка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складських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приміщень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площ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;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переміщення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вантажів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усередині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складів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з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метою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раціональнішого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використання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площі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складів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з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інших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причин;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C9934D0-973E-407D-B9D9-706DB54C6B98}" type="parTrans" cxnId="{085FEE07-8D04-4826-B48E-39CFE2B8B1B8}">
      <dgm:prSet/>
      <dgm:spPr/>
      <dgm:t>
        <a:bodyPr/>
        <a:lstStyle/>
        <a:p>
          <a:endParaRPr lang="ru-RU"/>
        </a:p>
      </dgm:t>
    </dgm:pt>
    <dgm:pt modelId="{64F151CC-9B90-48B3-A0BF-F11671C65055}" type="sibTrans" cxnId="{085FEE07-8D04-4826-B48E-39CFE2B8B1B8}">
      <dgm:prSet/>
      <dgm:spPr/>
      <dgm:t>
        <a:bodyPr/>
        <a:lstStyle/>
        <a:p>
          <a:endParaRPr lang="ru-RU"/>
        </a:p>
      </dgm:t>
    </dgm:pt>
    <dgm:pt modelId="{6CBAD2E8-3E5C-494F-8445-B56E829F3D3A}">
      <dgm:prSet custT="1"/>
      <dgm:spPr/>
      <dgm:t>
        <a:bodyPr/>
        <a:lstStyle/>
        <a:p>
          <a:r>
            <a:rPr lang="uk-UA" sz="1600" noProof="0" smtClean="0">
              <a:latin typeface="Times New Roman" pitchFamily="18" charset="0"/>
              <a:cs typeface="Times New Roman" pitchFamily="18" charset="0"/>
            </a:rPr>
            <a:t>- підготовка партій готової продукції до відвантаження споживачам, </a:t>
          </a:r>
          <a:endParaRPr lang="uk-UA" sz="1600" noProof="0">
            <a:latin typeface="Times New Roman" pitchFamily="18" charset="0"/>
            <a:cs typeface="Times New Roman" pitchFamily="18" charset="0"/>
          </a:endParaRPr>
        </a:p>
      </dgm:t>
    </dgm:pt>
    <dgm:pt modelId="{5D4652D1-0EB0-4FA3-A2B3-476FF3CF3165}" type="parTrans" cxnId="{43F4F98F-2C0E-4696-8282-8AD5C55B57AD}">
      <dgm:prSet/>
      <dgm:spPr/>
      <dgm:t>
        <a:bodyPr/>
        <a:lstStyle/>
        <a:p>
          <a:endParaRPr lang="ru-RU"/>
        </a:p>
      </dgm:t>
    </dgm:pt>
    <dgm:pt modelId="{AC9C2CFC-C22C-4560-88D9-D706DDB45261}" type="sibTrans" cxnId="{43F4F98F-2C0E-4696-8282-8AD5C55B57AD}">
      <dgm:prSet/>
      <dgm:spPr/>
      <dgm:t>
        <a:bodyPr/>
        <a:lstStyle/>
        <a:p>
          <a:endParaRPr lang="ru-RU"/>
        </a:p>
      </dgm:t>
    </dgm:pt>
    <dgm:pt modelId="{00DBB7E4-ADC3-4B6C-95DE-4490F70A82DB}">
      <dgm:prSet custT="1"/>
      <dgm:spPr/>
      <dgm:t>
        <a:bodyPr/>
        <a:lstStyle/>
        <a:p>
          <a:r>
            <a:rPr lang="uk-UA" sz="1600" noProof="0" smtClean="0">
              <a:latin typeface="Times New Roman" pitchFamily="18" charset="0"/>
              <a:cs typeface="Times New Roman" pitchFamily="18" charset="0"/>
            </a:rPr>
            <a:t>- відпуск готової продукції споживачам за номенклатурою, асортиментом, кількістю і якістю з оформленням відповідної документації; </a:t>
          </a:r>
          <a:endParaRPr lang="uk-UA" sz="1600" noProof="0">
            <a:latin typeface="Times New Roman" pitchFamily="18" charset="0"/>
            <a:cs typeface="Times New Roman" pitchFamily="18" charset="0"/>
          </a:endParaRPr>
        </a:p>
      </dgm:t>
    </dgm:pt>
    <dgm:pt modelId="{90609D5F-E120-476D-B706-21D2BC614CD8}" type="parTrans" cxnId="{56E68255-CFF8-4F73-A1C1-BC60F5299B96}">
      <dgm:prSet/>
      <dgm:spPr/>
      <dgm:t>
        <a:bodyPr/>
        <a:lstStyle/>
        <a:p>
          <a:endParaRPr lang="ru-RU"/>
        </a:p>
      </dgm:t>
    </dgm:pt>
    <dgm:pt modelId="{FB01C61A-D792-4FB2-8A72-633C03D18B2A}" type="sibTrans" cxnId="{56E68255-CFF8-4F73-A1C1-BC60F5299B96}">
      <dgm:prSet/>
      <dgm:spPr/>
      <dgm:t>
        <a:bodyPr/>
        <a:lstStyle/>
        <a:p>
          <a:endParaRPr lang="ru-RU"/>
        </a:p>
      </dgm:t>
    </dgm:pt>
    <dgm:pt modelId="{07F6FA2E-C582-42B5-B4D1-CEB9A19AABB8}">
      <dgm:prSet custT="1"/>
      <dgm:spPr/>
      <dgm:t>
        <a:bodyPr/>
        <a:lstStyle/>
        <a:p>
          <a:r>
            <a:rPr lang="uk-UA" sz="1600" noProof="0" smtClean="0">
              <a:latin typeface="Times New Roman" pitchFamily="18" charset="0"/>
              <a:cs typeface="Times New Roman" pitchFamily="18" charset="0"/>
            </a:rPr>
            <a:t>- розроблення і реалізація заходів щодо вдосконалювання тарно-складського господарства, вантажно-розвантажувальних робіт, механізації й автоматизації складів; </a:t>
          </a:r>
          <a:endParaRPr lang="uk-UA" sz="1600" noProof="0">
            <a:latin typeface="Times New Roman" pitchFamily="18" charset="0"/>
            <a:cs typeface="Times New Roman" pitchFamily="18" charset="0"/>
          </a:endParaRPr>
        </a:p>
      </dgm:t>
    </dgm:pt>
    <dgm:pt modelId="{AFB2C087-9A8B-4B16-9CE2-254CFA319C59}" type="parTrans" cxnId="{06D5F3B3-7003-4036-BDD6-A5EA84AA6132}">
      <dgm:prSet/>
      <dgm:spPr/>
      <dgm:t>
        <a:bodyPr/>
        <a:lstStyle/>
        <a:p>
          <a:endParaRPr lang="ru-RU"/>
        </a:p>
      </dgm:t>
    </dgm:pt>
    <dgm:pt modelId="{43A236EC-E2BF-4291-A652-2CC184734469}" type="sibTrans" cxnId="{06D5F3B3-7003-4036-BDD6-A5EA84AA6132}">
      <dgm:prSet/>
      <dgm:spPr/>
      <dgm:t>
        <a:bodyPr/>
        <a:lstStyle/>
        <a:p>
          <a:endParaRPr lang="ru-RU"/>
        </a:p>
      </dgm:t>
    </dgm:pt>
    <dgm:pt modelId="{A1C82D90-B7C6-40A4-8CDB-39CD067CA116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вирівнювання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рівня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запасів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шляхом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їх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регулювання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FBFB2CC-3B4C-4F75-B33C-715FFACC6A09}" type="parTrans" cxnId="{CEFC7343-175F-4C9C-8AEF-4A63E82EB840}">
      <dgm:prSet/>
      <dgm:spPr/>
      <dgm:t>
        <a:bodyPr/>
        <a:lstStyle/>
        <a:p>
          <a:endParaRPr lang="ru-RU"/>
        </a:p>
      </dgm:t>
    </dgm:pt>
    <dgm:pt modelId="{D49389B5-B105-43BD-B312-3B752E50D150}" type="sibTrans" cxnId="{CEFC7343-175F-4C9C-8AEF-4A63E82EB840}">
      <dgm:prSet/>
      <dgm:spPr/>
      <dgm:t>
        <a:bodyPr/>
        <a:lstStyle/>
        <a:p>
          <a:endParaRPr lang="ru-RU"/>
        </a:p>
      </dgm:t>
    </dgm:pt>
    <dgm:pt modelId="{6D17AF32-CBB5-45B3-9615-AE47CEE8EEB7}" type="pres">
      <dgm:prSet presAssocID="{66D4973A-C35E-49AD-A106-5BD9AE68D8C1}" presName="linear" presStyleCnt="0">
        <dgm:presLayoutVars>
          <dgm:animLvl val="lvl"/>
          <dgm:resizeHandles val="exact"/>
        </dgm:presLayoutVars>
      </dgm:prSet>
      <dgm:spPr/>
    </dgm:pt>
    <dgm:pt modelId="{EE4AF619-8FBA-4F10-BE11-74D580289937}" type="pres">
      <dgm:prSet presAssocID="{E09A0A38-80D4-4CD9-B7CB-D4E4695E0790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8D58DDB0-1662-4885-B9AF-E841E24EF409}" type="pres">
      <dgm:prSet presAssocID="{096C2ECB-6EE6-41CD-95DA-876F2CF56514}" presName="spacer" presStyleCnt="0"/>
      <dgm:spPr/>
    </dgm:pt>
    <dgm:pt modelId="{D6A71270-9252-428D-961A-31A2443F06FC}" type="pres">
      <dgm:prSet presAssocID="{D26C03AD-80C0-4BC7-A5BC-D4A43BAD1EE1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6A6848-54AD-47B2-8519-5CB8E2D3B341}" type="pres">
      <dgm:prSet presAssocID="{64F151CC-9B90-48B3-A0BF-F11671C65055}" presName="spacer" presStyleCnt="0"/>
      <dgm:spPr/>
    </dgm:pt>
    <dgm:pt modelId="{E72CF937-2387-4BDE-8FCC-B690C2AF3AC3}" type="pres">
      <dgm:prSet presAssocID="{62497D55-3CF4-4CBF-AC67-18E090BD3A6D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3B3A0-2578-4B86-90B0-3F2A2363EEB3}" type="pres">
      <dgm:prSet presAssocID="{D2337CBC-6D27-436D-B2BE-5265378C5B1E}" presName="spacer" presStyleCnt="0"/>
      <dgm:spPr/>
    </dgm:pt>
    <dgm:pt modelId="{0B7E4979-16ED-4DDA-B141-29E74112C755}" type="pres">
      <dgm:prSet presAssocID="{B143C057-1FF6-45D0-8118-89435716E215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800956-EC2A-4DD6-A024-A26599BD8492}" type="pres">
      <dgm:prSet presAssocID="{D5B9E027-77D0-4CAB-B924-83C03D5B171B}" presName="spacer" presStyleCnt="0"/>
      <dgm:spPr/>
    </dgm:pt>
    <dgm:pt modelId="{F7333505-ADB5-4707-A030-5A38247E4780}" type="pres">
      <dgm:prSet presAssocID="{50850C43-EEFE-429D-97B3-1D78CA4FC1BA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D3CD5954-B1FD-4321-8E88-834EF6601C85}" type="pres">
      <dgm:prSet presAssocID="{95514952-D278-41E4-9AA5-259D01F68240}" presName="spacer" presStyleCnt="0"/>
      <dgm:spPr/>
    </dgm:pt>
    <dgm:pt modelId="{1DDBE40F-BB7A-4B14-994E-4F1FD89F82E8}" type="pres">
      <dgm:prSet presAssocID="{A1C82D90-B7C6-40A4-8CDB-39CD067CA116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FE0DF-1671-421F-A5C3-6EE785983CA3}" type="pres">
      <dgm:prSet presAssocID="{D49389B5-B105-43BD-B312-3B752E50D150}" presName="spacer" presStyleCnt="0"/>
      <dgm:spPr/>
    </dgm:pt>
    <dgm:pt modelId="{659A4D32-0DE6-4CF3-AF2F-C3DFD39E956E}" type="pres">
      <dgm:prSet presAssocID="{07F6FA2E-C582-42B5-B4D1-CEB9A19AABB8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2E8A6AF5-85F3-4055-97F9-29F6FA9CE289}" type="pres">
      <dgm:prSet presAssocID="{43A236EC-E2BF-4291-A652-2CC184734469}" presName="spacer" presStyleCnt="0"/>
      <dgm:spPr/>
    </dgm:pt>
    <dgm:pt modelId="{991AEA8A-0A3E-4722-89C2-D15CFFC2AEDC}" type="pres">
      <dgm:prSet presAssocID="{00DBB7E4-ADC3-4B6C-95DE-4490F70A82DB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D2273-3A2E-49A1-981D-F539D94EE4F7}" type="pres">
      <dgm:prSet presAssocID="{FB01C61A-D792-4FB2-8A72-633C03D18B2A}" presName="spacer" presStyleCnt="0"/>
      <dgm:spPr/>
    </dgm:pt>
    <dgm:pt modelId="{DC2F63AD-3712-4A3D-8B92-4C94931A50D1}" type="pres">
      <dgm:prSet presAssocID="{6CBAD2E8-3E5C-494F-8445-B56E829F3D3A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CEFC7343-175F-4C9C-8AEF-4A63E82EB840}" srcId="{66D4973A-C35E-49AD-A106-5BD9AE68D8C1}" destId="{A1C82D90-B7C6-40A4-8CDB-39CD067CA116}" srcOrd="5" destOrd="0" parTransId="{4FBFB2CC-3B4C-4F75-B33C-715FFACC6A09}" sibTransId="{D49389B5-B105-43BD-B312-3B752E50D150}"/>
    <dgm:cxn modelId="{016D7E60-12EE-4918-8D9D-699BC66C9376}" type="presOf" srcId="{66D4973A-C35E-49AD-A106-5BD9AE68D8C1}" destId="{6D17AF32-CBB5-45B3-9615-AE47CEE8EEB7}" srcOrd="0" destOrd="0" presId="urn:microsoft.com/office/officeart/2005/8/layout/vList2"/>
    <dgm:cxn modelId="{DF25A469-C44E-4182-BB07-1DA7D7EB627E}" type="presOf" srcId="{E09A0A38-80D4-4CD9-B7CB-D4E4695E0790}" destId="{EE4AF619-8FBA-4F10-BE11-74D580289937}" srcOrd="0" destOrd="0" presId="urn:microsoft.com/office/officeart/2005/8/layout/vList2"/>
    <dgm:cxn modelId="{06D5F3B3-7003-4036-BDD6-A5EA84AA6132}" srcId="{66D4973A-C35E-49AD-A106-5BD9AE68D8C1}" destId="{07F6FA2E-C582-42B5-B4D1-CEB9A19AABB8}" srcOrd="6" destOrd="0" parTransId="{AFB2C087-9A8B-4B16-9CE2-254CFA319C59}" sibTransId="{43A236EC-E2BF-4291-A652-2CC184734469}"/>
    <dgm:cxn modelId="{085FEE07-8D04-4826-B48E-39CFE2B8B1B8}" srcId="{66D4973A-C35E-49AD-A106-5BD9AE68D8C1}" destId="{D26C03AD-80C0-4BC7-A5BC-D4A43BAD1EE1}" srcOrd="1" destOrd="0" parTransId="{1C9934D0-973E-407D-B9D9-706DB54C6B98}" sibTransId="{64F151CC-9B90-48B3-A0BF-F11671C65055}"/>
    <dgm:cxn modelId="{D03D94EC-FBAF-48E2-9BC1-D72F23F2C259}" type="presOf" srcId="{62497D55-3CF4-4CBF-AC67-18E090BD3A6D}" destId="{E72CF937-2387-4BDE-8FCC-B690C2AF3AC3}" srcOrd="0" destOrd="0" presId="urn:microsoft.com/office/officeart/2005/8/layout/vList2"/>
    <dgm:cxn modelId="{5A4B7898-2C18-4F7E-A8A5-B729292A80C8}" srcId="{66D4973A-C35E-49AD-A106-5BD9AE68D8C1}" destId="{62497D55-3CF4-4CBF-AC67-18E090BD3A6D}" srcOrd="2" destOrd="0" parTransId="{BE71267F-38DE-42FE-A8BA-E5184F4080CD}" sibTransId="{D2337CBC-6D27-436D-B2BE-5265378C5B1E}"/>
    <dgm:cxn modelId="{F548627B-3C65-4823-BFD3-15AD8A13E23F}" type="presOf" srcId="{B143C057-1FF6-45D0-8118-89435716E215}" destId="{0B7E4979-16ED-4DDA-B141-29E74112C755}" srcOrd="0" destOrd="0" presId="urn:microsoft.com/office/officeart/2005/8/layout/vList2"/>
    <dgm:cxn modelId="{80FDB1BD-2D14-4B46-A38B-0573A9AEEC94}" srcId="{66D4973A-C35E-49AD-A106-5BD9AE68D8C1}" destId="{E09A0A38-80D4-4CD9-B7CB-D4E4695E0790}" srcOrd="0" destOrd="0" parTransId="{B16F6AFA-C014-452D-B060-FF9EA0C569A4}" sibTransId="{096C2ECB-6EE6-41CD-95DA-876F2CF56514}"/>
    <dgm:cxn modelId="{926B2090-C00D-4B91-AE25-48EAFE6044FE}" type="presOf" srcId="{A1C82D90-B7C6-40A4-8CDB-39CD067CA116}" destId="{1DDBE40F-BB7A-4B14-994E-4F1FD89F82E8}" srcOrd="0" destOrd="0" presId="urn:microsoft.com/office/officeart/2005/8/layout/vList2"/>
    <dgm:cxn modelId="{43F4F98F-2C0E-4696-8282-8AD5C55B57AD}" srcId="{66D4973A-C35E-49AD-A106-5BD9AE68D8C1}" destId="{6CBAD2E8-3E5C-494F-8445-B56E829F3D3A}" srcOrd="8" destOrd="0" parTransId="{5D4652D1-0EB0-4FA3-A2B3-476FF3CF3165}" sibTransId="{AC9C2CFC-C22C-4560-88D9-D706DDB45261}"/>
    <dgm:cxn modelId="{56E68255-CFF8-4F73-A1C1-BC60F5299B96}" srcId="{66D4973A-C35E-49AD-A106-5BD9AE68D8C1}" destId="{00DBB7E4-ADC3-4B6C-95DE-4490F70A82DB}" srcOrd="7" destOrd="0" parTransId="{90609D5F-E120-476D-B706-21D2BC614CD8}" sibTransId="{FB01C61A-D792-4FB2-8A72-633C03D18B2A}"/>
    <dgm:cxn modelId="{436E853B-F652-435F-BFFC-EC3BB03F93A2}" type="presOf" srcId="{D26C03AD-80C0-4BC7-A5BC-D4A43BAD1EE1}" destId="{D6A71270-9252-428D-961A-31A2443F06FC}" srcOrd="0" destOrd="0" presId="urn:microsoft.com/office/officeart/2005/8/layout/vList2"/>
    <dgm:cxn modelId="{CCF83107-B52D-4358-95FB-42FD4AF1CE90}" srcId="{66D4973A-C35E-49AD-A106-5BD9AE68D8C1}" destId="{B143C057-1FF6-45D0-8118-89435716E215}" srcOrd="3" destOrd="0" parTransId="{A0F97F95-766A-4022-84D8-42F3F9B8E4A4}" sibTransId="{D5B9E027-77D0-4CAB-B924-83C03D5B171B}"/>
    <dgm:cxn modelId="{ACAAE590-2AB1-4D72-9202-9CDA8ABA243A}" type="presOf" srcId="{07F6FA2E-C582-42B5-B4D1-CEB9A19AABB8}" destId="{659A4D32-0DE6-4CF3-AF2F-C3DFD39E956E}" srcOrd="0" destOrd="0" presId="urn:microsoft.com/office/officeart/2005/8/layout/vList2"/>
    <dgm:cxn modelId="{73AE2DF3-58F3-46B0-91E1-B774A44258AF}" type="presOf" srcId="{00DBB7E4-ADC3-4B6C-95DE-4490F70A82DB}" destId="{991AEA8A-0A3E-4722-89C2-D15CFFC2AEDC}" srcOrd="0" destOrd="0" presId="urn:microsoft.com/office/officeart/2005/8/layout/vList2"/>
    <dgm:cxn modelId="{E2ECF36A-3951-4469-A509-94B41AE2F3B1}" type="presOf" srcId="{50850C43-EEFE-429D-97B3-1D78CA4FC1BA}" destId="{F7333505-ADB5-4707-A030-5A38247E4780}" srcOrd="0" destOrd="0" presId="urn:microsoft.com/office/officeart/2005/8/layout/vList2"/>
    <dgm:cxn modelId="{BC9F46E1-FB3B-4E70-A56C-F8B27184B4C4}" srcId="{66D4973A-C35E-49AD-A106-5BD9AE68D8C1}" destId="{50850C43-EEFE-429D-97B3-1D78CA4FC1BA}" srcOrd="4" destOrd="0" parTransId="{AA02C827-70FD-45B1-9826-30A9D3AFA775}" sibTransId="{95514952-D278-41E4-9AA5-259D01F68240}"/>
    <dgm:cxn modelId="{53078454-E5CA-482A-8B96-8BBFCB6B5117}" type="presOf" srcId="{6CBAD2E8-3E5C-494F-8445-B56E829F3D3A}" destId="{DC2F63AD-3712-4A3D-8B92-4C94931A50D1}" srcOrd="0" destOrd="0" presId="urn:microsoft.com/office/officeart/2005/8/layout/vList2"/>
    <dgm:cxn modelId="{D36335E0-CDDE-4A9E-92A6-AD109D7BFBAE}" type="presParOf" srcId="{6D17AF32-CBB5-45B3-9615-AE47CEE8EEB7}" destId="{EE4AF619-8FBA-4F10-BE11-74D580289937}" srcOrd="0" destOrd="0" presId="urn:microsoft.com/office/officeart/2005/8/layout/vList2"/>
    <dgm:cxn modelId="{934AABE7-E04F-41B9-BB37-12B3163F49E1}" type="presParOf" srcId="{6D17AF32-CBB5-45B3-9615-AE47CEE8EEB7}" destId="{8D58DDB0-1662-4885-B9AF-E841E24EF409}" srcOrd="1" destOrd="0" presId="urn:microsoft.com/office/officeart/2005/8/layout/vList2"/>
    <dgm:cxn modelId="{84F09D30-B536-4D47-B96B-7D06E47205E7}" type="presParOf" srcId="{6D17AF32-CBB5-45B3-9615-AE47CEE8EEB7}" destId="{D6A71270-9252-428D-961A-31A2443F06FC}" srcOrd="2" destOrd="0" presId="urn:microsoft.com/office/officeart/2005/8/layout/vList2"/>
    <dgm:cxn modelId="{1E5CB9A6-D943-4E50-AEE0-E698D1B69EDE}" type="presParOf" srcId="{6D17AF32-CBB5-45B3-9615-AE47CEE8EEB7}" destId="{1B6A6848-54AD-47B2-8519-5CB8E2D3B341}" srcOrd="3" destOrd="0" presId="urn:microsoft.com/office/officeart/2005/8/layout/vList2"/>
    <dgm:cxn modelId="{08E96BAD-816B-4F37-ABC6-09C35350E901}" type="presParOf" srcId="{6D17AF32-CBB5-45B3-9615-AE47CEE8EEB7}" destId="{E72CF937-2387-4BDE-8FCC-B690C2AF3AC3}" srcOrd="4" destOrd="0" presId="urn:microsoft.com/office/officeart/2005/8/layout/vList2"/>
    <dgm:cxn modelId="{9A852A25-729D-47C3-86E5-AD77320B5002}" type="presParOf" srcId="{6D17AF32-CBB5-45B3-9615-AE47CEE8EEB7}" destId="{FE73B3A0-2578-4B86-90B0-3F2A2363EEB3}" srcOrd="5" destOrd="0" presId="urn:microsoft.com/office/officeart/2005/8/layout/vList2"/>
    <dgm:cxn modelId="{2490CBED-2308-4370-8641-8BAE30EA0FAE}" type="presParOf" srcId="{6D17AF32-CBB5-45B3-9615-AE47CEE8EEB7}" destId="{0B7E4979-16ED-4DDA-B141-29E74112C755}" srcOrd="6" destOrd="0" presId="urn:microsoft.com/office/officeart/2005/8/layout/vList2"/>
    <dgm:cxn modelId="{2B6F126B-2BAA-48DB-BE06-60408F01794C}" type="presParOf" srcId="{6D17AF32-CBB5-45B3-9615-AE47CEE8EEB7}" destId="{C8800956-EC2A-4DD6-A024-A26599BD8492}" srcOrd="7" destOrd="0" presId="urn:microsoft.com/office/officeart/2005/8/layout/vList2"/>
    <dgm:cxn modelId="{E7C20FD1-25D5-44FA-9EF3-330765F50279}" type="presParOf" srcId="{6D17AF32-CBB5-45B3-9615-AE47CEE8EEB7}" destId="{F7333505-ADB5-4707-A030-5A38247E4780}" srcOrd="8" destOrd="0" presId="urn:microsoft.com/office/officeart/2005/8/layout/vList2"/>
    <dgm:cxn modelId="{22561381-7D38-41E6-839A-DE3A364B9481}" type="presParOf" srcId="{6D17AF32-CBB5-45B3-9615-AE47CEE8EEB7}" destId="{D3CD5954-B1FD-4321-8E88-834EF6601C85}" srcOrd="9" destOrd="0" presId="urn:microsoft.com/office/officeart/2005/8/layout/vList2"/>
    <dgm:cxn modelId="{CC1F19FF-F025-4337-A5A3-0450B35FE851}" type="presParOf" srcId="{6D17AF32-CBB5-45B3-9615-AE47CEE8EEB7}" destId="{1DDBE40F-BB7A-4B14-994E-4F1FD89F82E8}" srcOrd="10" destOrd="0" presId="urn:microsoft.com/office/officeart/2005/8/layout/vList2"/>
    <dgm:cxn modelId="{B57C9272-F33A-4F35-8687-B8274E0CCBD6}" type="presParOf" srcId="{6D17AF32-CBB5-45B3-9615-AE47CEE8EEB7}" destId="{0B9FE0DF-1671-421F-A5C3-6EE785983CA3}" srcOrd="11" destOrd="0" presId="urn:microsoft.com/office/officeart/2005/8/layout/vList2"/>
    <dgm:cxn modelId="{AEA29E4F-758D-4E4F-8844-A7966C708BF5}" type="presParOf" srcId="{6D17AF32-CBB5-45B3-9615-AE47CEE8EEB7}" destId="{659A4D32-0DE6-4CF3-AF2F-C3DFD39E956E}" srcOrd="12" destOrd="0" presId="urn:microsoft.com/office/officeart/2005/8/layout/vList2"/>
    <dgm:cxn modelId="{D7C41FBA-518B-44B3-B12C-4CB2F5AE9DB5}" type="presParOf" srcId="{6D17AF32-CBB5-45B3-9615-AE47CEE8EEB7}" destId="{2E8A6AF5-85F3-4055-97F9-29F6FA9CE289}" srcOrd="13" destOrd="0" presId="urn:microsoft.com/office/officeart/2005/8/layout/vList2"/>
    <dgm:cxn modelId="{B9274774-A73C-4A69-BC7C-DB0575516EA4}" type="presParOf" srcId="{6D17AF32-CBB5-45B3-9615-AE47CEE8EEB7}" destId="{991AEA8A-0A3E-4722-89C2-D15CFFC2AEDC}" srcOrd="14" destOrd="0" presId="urn:microsoft.com/office/officeart/2005/8/layout/vList2"/>
    <dgm:cxn modelId="{2FFBA747-6833-4042-9C0E-55BDC6949414}" type="presParOf" srcId="{6D17AF32-CBB5-45B3-9615-AE47CEE8EEB7}" destId="{70CD2273-3A2E-49A1-981D-F539D94EE4F7}" srcOrd="15" destOrd="0" presId="urn:microsoft.com/office/officeart/2005/8/layout/vList2"/>
    <dgm:cxn modelId="{53EF4E6F-F5CA-4D4C-B7FD-DD3F1D0E9323}" type="presParOf" srcId="{6D17AF32-CBB5-45B3-9615-AE47CEE8EEB7}" destId="{DC2F63AD-3712-4A3D-8B92-4C94931A50D1}" srcOrd="16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EB1C4B-E272-4C29-BF10-544E0FEB83B8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23ABBA-20B1-4784-9ABE-0B027295906F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За масштабами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роботи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місцем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розташування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02F94E3-6B1A-49CA-AD08-619B7517576A}" type="parTrans" cxnId="{D4D0876D-176D-4051-95BA-53ADC5C5AC68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8D84D0CE-EEA1-4094-991A-005EF8E3B852}" type="sibTrans" cxnId="{D4D0876D-176D-4051-95BA-53ADC5C5AC68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BF7D008-B8B8-4838-80A1-DB5B39C10546}">
      <dgm:prSet phldrT="[Текст]"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центральні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50CDD5D0-0F11-458A-8D64-DB33A06A5E7A}" type="parTrans" cxnId="{E0A6F26C-F8FC-4393-AB5A-2C35D920933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1DE3AE2F-E78B-45FF-AB6F-44A2BC56A9D9}" type="sibTrans" cxnId="{E0A6F26C-F8FC-4393-AB5A-2C35D920933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87E690F-D6A7-419E-AED0-051799CF3987}">
      <dgm:prSet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За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призначенням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у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виробничому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процесі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підпорядку-ванням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: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9B75FD81-A8E7-4060-80FA-D09D04A51156}" type="parTrans" cxnId="{64F10DB7-F9FE-48B1-AF4A-4C675653EBE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7F02308-DC7D-4029-98EA-21D56E61209C}" type="sibTrans" cxnId="{64F10DB7-F9FE-48B1-AF4A-4C675653EBE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FABCE7E0-7CC8-4F21-B8D1-0B84BB4DF80D}">
      <dgm:prSet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матеріальні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1C181AE-3C66-401C-BD5D-8ABF6E7D630F}" type="parTrans" cxnId="{C6B7C66E-AA89-4282-B340-A3E5BDAD99AE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35F1548-AB84-4EB4-B36A-9CD726474553}" type="sibTrans" cxnId="{C6B7C66E-AA89-4282-B340-A3E5BDAD99AE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3BAE9182-8610-4287-8773-FCF2E0DF1A84}">
      <dgm:prSet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збутові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492E945-7BA0-4476-B562-20FA1C31751A}" type="parTrans" cxnId="{D93A8B16-4531-43E9-B631-2562B452C73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EEE03EC7-A0E1-478C-89A2-B13B133FFC90}" type="sibTrans" cxnId="{D93A8B16-4531-43E9-B631-2562B452C73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D7D20E6-1633-49A0-B23C-2D471D59D0EC}">
      <dgm:prSet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виробничі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DFCB6C8-2C29-44B3-A00A-29D59F89B620}" type="parTrans" cxnId="{9886D4F3-B0A4-4E63-B426-7CAB8AC409DD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672AF5B-BD43-42DB-AA54-D7AD0B622744}" type="sibTrans" cxnId="{9886D4F3-B0A4-4E63-B426-7CAB8AC409DD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A6C9050-011B-457C-821E-4B5B910ACD27}">
      <dgm:prSet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склади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запасних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A3F2767-4767-48F2-8B2C-53EAE43A57FB}" type="parTrans" cxnId="{E2A7AF5B-CBAE-43CA-86F3-1AFBEBBD907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2D1738D-5C35-430E-8BB9-0562ABACBDEE}" type="sibTrans" cxnId="{E2A7AF5B-CBAE-43CA-86F3-1AFBEBBD907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BEF446E-759A-4AD1-ADDA-132F43451778}">
      <dgm:prSet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інструментальні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склади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C954990-17A5-4DA6-B184-C7052B4E771B}" type="parTrans" cxnId="{A079DDF5-EF9B-4288-8EF0-77D55F3882F5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ED87CE0B-00D5-4B09-A774-26827A28043C}" type="sibTrans" cxnId="{A079DDF5-EF9B-4288-8EF0-77D55F3882F5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2D4603E-9350-4664-AA80-DFFE0F32831A}">
      <dgm:prSet phldrT="[Текст]"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загальнозаводські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7845D2C-6EC9-4211-8AC7-4FAE8644CE38}" type="parTrans" cxnId="{0A30C230-5216-4F10-A556-C8A67A002D50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F9B2583-99F0-45B4-A85D-A16645D66D0B}" type="sibTrans" cxnId="{0A30C230-5216-4F10-A556-C8A67A002D50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85775814-CA61-4CDB-B91B-9DF19D050B89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при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цехові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5FB0CF0D-F00C-4DA8-8890-EA5C02461168}" type="parTrans" cxnId="{17B8385D-B1A7-4423-AAE8-9DC21A90088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19910934-DFF8-4073-888F-028C9B05672A}" type="sibTrans" cxnId="{17B8385D-B1A7-4423-AAE8-9DC21A90088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9ACEB89-969B-4884-B694-71B3354650BD}">
      <dgm:prSet phldrT="[Текст]"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цехові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6C45589-77FF-44F0-90E6-FA6BC5814009}" type="parTrans" cxnId="{B029F8EF-1905-4A51-BFFA-28016C4D25B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33FBF572-1A85-4A12-9C88-2E3E2AD386C5}" type="sibTrans" cxnId="{B029F8EF-1905-4A51-BFFA-28016C4D25B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819504C-ACBD-49BF-B1E5-B46B1B4F055A}">
      <dgm:prSet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За видом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призначенням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матеріалів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що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зберігаються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87F120C-1F08-407F-9992-BFEB116AD6B4}" type="parTrans" cxnId="{DC55DB6A-91FB-4924-A93B-A22738C80DC8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95A63A7-B9A7-44EE-A942-D3CF3B0041CB}" type="sibTrans" cxnId="{DC55DB6A-91FB-4924-A93B-A22738C80DC8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F1D5DA6-F89B-452B-92AD-E16064E031FE}">
      <dgm:prSet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універсальні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59F1AE06-70C8-4ECA-B4E1-AD61EE291D08}" type="parTrans" cxnId="{83CD8116-4D1E-4496-B2E9-3CE28EA41C3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BFC7F2C-4524-4C5E-97D8-73F94A837D8F}" type="sibTrans" cxnId="{83CD8116-4D1E-4496-B2E9-3CE28EA41C3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2980BE0F-7EF2-412B-87FA-52BE96E2F093}">
      <dgm:prSet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спеціальні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A99FD041-B939-4082-846D-6F9A1D24D6AD}" type="parTrans" cxnId="{6446881E-7B98-4741-9C6B-E9C00652553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60771D5-46EC-4F01-AD43-2DEC0D34407D}" type="sibTrans" cxnId="{6446881E-7B98-4741-9C6B-E9C006525533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9D4B630-19F9-4152-8A01-288BE696A8C2}">
      <dgm:prSet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За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технічною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будовою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та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властивостями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матеріалів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5B3FC26-2B74-46C7-B4CE-61DCA873C703}" type="parTrans" cxnId="{C2EEA25E-EDFB-4043-9DA5-88E10C4901AC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1EEDDD35-AC1A-418E-812F-A460CB1D021A}" type="sibTrans" cxnId="{C2EEA25E-EDFB-4043-9DA5-88E10C4901AC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2588A852-594A-452D-9F9C-022BFD13D3A4}">
      <dgm:prSet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відкриті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C1256C5-656E-4942-ABA0-F4767CB289F8}" type="parTrans" cxnId="{BCA521F9-D900-45BB-B120-BC1D4DF20DB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7CB7EFD-3F0A-462E-9FD1-6BCB39C62A99}" type="sibTrans" cxnId="{BCA521F9-D900-45BB-B120-BC1D4DF20DB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B47F16A0-B0FE-4930-A82B-2AF71403A153}">
      <dgm:prSet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За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ступенем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вогнестійкості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E46322D-1693-415B-950E-23F294A7EF34}" type="parTrans" cxnId="{06C0B1DE-1724-455B-9CA1-EC12B1846CFC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27CCDDBB-1CE6-4B2F-8FF2-DE0226AECE84}" type="sibTrans" cxnId="{06C0B1DE-1724-455B-9CA1-EC12B1846CFC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EBD1A64C-D85F-42AE-953E-1A14865FB74E}">
      <dgm:prSet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незаймисті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5AE5C310-5F63-412C-8E01-6160182F93D7}" type="parTrans" cxnId="{F12DBA2F-8091-42A5-BD2C-2D8E4E9D4546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E3005A50-773F-46B9-A951-675386DCD0D9}" type="sibTrans" cxnId="{F12DBA2F-8091-42A5-BD2C-2D8E4E9D4546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C80D544-75B5-4EC0-8DA7-F41615433443}">
      <dgm:prSet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важкозаймисті</a:t>
          </a:r>
          <a:endParaRPr lang="ru-RU" sz="1600" dirty="0"/>
        </a:p>
      </dgm:t>
    </dgm:pt>
    <dgm:pt modelId="{C887E2FD-82AB-47FC-A601-AE732DD38BEE}" type="parTrans" cxnId="{D12C4958-E5EF-4156-8425-B6DC1FF5A3E6}">
      <dgm:prSet/>
      <dgm:spPr/>
      <dgm:t>
        <a:bodyPr/>
        <a:lstStyle/>
        <a:p>
          <a:endParaRPr lang="ru-RU"/>
        </a:p>
      </dgm:t>
    </dgm:pt>
    <dgm:pt modelId="{F01A817C-EDCE-4B94-AB2D-107865456284}" type="sibTrans" cxnId="{D12C4958-E5EF-4156-8425-B6DC1FF5A3E6}">
      <dgm:prSet/>
      <dgm:spPr/>
      <dgm:t>
        <a:bodyPr/>
        <a:lstStyle/>
        <a:p>
          <a:endParaRPr lang="ru-RU"/>
        </a:p>
      </dgm:t>
    </dgm:pt>
    <dgm:pt modelId="{0A2BDDE3-AE21-4E1E-9BEF-2BBFEFF07C07}">
      <dgm:prSet custT="1"/>
      <dgm:spPr/>
      <dgm:t>
        <a:bodyPr/>
        <a:lstStyle/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займисті</a:t>
          </a:r>
          <a:endParaRPr lang="ru-RU" sz="1600" dirty="0"/>
        </a:p>
      </dgm:t>
    </dgm:pt>
    <dgm:pt modelId="{4E5C01B8-1B25-437E-97D4-18C3A0FFDB3E}" type="parTrans" cxnId="{1EE6D4E5-D947-48A8-8DA3-0610EF35CC9A}">
      <dgm:prSet/>
      <dgm:spPr/>
      <dgm:t>
        <a:bodyPr/>
        <a:lstStyle/>
        <a:p>
          <a:endParaRPr lang="ru-RU"/>
        </a:p>
      </dgm:t>
    </dgm:pt>
    <dgm:pt modelId="{28D9E53F-D4E4-4080-8F06-C1D2ED682F2A}" type="sibTrans" cxnId="{1EE6D4E5-D947-48A8-8DA3-0610EF35CC9A}">
      <dgm:prSet/>
      <dgm:spPr/>
      <dgm:t>
        <a:bodyPr/>
        <a:lstStyle/>
        <a:p>
          <a:endParaRPr lang="ru-RU"/>
        </a:p>
      </dgm:t>
    </dgm:pt>
    <dgm:pt modelId="{6D7EF397-3091-437E-AF68-C29CF35D233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закриті</a:t>
          </a:r>
          <a:endParaRPr lang="ru-RU" sz="1600" dirty="0" smtClean="0"/>
        </a:p>
        <a:p>
          <a:endParaRPr lang="ru-RU" sz="1600" dirty="0"/>
        </a:p>
      </dgm:t>
    </dgm:pt>
    <dgm:pt modelId="{324C87AB-7AF9-4A48-924C-CBE47F86D5D9}" type="parTrans" cxnId="{9D9CF3F6-8535-464C-AD1E-13C0531B9FCE}">
      <dgm:prSet/>
      <dgm:spPr/>
      <dgm:t>
        <a:bodyPr/>
        <a:lstStyle/>
        <a:p>
          <a:endParaRPr lang="ru-RU"/>
        </a:p>
      </dgm:t>
    </dgm:pt>
    <dgm:pt modelId="{74BFFA22-8000-4FEE-B4E7-DB9301C93458}" type="sibTrans" cxnId="{9D9CF3F6-8535-464C-AD1E-13C0531B9FCE}">
      <dgm:prSet/>
      <dgm:spPr/>
      <dgm:t>
        <a:bodyPr/>
        <a:lstStyle/>
        <a:p>
          <a:endParaRPr lang="ru-RU"/>
        </a:p>
      </dgm:t>
    </dgm:pt>
    <dgm:pt modelId="{1552DF03-4EB5-4A6D-991F-3EBA738870E6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напівзакриті</a:t>
          </a:r>
          <a:endParaRPr lang="ru-RU" sz="1600" dirty="0" smtClean="0"/>
        </a:p>
      </dgm:t>
    </dgm:pt>
    <dgm:pt modelId="{6624E44B-3465-4A55-B9A3-26C8629F1480}" type="parTrans" cxnId="{3D55A06E-AA57-416C-AAE1-0113D2EC702C}">
      <dgm:prSet/>
      <dgm:spPr/>
      <dgm:t>
        <a:bodyPr/>
        <a:lstStyle/>
        <a:p>
          <a:endParaRPr lang="ru-RU"/>
        </a:p>
      </dgm:t>
    </dgm:pt>
    <dgm:pt modelId="{72A5A9BB-5249-445E-A930-5F8679049CCC}" type="sibTrans" cxnId="{3D55A06E-AA57-416C-AAE1-0113D2EC702C}">
      <dgm:prSet/>
      <dgm:spPr/>
      <dgm:t>
        <a:bodyPr/>
        <a:lstStyle/>
        <a:p>
          <a:endParaRPr lang="ru-RU"/>
        </a:p>
      </dgm:t>
    </dgm:pt>
    <dgm:pt modelId="{CEEAB9D0-0E23-467B-B7C4-70A43D7346B5}" type="pres">
      <dgm:prSet presAssocID="{05EB1C4B-E272-4C29-BF10-544E0FEB83B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ECD41EB-9798-446E-91B3-6AC777B8C84F}" type="pres">
      <dgm:prSet presAssocID="{6819504C-ACBD-49BF-B1E5-B46B1B4F055A}" presName="root" presStyleCnt="0"/>
      <dgm:spPr/>
    </dgm:pt>
    <dgm:pt modelId="{48D093B7-1D96-49AA-B335-91704682432F}" type="pres">
      <dgm:prSet presAssocID="{6819504C-ACBD-49BF-B1E5-B46B1B4F055A}" presName="rootComposite" presStyleCnt="0"/>
      <dgm:spPr/>
    </dgm:pt>
    <dgm:pt modelId="{6E026327-09A8-46F4-BCF9-FCA0921FE2B9}" type="pres">
      <dgm:prSet presAssocID="{6819504C-ACBD-49BF-B1E5-B46B1B4F055A}" presName="rootText" presStyleLbl="node1" presStyleIdx="0" presStyleCnt="5" custScaleY="193614"/>
      <dgm:spPr/>
    </dgm:pt>
    <dgm:pt modelId="{83AE15B0-35F0-42F0-9FF8-D73BAEFA743E}" type="pres">
      <dgm:prSet presAssocID="{6819504C-ACBD-49BF-B1E5-B46B1B4F055A}" presName="rootConnector" presStyleLbl="node1" presStyleIdx="0" presStyleCnt="5"/>
      <dgm:spPr/>
    </dgm:pt>
    <dgm:pt modelId="{A93DA349-022B-440D-8193-F581125D1CA5}" type="pres">
      <dgm:prSet presAssocID="{6819504C-ACBD-49BF-B1E5-B46B1B4F055A}" presName="childShape" presStyleCnt="0"/>
      <dgm:spPr/>
    </dgm:pt>
    <dgm:pt modelId="{80DD2DE4-8A20-4F0B-9454-A27309482C54}" type="pres">
      <dgm:prSet presAssocID="{59F1AE06-70C8-4ECA-B4E1-AD61EE291D08}" presName="Name13" presStyleLbl="parChTrans1D2" presStyleIdx="0" presStyleCnt="17"/>
      <dgm:spPr/>
    </dgm:pt>
    <dgm:pt modelId="{6BF82E7A-CBDB-47F1-8AC2-05E9905FC56F}" type="pres">
      <dgm:prSet presAssocID="{9F1D5DA6-F89B-452B-92AD-E16064E031FE}" presName="childText" presStyleLbl="bgAcc1" presStyleIdx="0" presStyleCnt="17" custScaleX="137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EDC39-ECC2-462E-B4E7-39A0114A7AA8}" type="pres">
      <dgm:prSet presAssocID="{A99FD041-B939-4082-846D-6F9A1D24D6AD}" presName="Name13" presStyleLbl="parChTrans1D2" presStyleIdx="1" presStyleCnt="17"/>
      <dgm:spPr/>
    </dgm:pt>
    <dgm:pt modelId="{4A1A941F-88E7-4386-A7D4-BE24C600632A}" type="pres">
      <dgm:prSet presAssocID="{2980BE0F-7EF2-412B-87FA-52BE96E2F093}" presName="childText" presStyleLbl="bgAcc1" presStyleIdx="1" presStyleCnt="17" custScaleX="133941">
        <dgm:presLayoutVars>
          <dgm:bulletEnabled val="1"/>
        </dgm:presLayoutVars>
      </dgm:prSet>
      <dgm:spPr/>
    </dgm:pt>
    <dgm:pt modelId="{23C73513-4AAC-4774-8C81-D68A59B59346}" type="pres">
      <dgm:prSet presAssocID="{C87E690F-D6A7-419E-AED0-051799CF3987}" presName="root" presStyleCnt="0"/>
      <dgm:spPr/>
    </dgm:pt>
    <dgm:pt modelId="{01873DCA-03BD-47FA-ABE8-D5E97E98DB0B}" type="pres">
      <dgm:prSet presAssocID="{C87E690F-D6A7-419E-AED0-051799CF3987}" presName="rootComposite" presStyleCnt="0"/>
      <dgm:spPr/>
    </dgm:pt>
    <dgm:pt modelId="{3FA13478-9493-4109-8C41-D811F3DEF670}" type="pres">
      <dgm:prSet presAssocID="{C87E690F-D6A7-419E-AED0-051799CF3987}" presName="rootText" presStyleLbl="node1" presStyleIdx="1" presStyleCnt="5" custScaleY="279340"/>
      <dgm:spPr/>
      <dgm:t>
        <a:bodyPr/>
        <a:lstStyle/>
        <a:p>
          <a:endParaRPr lang="ru-RU"/>
        </a:p>
      </dgm:t>
    </dgm:pt>
    <dgm:pt modelId="{7EFF3723-6960-4BD0-89D8-0216CD6F2A75}" type="pres">
      <dgm:prSet presAssocID="{C87E690F-D6A7-419E-AED0-051799CF3987}" presName="rootConnector" presStyleLbl="node1" presStyleIdx="1" presStyleCnt="5"/>
      <dgm:spPr/>
    </dgm:pt>
    <dgm:pt modelId="{06282CEC-4F2D-4D63-AC83-CEA4B20BB884}" type="pres">
      <dgm:prSet presAssocID="{C87E690F-D6A7-419E-AED0-051799CF3987}" presName="childShape" presStyleCnt="0"/>
      <dgm:spPr/>
    </dgm:pt>
    <dgm:pt modelId="{6FDC0415-CA7F-45A7-94D6-5A4611A6AFA2}" type="pres">
      <dgm:prSet presAssocID="{61C181AE-3C66-401C-BD5D-8ABF6E7D630F}" presName="Name13" presStyleLbl="parChTrans1D2" presStyleIdx="2" presStyleCnt="17"/>
      <dgm:spPr/>
    </dgm:pt>
    <dgm:pt modelId="{F4779DCA-E647-4F05-9F11-D48AD8205774}" type="pres">
      <dgm:prSet presAssocID="{FABCE7E0-7CC8-4F21-B8D1-0B84BB4DF80D}" presName="childText" presStyleLbl="bgAcc1" presStyleIdx="2" presStyleCnt="17" custScaleX="117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348AF9-EF8E-4C04-9EE7-2105E6D20905}" type="pres">
      <dgm:prSet presAssocID="{2492E945-7BA0-4476-B562-20FA1C31751A}" presName="Name13" presStyleLbl="parChTrans1D2" presStyleIdx="3" presStyleCnt="17"/>
      <dgm:spPr/>
    </dgm:pt>
    <dgm:pt modelId="{645B4FF3-3B40-441A-AB75-CC4BFA2C5CBA}" type="pres">
      <dgm:prSet presAssocID="{3BAE9182-8610-4287-8773-FCF2E0DF1A84}" presName="childText" presStyleLbl="bgAcc1" presStyleIdx="3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6EDB7-C4C8-4579-9438-9502CED2E5B9}" type="pres">
      <dgm:prSet presAssocID="{BDFCB6C8-2C29-44B3-A00A-29D59F89B620}" presName="Name13" presStyleLbl="parChTrans1D2" presStyleIdx="4" presStyleCnt="17"/>
      <dgm:spPr/>
    </dgm:pt>
    <dgm:pt modelId="{AB406A91-BC2B-407B-A7B6-7A40253DA93E}" type="pres">
      <dgm:prSet presAssocID="{CD7D20E6-1633-49A0-B23C-2D471D59D0EC}" presName="childText" presStyleLbl="bgAcc1" presStyleIdx="4" presStyleCnt="17" custScaleX="127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F59B5A-A6FA-407A-8E70-A28121FE033C}" type="pres">
      <dgm:prSet presAssocID="{CA3F2767-4767-48F2-8B2C-53EAE43A57FB}" presName="Name13" presStyleLbl="parChTrans1D2" presStyleIdx="5" presStyleCnt="17"/>
      <dgm:spPr/>
    </dgm:pt>
    <dgm:pt modelId="{AD312DAC-0A36-4A65-AEDD-4C61CA4C30C0}" type="pres">
      <dgm:prSet presAssocID="{7A6C9050-011B-457C-821E-4B5B910ACD27}" presName="childText" presStyleLbl="bgAcc1" presStyleIdx="5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B308A4-0369-4176-AA5E-ED4405439BB3}" type="pres">
      <dgm:prSet presAssocID="{1C954990-17A5-4DA6-B184-C7052B4E771B}" presName="Name13" presStyleLbl="parChTrans1D2" presStyleIdx="6" presStyleCnt="17"/>
      <dgm:spPr/>
    </dgm:pt>
    <dgm:pt modelId="{F1E3F172-9EA2-4EF3-8BD9-E589821B4540}" type="pres">
      <dgm:prSet presAssocID="{7BEF446E-759A-4AD1-ADDA-132F43451778}" presName="childText" presStyleLbl="bgAcc1" presStyleIdx="6" presStyleCnt="17" custScaleX="164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50E2D9-EE4E-4C99-AAE0-0C13E441052C}" type="pres">
      <dgm:prSet presAssocID="{2B23ABBA-20B1-4784-9ABE-0B027295906F}" presName="root" presStyleCnt="0"/>
      <dgm:spPr/>
    </dgm:pt>
    <dgm:pt modelId="{3E7BE27F-40E9-477C-B9D2-EB5444C58BEF}" type="pres">
      <dgm:prSet presAssocID="{2B23ABBA-20B1-4784-9ABE-0B027295906F}" presName="rootComposite" presStyleCnt="0"/>
      <dgm:spPr/>
    </dgm:pt>
    <dgm:pt modelId="{340031B6-8D0B-4965-B221-E6324C501B84}" type="pres">
      <dgm:prSet presAssocID="{2B23ABBA-20B1-4784-9ABE-0B027295906F}" presName="rootText" presStyleLbl="node1" presStyleIdx="2" presStyleCnt="5" custScaleY="213043"/>
      <dgm:spPr/>
      <dgm:t>
        <a:bodyPr/>
        <a:lstStyle/>
        <a:p>
          <a:endParaRPr lang="ru-RU"/>
        </a:p>
      </dgm:t>
    </dgm:pt>
    <dgm:pt modelId="{707760D8-8448-41C4-AEF7-0EA8CF462763}" type="pres">
      <dgm:prSet presAssocID="{2B23ABBA-20B1-4784-9ABE-0B027295906F}" presName="rootConnector" presStyleLbl="node1" presStyleIdx="2" presStyleCnt="5"/>
      <dgm:spPr/>
    </dgm:pt>
    <dgm:pt modelId="{2E251E6B-82F1-4D41-96FA-731CA2006F25}" type="pres">
      <dgm:prSet presAssocID="{2B23ABBA-20B1-4784-9ABE-0B027295906F}" presName="childShape" presStyleCnt="0"/>
      <dgm:spPr/>
    </dgm:pt>
    <dgm:pt modelId="{3C76420C-C86B-46D5-A4C7-9F5D8A5EA94D}" type="pres">
      <dgm:prSet presAssocID="{50CDD5D0-0F11-458A-8D64-DB33A06A5E7A}" presName="Name13" presStyleLbl="parChTrans1D2" presStyleIdx="7" presStyleCnt="17"/>
      <dgm:spPr/>
    </dgm:pt>
    <dgm:pt modelId="{0B5834D7-A1DE-42BC-9DB6-BB2D0F006610}" type="pres">
      <dgm:prSet presAssocID="{9BF7D008-B8B8-4838-80A1-DB5B39C10546}" presName="childText" presStyleLbl="bgAcc1" presStyleIdx="7" presStyleCnt="17" custScaleX="1236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9DA7EC-681F-4B64-B540-B8FBA5BB10B5}" type="pres">
      <dgm:prSet presAssocID="{E7845D2C-6EC9-4211-8AC7-4FAE8644CE38}" presName="Name13" presStyleLbl="parChTrans1D2" presStyleIdx="8" presStyleCnt="17"/>
      <dgm:spPr/>
    </dgm:pt>
    <dgm:pt modelId="{5B5E0C6C-8FE2-4B98-A452-7D4223957E3B}" type="pres">
      <dgm:prSet presAssocID="{A2D4603E-9350-4664-AA80-DFFE0F32831A}" presName="childText" presStyleLbl="bgAcc1" presStyleIdx="8" presStyleCnt="17" custScaleX="181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63C2E4-58FE-412A-AAB6-CB4BE3DE4DE3}" type="pres">
      <dgm:prSet presAssocID="{5FB0CF0D-F00C-4DA8-8890-EA5C02461168}" presName="Name13" presStyleLbl="parChTrans1D2" presStyleIdx="9" presStyleCnt="17"/>
      <dgm:spPr/>
    </dgm:pt>
    <dgm:pt modelId="{BAF792EC-C2F3-4133-8B3E-D911ED6FAD7F}" type="pres">
      <dgm:prSet presAssocID="{85775814-CA61-4CDB-B91B-9DF19D050B89}" presName="childText" presStyleLbl="bgAcc1" presStyleIdx="9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42752-F188-4683-93FD-C72AB540600E}" type="pres">
      <dgm:prSet presAssocID="{46C45589-77FF-44F0-90E6-FA6BC5814009}" presName="Name13" presStyleLbl="parChTrans1D2" presStyleIdx="10" presStyleCnt="17"/>
      <dgm:spPr/>
    </dgm:pt>
    <dgm:pt modelId="{EBFB7C94-4E16-4B42-AB28-B6994FC58E27}" type="pres">
      <dgm:prSet presAssocID="{A9ACEB89-969B-4884-B694-71B3354650BD}" presName="childText" presStyleLbl="bgAcc1" presStyleIdx="10" presStyleCnt="17">
        <dgm:presLayoutVars>
          <dgm:bulletEnabled val="1"/>
        </dgm:presLayoutVars>
      </dgm:prSet>
      <dgm:spPr/>
    </dgm:pt>
    <dgm:pt modelId="{91500D45-EE36-4D75-B676-9BBD4B136E13}" type="pres">
      <dgm:prSet presAssocID="{B47F16A0-B0FE-4930-A82B-2AF71403A153}" presName="root" presStyleCnt="0"/>
      <dgm:spPr/>
    </dgm:pt>
    <dgm:pt modelId="{35B5C757-8848-46D0-AC11-F04CE4720244}" type="pres">
      <dgm:prSet presAssocID="{B47F16A0-B0FE-4930-A82B-2AF71403A153}" presName="rootComposite" presStyleCnt="0"/>
      <dgm:spPr/>
    </dgm:pt>
    <dgm:pt modelId="{F1B3B057-F89D-4C27-AA57-692EB070E74A}" type="pres">
      <dgm:prSet presAssocID="{B47F16A0-B0FE-4930-A82B-2AF71403A153}" presName="rootText" presStyleLbl="node1" presStyleIdx="3" presStyleCnt="5"/>
      <dgm:spPr/>
      <dgm:t>
        <a:bodyPr/>
        <a:lstStyle/>
        <a:p>
          <a:endParaRPr lang="ru-RU"/>
        </a:p>
      </dgm:t>
    </dgm:pt>
    <dgm:pt modelId="{591D565F-4752-4E36-BF4F-F4F6CBB2688C}" type="pres">
      <dgm:prSet presAssocID="{B47F16A0-B0FE-4930-A82B-2AF71403A153}" presName="rootConnector" presStyleLbl="node1" presStyleIdx="3" presStyleCnt="5"/>
      <dgm:spPr/>
    </dgm:pt>
    <dgm:pt modelId="{348D855F-8342-44A0-A4D4-7A6B9333B7C0}" type="pres">
      <dgm:prSet presAssocID="{B47F16A0-B0FE-4930-A82B-2AF71403A153}" presName="childShape" presStyleCnt="0"/>
      <dgm:spPr/>
    </dgm:pt>
    <dgm:pt modelId="{93A5C239-D5A5-47C6-9BF0-0C190553030A}" type="pres">
      <dgm:prSet presAssocID="{5AE5C310-5F63-412C-8E01-6160182F93D7}" presName="Name13" presStyleLbl="parChTrans1D2" presStyleIdx="11" presStyleCnt="17"/>
      <dgm:spPr/>
    </dgm:pt>
    <dgm:pt modelId="{4113DAA0-6358-4AD8-8EA5-5BDF069173C7}" type="pres">
      <dgm:prSet presAssocID="{EBD1A64C-D85F-42AE-953E-1A14865FB74E}" presName="childText" presStyleLbl="bgAcc1" presStyleIdx="11" presStyleCnt="17" custScaleX="1308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5B9D9-6F2E-43CB-B1F3-943A981279DB}" type="pres">
      <dgm:prSet presAssocID="{C887E2FD-82AB-47FC-A601-AE732DD38BEE}" presName="Name13" presStyleLbl="parChTrans1D2" presStyleIdx="12" presStyleCnt="17"/>
      <dgm:spPr/>
    </dgm:pt>
    <dgm:pt modelId="{E21A5EBC-8575-4D24-B4E5-D5C3E05E7160}" type="pres">
      <dgm:prSet presAssocID="{6C80D544-75B5-4EC0-8DA7-F41615433443}" presName="childText" presStyleLbl="bgAcc1" presStyleIdx="12" presStyleCnt="17" custScaleX="142485">
        <dgm:presLayoutVars>
          <dgm:bulletEnabled val="1"/>
        </dgm:presLayoutVars>
      </dgm:prSet>
      <dgm:spPr/>
    </dgm:pt>
    <dgm:pt modelId="{12FBB961-FA85-44E7-819A-5EC895419E25}" type="pres">
      <dgm:prSet presAssocID="{4E5C01B8-1B25-437E-97D4-18C3A0FFDB3E}" presName="Name13" presStyleLbl="parChTrans1D2" presStyleIdx="13" presStyleCnt="17"/>
      <dgm:spPr/>
    </dgm:pt>
    <dgm:pt modelId="{D8642C2B-3842-42A9-8D71-A6A9B943D02A}" type="pres">
      <dgm:prSet presAssocID="{0A2BDDE3-AE21-4E1E-9BEF-2BBFEFF07C07}" presName="childText" presStyleLbl="bgAcc1" presStyleIdx="13" presStyleCnt="17">
        <dgm:presLayoutVars>
          <dgm:bulletEnabled val="1"/>
        </dgm:presLayoutVars>
      </dgm:prSet>
      <dgm:spPr/>
    </dgm:pt>
    <dgm:pt modelId="{C55D13BD-B8B9-4D43-A282-CAE8B69167B9}" type="pres">
      <dgm:prSet presAssocID="{09D4B630-19F9-4152-8A01-288BE696A8C2}" presName="root" presStyleCnt="0"/>
      <dgm:spPr/>
    </dgm:pt>
    <dgm:pt modelId="{543F43B9-9DF8-4494-A1D3-AFF7B5C8EBB0}" type="pres">
      <dgm:prSet presAssocID="{09D4B630-19F9-4152-8A01-288BE696A8C2}" presName="rootComposite" presStyleCnt="0"/>
      <dgm:spPr/>
    </dgm:pt>
    <dgm:pt modelId="{12A6B3C8-3C06-420C-94C6-E8F97016B206}" type="pres">
      <dgm:prSet presAssocID="{09D4B630-19F9-4152-8A01-288BE696A8C2}" presName="rootText" presStyleLbl="node1" presStyleIdx="4" presStyleCnt="5" custScaleY="213043"/>
      <dgm:spPr/>
    </dgm:pt>
    <dgm:pt modelId="{4FD55779-1FFA-4C52-956E-F2A2FDFAB28A}" type="pres">
      <dgm:prSet presAssocID="{09D4B630-19F9-4152-8A01-288BE696A8C2}" presName="rootConnector" presStyleLbl="node1" presStyleIdx="4" presStyleCnt="5"/>
      <dgm:spPr/>
    </dgm:pt>
    <dgm:pt modelId="{7BCAD24B-2D58-4A9B-8F45-F9FA6842EDD9}" type="pres">
      <dgm:prSet presAssocID="{09D4B630-19F9-4152-8A01-288BE696A8C2}" presName="childShape" presStyleCnt="0"/>
      <dgm:spPr/>
    </dgm:pt>
    <dgm:pt modelId="{EBBB157F-ABFE-41B2-A245-9A2D3164F2FE}" type="pres">
      <dgm:prSet presAssocID="{8C1256C5-656E-4942-ABA0-F4767CB289F8}" presName="Name13" presStyleLbl="parChTrans1D2" presStyleIdx="14" presStyleCnt="17"/>
      <dgm:spPr/>
    </dgm:pt>
    <dgm:pt modelId="{27231C38-0E8D-44F2-A5E0-B36537023F37}" type="pres">
      <dgm:prSet presAssocID="{2588A852-594A-452D-9F9C-022BFD13D3A4}" presName="childText" presStyleLbl="bgAcc1" presStyleIdx="14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FE165-E602-401E-803D-AF5D378F4BC1}" type="pres">
      <dgm:prSet presAssocID="{324C87AB-7AF9-4A48-924C-CBE47F86D5D9}" presName="Name13" presStyleLbl="parChTrans1D2" presStyleIdx="15" presStyleCnt="17"/>
      <dgm:spPr/>
    </dgm:pt>
    <dgm:pt modelId="{72977CFE-EB14-4791-B746-D0563AA65D7E}" type="pres">
      <dgm:prSet presAssocID="{6D7EF397-3091-437E-AF68-C29CF35D2339}" presName="childText" presStyleLbl="bgAcc1" presStyleIdx="15" presStyleCnt="17">
        <dgm:presLayoutVars>
          <dgm:bulletEnabled val="1"/>
        </dgm:presLayoutVars>
      </dgm:prSet>
      <dgm:spPr/>
    </dgm:pt>
    <dgm:pt modelId="{174C109B-B650-4B2B-AAC4-400810E761B1}" type="pres">
      <dgm:prSet presAssocID="{6624E44B-3465-4A55-B9A3-26C8629F1480}" presName="Name13" presStyleLbl="parChTrans1D2" presStyleIdx="16" presStyleCnt="17"/>
      <dgm:spPr/>
    </dgm:pt>
    <dgm:pt modelId="{B9FFEC50-9811-4647-9809-F8997D2564C7}" type="pres">
      <dgm:prSet presAssocID="{1552DF03-4EB5-4A6D-991F-3EBA738870E6}" presName="childText" presStyleLbl="bgAcc1" presStyleIdx="16" presStyleCnt="17" custScaleX="136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C0B1DE-1724-455B-9CA1-EC12B1846CFC}" srcId="{05EB1C4B-E272-4C29-BF10-544E0FEB83B8}" destId="{B47F16A0-B0FE-4930-A82B-2AF71403A153}" srcOrd="3" destOrd="0" parTransId="{EE46322D-1693-415B-950E-23F294A7EF34}" sibTransId="{27CCDDBB-1CE6-4B2F-8FF2-DE0226AECE84}"/>
    <dgm:cxn modelId="{40F699F5-EFAB-4981-9048-0670D7A5D078}" type="presOf" srcId="{2B23ABBA-20B1-4784-9ABE-0B027295906F}" destId="{707760D8-8448-41C4-AEF7-0EA8CF462763}" srcOrd="1" destOrd="0" presId="urn:microsoft.com/office/officeart/2005/8/layout/hierarchy3"/>
    <dgm:cxn modelId="{E0A6F26C-F8FC-4393-AB5A-2C35D920933A}" srcId="{2B23ABBA-20B1-4784-9ABE-0B027295906F}" destId="{9BF7D008-B8B8-4838-80A1-DB5B39C10546}" srcOrd="0" destOrd="0" parTransId="{50CDD5D0-0F11-458A-8D64-DB33A06A5E7A}" sibTransId="{1DE3AE2F-E78B-45FF-AB6F-44A2BC56A9D9}"/>
    <dgm:cxn modelId="{02664503-C1CC-4566-8FC2-8D04B03C7763}" type="presOf" srcId="{7BEF446E-759A-4AD1-ADDA-132F43451778}" destId="{F1E3F172-9EA2-4EF3-8BD9-E589821B4540}" srcOrd="0" destOrd="0" presId="urn:microsoft.com/office/officeart/2005/8/layout/hierarchy3"/>
    <dgm:cxn modelId="{BE41A73F-FBED-4300-9D92-B51AD3A51CEE}" type="presOf" srcId="{2588A852-594A-452D-9F9C-022BFD13D3A4}" destId="{27231C38-0E8D-44F2-A5E0-B36537023F37}" srcOrd="0" destOrd="0" presId="urn:microsoft.com/office/officeart/2005/8/layout/hierarchy3"/>
    <dgm:cxn modelId="{3D55A06E-AA57-416C-AAE1-0113D2EC702C}" srcId="{09D4B630-19F9-4152-8A01-288BE696A8C2}" destId="{1552DF03-4EB5-4A6D-991F-3EBA738870E6}" srcOrd="2" destOrd="0" parTransId="{6624E44B-3465-4A55-B9A3-26C8629F1480}" sibTransId="{72A5A9BB-5249-445E-A930-5F8679049CCC}"/>
    <dgm:cxn modelId="{5CAFEF89-1745-4083-891A-06998D6C207B}" type="presOf" srcId="{1552DF03-4EB5-4A6D-991F-3EBA738870E6}" destId="{B9FFEC50-9811-4647-9809-F8997D2564C7}" srcOrd="0" destOrd="0" presId="urn:microsoft.com/office/officeart/2005/8/layout/hierarchy3"/>
    <dgm:cxn modelId="{D12C4958-E5EF-4156-8425-B6DC1FF5A3E6}" srcId="{B47F16A0-B0FE-4930-A82B-2AF71403A153}" destId="{6C80D544-75B5-4EC0-8DA7-F41615433443}" srcOrd="1" destOrd="0" parTransId="{C887E2FD-82AB-47FC-A601-AE732DD38BEE}" sibTransId="{F01A817C-EDCE-4B94-AB2D-107865456284}"/>
    <dgm:cxn modelId="{F12DBA2F-8091-42A5-BD2C-2D8E4E9D4546}" srcId="{B47F16A0-B0FE-4930-A82B-2AF71403A153}" destId="{EBD1A64C-D85F-42AE-953E-1A14865FB74E}" srcOrd="0" destOrd="0" parTransId="{5AE5C310-5F63-412C-8E01-6160182F93D7}" sibTransId="{E3005A50-773F-46B9-A951-675386DCD0D9}"/>
    <dgm:cxn modelId="{DE23F82C-0234-446F-90B7-ADCD1F0C7200}" type="presOf" srcId="{B47F16A0-B0FE-4930-A82B-2AF71403A153}" destId="{591D565F-4752-4E36-BF4F-F4F6CBB2688C}" srcOrd="1" destOrd="0" presId="urn:microsoft.com/office/officeart/2005/8/layout/hierarchy3"/>
    <dgm:cxn modelId="{9D1D28A3-6551-41AF-A706-D01A8DF39CE2}" type="presOf" srcId="{8C1256C5-656E-4942-ABA0-F4767CB289F8}" destId="{EBBB157F-ABFE-41B2-A245-9A2D3164F2FE}" srcOrd="0" destOrd="0" presId="urn:microsoft.com/office/officeart/2005/8/layout/hierarchy3"/>
    <dgm:cxn modelId="{9A45A5B3-E652-4FEF-AB1D-A8157A659DAA}" type="presOf" srcId="{C87E690F-D6A7-419E-AED0-051799CF3987}" destId="{7EFF3723-6960-4BD0-89D8-0216CD6F2A75}" srcOrd="1" destOrd="0" presId="urn:microsoft.com/office/officeart/2005/8/layout/hierarchy3"/>
    <dgm:cxn modelId="{B7570C1B-785D-4377-B681-40F49351404B}" type="presOf" srcId="{5AE5C310-5F63-412C-8E01-6160182F93D7}" destId="{93A5C239-D5A5-47C6-9BF0-0C190553030A}" srcOrd="0" destOrd="0" presId="urn:microsoft.com/office/officeart/2005/8/layout/hierarchy3"/>
    <dgm:cxn modelId="{A138680D-9DFB-4151-AB81-3561C6E2A658}" type="presOf" srcId="{6C80D544-75B5-4EC0-8DA7-F41615433443}" destId="{E21A5EBC-8575-4D24-B4E5-D5C3E05E7160}" srcOrd="0" destOrd="0" presId="urn:microsoft.com/office/officeart/2005/8/layout/hierarchy3"/>
    <dgm:cxn modelId="{159447D0-AB0D-448E-A318-A3554811D4E9}" type="presOf" srcId="{9F1D5DA6-F89B-452B-92AD-E16064E031FE}" destId="{6BF82E7A-CBDB-47F1-8AC2-05E9905FC56F}" srcOrd="0" destOrd="0" presId="urn:microsoft.com/office/officeart/2005/8/layout/hierarchy3"/>
    <dgm:cxn modelId="{38F3ADA3-EB12-4374-93F8-6FA86E589BF2}" type="presOf" srcId="{CA3F2767-4767-48F2-8B2C-53EAE43A57FB}" destId="{50F59B5A-A6FA-407A-8E70-A28121FE033C}" srcOrd="0" destOrd="0" presId="urn:microsoft.com/office/officeart/2005/8/layout/hierarchy3"/>
    <dgm:cxn modelId="{D4D0876D-176D-4051-95BA-53ADC5C5AC68}" srcId="{05EB1C4B-E272-4C29-BF10-544E0FEB83B8}" destId="{2B23ABBA-20B1-4784-9ABE-0B027295906F}" srcOrd="2" destOrd="0" parTransId="{C02F94E3-6B1A-49CA-AD08-619B7517576A}" sibTransId="{8D84D0CE-EEA1-4094-991A-005EF8E3B852}"/>
    <dgm:cxn modelId="{02F07FCE-C714-4DD5-8038-7FEDF8D744F1}" type="presOf" srcId="{2980BE0F-7EF2-412B-87FA-52BE96E2F093}" destId="{4A1A941F-88E7-4386-A7D4-BE24C600632A}" srcOrd="0" destOrd="0" presId="urn:microsoft.com/office/officeart/2005/8/layout/hierarchy3"/>
    <dgm:cxn modelId="{32FD7235-7405-45AB-A445-838743EC22D4}" type="presOf" srcId="{FABCE7E0-7CC8-4F21-B8D1-0B84BB4DF80D}" destId="{F4779DCA-E647-4F05-9F11-D48AD8205774}" srcOrd="0" destOrd="0" presId="urn:microsoft.com/office/officeart/2005/8/layout/hierarchy3"/>
    <dgm:cxn modelId="{B6B46654-CBA3-4D3A-90AD-8B70B8ED7A1A}" type="presOf" srcId="{C887E2FD-82AB-47FC-A601-AE732DD38BEE}" destId="{5FD5B9D9-6F2E-43CB-B1F3-943A981279DB}" srcOrd="0" destOrd="0" presId="urn:microsoft.com/office/officeart/2005/8/layout/hierarchy3"/>
    <dgm:cxn modelId="{9886D4F3-B0A4-4E63-B426-7CAB8AC409DD}" srcId="{C87E690F-D6A7-419E-AED0-051799CF3987}" destId="{CD7D20E6-1633-49A0-B23C-2D471D59D0EC}" srcOrd="2" destOrd="0" parTransId="{BDFCB6C8-2C29-44B3-A00A-29D59F89B620}" sibTransId="{0672AF5B-BD43-42DB-AA54-D7AD0B622744}"/>
    <dgm:cxn modelId="{5440EFA0-F870-4571-B678-18560BFC97F1}" type="presOf" srcId="{59F1AE06-70C8-4ECA-B4E1-AD61EE291D08}" destId="{80DD2DE4-8A20-4F0B-9454-A27309482C54}" srcOrd="0" destOrd="0" presId="urn:microsoft.com/office/officeart/2005/8/layout/hierarchy3"/>
    <dgm:cxn modelId="{F8886FCB-6804-4590-9EA3-C1B9CD0C9420}" type="presOf" srcId="{6D7EF397-3091-437E-AF68-C29CF35D2339}" destId="{72977CFE-EB14-4791-B746-D0563AA65D7E}" srcOrd="0" destOrd="0" presId="urn:microsoft.com/office/officeart/2005/8/layout/hierarchy3"/>
    <dgm:cxn modelId="{F646345E-3A24-4874-9D70-0C284A80C804}" type="presOf" srcId="{A99FD041-B939-4082-846D-6F9A1D24D6AD}" destId="{FFAEDC39-ECC2-462E-B4E7-39A0114A7AA8}" srcOrd="0" destOrd="0" presId="urn:microsoft.com/office/officeart/2005/8/layout/hierarchy3"/>
    <dgm:cxn modelId="{CB1468B2-AB5F-424A-B89D-B1C0557A59EE}" type="presOf" srcId="{6624E44B-3465-4A55-B9A3-26C8629F1480}" destId="{174C109B-B650-4B2B-AAC4-400810E761B1}" srcOrd="0" destOrd="0" presId="urn:microsoft.com/office/officeart/2005/8/layout/hierarchy3"/>
    <dgm:cxn modelId="{0855BDED-1CDF-4108-AFFF-BBB45F690ADC}" type="presOf" srcId="{BDFCB6C8-2C29-44B3-A00A-29D59F89B620}" destId="{1C56EDB7-C4C8-4579-9438-9502CED2E5B9}" srcOrd="0" destOrd="0" presId="urn:microsoft.com/office/officeart/2005/8/layout/hierarchy3"/>
    <dgm:cxn modelId="{F7C523EA-D6F2-4CA5-BE44-3B9A60BD939C}" type="presOf" srcId="{9BF7D008-B8B8-4838-80A1-DB5B39C10546}" destId="{0B5834D7-A1DE-42BC-9DB6-BB2D0F006610}" srcOrd="0" destOrd="0" presId="urn:microsoft.com/office/officeart/2005/8/layout/hierarchy3"/>
    <dgm:cxn modelId="{17B8385D-B1A7-4423-AAE8-9DC21A900883}" srcId="{2B23ABBA-20B1-4784-9ABE-0B027295906F}" destId="{85775814-CA61-4CDB-B91B-9DF19D050B89}" srcOrd="2" destOrd="0" parTransId="{5FB0CF0D-F00C-4DA8-8890-EA5C02461168}" sibTransId="{19910934-DFF8-4073-888F-028C9B05672A}"/>
    <dgm:cxn modelId="{F1067CE9-AA33-431E-AF48-8F48F06952C4}" type="presOf" srcId="{6819504C-ACBD-49BF-B1E5-B46B1B4F055A}" destId="{83AE15B0-35F0-42F0-9FF8-D73BAEFA743E}" srcOrd="1" destOrd="0" presId="urn:microsoft.com/office/officeart/2005/8/layout/hierarchy3"/>
    <dgm:cxn modelId="{F2206011-5511-45F4-98FA-0CA45EEF6D6B}" type="presOf" srcId="{2492E945-7BA0-4476-B562-20FA1C31751A}" destId="{E7348AF9-EF8E-4C04-9EE7-2105E6D20905}" srcOrd="0" destOrd="0" presId="urn:microsoft.com/office/officeart/2005/8/layout/hierarchy3"/>
    <dgm:cxn modelId="{C09529EE-7C56-42B7-ADEE-D1239C7F7092}" type="presOf" srcId="{85775814-CA61-4CDB-B91B-9DF19D050B89}" destId="{BAF792EC-C2F3-4133-8B3E-D911ED6FAD7F}" srcOrd="0" destOrd="0" presId="urn:microsoft.com/office/officeart/2005/8/layout/hierarchy3"/>
    <dgm:cxn modelId="{9D9CF3F6-8535-464C-AD1E-13C0531B9FCE}" srcId="{09D4B630-19F9-4152-8A01-288BE696A8C2}" destId="{6D7EF397-3091-437E-AF68-C29CF35D2339}" srcOrd="1" destOrd="0" parTransId="{324C87AB-7AF9-4A48-924C-CBE47F86D5D9}" sibTransId="{74BFFA22-8000-4FEE-B4E7-DB9301C93458}"/>
    <dgm:cxn modelId="{CE916FBC-1B0B-4ED0-A1A5-7DC25370ED3A}" type="presOf" srcId="{6819504C-ACBD-49BF-B1E5-B46B1B4F055A}" destId="{6E026327-09A8-46F4-BCF9-FCA0921FE2B9}" srcOrd="0" destOrd="0" presId="urn:microsoft.com/office/officeart/2005/8/layout/hierarchy3"/>
    <dgm:cxn modelId="{83CD8116-4D1E-4496-B2E9-3CE28EA41C37}" srcId="{6819504C-ACBD-49BF-B1E5-B46B1B4F055A}" destId="{9F1D5DA6-F89B-452B-92AD-E16064E031FE}" srcOrd="0" destOrd="0" parTransId="{59F1AE06-70C8-4ECA-B4E1-AD61EE291D08}" sibTransId="{6BFC7F2C-4524-4C5E-97D8-73F94A837D8F}"/>
    <dgm:cxn modelId="{BDB84720-DAFF-46A6-AF7C-7FEC8B396A6D}" type="presOf" srcId="{09D4B630-19F9-4152-8A01-288BE696A8C2}" destId="{12A6B3C8-3C06-420C-94C6-E8F97016B206}" srcOrd="0" destOrd="0" presId="urn:microsoft.com/office/officeart/2005/8/layout/hierarchy3"/>
    <dgm:cxn modelId="{C91ACECB-D39D-4D27-B6B9-C274C022E2E4}" type="presOf" srcId="{2B23ABBA-20B1-4784-9ABE-0B027295906F}" destId="{340031B6-8D0B-4965-B221-E6324C501B84}" srcOrd="0" destOrd="0" presId="urn:microsoft.com/office/officeart/2005/8/layout/hierarchy3"/>
    <dgm:cxn modelId="{71CC9583-711E-494B-970D-A39FC186C178}" type="presOf" srcId="{7A6C9050-011B-457C-821E-4B5B910ACD27}" destId="{AD312DAC-0A36-4A65-AEDD-4C61CA4C30C0}" srcOrd="0" destOrd="0" presId="urn:microsoft.com/office/officeart/2005/8/layout/hierarchy3"/>
    <dgm:cxn modelId="{D93A8B16-4531-43E9-B631-2562B452C73A}" srcId="{C87E690F-D6A7-419E-AED0-051799CF3987}" destId="{3BAE9182-8610-4287-8773-FCF2E0DF1A84}" srcOrd="1" destOrd="0" parTransId="{2492E945-7BA0-4476-B562-20FA1C31751A}" sibTransId="{EEE03EC7-A0E1-478C-89A2-B13B133FFC90}"/>
    <dgm:cxn modelId="{42EEF205-4E0F-4A5F-96B9-D26D2AAF584A}" type="presOf" srcId="{A9ACEB89-969B-4884-B694-71B3354650BD}" destId="{EBFB7C94-4E16-4B42-AB28-B6994FC58E27}" srcOrd="0" destOrd="0" presId="urn:microsoft.com/office/officeart/2005/8/layout/hierarchy3"/>
    <dgm:cxn modelId="{ADBA2030-1872-4D9E-B93A-50BA02DA9611}" type="presOf" srcId="{0A2BDDE3-AE21-4E1E-9BEF-2BBFEFF07C07}" destId="{D8642C2B-3842-42A9-8D71-A6A9B943D02A}" srcOrd="0" destOrd="0" presId="urn:microsoft.com/office/officeart/2005/8/layout/hierarchy3"/>
    <dgm:cxn modelId="{42CFE2AE-D327-44DD-8242-6B31343C5229}" type="presOf" srcId="{324C87AB-7AF9-4A48-924C-CBE47F86D5D9}" destId="{7D5FE165-E602-401E-803D-AF5D378F4BC1}" srcOrd="0" destOrd="0" presId="urn:microsoft.com/office/officeart/2005/8/layout/hierarchy3"/>
    <dgm:cxn modelId="{78E31790-8056-4ED0-AD3D-322E89FD1877}" type="presOf" srcId="{09D4B630-19F9-4152-8A01-288BE696A8C2}" destId="{4FD55779-1FFA-4C52-956E-F2A2FDFAB28A}" srcOrd="1" destOrd="0" presId="urn:microsoft.com/office/officeart/2005/8/layout/hierarchy3"/>
    <dgm:cxn modelId="{AB1EE83F-4EC0-4077-A761-36246DBDFBCA}" type="presOf" srcId="{A2D4603E-9350-4664-AA80-DFFE0F32831A}" destId="{5B5E0C6C-8FE2-4B98-A452-7D4223957E3B}" srcOrd="0" destOrd="0" presId="urn:microsoft.com/office/officeart/2005/8/layout/hierarchy3"/>
    <dgm:cxn modelId="{9602E9FF-9D26-4AA2-9FB7-B56E3991571E}" type="presOf" srcId="{CD7D20E6-1633-49A0-B23C-2D471D59D0EC}" destId="{AB406A91-BC2B-407B-A7B6-7A40253DA93E}" srcOrd="0" destOrd="0" presId="urn:microsoft.com/office/officeart/2005/8/layout/hierarchy3"/>
    <dgm:cxn modelId="{DB0754F3-DDE6-40AC-BC9B-05C9FF5BDF10}" type="presOf" srcId="{1C954990-17A5-4DA6-B184-C7052B4E771B}" destId="{C0B308A4-0369-4176-AA5E-ED4405439BB3}" srcOrd="0" destOrd="0" presId="urn:microsoft.com/office/officeart/2005/8/layout/hierarchy3"/>
    <dgm:cxn modelId="{924E531C-BCE2-4B98-971A-7F1E438267E9}" type="presOf" srcId="{3BAE9182-8610-4287-8773-FCF2E0DF1A84}" destId="{645B4FF3-3B40-441A-AB75-CC4BFA2C5CBA}" srcOrd="0" destOrd="0" presId="urn:microsoft.com/office/officeart/2005/8/layout/hierarchy3"/>
    <dgm:cxn modelId="{64F10DB7-F9FE-48B1-AF4A-4C675653EBE3}" srcId="{05EB1C4B-E272-4C29-BF10-544E0FEB83B8}" destId="{C87E690F-D6A7-419E-AED0-051799CF3987}" srcOrd="1" destOrd="0" parTransId="{9B75FD81-A8E7-4060-80FA-D09D04A51156}" sibTransId="{07F02308-DC7D-4029-98EA-21D56E61209C}"/>
    <dgm:cxn modelId="{A518B5DE-A860-44DB-8E50-4EB6AF8F7B09}" type="presOf" srcId="{5FB0CF0D-F00C-4DA8-8890-EA5C02461168}" destId="{6F63C2E4-58FE-412A-AAB6-CB4BE3DE4DE3}" srcOrd="0" destOrd="0" presId="urn:microsoft.com/office/officeart/2005/8/layout/hierarchy3"/>
    <dgm:cxn modelId="{BCA521F9-D900-45BB-B120-BC1D4DF20DBF}" srcId="{09D4B630-19F9-4152-8A01-288BE696A8C2}" destId="{2588A852-594A-452D-9F9C-022BFD13D3A4}" srcOrd="0" destOrd="0" parTransId="{8C1256C5-656E-4942-ABA0-F4767CB289F8}" sibTransId="{77CB7EFD-3F0A-462E-9FD1-6BCB39C62A99}"/>
    <dgm:cxn modelId="{15009B88-9CAE-4F25-97D8-B5BCA334E769}" type="presOf" srcId="{61C181AE-3C66-401C-BD5D-8ABF6E7D630F}" destId="{6FDC0415-CA7F-45A7-94D6-5A4611A6AFA2}" srcOrd="0" destOrd="0" presId="urn:microsoft.com/office/officeart/2005/8/layout/hierarchy3"/>
    <dgm:cxn modelId="{1EE6D4E5-D947-48A8-8DA3-0610EF35CC9A}" srcId="{B47F16A0-B0FE-4930-A82B-2AF71403A153}" destId="{0A2BDDE3-AE21-4E1E-9BEF-2BBFEFF07C07}" srcOrd="2" destOrd="0" parTransId="{4E5C01B8-1B25-437E-97D4-18C3A0FFDB3E}" sibTransId="{28D9E53F-D4E4-4080-8F06-C1D2ED682F2A}"/>
    <dgm:cxn modelId="{0A30C230-5216-4F10-A556-C8A67A002D50}" srcId="{2B23ABBA-20B1-4784-9ABE-0B027295906F}" destId="{A2D4603E-9350-4664-AA80-DFFE0F32831A}" srcOrd="1" destOrd="0" parTransId="{E7845D2C-6EC9-4211-8AC7-4FAE8644CE38}" sibTransId="{4F9B2583-99F0-45B4-A85D-A16645D66D0B}"/>
    <dgm:cxn modelId="{0D8CA2B6-8480-46D3-BF26-0275044CAE99}" type="presOf" srcId="{46C45589-77FF-44F0-90E6-FA6BC5814009}" destId="{83F42752-F188-4683-93FD-C72AB540600E}" srcOrd="0" destOrd="0" presId="urn:microsoft.com/office/officeart/2005/8/layout/hierarchy3"/>
    <dgm:cxn modelId="{B4138347-95C3-4310-A2A8-2398603F46D6}" type="presOf" srcId="{50CDD5D0-0F11-458A-8D64-DB33A06A5E7A}" destId="{3C76420C-C86B-46D5-A4C7-9F5D8A5EA94D}" srcOrd="0" destOrd="0" presId="urn:microsoft.com/office/officeart/2005/8/layout/hierarchy3"/>
    <dgm:cxn modelId="{1B148973-C481-43AA-98AC-D42D2D5D9F81}" type="presOf" srcId="{EBD1A64C-D85F-42AE-953E-1A14865FB74E}" destId="{4113DAA0-6358-4AD8-8EA5-5BDF069173C7}" srcOrd="0" destOrd="0" presId="urn:microsoft.com/office/officeart/2005/8/layout/hierarchy3"/>
    <dgm:cxn modelId="{5183605E-6E61-4CCD-B036-3029B85E8B87}" type="presOf" srcId="{C87E690F-D6A7-419E-AED0-051799CF3987}" destId="{3FA13478-9493-4109-8C41-D811F3DEF670}" srcOrd="0" destOrd="0" presId="urn:microsoft.com/office/officeart/2005/8/layout/hierarchy3"/>
    <dgm:cxn modelId="{DC55DB6A-91FB-4924-A93B-A22738C80DC8}" srcId="{05EB1C4B-E272-4C29-BF10-544E0FEB83B8}" destId="{6819504C-ACBD-49BF-B1E5-B46B1B4F055A}" srcOrd="0" destOrd="0" parTransId="{D87F120C-1F08-407F-9992-BFEB116AD6B4}" sibTransId="{495A63A7-B9A7-44EE-A942-D3CF3B0041CB}"/>
    <dgm:cxn modelId="{8B30BDA8-0AC1-4ED2-B861-B8F959E2C4D8}" type="presOf" srcId="{4E5C01B8-1B25-437E-97D4-18C3A0FFDB3E}" destId="{12FBB961-FA85-44E7-819A-5EC895419E25}" srcOrd="0" destOrd="0" presId="urn:microsoft.com/office/officeart/2005/8/layout/hierarchy3"/>
    <dgm:cxn modelId="{C2EEA25E-EDFB-4043-9DA5-88E10C4901AC}" srcId="{05EB1C4B-E272-4C29-BF10-544E0FEB83B8}" destId="{09D4B630-19F9-4152-8A01-288BE696A8C2}" srcOrd="4" destOrd="0" parTransId="{65B3FC26-2B74-46C7-B4CE-61DCA873C703}" sibTransId="{1EEDDD35-AC1A-418E-812F-A460CB1D021A}"/>
    <dgm:cxn modelId="{A079DDF5-EF9B-4288-8EF0-77D55F3882F5}" srcId="{C87E690F-D6A7-419E-AED0-051799CF3987}" destId="{7BEF446E-759A-4AD1-ADDA-132F43451778}" srcOrd="4" destOrd="0" parTransId="{1C954990-17A5-4DA6-B184-C7052B4E771B}" sibTransId="{ED87CE0B-00D5-4B09-A774-26827A28043C}"/>
    <dgm:cxn modelId="{C6B7C66E-AA89-4282-B340-A3E5BDAD99AE}" srcId="{C87E690F-D6A7-419E-AED0-051799CF3987}" destId="{FABCE7E0-7CC8-4F21-B8D1-0B84BB4DF80D}" srcOrd="0" destOrd="0" parTransId="{61C181AE-3C66-401C-BD5D-8ABF6E7D630F}" sibTransId="{035F1548-AB84-4EB4-B36A-9CD726474553}"/>
    <dgm:cxn modelId="{D3C19D1C-7F9C-47AE-8185-09A684700150}" type="presOf" srcId="{B47F16A0-B0FE-4930-A82B-2AF71403A153}" destId="{F1B3B057-F89D-4C27-AA57-692EB070E74A}" srcOrd="0" destOrd="0" presId="urn:microsoft.com/office/officeart/2005/8/layout/hierarchy3"/>
    <dgm:cxn modelId="{2BD983BD-74FA-4294-A3A6-579F5096DE07}" type="presOf" srcId="{E7845D2C-6EC9-4211-8AC7-4FAE8644CE38}" destId="{4C9DA7EC-681F-4B64-B540-B8FBA5BB10B5}" srcOrd="0" destOrd="0" presId="urn:microsoft.com/office/officeart/2005/8/layout/hierarchy3"/>
    <dgm:cxn modelId="{B029F8EF-1905-4A51-BFFA-28016C4D25B4}" srcId="{2B23ABBA-20B1-4784-9ABE-0B027295906F}" destId="{A9ACEB89-969B-4884-B694-71B3354650BD}" srcOrd="3" destOrd="0" parTransId="{46C45589-77FF-44F0-90E6-FA6BC5814009}" sibTransId="{33FBF572-1A85-4A12-9C88-2E3E2AD386C5}"/>
    <dgm:cxn modelId="{E2A7AF5B-CBAE-43CA-86F3-1AFBEBBD907A}" srcId="{C87E690F-D6A7-419E-AED0-051799CF3987}" destId="{7A6C9050-011B-457C-821E-4B5B910ACD27}" srcOrd="3" destOrd="0" parTransId="{CA3F2767-4767-48F2-8B2C-53EAE43A57FB}" sibTransId="{92D1738D-5C35-430E-8BB9-0562ABACBDEE}"/>
    <dgm:cxn modelId="{6446881E-7B98-4741-9C6B-E9C006525533}" srcId="{6819504C-ACBD-49BF-B1E5-B46B1B4F055A}" destId="{2980BE0F-7EF2-412B-87FA-52BE96E2F093}" srcOrd="1" destOrd="0" parTransId="{A99FD041-B939-4082-846D-6F9A1D24D6AD}" sibTransId="{060771D5-46EC-4F01-AD43-2DEC0D34407D}"/>
    <dgm:cxn modelId="{92BCB2FF-5557-4A95-8A77-0112472C23CC}" type="presOf" srcId="{05EB1C4B-E272-4C29-BF10-544E0FEB83B8}" destId="{CEEAB9D0-0E23-467B-B7C4-70A43D7346B5}" srcOrd="0" destOrd="0" presId="urn:microsoft.com/office/officeart/2005/8/layout/hierarchy3"/>
    <dgm:cxn modelId="{561272B0-63DA-4FBF-95BF-422A027A4958}" type="presParOf" srcId="{CEEAB9D0-0E23-467B-B7C4-70A43D7346B5}" destId="{CECD41EB-9798-446E-91B3-6AC777B8C84F}" srcOrd="0" destOrd="0" presId="urn:microsoft.com/office/officeart/2005/8/layout/hierarchy3"/>
    <dgm:cxn modelId="{F9D35AF0-66FA-4A4B-B24C-20EABDEA714F}" type="presParOf" srcId="{CECD41EB-9798-446E-91B3-6AC777B8C84F}" destId="{48D093B7-1D96-49AA-B335-91704682432F}" srcOrd="0" destOrd="0" presId="urn:microsoft.com/office/officeart/2005/8/layout/hierarchy3"/>
    <dgm:cxn modelId="{D806B9E6-5DA2-4CBB-8F2E-41102B6E84FD}" type="presParOf" srcId="{48D093B7-1D96-49AA-B335-91704682432F}" destId="{6E026327-09A8-46F4-BCF9-FCA0921FE2B9}" srcOrd="0" destOrd="0" presId="urn:microsoft.com/office/officeart/2005/8/layout/hierarchy3"/>
    <dgm:cxn modelId="{544EA5D3-D084-4A3E-BAC6-35E9D3EDF215}" type="presParOf" srcId="{48D093B7-1D96-49AA-B335-91704682432F}" destId="{83AE15B0-35F0-42F0-9FF8-D73BAEFA743E}" srcOrd="1" destOrd="0" presId="urn:microsoft.com/office/officeart/2005/8/layout/hierarchy3"/>
    <dgm:cxn modelId="{A1F5F142-8805-4832-AA65-935BFF3352C8}" type="presParOf" srcId="{CECD41EB-9798-446E-91B3-6AC777B8C84F}" destId="{A93DA349-022B-440D-8193-F581125D1CA5}" srcOrd="1" destOrd="0" presId="urn:microsoft.com/office/officeart/2005/8/layout/hierarchy3"/>
    <dgm:cxn modelId="{D9A39057-B012-4F39-96CC-44B9257FCBBE}" type="presParOf" srcId="{A93DA349-022B-440D-8193-F581125D1CA5}" destId="{80DD2DE4-8A20-4F0B-9454-A27309482C54}" srcOrd="0" destOrd="0" presId="urn:microsoft.com/office/officeart/2005/8/layout/hierarchy3"/>
    <dgm:cxn modelId="{2C1D5651-3903-48E8-81F1-DCE85955BD87}" type="presParOf" srcId="{A93DA349-022B-440D-8193-F581125D1CA5}" destId="{6BF82E7A-CBDB-47F1-8AC2-05E9905FC56F}" srcOrd="1" destOrd="0" presId="urn:microsoft.com/office/officeart/2005/8/layout/hierarchy3"/>
    <dgm:cxn modelId="{17D564B9-91E5-4172-BC1C-4C59EF5277F7}" type="presParOf" srcId="{A93DA349-022B-440D-8193-F581125D1CA5}" destId="{FFAEDC39-ECC2-462E-B4E7-39A0114A7AA8}" srcOrd="2" destOrd="0" presId="urn:microsoft.com/office/officeart/2005/8/layout/hierarchy3"/>
    <dgm:cxn modelId="{9F4FBDF7-43B4-4CF6-86DB-FF0FF319E758}" type="presParOf" srcId="{A93DA349-022B-440D-8193-F581125D1CA5}" destId="{4A1A941F-88E7-4386-A7D4-BE24C600632A}" srcOrd="3" destOrd="0" presId="urn:microsoft.com/office/officeart/2005/8/layout/hierarchy3"/>
    <dgm:cxn modelId="{8205258A-4B29-4AC5-8409-5588995D363A}" type="presParOf" srcId="{CEEAB9D0-0E23-467B-B7C4-70A43D7346B5}" destId="{23C73513-4AAC-4774-8C81-D68A59B59346}" srcOrd="1" destOrd="0" presId="urn:microsoft.com/office/officeart/2005/8/layout/hierarchy3"/>
    <dgm:cxn modelId="{20EFB114-3050-4B1A-8928-C32F79C06E78}" type="presParOf" srcId="{23C73513-4AAC-4774-8C81-D68A59B59346}" destId="{01873DCA-03BD-47FA-ABE8-D5E97E98DB0B}" srcOrd="0" destOrd="0" presId="urn:microsoft.com/office/officeart/2005/8/layout/hierarchy3"/>
    <dgm:cxn modelId="{5B1BE3C6-AE88-4927-A176-BFEDF76838A1}" type="presParOf" srcId="{01873DCA-03BD-47FA-ABE8-D5E97E98DB0B}" destId="{3FA13478-9493-4109-8C41-D811F3DEF670}" srcOrd="0" destOrd="0" presId="urn:microsoft.com/office/officeart/2005/8/layout/hierarchy3"/>
    <dgm:cxn modelId="{D2A1437D-9DC3-4055-9C7D-1D4B7DF49E31}" type="presParOf" srcId="{01873DCA-03BD-47FA-ABE8-D5E97E98DB0B}" destId="{7EFF3723-6960-4BD0-89D8-0216CD6F2A75}" srcOrd="1" destOrd="0" presId="urn:microsoft.com/office/officeart/2005/8/layout/hierarchy3"/>
    <dgm:cxn modelId="{E178F5C6-517A-4844-B70D-CA96DC139A1B}" type="presParOf" srcId="{23C73513-4AAC-4774-8C81-D68A59B59346}" destId="{06282CEC-4F2D-4D63-AC83-CEA4B20BB884}" srcOrd="1" destOrd="0" presId="urn:microsoft.com/office/officeart/2005/8/layout/hierarchy3"/>
    <dgm:cxn modelId="{E32CA83D-F760-41B3-8E93-EFBD6FB08D45}" type="presParOf" srcId="{06282CEC-4F2D-4D63-AC83-CEA4B20BB884}" destId="{6FDC0415-CA7F-45A7-94D6-5A4611A6AFA2}" srcOrd="0" destOrd="0" presId="urn:microsoft.com/office/officeart/2005/8/layout/hierarchy3"/>
    <dgm:cxn modelId="{0623DCCC-E4FB-4877-8EFA-E5052B37AC86}" type="presParOf" srcId="{06282CEC-4F2D-4D63-AC83-CEA4B20BB884}" destId="{F4779DCA-E647-4F05-9F11-D48AD8205774}" srcOrd="1" destOrd="0" presId="urn:microsoft.com/office/officeart/2005/8/layout/hierarchy3"/>
    <dgm:cxn modelId="{60FC3E1F-E361-4E1E-8640-14D40A3612A9}" type="presParOf" srcId="{06282CEC-4F2D-4D63-AC83-CEA4B20BB884}" destId="{E7348AF9-EF8E-4C04-9EE7-2105E6D20905}" srcOrd="2" destOrd="0" presId="urn:microsoft.com/office/officeart/2005/8/layout/hierarchy3"/>
    <dgm:cxn modelId="{520396F6-AF1C-4CAA-A0F4-1D4045B18B96}" type="presParOf" srcId="{06282CEC-4F2D-4D63-AC83-CEA4B20BB884}" destId="{645B4FF3-3B40-441A-AB75-CC4BFA2C5CBA}" srcOrd="3" destOrd="0" presId="urn:microsoft.com/office/officeart/2005/8/layout/hierarchy3"/>
    <dgm:cxn modelId="{DEFA88C7-B0CC-4A6E-89B1-0EEEAE83B4CC}" type="presParOf" srcId="{06282CEC-4F2D-4D63-AC83-CEA4B20BB884}" destId="{1C56EDB7-C4C8-4579-9438-9502CED2E5B9}" srcOrd="4" destOrd="0" presId="urn:microsoft.com/office/officeart/2005/8/layout/hierarchy3"/>
    <dgm:cxn modelId="{82CB5CBB-C6B6-4EEC-AB7A-2A59059BC7E8}" type="presParOf" srcId="{06282CEC-4F2D-4D63-AC83-CEA4B20BB884}" destId="{AB406A91-BC2B-407B-A7B6-7A40253DA93E}" srcOrd="5" destOrd="0" presId="urn:microsoft.com/office/officeart/2005/8/layout/hierarchy3"/>
    <dgm:cxn modelId="{3E86728B-FDF3-470B-96C6-03CD0CB72DA7}" type="presParOf" srcId="{06282CEC-4F2D-4D63-AC83-CEA4B20BB884}" destId="{50F59B5A-A6FA-407A-8E70-A28121FE033C}" srcOrd="6" destOrd="0" presId="urn:microsoft.com/office/officeart/2005/8/layout/hierarchy3"/>
    <dgm:cxn modelId="{04B4F777-435E-4773-AD30-9684AB3DB241}" type="presParOf" srcId="{06282CEC-4F2D-4D63-AC83-CEA4B20BB884}" destId="{AD312DAC-0A36-4A65-AEDD-4C61CA4C30C0}" srcOrd="7" destOrd="0" presId="urn:microsoft.com/office/officeart/2005/8/layout/hierarchy3"/>
    <dgm:cxn modelId="{13776D6A-23CA-49F0-AEA2-D08A9E60E1CF}" type="presParOf" srcId="{06282CEC-4F2D-4D63-AC83-CEA4B20BB884}" destId="{C0B308A4-0369-4176-AA5E-ED4405439BB3}" srcOrd="8" destOrd="0" presId="urn:microsoft.com/office/officeart/2005/8/layout/hierarchy3"/>
    <dgm:cxn modelId="{CD038DD3-8222-4921-A340-18F7313112F8}" type="presParOf" srcId="{06282CEC-4F2D-4D63-AC83-CEA4B20BB884}" destId="{F1E3F172-9EA2-4EF3-8BD9-E589821B4540}" srcOrd="9" destOrd="0" presId="urn:microsoft.com/office/officeart/2005/8/layout/hierarchy3"/>
    <dgm:cxn modelId="{39C338DA-32C6-4FDE-BD5F-8FC343E1A911}" type="presParOf" srcId="{CEEAB9D0-0E23-467B-B7C4-70A43D7346B5}" destId="{1A50E2D9-EE4E-4C99-AAE0-0C13E441052C}" srcOrd="2" destOrd="0" presId="urn:microsoft.com/office/officeart/2005/8/layout/hierarchy3"/>
    <dgm:cxn modelId="{834F953D-F6DB-4CE5-9834-11DDC9FAE3D2}" type="presParOf" srcId="{1A50E2D9-EE4E-4C99-AAE0-0C13E441052C}" destId="{3E7BE27F-40E9-477C-B9D2-EB5444C58BEF}" srcOrd="0" destOrd="0" presId="urn:microsoft.com/office/officeart/2005/8/layout/hierarchy3"/>
    <dgm:cxn modelId="{E5F86B63-F633-45CE-913E-EBC12747473D}" type="presParOf" srcId="{3E7BE27F-40E9-477C-B9D2-EB5444C58BEF}" destId="{340031B6-8D0B-4965-B221-E6324C501B84}" srcOrd="0" destOrd="0" presId="urn:microsoft.com/office/officeart/2005/8/layout/hierarchy3"/>
    <dgm:cxn modelId="{AFADDFF5-9D03-4E4A-AA3B-593607DF7772}" type="presParOf" srcId="{3E7BE27F-40E9-477C-B9D2-EB5444C58BEF}" destId="{707760D8-8448-41C4-AEF7-0EA8CF462763}" srcOrd="1" destOrd="0" presId="urn:microsoft.com/office/officeart/2005/8/layout/hierarchy3"/>
    <dgm:cxn modelId="{2663110D-BC26-4EF3-9BBD-44D2F7C67190}" type="presParOf" srcId="{1A50E2D9-EE4E-4C99-AAE0-0C13E441052C}" destId="{2E251E6B-82F1-4D41-96FA-731CA2006F25}" srcOrd="1" destOrd="0" presId="urn:microsoft.com/office/officeart/2005/8/layout/hierarchy3"/>
    <dgm:cxn modelId="{0858ED39-9E70-4964-AD78-833C3EA972FD}" type="presParOf" srcId="{2E251E6B-82F1-4D41-96FA-731CA2006F25}" destId="{3C76420C-C86B-46D5-A4C7-9F5D8A5EA94D}" srcOrd="0" destOrd="0" presId="urn:microsoft.com/office/officeart/2005/8/layout/hierarchy3"/>
    <dgm:cxn modelId="{1B73AF32-2467-4CFF-8193-9180EFA268FE}" type="presParOf" srcId="{2E251E6B-82F1-4D41-96FA-731CA2006F25}" destId="{0B5834D7-A1DE-42BC-9DB6-BB2D0F006610}" srcOrd="1" destOrd="0" presId="urn:microsoft.com/office/officeart/2005/8/layout/hierarchy3"/>
    <dgm:cxn modelId="{DD378575-AFE8-4705-8C91-9BE7F02050A5}" type="presParOf" srcId="{2E251E6B-82F1-4D41-96FA-731CA2006F25}" destId="{4C9DA7EC-681F-4B64-B540-B8FBA5BB10B5}" srcOrd="2" destOrd="0" presId="urn:microsoft.com/office/officeart/2005/8/layout/hierarchy3"/>
    <dgm:cxn modelId="{EA30BC22-05CD-4EC0-9C32-78852BE814AE}" type="presParOf" srcId="{2E251E6B-82F1-4D41-96FA-731CA2006F25}" destId="{5B5E0C6C-8FE2-4B98-A452-7D4223957E3B}" srcOrd="3" destOrd="0" presId="urn:microsoft.com/office/officeart/2005/8/layout/hierarchy3"/>
    <dgm:cxn modelId="{2E1CA009-2AB4-446E-AE18-F4FFC942B036}" type="presParOf" srcId="{2E251E6B-82F1-4D41-96FA-731CA2006F25}" destId="{6F63C2E4-58FE-412A-AAB6-CB4BE3DE4DE3}" srcOrd="4" destOrd="0" presId="urn:microsoft.com/office/officeart/2005/8/layout/hierarchy3"/>
    <dgm:cxn modelId="{64607086-F227-461B-9CAB-1C48BF5692B2}" type="presParOf" srcId="{2E251E6B-82F1-4D41-96FA-731CA2006F25}" destId="{BAF792EC-C2F3-4133-8B3E-D911ED6FAD7F}" srcOrd="5" destOrd="0" presId="urn:microsoft.com/office/officeart/2005/8/layout/hierarchy3"/>
    <dgm:cxn modelId="{B6A41475-1261-4900-B77C-63F62911C246}" type="presParOf" srcId="{2E251E6B-82F1-4D41-96FA-731CA2006F25}" destId="{83F42752-F188-4683-93FD-C72AB540600E}" srcOrd="6" destOrd="0" presId="urn:microsoft.com/office/officeart/2005/8/layout/hierarchy3"/>
    <dgm:cxn modelId="{47CABBEB-EB9D-482F-93F3-57FAB3BB4A2A}" type="presParOf" srcId="{2E251E6B-82F1-4D41-96FA-731CA2006F25}" destId="{EBFB7C94-4E16-4B42-AB28-B6994FC58E27}" srcOrd="7" destOrd="0" presId="urn:microsoft.com/office/officeart/2005/8/layout/hierarchy3"/>
    <dgm:cxn modelId="{E5310931-9CE7-478F-AAAD-C422F7333EF2}" type="presParOf" srcId="{CEEAB9D0-0E23-467B-B7C4-70A43D7346B5}" destId="{91500D45-EE36-4D75-B676-9BBD4B136E13}" srcOrd="3" destOrd="0" presId="urn:microsoft.com/office/officeart/2005/8/layout/hierarchy3"/>
    <dgm:cxn modelId="{5F82FD49-BEC6-4B9D-833D-7E630AE2D3EA}" type="presParOf" srcId="{91500D45-EE36-4D75-B676-9BBD4B136E13}" destId="{35B5C757-8848-46D0-AC11-F04CE4720244}" srcOrd="0" destOrd="0" presId="urn:microsoft.com/office/officeart/2005/8/layout/hierarchy3"/>
    <dgm:cxn modelId="{842A7CD9-6AFE-471E-9738-CEF35AB8FB47}" type="presParOf" srcId="{35B5C757-8848-46D0-AC11-F04CE4720244}" destId="{F1B3B057-F89D-4C27-AA57-692EB070E74A}" srcOrd="0" destOrd="0" presId="urn:microsoft.com/office/officeart/2005/8/layout/hierarchy3"/>
    <dgm:cxn modelId="{5EB7E60E-8180-411A-B0CA-FAF3C1D6F111}" type="presParOf" srcId="{35B5C757-8848-46D0-AC11-F04CE4720244}" destId="{591D565F-4752-4E36-BF4F-F4F6CBB2688C}" srcOrd="1" destOrd="0" presId="urn:microsoft.com/office/officeart/2005/8/layout/hierarchy3"/>
    <dgm:cxn modelId="{39D5F2A8-46E6-4DE6-A112-098E29C05ABB}" type="presParOf" srcId="{91500D45-EE36-4D75-B676-9BBD4B136E13}" destId="{348D855F-8342-44A0-A4D4-7A6B9333B7C0}" srcOrd="1" destOrd="0" presId="urn:microsoft.com/office/officeart/2005/8/layout/hierarchy3"/>
    <dgm:cxn modelId="{E6606782-E1F8-458E-82B1-BE140EB0BEF4}" type="presParOf" srcId="{348D855F-8342-44A0-A4D4-7A6B9333B7C0}" destId="{93A5C239-D5A5-47C6-9BF0-0C190553030A}" srcOrd="0" destOrd="0" presId="urn:microsoft.com/office/officeart/2005/8/layout/hierarchy3"/>
    <dgm:cxn modelId="{D8C29FD5-9F3B-4EE7-943F-38CC81995BB8}" type="presParOf" srcId="{348D855F-8342-44A0-A4D4-7A6B9333B7C0}" destId="{4113DAA0-6358-4AD8-8EA5-5BDF069173C7}" srcOrd="1" destOrd="0" presId="urn:microsoft.com/office/officeart/2005/8/layout/hierarchy3"/>
    <dgm:cxn modelId="{6F6D6868-7264-440D-913E-73840EF8FAD4}" type="presParOf" srcId="{348D855F-8342-44A0-A4D4-7A6B9333B7C0}" destId="{5FD5B9D9-6F2E-43CB-B1F3-943A981279DB}" srcOrd="2" destOrd="0" presId="urn:microsoft.com/office/officeart/2005/8/layout/hierarchy3"/>
    <dgm:cxn modelId="{5562BE1D-B912-480D-8510-231E1CEDA4E9}" type="presParOf" srcId="{348D855F-8342-44A0-A4D4-7A6B9333B7C0}" destId="{E21A5EBC-8575-4D24-B4E5-D5C3E05E7160}" srcOrd="3" destOrd="0" presId="urn:microsoft.com/office/officeart/2005/8/layout/hierarchy3"/>
    <dgm:cxn modelId="{8AF89B5B-666D-4593-B406-EA9E7CFFE857}" type="presParOf" srcId="{348D855F-8342-44A0-A4D4-7A6B9333B7C0}" destId="{12FBB961-FA85-44E7-819A-5EC895419E25}" srcOrd="4" destOrd="0" presId="urn:microsoft.com/office/officeart/2005/8/layout/hierarchy3"/>
    <dgm:cxn modelId="{20A234EF-0038-4E2B-8B7E-6D95F1AE34AA}" type="presParOf" srcId="{348D855F-8342-44A0-A4D4-7A6B9333B7C0}" destId="{D8642C2B-3842-42A9-8D71-A6A9B943D02A}" srcOrd="5" destOrd="0" presId="urn:microsoft.com/office/officeart/2005/8/layout/hierarchy3"/>
    <dgm:cxn modelId="{DBE7BA89-B2A3-4625-9EC6-0C278B94B47E}" type="presParOf" srcId="{CEEAB9D0-0E23-467B-B7C4-70A43D7346B5}" destId="{C55D13BD-B8B9-4D43-A282-CAE8B69167B9}" srcOrd="4" destOrd="0" presId="urn:microsoft.com/office/officeart/2005/8/layout/hierarchy3"/>
    <dgm:cxn modelId="{4B723E82-56A0-4962-A175-9D3F0D11F3E3}" type="presParOf" srcId="{C55D13BD-B8B9-4D43-A282-CAE8B69167B9}" destId="{543F43B9-9DF8-4494-A1D3-AFF7B5C8EBB0}" srcOrd="0" destOrd="0" presId="urn:microsoft.com/office/officeart/2005/8/layout/hierarchy3"/>
    <dgm:cxn modelId="{A2C9A95E-CD2D-407F-A7F9-FB6425AD76CD}" type="presParOf" srcId="{543F43B9-9DF8-4494-A1D3-AFF7B5C8EBB0}" destId="{12A6B3C8-3C06-420C-94C6-E8F97016B206}" srcOrd="0" destOrd="0" presId="urn:microsoft.com/office/officeart/2005/8/layout/hierarchy3"/>
    <dgm:cxn modelId="{A78B5C29-B429-489F-B6C2-6289AFFBAA17}" type="presParOf" srcId="{543F43B9-9DF8-4494-A1D3-AFF7B5C8EBB0}" destId="{4FD55779-1FFA-4C52-956E-F2A2FDFAB28A}" srcOrd="1" destOrd="0" presId="urn:microsoft.com/office/officeart/2005/8/layout/hierarchy3"/>
    <dgm:cxn modelId="{1C71D4B5-31A4-4B0A-A65A-37963012B355}" type="presParOf" srcId="{C55D13BD-B8B9-4D43-A282-CAE8B69167B9}" destId="{7BCAD24B-2D58-4A9B-8F45-F9FA6842EDD9}" srcOrd="1" destOrd="0" presId="urn:microsoft.com/office/officeart/2005/8/layout/hierarchy3"/>
    <dgm:cxn modelId="{6E76539D-2394-4E6D-869C-9FC9168188D8}" type="presParOf" srcId="{7BCAD24B-2D58-4A9B-8F45-F9FA6842EDD9}" destId="{EBBB157F-ABFE-41B2-A245-9A2D3164F2FE}" srcOrd="0" destOrd="0" presId="urn:microsoft.com/office/officeart/2005/8/layout/hierarchy3"/>
    <dgm:cxn modelId="{8ED135F3-1918-402B-B3CC-C60C19A1D843}" type="presParOf" srcId="{7BCAD24B-2D58-4A9B-8F45-F9FA6842EDD9}" destId="{27231C38-0E8D-44F2-A5E0-B36537023F37}" srcOrd="1" destOrd="0" presId="urn:microsoft.com/office/officeart/2005/8/layout/hierarchy3"/>
    <dgm:cxn modelId="{DFAA61F8-EA79-4AEE-870C-C3534303CD72}" type="presParOf" srcId="{7BCAD24B-2D58-4A9B-8F45-F9FA6842EDD9}" destId="{7D5FE165-E602-401E-803D-AF5D378F4BC1}" srcOrd="2" destOrd="0" presId="urn:microsoft.com/office/officeart/2005/8/layout/hierarchy3"/>
    <dgm:cxn modelId="{D17E0580-2841-4A6C-A4F3-8FC6FF3895A5}" type="presParOf" srcId="{7BCAD24B-2D58-4A9B-8F45-F9FA6842EDD9}" destId="{72977CFE-EB14-4791-B746-D0563AA65D7E}" srcOrd="3" destOrd="0" presId="urn:microsoft.com/office/officeart/2005/8/layout/hierarchy3"/>
    <dgm:cxn modelId="{8042A85B-666C-48A3-9888-AF18076668A7}" type="presParOf" srcId="{7BCAD24B-2D58-4A9B-8F45-F9FA6842EDD9}" destId="{174C109B-B650-4B2B-AAC4-400810E761B1}" srcOrd="4" destOrd="0" presId="urn:microsoft.com/office/officeart/2005/8/layout/hierarchy3"/>
    <dgm:cxn modelId="{DA4DCE75-DD68-460B-B12A-4DA50ABC88CE}" type="presParOf" srcId="{7BCAD24B-2D58-4A9B-8F45-F9FA6842EDD9}" destId="{B9FFEC50-9811-4647-9809-F8997D2564C7}" srcOrd="5" destOrd="0" presId="urn:microsoft.com/office/officeart/2005/8/layout/hierarchy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CF9D7F-5790-433B-BB8A-735E3E56FA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401F598-40BD-44FD-84D0-624B0E0F26D3}">
      <dgm:prSet phldrT="[Текст]"/>
      <dgm:spPr/>
      <dgm:t>
        <a:bodyPr/>
        <a:lstStyle/>
        <a:p>
          <a:r>
            <a:rPr lang="ru-RU" dirty="0" err="1" smtClean="0"/>
            <a:t>розвантаження</a:t>
          </a:r>
          <a:r>
            <a:rPr lang="ru-RU" dirty="0" smtClean="0"/>
            <a:t> транспорту</a:t>
          </a:r>
          <a:endParaRPr lang="ru-RU" dirty="0"/>
        </a:p>
      </dgm:t>
    </dgm:pt>
    <dgm:pt modelId="{BD1F8124-FD0E-42FA-AC30-67A4C5309040}" type="parTrans" cxnId="{CE929194-4B61-4B67-B348-639B1AA64872}">
      <dgm:prSet/>
      <dgm:spPr/>
      <dgm:t>
        <a:bodyPr/>
        <a:lstStyle/>
        <a:p>
          <a:endParaRPr lang="ru-RU"/>
        </a:p>
      </dgm:t>
    </dgm:pt>
    <dgm:pt modelId="{243854C1-D57E-4D56-A9A1-A42DD1411BE8}" type="sibTrans" cxnId="{CE929194-4B61-4B67-B348-639B1AA64872}">
      <dgm:prSet/>
      <dgm:spPr/>
      <dgm:t>
        <a:bodyPr/>
        <a:lstStyle/>
        <a:p>
          <a:endParaRPr lang="ru-RU"/>
        </a:p>
      </dgm:t>
    </dgm:pt>
    <dgm:pt modelId="{38D1D4E8-0D67-44C3-8F94-ED3047BA9E96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err="1" smtClean="0"/>
            <a:t>приймання</a:t>
          </a:r>
          <a:r>
            <a:rPr lang="ru-RU" dirty="0" smtClean="0"/>
            <a:t> </a:t>
          </a:r>
          <a:r>
            <a:rPr lang="ru-RU" dirty="0" err="1" smtClean="0"/>
            <a:t>товарів</a:t>
          </a:r>
          <a:endParaRPr lang="ru-RU" dirty="0" smtClean="0"/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11027961-9B33-40F2-BF06-C191C0C33DB8}" type="parTrans" cxnId="{0525716E-4568-4141-92A0-95314B201652}">
      <dgm:prSet/>
      <dgm:spPr/>
      <dgm:t>
        <a:bodyPr/>
        <a:lstStyle/>
        <a:p>
          <a:endParaRPr lang="ru-RU"/>
        </a:p>
      </dgm:t>
    </dgm:pt>
    <dgm:pt modelId="{5AFEB2DA-9EBB-4C37-B871-1F858B114892}" type="sibTrans" cxnId="{0525716E-4568-4141-92A0-95314B201652}">
      <dgm:prSet/>
      <dgm:spPr/>
      <dgm:t>
        <a:bodyPr/>
        <a:lstStyle/>
        <a:p>
          <a:endParaRPr lang="ru-RU"/>
        </a:p>
      </dgm:t>
    </dgm:pt>
    <dgm:pt modelId="{24E8E491-71C4-434D-B500-E78088296FDD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err="1" smtClean="0"/>
            <a:t>розміщення</a:t>
          </a:r>
          <a:r>
            <a:rPr lang="ru-RU" dirty="0" smtClean="0"/>
            <a:t> на </a:t>
          </a:r>
          <a:r>
            <a:rPr lang="ru-RU" dirty="0" err="1" smtClean="0"/>
            <a:t>зберігання</a:t>
          </a:r>
          <a:endParaRPr lang="ru-RU" dirty="0" smtClean="0"/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2F7132F2-BB18-4649-8C3F-015C1D666512}" type="parTrans" cxnId="{86C8329F-3C4A-4C8B-B945-00CBEC535C26}">
      <dgm:prSet/>
      <dgm:spPr/>
      <dgm:t>
        <a:bodyPr/>
        <a:lstStyle/>
        <a:p>
          <a:endParaRPr lang="ru-RU"/>
        </a:p>
      </dgm:t>
    </dgm:pt>
    <dgm:pt modelId="{CEE4B395-9316-45AE-BFCA-7C238E0DB90A}" type="sibTrans" cxnId="{86C8329F-3C4A-4C8B-B945-00CBEC535C26}">
      <dgm:prSet/>
      <dgm:spPr/>
      <dgm:t>
        <a:bodyPr/>
        <a:lstStyle/>
        <a:p>
          <a:endParaRPr lang="ru-RU"/>
        </a:p>
      </dgm:t>
    </dgm:pt>
    <dgm:pt modelId="{C3A9759F-1195-4406-94D5-6FC6D3ADA2C0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err="1" smtClean="0"/>
            <a:t>відпуск</a:t>
          </a:r>
          <a:r>
            <a:rPr lang="ru-RU" dirty="0" smtClean="0"/>
            <a:t> </a:t>
          </a:r>
          <a:r>
            <a:rPr lang="ru-RU" dirty="0" err="1" smtClean="0"/>
            <a:t>товарів</a:t>
          </a:r>
          <a:r>
            <a:rPr lang="ru-RU" dirty="0" smtClean="0"/>
            <a:t> </a:t>
          </a:r>
          <a:r>
            <a:rPr lang="ru-RU" dirty="0" err="1" smtClean="0"/>
            <a:t>з</a:t>
          </a:r>
          <a:r>
            <a:rPr lang="ru-RU" dirty="0" smtClean="0"/>
            <a:t> </a:t>
          </a:r>
          <a:r>
            <a:rPr lang="ru-RU" dirty="0" err="1" smtClean="0"/>
            <a:t>місць</a:t>
          </a:r>
          <a:r>
            <a:rPr lang="ru-RU" dirty="0" smtClean="0"/>
            <a:t> </a:t>
          </a:r>
          <a:r>
            <a:rPr lang="ru-RU" dirty="0" err="1" smtClean="0"/>
            <a:t>зберігання</a:t>
          </a:r>
          <a:endParaRPr lang="ru-RU" dirty="0" smtClean="0"/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9BA0E6C9-082E-461F-B1CA-12B3E0427208}" type="parTrans" cxnId="{B6F63B0C-0862-468F-A243-BF10BA798448}">
      <dgm:prSet/>
      <dgm:spPr/>
      <dgm:t>
        <a:bodyPr/>
        <a:lstStyle/>
        <a:p>
          <a:endParaRPr lang="ru-RU"/>
        </a:p>
      </dgm:t>
    </dgm:pt>
    <dgm:pt modelId="{3255CBB1-8E93-410E-A715-D3883E9F5540}" type="sibTrans" cxnId="{B6F63B0C-0862-468F-A243-BF10BA798448}">
      <dgm:prSet/>
      <dgm:spPr/>
      <dgm:t>
        <a:bodyPr/>
        <a:lstStyle/>
        <a:p>
          <a:endParaRPr lang="ru-RU"/>
        </a:p>
      </dgm:t>
    </dgm:pt>
    <dgm:pt modelId="{7B984011-8040-4CB6-A5E1-33325ED711BA}">
      <dgm:prSet/>
      <dgm:spPr/>
      <dgm:t>
        <a:bodyPr/>
        <a:lstStyle/>
        <a:p>
          <a:r>
            <a:rPr lang="ru-RU" smtClean="0"/>
            <a:t>внутрішньо-складське переміщення вантажів</a:t>
          </a:r>
          <a:endParaRPr lang="ru-RU"/>
        </a:p>
      </dgm:t>
    </dgm:pt>
    <dgm:pt modelId="{B392457A-BF8D-4105-BB50-8F494FEF017A}" type="parTrans" cxnId="{23A14FE1-35D1-4EE5-A08A-A3348FCF49A4}">
      <dgm:prSet/>
      <dgm:spPr/>
      <dgm:t>
        <a:bodyPr/>
        <a:lstStyle/>
        <a:p>
          <a:endParaRPr lang="ru-RU"/>
        </a:p>
      </dgm:t>
    </dgm:pt>
    <dgm:pt modelId="{43ECDF98-2357-4A09-9BA9-55FEDC04DD3E}" type="sibTrans" cxnId="{23A14FE1-35D1-4EE5-A08A-A3348FCF49A4}">
      <dgm:prSet/>
      <dgm:spPr/>
      <dgm:t>
        <a:bodyPr/>
        <a:lstStyle/>
        <a:p>
          <a:endParaRPr lang="ru-RU"/>
        </a:p>
      </dgm:t>
    </dgm:pt>
    <dgm:pt modelId="{2F6B2D3B-8C74-43EB-8E48-892824B1773D}" type="pres">
      <dgm:prSet presAssocID="{8BCF9D7F-5790-433B-BB8A-735E3E56FAAF}" presName="CompostProcess" presStyleCnt="0">
        <dgm:presLayoutVars>
          <dgm:dir/>
          <dgm:resizeHandles val="exact"/>
        </dgm:presLayoutVars>
      </dgm:prSet>
      <dgm:spPr/>
    </dgm:pt>
    <dgm:pt modelId="{32E96E0D-E64A-489F-B429-1AEB215629CB}" type="pres">
      <dgm:prSet presAssocID="{8BCF9D7F-5790-433B-BB8A-735E3E56FAAF}" presName="arrow" presStyleLbl="bgShp" presStyleIdx="0" presStyleCnt="1"/>
      <dgm:spPr/>
    </dgm:pt>
    <dgm:pt modelId="{5712B4EE-BC1F-4380-A828-8113ECF116D0}" type="pres">
      <dgm:prSet presAssocID="{8BCF9D7F-5790-433B-BB8A-735E3E56FAAF}" presName="linearProcess" presStyleCnt="0"/>
      <dgm:spPr/>
    </dgm:pt>
    <dgm:pt modelId="{820AA957-EABA-4C97-BB4D-DACC3F43EEEF}" type="pres">
      <dgm:prSet presAssocID="{E401F598-40BD-44FD-84D0-624B0E0F26D3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DF9621-A036-4644-9983-FE19300F9E62}" type="pres">
      <dgm:prSet presAssocID="{243854C1-D57E-4D56-A9A1-A42DD1411BE8}" presName="sibTrans" presStyleCnt="0"/>
      <dgm:spPr/>
    </dgm:pt>
    <dgm:pt modelId="{83062221-4FF3-4AD7-A234-9A0217EE0879}" type="pres">
      <dgm:prSet presAssocID="{38D1D4E8-0D67-44C3-8F94-ED3047BA9E96}" presName="textNode" presStyleLbl="node1" presStyleIdx="1" presStyleCnt="5">
        <dgm:presLayoutVars>
          <dgm:bulletEnabled val="1"/>
        </dgm:presLayoutVars>
      </dgm:prSet>
      <dgm:spPr/>
    </dgm:pt>
    <dgm:pt modelId="{02224EE3-9D91-4CBC-92E4-AF22E0C1531F}" type="pres">
      <dgm:prSet presAssocID="{5AFEB2DA-9EBB-4C37-B871-1F858B114892}" presName="sibTrans" presStyleCnt="0"/>
      <dgm:spPr/>
    </dgm:pt>
    <dgm:pt modelId="{5E4B93CD-3CC5-442D-99C1-8DD581E09BE0}" type="pres">
      <dgm:prSet presAssocID="{24E8E491-71C4-434D-B500-E78088296FDD}" presName="textNode" presStyleLbl="node1" presStyleIdx="2" presStyleCnt="5">
        <dgm:presLayoutVars>
          <dgm:bulletEnabled val="1"/>
        </dgm:presLayoutVars>
      </dgm:prSet>
      <dgm:spPr/>
    </dgm:pt>
    <dgm:pt modelId="{ADD37C38-5FA6-416C-8F9B-0ED36A099931}" type="pres">
      <dgm:prSet presAssocID="{CEE4B395-9316-45AE-BFCA-7C238E0DB90A}" presName="sibTrans" presStyleCnt="0"/>
      <dgm:spPr/>
    </dgm:pt>
    <dgm:pt modelId="{5F65DC3C-338E-4820-930E-E83E74EA1DB0}" type="pres">
      <dgm:prSet presAssocID="{C3A9759F-1195-4406-94D5-6FC6D3ADA2C0}" presName="textNode" presStyleLbl="node1" presStyleIdx="3" presStyleCnt="5">
        <dgm:presLayoutVars>
          <dgm:bulletEnabled val="1"/>
        </dgm:presLayoutVars>
      </dgm:prSet>
      <dgm:spPr/>
    </dgm:pt>
    <dgm:pt modelId="{4A3DA34C-6D42-432A-88C3-E457A960AADE}" type="pres">
      <dgm:prSet presAssocID="{3255CBB1-8E93-410E-A715-D3883E9F5540}" presName="sibTrans" presStyleCnt="0"/>
      <dgm:spPr/>
    </dgm:pt>
    <dgm:pt modelId="{549CE95F-9494-4098-A21C-62AA5FF0BDF1}" type="pres">
      <dgm:prSet presAssocID="{7B984011-8040-4CB6-A5E1-33325ED711BA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49821E34-8C2D-4509-9C5B-C14C2E302056}" type="presOf" srcId="{24E8E491-71C4-434D-B500-E78088296FDD}" destId="{5E4B93CD-3CC5-442D-99C1-8DD581E09BE0}" srcOrd="0" destOrd="0" presId="urn:microsoft.com/office/officeart/2005/8/layout/hProcess9"/>
    <dgm:cxn modelId="{B12B9C51-053A-415E-A349-CD0CE343AB54}" type="presOf" srcId="{8BCF9D7F-5790-433B-BB8A-735E3E56FAAF}" destId="{2F6B2D3B-8C74-43EB-8E48-892824B1773D}" srcOrd="0" destOrd="0" presId="urn:microsoft.com/office/officeart/2005/8/layout/hProcess9"/>
    <dgm:cxn modelId="{CE929194-4B61-4B67-B348-639B1AA64872}" srcId="{8BCF9D7F-5790-433B-BB8A-735E3E56FAAF}" destId="{E401F598-40BD-44FD-84D0-624B0E0F26D3}" srcOrd="0" destOrd="0" parTransId="{BD1F8124-FD0E-42FA-AC30-67A4C5309040}" sibTransId="{243854C1-D57E-4D56-A9A1-A42DD1411BE8}"/>
    <dgm:cxn modelId="{23A14FE1-35D1-4EE5-A08A-A3348FCF49A4}" srcId="{8BCF9D7F-5790-433B-BB8A-735E3E56FAAF}" destId="{7B984011-8040-4CB6-A5E1-33325ED711BA}" srcOrd="4" destOrd="0" parTransId="{B392457A-BF8D-4105-BB50-8F494FEF017A}" sibTransId="{43ECDF98-2357-4A09-9BA9-55FEDC04DD3E}"/>
    <dgm:cxn modelId="{D6C2EEA2-1E48-4126-9DE4-2CCD6EA6E525}" type="presOf" srcId="{38D1D4E8-0D67-44C3-8F94-ED3047BA9E96}" destId="{83062221-4FF3-4AD7-A234-9A0217EE0879}" srcOrd="0" destOrd="0" presId="urn:microsoft.com/office/officeart/2005/8/layout/hProcess9"/>
    <dgm:cxn modelId="{8BC8EF0E-D9FA-4980-8EB5-3E2AC3C6F6E5}" type="presOf" srcId="{E401F598-40BD-44FD-84D0-624B0E0F26D3}" destId="{820AA957-EABA-4C97-BB4D-DACC3F43EEEF}" srcOrd="0" destOrd="0" presId="urn:microsoft.com/office/officeart/2005/8/layout/hProcess9"/>
    <dgm:cxn modelId="{0525716E-4568-4141-92A0-95314B201652}" srcId="{8BCF9D7F-5790-433B-BB8A-735E3E56FAAF}" destId="{38D1D4E8-0D67-44C3-8F94-ED3047BA9E96}" srcOrd="1" destOrd="0" parTransId="{11027961-9B33-40F2-BF06-C191C0C33DB8}" sibTransId="{5AFEB2DA-9EBB-4C37-B871-1F858B114892}"/>
    <dgm:cxn modelId="{86C8329F-3C4A-4C8B-B945-00CBEC535C26}" srcId="{8BCF9D7F-5790-433B-BB8A-735E3E56FAAF}" destId="{24E8E491-71C4-434D-B500-E78088296FDD}" srcOrd="2" destOrd="0" parTransId="{2F7132F2-BB18-4649-8C3F-015C1D666512}" sibTransId="{CEE4B395-9316-45AE-BFCA-7C238E0DB90A}"/>
    <dgm:cxn modelId="{06087CB0-8B0C-4934-93DF-760EC9993F7E}" type="presOf" srcId="{7B984011-8040-4CB6-A5E1-33325ED711BA}" destId="{549CE95F-9494-4098-A21C-62AA5FF0BDF1}" srcOrd="0" destOrd="0" presId="urn:microsoft.com/office/officeart/2005/8/layout/hProcess9"/>
    <dgm:cxn modelId="{B6F63B0C-0862-468F-A243-BF10BA798448}" srcId="{8BCF9D7F-5790-433B-BB8A-735E3E56FAAF}" destId="{C3A9759F-1195-4406-94D5-6FC6D3ADA2C0}" srcOrd="3" destOrd="0" parTransId="{9BA0E6C9-082E-461F-B1CA-12B3E0427208}" sibTransId="{3255CBB1-8E93-410E-A715-D3883E9F5540}"/>
    <dgm:cxn modelId="{85373F69-3689-4D64-9C5D-48178BA41497}" type="presOf" srcId="{C3A9759F-1195-4406-94D5-6FC6D3ADA2C0}" destId="{5F65DC3C-338E-4820-930E-E83E74EA1DB0}" srcOrd="0" destOrd="0" presId="urn:microsoft.com/office/officeart/2005/8/layout/hProcess9"/>
    <dgm:cxn modelId="{C4889647-9B47-4FFC-B94F-1B0C1E4FD28F}" type="presParOf" srcId="{2F6B2D3B-8C74-43EB-8E48-892824B1773D}" destId="{32E96E0D-E64A-489F-B429-1AEB215629CB}" srcOrd="0" destOrd="0" presId="urn:microsoft.com/office/officeart/2005/8/layout/hProcess9"/>
    <dgm:cxn modelId="{3B2C256D-1928-42BB-9284-B1C4C198D2A5}" type="presParOf" srcId="{2F6B2D3B-8C74-43EB-8E48-892824B1773D}" destId="{5712B4EE-BC1F-4380-A828-8113ECF116D0}" srcOrd="1" destOrd="0" presId="urn:microsoft.com/office/officeart/2005/8/layout/hProcess9"/>
    <dgm:cxn modelId="{06867815-1744-47A9-B037-F6497150DF00}" type="presParOf" srcId="{5712B4EE-BC1F-4380-A828-8113ECF116D0}" destId="{820AA957-EABA-4C97-BB4D-DACC3F43EEEF}" srcOrd="0" destOrd="0" presId="urn:microsoft.com/office/officeart/2005/8/layout/hProcess9"/>
    <dgm:cxn modelId="{CF834314-599F-4158-B69E-2D39DBBFAB6D}" type="presParOf" srcId="{5712B4EE-BC1F-4380-A828-8113ECF116D0}" destId="{9EDF9621-A036-4644-9983-FE19300F9E62}" srcOrd="1" destOrd="0" presId="urn:microsoft.com/office/officeart/2005/8/layout/hProcess9"/>
    <dgm:cxn modelId="{17B11E7D-1BC5-4CF4-B35E-B112082D4D07}" type="presParOf" srcId="{5712B4EE-BC1F-4380-A828-8113ECF116D0}" destId="{83062221-4FF3-4AD7-A234-9A0217EE0879}" srcOrd="2" destOrd="0" presId="urn:microsoft.com/office/officeart/2005/8/layout/hProcess9"/>
    <dgm:cxn modelId="{12939D26-C425-4F03-BD0C-C6F4E57DA5AA}" type="presParOf" srcId="{5712B4EE-BC1F-4380-A828-8113ECF116D0}" destId="{02224EE3-9D91-4CBC-92E4-AF22E0C1531F}" srcOrd="3" destOrd="0" presId="urn:microsoft.com/office/officeart/2005/8/layout/hProcess9"/>
    <dgm:cxn modelId="{116EB2F5-A19F-473B-A479-49BA31AC0989}" type="presParOf" srcId="{5712B4EE-BC1F-4380-A828-8113ECF116D0}" destId="{5E4B93CD-3CC5-442D-99C1-8DD581E09BE0}" srcOrd="4" destOrd="0" presId="urn:microsoft.com/office/officeart/2005/8/layout/hProcess9"/>
    <dgm:cxn modelId="{7B154BEB-AB9D-4761-9FB8-D6C9AEF879C0}" type="presParOf" srcId="{5712B4EE-BC1F-4380-A828-8113ECF116D0}" destId="{ADD37C38-5FA6-416C-8F9B-0ED36A099931}" srcOrd="5" destOrd="0" presId="urn:microsoft.com/office/officeart/2005/8/layout/hProcess9"/>
    <dgm:cxn modelId="{344691D0-B15F-4CAA-86F9-B94703794DF5}" type="presParOf" srcId="{5712B4EE-BC1F-4380-A828-8113ECF116D0}" destId="{5F65DC3C-338E-4820-930E-E83E74EA1DB0}" srcOrd="6" destOrd="0" presId="urn:microsoft.com/office/officeart/2005/8/layout/hProcess9"/>
    <dgm:cxn modelId="{7DF1D5EF-B95A-46F5-A3BE-0005FE6F56DB}" type="presParOf" srcId="{5712B4EE-BC1F-4380-A828-8113ECF116D0}" destId="{4A3DA34C-6D42-432A-88C3-E457A960AADE}" srcOrd="7" destOrd="0" presId="urn:microsoft.com/office/officeart/2005/8/layout/hProcess9"/>
    <dgm:cxn modelId="{07541CF7-430A-4D06-9027-89DFC6F1C58B}" type="presParOf" srcId="{5712B4EE-BC1F-4380-A828-8113ECF116D0}" destId="{549CE95F-9494-4098-A21C-62AA5FF0BDF1}" srcOrd="8" destOrd="0" presId="urn:microsoft.com/office/officeart/2005/8/layout/hProcess9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4F3688-6235-4C32-93B1-C5BA43A787C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9BD737-399C-4738-A5F4-EA02DCC60BAD}">
      <dgm:prSet phldrT="[Текст]" custT="1"/>
      <dgm:spPr/>
      <dgm:t>
        <a:bodyPr/>
        <a:lstStyle/>
        <a:p>
          <a:r>
            <a:rPr lang="uk-UA" sz="1800" b="1" u="none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Види ваг за показниками</a:t>
          </a:r>
          <a:endParaRPr lang="ru-RU" sz="1800" b="1" u="none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9E6A1AC-64E7-4FD7-B69C-37A1444F26BA}" type="parTrans" cxnId="{E539DEBE-08FB-4748-913D-461DCF6C7C8E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84C5F832-AE74-426F-B5D2-987BF7BB8153}" type="sibTrans" cxnId="{E539DEBE-08FB-4748-913D-461DCF6C7C8E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63419445-5D82-4D7D-A667-2430836915FC}">
      <dgm:prSet phldrT="[Текст]" custT="1"/>
      <dgm:spPr/>
      <dgm:t>
        <a:bodyPr/>
        <a:lstStyle/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Гирьові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999DE1F4-97A0-4E68-9AC1-ECC35A5C84C0}" type="parTrans" cxnId="{74EF9D57-AEF5-4D0B-BFC2-5EE436EC64B3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DCA455B0-FE04-4B4B-89B8-D22A648B4897}" type="sibTrans" cxnId="{74EF9D57-AEF5-4D0B-BFC2-5EE436EC64B3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4F05E2E4-BD94-4AD8-8657-66C5AE92B42C}">
      <dgm:prSet phldrT="[Текст]" custT="1"/>
      <dgm:spPr/>
      <dgm:t>
        <a:bodyPr/>
        <a:lstStyle/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Шкальні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B3C16743-232E-4D9E-BEF7-D270F91596D6}" type="parTrans" cxnId="{C7ABCCB2-23F5-448E-9A61-C8B1CF3705C1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74729FC4-8989-4EAE-84EA-DED27266CEEA}" type="sibTrans" cxnId="{C7ABCCB2-23F5-448E-9A61-C8B1CF3705C1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9A349DF6-5D12-42F8-AD2E-497F3090FB58}">
      <dgm:prSet custT="1"/>
      <dgm:spPr/>
      <dgm:t>
        <a:bodyPr/>
        <a:lstStyle/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Проекційні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07807AA-65B2-4579-BA81-B7D60EADCCD3}" type="parTrans" cxnId="{90EBC01D-165B-4AB4-87FA-AF1E906B4142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1A206CEB-DDE4-46AB-AAF3-C6EEC83158C1}" type="sibTrans" cxnId="{90EBC01D-165B-4AB4-87FA-AF1E906B4142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212D64D3-BF1F-4BE3-8478-F1571C76EFE2}">
      <dgm:prSet custT="1"/>
      <dgm:spPr/>
      <dgm:t>
        <a:bodyPr/>
        <a:lstStyle/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Циферблатні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440E8F3-D5C0-4397-A8C0-7049B55F7C99}" type="parTrans" cxnId="{36203665-6391-4949-B549-1B072F67A1D4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BA81AE14-2881-4EEA-8290-02A6D4747E56}" type="sibTrans" cxnId="{36203665-6391-4949-B549-1B072F67A1D4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8163FBC0-5DE0-4F90-B163-E21EB836AD1C}">
      <dgm:prSet custT="1"/>
      <dgm:spPr/>
      <dgm:t>
        <a:bodyPr/>
        <a:lstStyle/>
        <a:p>
          <a:r>
            <a:rPr lang="uk-UA" sz="1400" dirty="0" smtClean="0">
              <a:latin typeface="Times New Roman" pitchFamily="18" charset="0"/>
              <a:cs typeface="Times New Roman" pitchFamily="18" charset="0"/>
            </a:rPr>
            <a:t>Електромеханічні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95892D5-80BB-4A92-975B-667D875C68AC}" type="parTrans" cxnId="{8351F622-CBF2-43B3-9021-D191E034ABF5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F143ED7D-E1FE-430E-A7B2-9B8535E88ACF}" type="sibTrans" cxnId="{8351F622-CBF2-43B3-9021-D191E034ABF5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4CAEAAD9-5F14-4E19-AC8E-A22B50B6DCE5}" type="pres">
      <dgm:prSet presAssocID="{324F3688-6235-4C32-93B1-C5BA43A787C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DE19030-574B-48E2-AED9-CE5DD328D6B3}" type="pres">
      <dgm:prSet presAssocID="{FD9BD737-399C-4738-A5F4-EA02DCC60BAD}" presName="hierRoot1" presStyleCnt="0"/>
      <dgm:spPr/>
    </dgm:pt>
    <dgm:pt modelId="{A5207119-1B3A-4465-B55E-5FBD3666EC27}" type="pres">
      <dgm:prSet presAssocID="{FD9BD737-399C-4738-A5F4-EA02DCC60BAD}" presName="composite" presStyleCnt="0"/>
      <dgm:spPr/>
    </dgm:pt>
    <dgm:pt modelId="{54E3A1CB-91D2-4CBF-ACC9-C5A64BCC619F}" type="pres">
      <dgm:prSet presAssocID="{FD9BD737-399C-4738-A5F4-EA02DCC60BAD}" presName="background" presStyleLbl="node0" presStyleIdx="0" presStyleCnt="1"/>
      <dgm:spPr/>
    </dgm:pt>
    <dgm:pt modelId="{15DB678D-B1D7-426D-B6D9-5122F6F5B69A}" type="pres">
      <dgm:prSet presAssocID="{FD9BD737-399C-4738-A5F4-EA02DCC60BAD}" presName="text" presStyleLbl="fgAcc0" presStyleIdx="0" presStyleCnt="1">
        <dgm:presLayoutVars>
          <dgm:chPref val="3"/>
        </dgm:presLayoutVars>
      </dgm:prSet>
      <dgm:spPr/>
    </dgm:pt>
    <dgm:pt modelId="{946D66F5-DAC0-4424-B5FB-46071BAC998B}" type="pres">
      <dgm:prSet presAssocID="{FD9BD737-399C-4738-A5F4-EA02DCC60BAD}" presName="hierChild2" presStyleCnt="0"/>
      <dgm:spPr/>
    </dgm:pt>
    <dgm:pt modelId="{10E1B352-BF66-4F23-9E0D-04D9EAFA4B6B}" type="pres">
      <dgm:prSet presAssocID="{095892D5-80BB-4A92-975B-667D875C68AC}" presName="Name10" presStyleLbl="parChTrans1D2" presStyleIdx="0" presStyleCnt="5"/>
      <dgm:spPr/>
    </dgm:pt>
    <dgm:pt modelId="{FBA0D509-078B-474E-B716-F85FBFEE1236}" type="pres">
      <dgm:prSet presAssocID="{8163FBC0-5DE0-4F90-B163-E21EB836AD1C}" presName="hierRoot2" presStyleCnt="0"/>
      <dgm:spPr/>
    </dgm:pt>
    <dgm:pt modelId="{3BF84FD4-6691-4BB4-B950-7794AB421299}" type="pres">
      <dgm:prSet presAssocID="{8163FBC0-5DE0-4F90-B163-E21EB836AD1C}" presName="composite2" presStyleCnt="0"/>
      <dgm:spPr/>
    </dgm:pt>
    <dgm:pt modelId="{E9D1DD19-5E90-41D0-8F28-5C4E386B8E09}" type="pres">
      <dgm:prSet presAssocID="{8163FBC0-5DE0-4F90-B163-E21EB836AD1C}" presName="background2" presStyleLbl="node2" presStyleIdx="0" presStyleCnt="5"/>
      <dgm:spPr/>
    </dgm:pt>
    <dgm:pt modelId="{61A40D71-701E-4273-B9A9-2514E6B21F1D}" type="pres">
      <dgm:prSet presAssocID="{8163FBC0-5DE0-4F90-B163-E21EB836AD1C}" presName="text2" presStyleLbl="fgAcc2" presStyleIdx="0" presStyleCnt="5">
        <dgm:presLayoutVars>
          <dgm:chPref val="3"/>
        </dgm:presLayoutVars>
      </dgm:prSet>
      <dgm:spPr/>
    </dgm:pt>
    <dgm:pt modelId="{F1EC02BE-9C84-40CD-B7E4-3BC1ED779A4A}" type="pres">
      <dgm:prSet presAssocID="{8163FBC0-5DE0-4F90-B163-E21EB836AD1C}" presName="hierChild3" presStyleCnt="0"/>
      <dgm:spPr/>
    </dgm:pt>
    <dgm:pt modelId="{CC1C4BBD-0BA8-4D76-85EC-71DC5D58BE02}" type="pres">
      <dgm:prSet presAssocID="{999DE1F4-97A0-4E68-9AC1-ECC35A5C84C0}" presName="Name10" presStyleLbl="parChTrans1D2" presStyleIdx="1" presStyleCnt="5"/>
      <dgm:spPr/>
    </dgm:pt>
    <dgm:pt modelId="{EAEE1700-BAA2-40C9-B7F8-A9E602C10D18}" type="pres">
      <dgm:prSet presAssocID="{63419445-5D82-4D7D-A667-2430836915FC}" presName="hierRoot2" presStyleCnt="0"/>
      <dgm:spPr/>
    </dgm:pt>
    <dgm:pt modelId="{587BA1EB-8AD8-455F-B674-4F36EE9DC3A5}" type="pres">
      <dgm:prSet presAssocID="{63419445-5D82-4D7D-A667-2430836915FC}" presName="composite2" presStyleCnt="0"/>
      <dgm:spPr/>
    </dgm:pt>
    <dgm:pt modelId="{93781982-43F9-4C32-A017-595EA5AC8C94}" type="pres">
      <dgm:prSet presAssocID="{63419445-5D82-4D7D-A667-2430836915FC}" presName="background2" presStyleLbl="node2" presStyleIdx="1" presStyleCnt="5"/>
      <dgm:spPr/>
    </dgm:pt>
    <dgm:pt modelId="{076FA580-AECB-4F94-869F-EA14848B5BF3}" type="pres">
      <dgm:prSet presAssocID="{63419445-5D82-4D7D-A667-2430836915FC}" presName="text2" presStyleLbl="fgAcc2" presStyleIdx="1" presStyleCnt="5" custScaleX="67400">
        <dgm:presLayoutVars>
          <dgm:chPref val="3"/>
        </dgm:presLayoutVars>
      </dgm:prSet>
      <dgm:spPr/>
    </dgm:pt>
    <dgm:pt modelId="{F71BD74E-E702-469A-8DC2-82B918895C1A}" type="pres">
      <dgm:prSet presAssocID="{63419445-5D82-4D7D-A667-2430836915FC}" presName="hierChild3" presStyleCnt="0"/>
      <dgm:spPr/>
    </dgm:pt>
    <dgm:pt modelId="{20DA5985-4142-4A01-BFFA-FA5740A7725C}" type="pres">
      <dgm:prSet presAssocID="{6440E8F3-D5C0-4397-A8C0-7049B55F7C99}" presName="Name10" presStyleLbl="parChTrans1D2" presStyleIdx="2" presStyleCnt="5"/>
      <dgm:spPr/>
    </dgm:pt>
    <dgm:pt modelId="{61EBAEFA-D3BD-49E0-A4A5-115200E8E055}" type="pres">
      <dgm:prSet presAssocID="{212D64D3-BF1F-4BE3-8478-F1571C76EFE2}" presName="hierRoot2" presStyleCnt="0"/>
      <dgm:spPr/>
    </dgm:pt>
    <dgm:pt modelId="{4404AEA2-96ED-4673-954C-029D878029F2}" type="pres">
      <dgm:prSet presAssocID="{212D64D3-BF1F-4BE3-8478-F1571C76EFE2}" presName="composite2" presStyleCnt="0"/>
      <dgm:spPr/>
    </dgm:pt>
    <dgm:pt modelId="{05C59103-389D-42D9-B397-E5E35C63E46F}" type="pres">
      <dgm:prSet presAssocID="{212D64D3-BF1F-4BE3-8478-F1571C76EFE2}" presName="background2" presStyleLbl="node2" presStyleIdx="2" presStyleCnt="5"/>
      <dgm:spPr/>
    </dgm:pt>
    <dgm:pt modelId="{3D0E5C68-19F9-4A26-AF3E-BFED315C45C6}" type="pres">
      <dgm:prSet presAssocID="{212D64D3-BF1F-4BE3-8478-F1571C76EFE2}" presName="text2" presStyleLbl="fgAcc2" presStyleIdx="2" presStyleCnt="5" custScaleX="73260">
        <dgm:presLayoutVars>
          <dgm:chPref val="3"/>
        </dgm:presLayoutVars>
      </dgm:prSet>
      <dgm:spPr/>
    </dgm:pt>
    <dgm:pt modelId="{EDE4F261-BB89-44A8-BFE8-6507F82914A3}" type="pres">
      <dgm:prSet presAssocID="{212D64D3-BF1F-4BE3-8478-F1571C76EFE2}" presName="hierChild3" presStyleCnt="0"/>
      <dgm:spPr/>
    </dgm:pt>
    <dgm:pt modelId="{909F6C8E-2EEF-44E5-AE8B-4DED2B13E8EB}" type="pres">
      <dgm:prSet presAssocID="{007807AA-65B2-4579-BA81-B7D60EADCCD3}" presName="Name10" presStyleLbl="parChTrans1D2" presStyleIdx="3" presStyleCnt="5"/>
      <dgm:spPr/>
    </dgm:pt>
    <dgm:pt modelId="{221EEC31-3551-4A84-AA44-61B7EC32575C}" type="pres">
      <dgm:prSet presAssocID="{9A349DF6-5D12-42F8-AD2E-497F3090FB58}" presName="hierRoot2" presStyleCnt="0"/>
      <dgm:spPr/>
    </dgm:pt>
    <dgm:pt modelId="{1E76C5A4-3FCE-4623-81B2-7283A3E1AC5C}" type="pres">
      <dgm:prSet presAssocID="{9A349DF6-5D12-42F8-AD2E-497F3090FB58}" presName="composite2" presStyleCnt="0"/>
      <dgm:spPr/>
    </dgm:pt>
    <dgm:pt modelId="{6953F648-8734-42F0-A562-A11E868469E8}" type="pres">
      <dgm:prSet presAssocID="{9A349DF6-5D12-42F8-AD2E-497F3090FB58}" presName="background2" presStyleLbl="node2" presStyleIdx="3" presStyleCnt="5"/>
      <dgm:spPr/>
    </dgm:pt>
    <dgm:pt modelId="{65D8F6F6-B97E-445F-8985-11DE4481548A}" type="pres">
      <dgm:prSet presAssocID="{9A349DF6-5D12-42F8-AD2E-497F3090FB58}" presName="text2" presStyleLbl="fgAcc2" presStyleIdx="3" presStyleCnt="5" custScaleX="788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F440E6-3F83-414C-ADD9-1B36CEEC27F9}" type="pres">
      <dgm:prSet presAssocID="{9A349DF6-5D12-42F8-AD2E-497F3090FB58}" presName="hierChild3" presStyleCnt="0"/>
      <dgm:spPr/>
    </dgm:pt>
    <dgm:pt modelId="{80DEC05C-BCA2-4C00-B35C-757922CF0441}" type="pres">
      <dgm:prSet presAssocID="{B3C16743-232E-4D9E-BEF7-D270F91596D6}" presName="Name10" presStyleLbl="parChTrans1D2" presStyleIdx="4" presStyleCnt="5"/>
      <dgm:spPr/>
    </dgm:pt>
    <dgm:pt modelId="{048C066D-02C2-4E1E-9476-AC898F00B664}" type="pres">
      <dgm:prSet presAssocID="{4F05E2E4-BD94-4AD8-8657-66C5AE92B42C}" presName="hierRoot2" presStyleCnt="0"/>
      <dgm:spPr/>
    </dgm:pt>
    <dgm:pt modelId="{1011AA87-1A47-4F57-9FA1-7459A9319392}" type="pres">
      <dgm:prSet presAssocID="{4F05E2E4-BD94-4AD8-8657-66C5AE92B42C}" presName="composite2" presStyleCnt="0"/>
      <dgm:spPr/>
    </dgm:pt>
    <dgm:pt modelId="{0A9943DA-7D90-4F07-B8FB-7E9591102647}" type="pres">
      <dgm:prSet presAssocID="{4F05E2E4-BD94-4AD8-8657-66C5AE92B42C}" presName="background2" presStyleLbl="node2" presStyleIdx="4" presStyleCnt="5"/>
      <dgm:spPr/>
    </dgm:pt>
    <dgm:pt modelId="{960DF135-EEE5-404B-9B2F-4564A670A9A3}" type="pres">
      <dgm:prSet presAssocID="{4F05E2E4-BD94-4AD8-8657-66C5AE92B42C}" presName="text2" presStyleLbl="fgAcc2" presStyleIdx="4" presStyleCnt="5" custScaleX="66255">
        <dgm:presLayoutVars>
          <dgm:chPref val="3"/>
        </dgm:presLayoutVars>
      </dgm:prSet>
      <dgm:spPr/>
    </dgm:pt>
    <dgm:pt modelId="{A5A83DBC-E3A2-4F1C-87AB-90C0AFE661BA}" type="pres">
      <dgm:prSet presAssocID="{4F05E2E4-BD94-4AD8-8657-66C5AE92B42C}" presName="hierChild3" presStyleCnt="0"/>
      <dgm:spPr/>
    </dgm:pt>
  </dgm:ptLst>
  <dgm:cxnLst>
    <dgm:cxn modelId="{98705E1D-D73A-4855-94D4-2FA27AA6EA73}" type="presOf" srcId="{8163FBC0-5DE0-4F90-B163-E21EB836AD1C}" destId="{61A40D71-701E-4273-B9A9-2514E6B21F1D}" srcOrd="0" destOrd="0" presId="urn:microsoft.com/office/officeart/2005/8/layout/hierarchy1"/>
    <dgm:cxn modelId="{3DEB3F23-7035-4342-A8B6-897A5119DCF0}" type="presOf" srcId="{4F05E2E4-BD94-4AD8-8657-66C5AE92B42C}" destId="{960DF135-EEE5-404B-9B2F-4564A670A9A3}" srcOrd="0" destOrd="0" presId="urn:microsoft.com/office/officeart/2005/8/layout/hierarchy1"/>
    <dgm:cxn modelId="{63B972EC-8696-4067-9C9A-CB9EF1F4529E}" type="presOf" srcId="{6440E8F3-D5C0-4397-A8C0-7049B55F7C99}" destId="{20DA5985-4142-4A01-BFFA-FA5740A7725C}" srcOrd="0" destOrd="0" presId="urn:microsoft.com/office/officeart/2005/8/layout/hierarchy1"/>
    <dgm:cxn modelId="{E539DEBE-08FB-4748-913D-461DCF6C7C8E}" srcId="{324F3688-6235-4C32-93B1-C5BA43A787C5}" destId="{FD9BD737-399C-4738-A5F4-EA02DCC60BAD}" srcOrd="0" destOrd="0" parTransId="{D9E6A1AC-64E7-4FD7-B69C-37A1444F26BA}" sibTransId="{84C5F832-AE74-426F-B5D2-987BF7BB8153}"/>
    <dgm:cxn modelId="{8924DC66-D98F-4ACD-98AC-0FFA998444B2}" type="presOf" srcId="{FD9BD737-399C-4738-A5F4-EA02DCC60BAD}" destId="{15DB678D-B1D7-426D-B6D9-5122F6F5B69A}" srcOrd="0" destOrd="0" presId="urn:microsoft.com/office/officeart/2005/8/layout/hierarchy1"/>
    <dgm:cxn modelId="{90EBC01D-165B-4AB4-87FA-AF1E906B4142}" srcId="{FD9BD737-399C-4738-A5F4-EA02DCC60BAD}" destId="{9A349DF6-5D12-42F8-AD2E-497F3090FB58}" srcOrd="3" destOrd="0" parTransId="{007807AA-65B2-4579-BA81-B7D60EADCCD3}" sibTransId="{1A206CEB-DDE4-46AB-AAF3-C6EEC83158C1}"/>
    <dgm:cxn modelId="{8FD6D26B-B7A0-429E-AEFB-BDD8DC99CE71}" type="presOf" srcId="{324F3688-6235-4C32-93B1-C5BA43A787C5}" destId="{4CAEAAD9-5F14-4E19-AC8E-A22B50B6DCE5}" srcOrd="0" destOrd="0" presId="urn:microsoft.com/office/officeart/2005/8/layout/hierarchy1"/>
    <dgm:cxn modelId="{E3B31E18-C858-44A9-AE18-DA92BB35CAD2}" type="presOf" srcId="{999DE1F4-97A0-4E68-9AC1-ECC35A5C84C0}" destId="{CC1C4BBD-0BA8-4D76-85EC-71DC5D58BE02}" srcOrd="0" destOrd="0" presId="urn:microsoft.com/office/officeart/2005/8/layout/hierarchy1"/>
    <dgm:cxn modelId="{11EFFF83-539F-4F00-911C-06CB5CCFF457}" type="presOf" srcId="{007807AA-65B2-4579-BA81-B7D60EADCCD3}" destId="{909F6C8E-2EEF-44E5-AE8B-4DED2B13E8EB}" srcOrd="0" destOrd="0" presId="urn:microsoft.com/office/officeart/2005/8/layout/hierarchy1"/>
    <dgm:cxn modelId="{74EF9D57-AEF5-4D0B-BFC2-5EE436EC64B3}" srcId="{FD9BD737-399C-4738-A5F4-EA02DCC60BAD}" destId="{63419445-5D82-4D7D-A667-2430836915FC}" srcOrd="1" destOrd="0" parTransId="{999DE1F4-97A0-4E68-9AC1-ECC35A5C84C0}" sibTransId="{DCA455B0-FE04-4B4B-89B8-D22A648B4897}"/>
    <dgm:cxn modelId="{B21E5133-5DBF-4354-ABB3-8D8AEEF667CC}" type="presOf" srcId="{212D64D3-BF1F-4BE3-8478-F1571C76EFE2}" destId="{3D0E5C68-19F9-4A26-AF3E-BFED315C45C6}" srcOrd="0" destOrd="0" presId="urn:microsoft.com/office/officeart/2005/8/layout/hierarchy1"/>
    <dgm:cxn modelId="{8351F622-CBF2-43B3-9021-D191E034ABF5}" srcId="{FD9BD737-399C-4738-A5F4-EA02DCC60BAD}" destId="{8163FBC0-5DE0-4F90-B163-E21EB836AD1C}" srcOrd="0" destOrd="0" parTransId="{095892D5-80BB-4A92-975B-667D875C68AC}" sibTransId="{F143ED7D-E1FE-430E-A7B2-9B8535E88ACF}"/>
    <dgm:cxn modelId="{C1E7F03F-A93B-4B95-8119-7C4BB5BA7058}" type="presOf" srcId="{9A349DF6-5D12-42F8-AD2E-497F3090FB58}" destId="{65D8F6F6-B97E-445F-8985-11DE4481548A}" srcOrd="0" destOrd="0" presId="urn:microsoft.com/office/officeart/2005/8/layout/hierarchy1"/>
    <dgm:cxn modelId="{BFD69A6D-05E8-4752-A905-711B329C6EEC}" type="presOf" srcId="{63419445-5D82-4D7D-A667-2430836915FC}" destId="{076FA580-AECB-4F94-869F-EA14848B5BF3}" srcOrd="0" destOrd="0" presId="urn:microsoft.com/office/officeart/2005/8/layout/hierarchy1"/>
    <dgm:cxn modelId="{C7ABCCB2-23F5-448E-9A61-C8B1CF3705C1}" srcId="{FD9BD737-399C-4738-A5F4-EA02DCC60BAD}" destId="{4F05E2E4-BD94-4AD8-8657-66C5AE92B42C}" srcOrd="4" destOrd="0" parTransId="{B3C16743-232E-4D9E-BEF7-D270F91596D6}" sibTransId="{74729FC4-8989-4EAE-84EA-DED27266CEEA}"/>
    <dgm:cxn modelId="{36203665-6391-4949-B549-1B072F67A1D4}" srcId="{FD9BD737-399C-4738-A5F4-EA02DCC60BAD}" destId="{212D64D3-BF1F-4BE3-8478-F1571C76EFE2}" srcOrd="2" destOrd="0" parTransId="{6440E8F3-D5C0-4397-A8C0-7049B55F7C99}" sibTransId="{BA81AE14-2881-4EEA-8290-02A6D4747E56}"/>
    <dgm:cxn modelId="{EE327497-EA34-45B2-A758-DD68EB414A33}" type="presOf" srcId="{B3C16743-232E-4D9E-BEF7-D270F91596D6}" destId="{80DEC05C-BCA2-4C00-B35C-757922CF0441}" srcOrd="0" destOrd="0" presId="urn:microsoft.com/office/officeart/2005/8/layout/hierarchy1"/>
    <dgm:cxn modelId="{09FB869B-4B35-4393-9052-2AEF40B5711E}" type="presOf" srcId="{095892D5-80BB-4A92-975B-667D875C68AC}" destId="{10E1B352-BF66-4F23-9E0D-04D9EAFA4B6B}" srcOrd="0" destOrd="0" presId="urn:microsoft.com/office/officeart/2005/8/layout/hierarchy1"/>
    <dgm:cxn modelId="{0A9AEBF7-B1B7-410C-9FBB-4EC5ACE56013}" type="presParOf" srcId="{4CAEAAD9-5F14-4E19-AC8E-A22B50B6DCE5}" destId="{9DE19030-574B-48E2-AED9-CE5DD328D6B3}" srcOrd="0" destOrd="0" presId="urn:microsoft.com/office/officeart/2005/8/layout/hierarchy1"/>
    <dgm:cxn modelId="{FE33B698-9644-4623-A61D-6D9E8476783B}" type="presParOf" srcId="{9DE19030-574B-48E2-AED9-CE5DD328D6B3}" destId="{A5207119-1B3A-4465-B55E-5FBD3666EC27}" srcOrd="0" destOrd="0" presId="urn:microsoft.com/office/officeart/2005/8/layout/hierarchy1"/>
    <dgm:cxn modelId="{3E9233D3-5A70-487A-9D22-C4A282B1BF0F}" type="presParOf" srcId="{A5207119-1B3A-4465-B55E-5FBD3666EC27}" destId="{54E3A1CB-91D2-4CBF-ACC9-C5A64BCC619F}" srcOrd="0" destOrd="0" presId="urn:microsoft.com/office/officeart/2005/8/layout/hierarchy1"/>
    <dgm:cxn modelId="{E16A8BD7-3353-403E-895B-5EC9898D6A2A}" type="presParOf" srcId="{A5207119-1B3A-4465-B55E-5FBD3666EC27}" destId="{15DB678D-B1D7-426D-B6D9-5122F6F5B69A}" srcOrd="1" destOrd="0" presId="urn:microsoft.com/office/officeart/2005/8/layout/hierarchy1"/>
    <dgm:cxn modelId="{89CAC113-9BAE-4870-8BC3-22C930FCB735}" type="presParOf" srcId="{9DE19030-574B-48E2-AED9-CE5DD328D6B3}" destId="{946D66F5-DAC0-4424-B5FB-46071BAC998B}" srcOrd="1" destOrd="0" presId="urn:microsoft.com/office/officeart/2005/8/layout/hierarchy1"/>
    <dgm:cxn modelId="{68F50392-F9DB-4507-B352-B57A0FEACDA0}" type="presParOf" srcId="{946D66F5-DAC0-4424-B5FB-46071BAC998B}" destId="{10E1B352-BF66-4F23-9E0D-04D9EAFA4B6B}" srcOrd="0" destOrd="0" presId="urn:microsoft.com/office/officeart/2005/8/layout/hierarchy1"/>
    <dgm:cxn modelId="{5BBCD7A9-997F-4386-8ABD-5D0620161208}" type="presParOf" srcId="{946D66F5-DAC0-4424-B5FB-46071BAC998B}" destId="{FBA0D509-078B-474E-B716-F85FBFEE1236}" srcOrd="1" destOrd="0" presId="urn:microsoft.com/office/officeart/2005/8/layout/hierarchy1"/>
    <dgm:cxn modelId="{8A1A58A9-9848-4D2E-BA19-A6704F604A36}" type="presParOf" srcId="{FBA0D509-078B-474E-B716-F85FBFEE1236}" destId="{3BF84FD4-6691-4BB4-B950-7794AB421299}" srcOrd="0" destOrd="0" presId="urn:microsoft.com/office/officeart/2005/8/layout/hierarchy1"/>
    <dgm:cxn modelId="{0F45C292-C432-4212-8C36-B4BD74473DA5}" type="presParOf" srcId="{3BF84FD4-6691-4BB4-B950-7794AB421299}" destId="{E9D1DD19-5E90-41D0-8F28-5C4E386B8E09}" srcOrd="0" destOrd="0" presId="urn:microsoft.com/office/officeart/2005/8/layout/hierarchy1"/>
    <dgm:cxn modelId="{2AE3097B-4247-4372-83A2-7E7642904519}" type="presParOf" srcId="{3BF84FD4-6691-4BB4-B950-7794AB421299}" destId="{61A40D71-701E-4273-B9A9-2514E6B21F1D}" srcOrd="1" destOrd="0" presId="urn:microsoft.com/office/officeart/2005/8/layout/hierarchy1"/>
    <dgm:cxn modelId="{190A6CA0-C55F-426E-B659-DE09A37CCC0E}" type="presParOf" srcId="{FBA0D509-078B-474E-B716-F85FBFEE1236}" destId="{F1EC02BE-9C84-40CD-B7E4-3BC1ED779A4A}" srcOrd="1" destOrd="0" presId="urn:microsoft.com/office/officeart/2005/8/layout/hierarchy1"/>
    <dgm:cxn modelId="{0F48F43B-D5DB-4C9D-AEF7-1B64F582D6E1}" type="presParOf" srcId="{946D66F5-DAC0-4424-B5FB-46071BAC998B}" destId="{CC1C4BBD-0BA8-4D76-85EC-71DC5D58BE02}" srcOrd="2" destOrd="0" presId="urn:microsoft.com/office/officeart/2005/8/layout/hierarchy1"/>
    <dgm:cxn modelId="{951B91A4-0624-4CE0-BCD5-1ABBEA5E4D8E}" type="presParOf" srcId="{946D66F5-DAC0-4424-B5FB-46071BAC998B}" destId="{EAEE1700-BAA2-40C9-B7F8-A9E602C10D18}" srcOrd="3" destOrd="0" presId="urn:microsoft.com/office/officeart/2005/8/layout/hierarchy1"/>
    <dgm:cxn modelId="{72AD84FB-BA9C-4C15-A932-364561FE3D96}" type="presParOf" srcId="{EAEE1700-BAA2-40C9-B7F8-A9E602C10D18}" destId="{587BA1EB-8AD8-455F-B674-4F36EE9DC3A5}" srcOrd="0" destOrd="0" presId="urn:microsoft.com/office/officeart/2005/8/layout/hierarchy1"/>
    <dgm:cxn modelId="{12735A79-877A-4259-8684-34DBC253B781}" type="presParOf" srcId="{587BA1EB-8AD8-455F-B674-4F36EE9DC3A5}" destId="{93781982-43F9-4C32-A017-595EA5AC8C94}" srcOrd="0" destOrd="0" presId="urn:microsoft.com/office/officeart/2005/8/layout/hierarchy1"/>
    <dgm:cxn modelId="{D0B28025-328F-44DE-8BFE-0767EE847A0E}" type="presParOf" srcId="{587BA1EB-8AD8-455F-B674-4F36EE9DC3A5}" destId="{076FA580-AECB-4F94-869F-EA14848B5BF3}" srcOrd="1" destOrd="0" presId="urn:microsoft.com/office/officeart/2005/8/layout/hierarchy1"/>
    <dgm:cxn modelId="{4B2A777F-2020-4DFB-B442-9312C41C9F65}" type="presParOf" srcId="{EAEE1700-BAA2-40C9-B7F8-A9E602C10D18}" destId="{F71BD74E-E702-469A-8DC2-82B918895C1A}" srcOrd="1" destOrd="0" presId="urn:microsoft.com/office/officeart/2005/8/layout/hierarchy1"/>
    <dgm:cxn modelId="{DD956893-4B62-4D2E-94E0-97DF58416D06}" type="presParOf" srcId="{946D66F5-DAC0-4424-B5FB-46071BAC998B}" destId="{20DA5985-4142-4A01-BFFA-FA5740A7725C}" srcOrd="4" destOrd="0" presId="urn:microsoft.com/office/officeart/2005/8/layout/hierarchy1"/>
    <dgm:cxn modelId="{112862FC-08EE-44E1-9E9C-9D02F8AC65F5}" type="presParOf" srcId="{946D66F5-DAC0-4424-B5FB-46071BAC998B}" destId="{61EBAEFA-D3BD-49E0-A4A5-115200E8E055}" srcOrd="5" destOrd="0" presId="urn:microsoft.com/office/officeart/2005/8/layout/hierarchy1"/>
    <dgm:cxn modelId="{AE1D7999-2E61-4D9F-A246-40C522BDF585}" type="presParOf" srcId="{61EBAEFA-D3BD-49E0-A4A5-115200E8E055}" destId="{4404AEA2-96ED-4673-954C-029D878029F2}" srcOrd="0" destOrd="0" presId="urn:microsoft.com/office/officeart/2005/8/layout/hierarchy1"/>
    <dgm:cxn modelId="{4667D868-361D-42C6-9558-6CF0CA73C8CB}" type="presParOf" srcId="{4404AEA2-96ED-4673-954C-029D878029F2}" destId="{05C59103-389D-42D9-B397-E5E35C63E46F}" srcOrd="0" destOrd="0" presId="urn:microsoft.com/office/officeart/2005/8/layout/hierarchy1"/>
    <dgm:cxn modelId="{CBCE87B3-51D8-403A-953A-8CC753B3A4FC}" type="presParOf" srcId="{4404AEA2-96ED-4673-954C-029D878029F2}" destId="{3D0E5C68-19F9-4A26-AF3E-BFED315C45C6}" srcOrd="1" destOrd="0" presId="urn:microsoft.com/office/officeart/2005/8/layout/hierarchy1"/>
    <dgm:cxn modelId="{5DB7E905-B384-48E9-A167-8DA2D95812AF}" type="presParOf" srcId="{61EBAEFA-D3BD-49E0-A4A5-115200E8E055}" destId="{EDE4F261-BB89-44A8-BFE8-6507F82914A3}" srcOrd="1" destOrd="0" presId="urn:microsoft.com/office/officeart/2005/8/layout/hierarchy1"/>
    <dgm:cxn modelId="{16BE0EE5-27C1-4E81-9E52-9AFB813B141D}" type="presParOf" srcId="{946D66F5-DAC0-4424-B5FB-46071BAC998B}" destId="{909F6C8E-2EEF-44E5-AE8B-4DED2B13E8EB}" srcOrd="6" destOrd="0" presId="urn:microsoft.com/office/officeart/2005/8/layout/hierarchy1"/>
    <dgm:cxn modelId="{210AE235-06F3-4625-9007-B2F35FF064E7}" type="presParOf" srcId="{946D66F5-DAC0-4424-B5FB-46071BAC998B}" destId="{221EEC31-3551-4A84-AA44-61B7EC32575C}" srcOrd="7" destOrd="0" presId="urn:microsoft.com/office/officeart/2005/8/layout/hierarchy1"/>
    <dgm:cxn modelId="{60F60647-46BC-47FE-82FE-B45C5776218B}" type="presParOf" srcId="{221EEC31-3551-4A84-AA44-61B7EC32575C}" destId="{1E76C5A4-3FCE-4623-81B2-7283A3E1AC5C}" srcOrd="0" destOrd="0" presId="urn:microsoft.com/office/officeart/2005/8/layout/hierarchy1"/>
    <dgm:cxn modelId="{F8242134-0946-4EC9-8EAB-9478C0CAABF7}" type="presParOf" srcId="{1E76C5A4-3FCE-4623-81B2-7283A3E1AC5C}" destId="{6953F648-8734-42F0-A562-A11E868469E8}" srcOrd="0" destOrd="0" presId="urn:microsoft.com/office/officeart/2005/8/layout/hierarchy1"/>
    <dgm:cxn modelId="{E534DB57-28D2-43A1-B5C7-348001E3F25F}" type="presParOf" srcId="{1E76C5A4-3FCE-4623-81B2-7283A3E1AC5C}" destId="{65D8F6F6-B97E-445F-8985-11DE4481548A}" srcOrd="1" destOrd="0" presId="urn:microsoft.com/office/officeart/2005/8/layout/hierarchy1"/>
    <dgm:cxn modelId="{55199F7F-2ED9-438A-B861-4B48ABCB0E38}" type="presParOf" srcId="{221EEC31-3551-4A84-AA44-61B7EC32575C}" destId="{61F440E6-3F83-414C-ADD9-1B36CEEC27F9}" srcOrd="1" destOrd="0" presId="urn:microsoft.com/office/officeart/2005/8/layout/hierarchy1"/>
    <dgm:cxn modelId="{C0D22B19-258C-44EC-B6D9-C594CA5E5173}" type="presParOf" srcId="{946D66F5-DAC0-4424-B5FB-46071BAC998B}" destId="{80DEC05C-BCA2-4C00-B35C-757922CF0441}" srcOrd="8" destOrd="0" presId="urn:microsoft.com/office/officeart/2005/8/layout/hierarchy1"/>
    <dgm:cxn modelId="{B6C02EF6-40B5-4628-A2E4-E2B83AA13465}" type="presParOf" srcId="{946D66F5-DAC0-4424-B5FB-46071BAC998B}" destId="{048C066D-02C2-4E1E-9476-AC898F00B664}" srcOrd="9" destOrd="0" presId="urn:microsoft.com/office/officeart/2005/8/layout/hierarchy1"/>
    <dgm:cxn modelId="{3B8C5BB8-82CE-4055-AF97-8D3C6E8D7D07}" type="presParOf" srcId="{048C066D-02C2-4E1E-9476-AC898F00B664}" destId="{1011AA87-1A47-4F57-9FA1-7459A9319392}" srcOrd="0" destOrd="0" presId="urn:microsoft.com/office/officeart/2005/8/layout/hierarchy1"/>
    <dgm:cxn modelId="{196FBD16-D8CA-40F6-920E-9CC91FEF46DD}" type="presParOf" srcId="{1011AA87-1A47-4F57-9FA1-7459A9319392}" destId="{0A9943DA-7D90-4F07-B8FB-7E9591102647}" srcOrd="0" destOrd="0" presId="urn:microsoft.com/office/officeart/2005/8/layout/hierarchy1"/>
    <dgm:cxn modelId="{1E9AA416-F35A-4463-96BD-611994B22CB6}" type="presParOf" srcId="{1011AA87-1A47-4F57-9FA1-7459A9319392}" destId="{960DF135-EEE5-404B-9B2F-4564A670A9A3}" srcOrd="1" destOrd="0" presId="urn:microsoft.com/office/officeart/2005/8/layout/hierarchy1"/>
    <dgm:cxn modelId="{78B9EAA7-BAEB-4934-932C-D52F9B64CAFB}" type="presParOf" srcId="{048C066D-02C2-4E1E-9476-AC898F00B664}" destId="{A5A83DBC-E3A2-4F1C-87AB-90C0AFE661BA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928670"/>
            <a:ext cx="7772400" cy="2028838"/>
          </a:xfrm>
        </p:spPr>
        <p:txBody>
          <a:bodyPr>
            <a:normAutofit fontScale="90000"/>
          </a:bodyPr>
          <a:lstStyle/>
          <a:p>
            <a:r>
              <a:rPr lang="uk-UA" sz="3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3. ОРГАНІЗАЦІЯ РОБОТИ СКЛАДСЬКОГО, ТАРНОГО ТА ТРАНСПОРТНОГО ГОСПОДАРСТВА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29026" name="Picture 2" descr="Картинки по запросу підд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3857628"/>
            <a:ext cx="3270148" cy="2000240"/>
          </a:xfrm>
          <a:prstGeom prst="rect">
            <a:avLst/>
          </a:prstGeom>
          <a:noFill/>
        </p:spPr>
      </p:pic>
      <p:sp>
        <p:nvSpPr>
          <p:cNvPr id="129028" name="AutoShape 4" descr="Картинки по запросу ва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9030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9032" name="AutoShape 8" descr="Картинки по запросу ва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9034" name="Picture 10" descr="Картинки по запросу стелажі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71756"/>
            <a:ext cx="3571869" cy="4286243"/>
          </a:xfrm>
          <a:prstGeom prst="rect">
            <a:avLst/>
          </a:prstGeom>
          <a:noFill/>
        </p:spPr>
      </p:pic>
      <p:pic>
        <p:nvPicPr>
          <p:cNvPr id="129035" name="Picture 11" descr="H:\97519_16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786190"/>
            <a:ext cx="2501556" cy="2805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Складська площа поділяється на: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3328998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Корисну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вантажну) -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призначається для безпосереднього розміщення матеріальних цінностей.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Оперативну -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охоплює простір для приймально-відпускних операцій, сортування, комплектування матеріальних цінностей, а також для проходів і проїздів між штабелями і стелажами, для розміщення вагової і вимірювальної техніки, службових приміщень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корисною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площею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складу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aseline="-25000" dirty="0" err="1">
                <a:latin typeface="Times New Roman" pitchFamily="18" charset="0"/>
                <a:cs typeface="Times New Roman" pitchFamily="18" charset="0"/>
              </a:rPr>
              <a:t>кор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загальною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площею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aseline="-25000" dirty="0" err="1">
                <a:latin typeface="Times New Roman" pitchFamily="18" charset="0"/>
                <a:cs typeface="Times New Roman" pitchFamily="18" charset="0"/>
              </a:rPr>
              <a:t>заг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коефіцієнтом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площі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8786" name="AutoShape 2" descr="Картинки по запросу стелаж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8788" name="Picture 4" descr="Картинки по запросу склад ресторан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857628"/>
            <a:ext cx="4214814" cy="2809876"/>
          </a:xfrm>
          <a:prstGeom prst="rect">
            <a:avLst/>
          </a:prstGeom>
          <a:noFill/>
        </p:spPr>
      </p:pic>
      <p:sp>
        <p:nvSpPr>
          <p:cNvPr id="118790" name="AutoShape 6" descr="Картинки по запросу склад ресторан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8792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8795" name="Picture 11" descr="H: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54257"/>
            <a:ext cx="3571900" cy="33119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42124264218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785794"/>
            <a:ext cx="5423871" cy="2571768"/>
          </a:xfrm>
        </p:spPr>
      </p:pic>
      <p:sp>
        <p:nvSpPr>
          <p:cNvPr id="119810" name="AutoShape 2" descr="Картинки по запросу визначення площі склад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9811" name="Picture 3" descr="H:\sistema-upravlinnya-skladom-WM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786190"/>
            <a:ext cx="5243454" cy="2776159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потужності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оснащення</a:t>
            </a:r>
            <a:r>
              <a:rPr lang="uk-UA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завантаження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(кг/м ) для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2786082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м'ясо,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м'ясопродукти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риба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200; </a:t>
            </a:r>
          </a:p>
          <a:p>
            <a:pPr lvl="0">
              <a:buFont typeface="Wingdings" pitchFamily="2" charset="2"/>
              <a:buChar char="ü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напівфабрикати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м'ясні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рибні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100;</a:t>
            </a:r>
          </a:p>
          <a:p>
            <a:pPr lvl="0">
              <a:buFont typeface="Wingdings" pitchFamily="2" charset="2"/>
              <a:buChar char="ü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гастрономічні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жири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яйця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молочні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250; </a:t>
            </a:r>
          </a:p>
          <a:p>
            <a:pPr lvl="0">
              <a:buFont typeface="Wingdings" pitchFamily="2" charset="2"/>
              <a:buChar char="ü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напої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вино, пиво, вода,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картопля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400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500; </a:t>
            </a:r>
          </a:p>
          <a:p>
            <a:pPr lvl="0">
              <a:buFont typeface="Wingdings" pitchFamily="2" charset="2"/>
              <a:buChar char="ü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зелень,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фрукти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ягоди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свіжі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цибуля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300; </a:t>
            </a:r>
          </a:p>
          <a:p>
            <a:pPr lvl="0">
              <a:buFont typeface="Wingdings" pitchFamily="2" charset="2"/>
              <a:buChar char="ü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коренеплоди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капуста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свіжа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сухофрукти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макаронні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кондитерські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вироби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300; </a:t>
            </a:r>
          </a:p>
          <a:p>
            <a:pPr lvl="0">
              <a:buFont typeface="Wingdings" pitchFamily="2" charset="2"/>
              <a:buChar char="ü"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борошно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крупи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цукор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500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762" name="AutoShape 2" descr="Картинки по запросу продук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7763" name="Picture 3" descr="H:\d7925ebc-d4ec-4833-96d7-4d2881947d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929066"/>
            <a:ext cx="5333998" cy="27122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складів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повну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кількісну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якісну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схоронність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належний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раціональну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організацію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нормальні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6738" name="Picture 2" descr="H:\_3446-19.jpg"/>
          <p:cNvPicPr>
            <a:picLocks noChangeAspect="1" noChangeArrowheads="1"/>
          </p:cNvPicPr>
          <p:nvPr/>
        </p:nvPicPr>
        <p:blipFill>
          <a:blip r:embed="rId2"/>
          <a:srcRect t="9265" b="21246"/>
          <a:stretch>
            <a:fillRect/>
          </a:stretch>
        </p:blipFill>
        <p:spPr bwMode="auto">
          <a:xfrm>
            <a:off x="3500430" y="2936323"/>
            <a:ext cx="5643570" cy="39216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329642" cy="5697559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швидкопсувних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м'яса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риби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молочних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жирів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гастрономічних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) на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обладнуються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охолоджувальні</a:t>
            </a:r>
            <a:r>
              <a:rPr lang="ru-RU" sz="3500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камери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потужності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35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невеликих </a:t>
            </a:r>
            <a:r>
              <a:rPr lang="ru-RU" sz="3500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35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ресторанного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планується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i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3500" i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камер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одна -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охолоджувальна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камера для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короткочасного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м'ясних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рибних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кисломолочної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гастрономічних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.; 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інша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неохолоджувальна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нешвидкопсувних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На </a:t>
            </a:r>
            <a:r>
              <a:rPr lang="ru-RU" sz="3500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середніх</a:t>
            </a:r>
            <a:r>
              <a:rPr lang="ru-RU" sz="35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35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бути не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чотирьох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камер: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камери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охолоджувальні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м'ясо-рибна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для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молочних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жирових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.), камера для сухих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овочева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На </a:t>
            </a:r>
            <a:r>
              <a:rPr lang="ru-RU" sz="3500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великих </a:t>
            </a:r>
            <a:r>
              <a:rPr lang="ru-RU" sz="3500" i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3500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на 150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передбачається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роздільне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м'яса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риби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молочних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гастрономічних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ліцензію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реалізацію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винно-горілчаних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вони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зберігатися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окремій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камері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На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передбачаються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білизни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інвентаря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нормальних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прийманні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оформленні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транспортних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супровідних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приміщеннях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обладнується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спеціальне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приймання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Зазвичай </a:t>
            </a:r>
            <a:r>
              <a:rPr lang="ru-RU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склади</a:t>
            </a:r>
            <a:r>
              <a:rPr lang="ru-RU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розміщують</a:t>
            </a:r>
            <a:r>
              <a:rPr lang="ru-RU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одному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поверсі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цехами,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підвальні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напівпідвальні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одноповерховому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приміщенні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підвалу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овочевий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м'ясний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склад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доцільно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розташовувати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поряд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овочевим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м'ясним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цехом,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білизняну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поряд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гардеробною для персоналу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т. д.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багатоповерховому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будинку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сировинні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розміщують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цехами,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зв'язавши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підйомно-транспортними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механізмами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Складські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розміщуватися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компактно,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зручний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зв'язок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цехами.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Завантажувальні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майданчики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розміщують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двору,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забезпечуючи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зручний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під'їзд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транспорту.</a:t>
            </a:r>
          </a:p>
          <a:p>
            <a:endParaRPr lang="ru-RU" dirty="0"/>
          </a:p>
        </p:txBody>
      </p:sp>
      <p:sp>
        <p:nvSpPr>
          <p:cNvPr id="114690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4691" name="Picture 3" descr="H:\_3446-18.jpg"/>
          <p:cNvPicPr>
            <a:picLocks noChangeAspect="1" noChangeArrowheads="1"/>
          </p:cNvPicPr>
          <p:nvPr/>
        </p:nvPicPr>
        <p:blipFill>
          <a:blip r:embed="rId2"/>
          <a:srcRect t="48802" b="22444"/>
          <a:stretch>
            <a:fillRect/>
          </a:stretch>
        </p:blipFill>
        <p:spPr bwMode="auto">
          <a:xfrm>
            <a:off x="0" y="4076041"/>
            <a:ext cx="8929718" cy="2567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072206"/>
            <a:ext cx="8229600" cy="785794"/>
          </a:xfrm>
        </p:spPr>
        <p:txBody>
          <a:bodyPr>
            <a:norm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Рисунок 1. Інструменти та інвентар, який використовується на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складах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3665" name="Picture 1"/>
          <p:cNvPicPr>
            <a:picLocks noChangeAspect="1" noChangeArrowheads="1"/>
          </p:cNvPicPr>
          <p:nvPr/>
        </p:nvPicPr>
        <p:blipFill>
          <a:blip r:embed="rId2"/>
          <a:srcRect l="11781" t="15810" r="50627" b="14853"/>
          <a:stretch>
            <a:fillRect/>
          </a:stretch>
        </p:blipFill>
        <p:spPr bwMode="auto">
          <a:xfrm>
            <a:off x="1500166" y="0"/>
            <a:ext cx="6000792" cy="624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215106"/>
          </a:xfrm>
        </p:spPr>
        <p:txBody>
          <a:bodyPr>
            <a:normAutofit fontScale="47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3800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Висота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бути не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меншою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3,5 м, 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підвальних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приміщеннях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охолоджувальних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камерах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допускається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2,4</a:t>
            </a: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2,8 м. </a:t>
            </a:r>
            <a:r>
              <a:rPr lang="ru-RU" sz="3800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Стіни</a:t>
            </a:r>
            <a:r>
              <a:rPr lang="ru-RU" sz="3800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стеля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складів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бути гладенькими, легко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очищуватися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пилу. </a:t>
            </a:r>
            <a:r>
              <a:rPr lang="ru-RU" sz="3800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Ширина дверей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обирається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характеру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переміщуваних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вантажів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використовуваних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транспортних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Пороги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біля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дверей не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передбачені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псувати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стіни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перевезення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вантажних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візках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уздовж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стін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15</a:t>
            </a: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20 см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прикріплюють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металеві</a:t>
            </a:r>
            <a:r>
              <a:rPr lang="ru-RU" sz="38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обмежувачі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неохолоджуваних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приміщеннях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природне</a:t>
            </a:r>
            <a:r>
              <a:rPr lang="ru-RU" sz="38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штучне</a:t>
            </a:r>
            <a:r>
              <a:rPr lang="ru-RU" sz="3800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освітлення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Вікна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розміщують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уздовж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стін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звернених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північ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краще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1,8</a:t>
            </a: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2 м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підлоги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розміщувати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стелажі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уздовж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стін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знижуючи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освітленості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устаткуванні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охолоджувальних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(камер)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Вони, як правило,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об'єднуються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єдиний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блок.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Підлога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стіни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стеля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ізолюються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винятком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перегородок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камерами,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різниця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температур там не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4°С.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камери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вихід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тепловий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шлюз (тамбур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загальний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коридор шириною не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1,4 м).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Камери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виходи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теплового шлюзу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оснащуються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ізоляційними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дверима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притискними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затворами,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причому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двері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камери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відкриватися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бік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тамбура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коридора.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Поверхню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стін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у камерах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облицьовують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плиткою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світлих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тонів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стелю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білять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Підлогу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роблять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водонепроникною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800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охолоджувальних</a:t>
            </a:r>
            <a:r>
              <a:rPr lang="ru-RU" sz="3800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камерах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прийнято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штучне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освітлення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раціональними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напівгерметичні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світильники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прямого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світла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 З холодильного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найчастіше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фреонові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холодильні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установки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Санітарно-гігієнічні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4525963"/>
          </a:xfrm>
        </p:spPr>
        <p:txBody>
          <a:bodyPr>
            <a:noAutofit/>
          </a:bodyPr>
          <a:lstStyle/>
          <a:p>
            <a:pPr lvl="0" algn="just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санітарних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правил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стіни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приміщеннях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захищені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проникнення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гризунів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пофарбовані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олійною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фарбою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стіни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охолоджувальних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камер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облицьовані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кахельною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плиткою для систематичного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вологого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прибирання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освітлення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овочевих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складах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охолоджувальних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камерах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штучним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приміщеннях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штучного,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природне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природного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освітлення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1:15 (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площі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вікон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підлоги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), норма штучного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освітлення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— 20 Вт на 1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м~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вентиляція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приміщеннях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повинна бути природною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механічною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витяжною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lvl="0" algn="just"/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підлога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повинна забезпечувати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безпечне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зручне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пересування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вантажів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людей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транспортних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ширина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коридорів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складів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— 1,3—1,8 м, при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застосуванні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візків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— 2,7 м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Режим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uk-UA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686436" cy="4972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зберіганні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дотримуватися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санітарних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3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СанПІН</a:t>
            </a:r>
            <a:r>
              <a:rPr lang="ru-RU" sz="23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42-123-4117-86 «</a:t>
            </a:r>
            <a:r>
              <a:rPr lang="ru-RU" sz="23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3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терміни</a:t>
            </a:r>
            <a:r>
              <a:rPr lang="ru-RU" sz="23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3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особливо </a:t>
            </a:r>
            <a:r>
              <a:rPr lang="ru-RU" sz="23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швидкопсувних</a:t>
            </a:r>
            <a:r>
              <a:rPr lang="ru-RU" sz="23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3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санітарних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правил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несуть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керівники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виробляють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транспортують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швидкопсувні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торгівлі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. Контроль за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дотриманням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санітарних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правил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покладається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органи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санепідслужби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3" descr="H:\_3446-18.jpg"/>
          <p:cNvPicPr>
            <a:picLocks noChangeAspect="1" noChangeArrowheads="1"/>
          </p:cNvPicPr>
          <p:nvPr/>
        </p:nvPicPr>
        <p:blipFill>
          <a:blip r:embed="rId2"/>
          <a:srcRect l="47285" t="6869" b="52396"/>
          <a:stretch>
            <a:fillRect/>
          </a:stretch>
        </p:blipFill>
        <p:spPr bwMode="auto">
          <a:xfrm>
            <a:off x="6000760" y="3929066"/>
            <a:ext cx="3143240" cy="2428892"/>
          </a:xfrm>
          <a:prstGeom prst="rect">
            <a:avLst/>
          </a:prstGeom>
          <a:noFill/>
        </p:spPr>
      </p:pic>
      <p:pic>
        <p:nvPicPr>
          <p:cNvPr id="5" name="Picture 3" descr="H:\_3446-18.jpg"/>
          <p:cNvPicPr>
            <a:picLocks noChangeAspect="1" noChangeArrowheads="1"/>
          </p:cNvPicPr>
          <p:nvPr/>
        </p:nvPicPr>
        <p:blipFill>
          <a:blip r:embed="rId2"/>
          <a:srcRect l="5351" t="6869" r="52715" b="52396"/>
          <a:stretch>
            <a:fillRect/>
          </a:stretch>
        </p:blipFill>
        <p:spPr bwMode="auto">
          <a:xfrm>
            <a:off x="6143636" y="1428736"/>
            <a:ext cx="2500330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лекції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97207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 та особливості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компонування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Послідовність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Склад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потужності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оснащення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Режим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тарного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ваговимірювального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автоматизованих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систем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крупнокускові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напівфабрикати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м'яса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зберігаються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48 год. при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температурі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2—6°С,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порціонні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панірування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напівфабрикати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— 36 год.;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порціонні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паніровані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напівфабрикати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— 24 год.;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напівфабрикати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м'ясні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січені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— 12 год.;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риба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найменувань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— 48 год. при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температурі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0—2°С;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риба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заморожена — 24 год. при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тій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же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температурі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молочнокисла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зберігається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36 год. при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температурі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2—6°С.</a:t>
            </a:r>
          </a:p>
          <a:p>
            <a:endParaRPr lang="ru-RU" dirty="0"/>
          </a:p>
        </p:txBody>
      </p:sp>
      <p:sp>
        <p:nvSpPr>
          <p:cNvPr id="110594" name="AutoShape 2" descr="Картинки по запросу температура зберігання продукт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596" name="AutoShape 4" descr="Картинки по запросу температура зберігання продукт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0597" name="Picture 5" descr="H:\Kakaya-temperatura-dolzhna-byit-chtobyi-produktyi-ne-portilis-yaytsa-v-holodilnik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071942"/>
            <a:ext cx="4001363" cy="2662240"/>
          </a:xfrm>
          <a:prstGeom prst="rect">
            <a:avLst/>
          </a:prstGeom>
          <a:noFill/>
        </p:spPr>
      </p:pic>
      <p:sp>
        <p:nvSpPr>
          <p:cNvPr id="110599" name="AutoShape 7" descr="Картинки по запросу температу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601" name="AutoShape 9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0602" name="Picture 10" descr="H:\значок-термометра-измеряя-горячую-и-хо-о-ную-температуру-866492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419600"/>
            <a:ext cx="24384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Picture 1"/>
          <p:cNvPicPr>
            <a:picLocks noChangeAspect="1" noChangeArrowheads="1"/>
          </p:cNvPicPr>
          <p:nvPr/>
        </p:nvPicPr>
        <p:blipFill>
          <a:blip r:embed="rId2"/>
          <a:srcRect l="10385" t="14285" r="42291" b="21341"/>
          <a:stretch>
            <a:fillRect/>
          </a:stretch>
        </p:blipFill>
        <p:spPr bwMode="auto">
          <a:xfrm>
            <a:off x="1500166" y="214290"/>
            <a:ext cx="692948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4282" y="5572140"/>
            <a:ext cx="8229600" cy="857232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Рисунок 2. Планування приміщень для приймання і зберігання продуктів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Способи зберігання продукції на складі: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358246" cy="5357850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Стелажний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полках,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стелажах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шафах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способі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захищена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відсирівання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доступ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нижніх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Так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масло, сир,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хліб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вина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пляшках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(у горизонтальному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положенні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змочування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пробок).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Штабельний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підтоварниках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так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яку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стійкий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штабель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висотою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 м;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мішки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цукром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борошном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укладають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плиском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висотою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мішків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Ящиковий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—у ящиках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плоди,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овочі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яйця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Насипний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навалом —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засіках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ящиках, контейнерах, бункерах без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причому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підлоги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залишають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простір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10—20 см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доступу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так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картоплю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висота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1,5 м),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коренеплоди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(0,5 м), цибулю (0,3 м).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Підвісний</a:t>
            </a:r>
            <a:r>
              <a:rPr lang="ru-RU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підвішеному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копченості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ковбасні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М'ясо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тушами,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напівтушами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четвертинами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підвісним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способом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луджених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гаках, без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зіткнення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туш одна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одною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стінами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правильного режиму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забороняється</a:t>
            </a:r>
            <a:r>
              <a:rPr lang="uk-UA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тримати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харчові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поза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складськими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приміщеннями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(у коридорах, на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розвантажувальному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майданчику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готові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вироби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гастрономічні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сирими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легко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поглинають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запахи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яйця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молочні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хліб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чай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т. д.),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гостропахнучими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риба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оселедець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.);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тарою,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звільнилася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dirty="0" smtClean="0"/>
          </a:p>
          <a:p>
            <a:pPr algn="just">
              <a:buNone/>
            </a:pPr>
            <a:r>
              <a:rPr lang="ru-RU" dirty="0" smtClean="0"/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встановлених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правил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режимів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транспортування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відпуску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призвести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b="1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товарних</a:t>
            </a:r>
            <a:r>
              <a:rPr lang="ru-RU" sz="2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Види товарних втрат: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Нормовані </a:t>
            </a:r>
            <a:r>
              <a:rPr lang="ru-RU" sz="26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втрати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перебувають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в межах природного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збитку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усушування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вивітрювання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розтрушування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розпилювання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розливання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Природний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збиток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змін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фізико-хімічних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властивостей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зберіганні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встановлюються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збиток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списується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інвентаризації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виявлена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недостача.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 природному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збитку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складає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бухгалтерія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затверджує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директор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6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ненормованих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належать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бій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псування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втрати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незадовільних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перевезення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 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безгосподарності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Втрати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бою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псування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оформляються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актом не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пізніше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наступного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зіпсованих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стягується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винних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тарного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упаковка, яка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перевезення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Вона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призначена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схоронності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захищає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зовнішніх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впливів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переробляються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доставляються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чотирма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видами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матеріалу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поділяється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дерев'яну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скляну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металеву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тканьову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картонно-паперову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пластмасову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різну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ступенем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жорсткості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здатності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протистояти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механічним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впливам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жорстку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напівжорстку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м'яку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ступенем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спеціалізації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універсальну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спеціалізовану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універсальна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декількох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кратністю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буває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однооборотною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багатооборотною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використовуваною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неодноразово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висуваються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технічні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експлуатаційні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санітарно-гігієнічні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екологічні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Важливе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уніфікації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удосконалення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стандартів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умов. До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висуваються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ДСТУ.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6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матеріалу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розмірів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міцності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надійності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повну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схоронність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багаторазове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Експлуатаційні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передбачають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зручність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упакування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розпакування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приймання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перевезення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продажу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Санітарно-гігієнічні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передбачають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можливості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швидкої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санітарної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дезінфекції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Екологічність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нешкідливість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утилізації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уникнути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забруднення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навколишнього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ваговимірювального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uk-UA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2928934"/>
          <a:ext cx="8543956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600201"/>
            <a:ext cx="8229600" cy="1543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настільні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напольні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ваги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типів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 принципом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застосовувані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громадському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харчуванні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ваги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9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важільно-механічних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Гирьові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ваги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рівноплічні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відкритим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закритим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механізмом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(ВНО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ВНЗ)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нерівноплічні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(РП-1, Г13М) -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підлозі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підготовленому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майданчику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шкальні-на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стійкій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підставці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необхідності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пересувати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Циферблатні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ваги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одночашкові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лоткові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(ВЦЛ)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двочашкові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(ВНЦ-2, РН-10Ц13)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У межах циферблат; (200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1000 г)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зважують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гир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понад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шкалу циферблата до максимального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застосуванням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гир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b="1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Проекційні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ваги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оптичні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настільні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(ВО-ЗК1, ОР-10)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шкалу,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відображається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Чим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менший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зазор,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повільніше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масло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надходить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циліндра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Заспокоювач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коливань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відрегульований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так,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натискання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вантажоприймальний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майданчик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кінця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стрілка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ненавантажених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вагів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повертатися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нульове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коливань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101378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380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1381" name="Picture 5" descr="H:\vesy_novost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071942"/>
            <a:ext cx="7119934" cy="25275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аги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таким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технічним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забезпечувати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точність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товару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відхиленням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межах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допустимої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похибки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достатньо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чутливими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реагувати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(гиря-допуск);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сталість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однакові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багаторазовому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зважуванні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того самого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вантажу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1/10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вантажопідйомності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вагів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знаходиться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вантажоприймальному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майданчику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положеннях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похибка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повинна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перевищувати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допустиму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стійкими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повертатися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стану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рівноваги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зняття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достатню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вантажопідйомність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найменше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вказується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циферблаті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коромислі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вагів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величині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особливості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компонування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Послідовність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972072"/>
          </a:xfrm>
          <a:noFill/>
          <a:ln>
            <a:noFill/>
          </a:ln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sz="29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будова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різноманітні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пристрої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призначені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приймання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різноманітних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підготовки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безперебійного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відпуску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споживачам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Основна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складського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забезпеченні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збереження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сировинних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готової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b="1" u="sng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Завданнями</a:t>
            </a:r>
            <a:r>
              <a:rPr lang="ru-RU" sz="29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складського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є: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−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прийманні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−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належних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збереження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−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запасів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− 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своєчасне </a:t>
            </a:r>
            <a:r>
              <a:rPr lang="uk-UA" sz="2900" dirty="0">
                <a:latin typeface="Times New Roman" pitchFamily="18" charset="0"/>
                <a:cs typeface="Times New Roman" pitchFamily="18" charset="0"/>
              </a:rPr>
              <a:t>забезпечення виробничих підрозділів сировиною, матеріалами, устаткуванням, запасними частинами, комплектуючими виробами;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−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готової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відправлення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складські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складів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−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продуктивності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робітників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обслуговують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склади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автоматизованих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систем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uk-UA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Courier New" pitchFamily="49" charset="0"/>
              <a:buChar char="o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Успішна робота ресторану, кафе, бару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контрольно-касових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машин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Courier New" pitchFamily="49" charset="0"/>
              <a:buChar char="o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касові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машини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виконують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фіскальні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будучи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інструментом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розрахунків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споживачами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показником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контролю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дотриманням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правильності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Courier New" pitchFamily="49" charset="0"/>
              <a:buChar char="o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Українське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законодавство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машин,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включених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Державного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реєстру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реєстраторів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розрахункових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Придбана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касова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машина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обов'язково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ставиться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Центрі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технічного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(ЦТО)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подальшого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контролю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касову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машину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наклеюється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голограма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існуючою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класифікацією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контрольно-касові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машини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ресторанах,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поділяють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три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пасивні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фіскальні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реєстратори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активні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142338" name="AutoShape 2" descr="Картинки по запросу контрольно-касові машини у ресторана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2339" name="Picture 3" descr="H:\avtomatizacia_torgovl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429000"/>
            <a:ext cx="5039981" cy="3225819"/>
          </a:xfrm>
          <a:prstGeom prst="rect">
            <a:avLst/>
          </a:prstGeom>
          <a:noFill/>
        </p:spPr>
      </p:pic>
      <p:pic>
        <p:nvPicPr>
          <p:cNvPr id="142341" name="Picture 5" descr="H:\mezhsektornoe-vzaimodejstvi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214422"/>
            <a:ext cx="2857500" cy="2133600"/>
          </a:xfrm>
          <a:prstGeom prst="rect">
            <a:avLst/>
          </a:prstGeom>
          <a:noFill/>
        </p:spPr>
      </p:pic>
      <p:pic>
        <p:nvPicPr>
          <p:cNvPr id="142342" name="Picture 6" descr="H:\6_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571872"/>
            <a:ext cx="4381504" cy="3286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Керівнику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ресторану для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правильного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управлінського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оперативну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наступне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розрахунки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постачальниками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випуск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цехах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залах.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Вирішенню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фіскальні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реєстратори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касові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машини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здатні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комп'ютерно-касової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одержуючи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канали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пасивні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активні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контрольно-касові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машини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функціонувати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автономному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режимі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фіскальні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реєстратори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потребують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обов'язкового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підключення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комп'ютера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:\c0c32e5a51af53a2956d05c84a932e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1000108"/>
            <a:ext cx="2357424" cy="1768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автоматизації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залу ресторану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поділяють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три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автоматизація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автоматизація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пасивних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контрольно-касових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машин;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фіскальних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реєстраторів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автоматизації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ресторану система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автоматизації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залу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пов'язана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обліковою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системою 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бек-офіс</a:t>
            </a:r>
            <a:r>
              <a:rPr lang="ru-RU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Разом вони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комплексну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автоматизацію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внесенні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замовлення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робиться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автоматична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роздруківка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кухні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сервіс-барі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закритті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замовлення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друк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фіскального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чека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касовій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машині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залом,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призначеної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чіткої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обслуговують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(зал, кухня,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сервіс-бар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т. д.),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проілюструвати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так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00306"/>
            <a:ext cx="8229600" cy="400052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1.Прийом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замовлення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споживача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2.Формування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замовлення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касовому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терміналі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Передача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замовлення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напоїв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принтери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сервіс-бару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готовності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одержання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офіціантом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5.Закриття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замовлення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пробивання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чеків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касовій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машині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6.Передача чека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споживачеві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одержання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грошей.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сприяє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000528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поліпшенню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персоналу;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економії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часу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автоматизації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обміну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підрозділами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зводить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мінімуму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імовірність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помилок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персоналу;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можливим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жорстко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контролювати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роботу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продаж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кухні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виторгу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користувачів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аналітичні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кращих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продавцях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стравах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столах.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Програма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призначена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внутрішніх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контролювати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увесь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шлях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готових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продажу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споживачам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будь-якого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підрозділу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цехах;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своєчасна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необхідність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поповнення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запасів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sz="2000" dirty="0" smtClean="0"/>
          </a:p>
          <a:p>
            <a:pPr algn="just">
              <a:buNone/>
            </a:pPr>
            <a:r>
              <a:rPr lang="ru-RU" sz="2000" dirty="0" smtClean="0"/>
              <a:t>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будь-який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момент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докладну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кожному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готової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страви.</a:t>
            </a:r>
          </a:p>
          <a:p>
            <a:endParaRPr lang="ru-RU" dirty="0"/>
          </a:p>
        </p:txBody>
      </p:sp>
      <p:pic>
        <p:nvPicPr>
          <p:cNvPr id="145410" name="Picture 2" descr="H:\depositphotos_3614135-stock-photo-teamwork.jpg"/>
          <p:cNvPicPr>
            <a:picLocks noChangeAspect="1" noChangeArrowheads="1"/>
          </p:cNvPicPr>
          <p:nvPr/>
        </p:nvPicPr>
        <p:blipFill>
          <a:blip r:embed="rId2"/>
          <a:srcRect t="8582"/>
          <a:stretch>
            <a:fillRect/>
          </a:stretch>
        </p:blipFill>
        <p:spPr bwMode="auto">
          <a:xfrm>
            <a:off x="5429256" y="4586296"/>
            <a:ext cx="3472838" cy="2271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Комп'ютерні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ресторані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таких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цілей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продажу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готових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контроль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персоналу.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Калькуляція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залишків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складах ресторану.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Бухгалтерія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закупівель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контроль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відхилень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Безпечне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надійне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світловими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електричними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приладами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Робота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касовій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програмі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ресторану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офіціант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касовому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терміналі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замовлення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споживача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вводить через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клавіатуру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сенсорний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екран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замовлені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страви. На принтерах,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встановлених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виробництві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сервіс-барі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автоматично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друкується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чек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зазначенням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номера столу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прізвища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офіціанта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передав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замовлення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чеку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офіціант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отримує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страву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кухні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сервіс-бару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Отже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обмежується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незадокументоване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одержання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збільшується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03282"/>
          </a:xfrm>
        </p:spPr>
        <p:txBody>
          <a:bodyPr>
            <a:normAutofit/>
          </a:bodyPr>
          <a:lstStyle/>
          <a:p>
            <a:r>
              <a:rPr lang="ru-RU" sz="2400" b="1" u="sng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2400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самоконтролю</a:t>
            </a:r>
            <a:r>
              <a:rPr lang="ru-RU" sz="24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495459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компонування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Послідовність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 Склад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5.Як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організовують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автоматизованих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систем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Назвіть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укладання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Дайте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означення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ящиковому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способу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Дайте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означення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насипному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способу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Дайте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означення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підвісний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способу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 Дайте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означення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штабельному способу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характеристика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вагів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типів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вагів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горизонтальному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положенні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рівновазі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Технічні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вагів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вагів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технічним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за видом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покажчика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маси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поділяють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ваги.</a:t>
            </a:r>
          </a:p>
          <a:p>
            <a:pPr>
              <a:buNone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Як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оформлюють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вагів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ваги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бувають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за видом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ваги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громадському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харчуванні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за принципом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ваги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рівноплічні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відкритим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закритим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механізмом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285992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846158"/>
          </a:xfrm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Функції складського господарства</a:t>
            </a:r>
            <a:endParaRPr lang="ru-RU" sz="28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000108"/>
          <a:ext cx="8643998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74720"/>
          </a:xfrm>
        </p:spPr>
        <p:txBody>
          <a:bodyPr/>
          <a:lstStyle/>
          <a:p>
            <a:r>
              <a:rPr lang="uk-UA" b="1" dirty="0" smtClean="0">
                <a:solidFill>
                  <a:schemeClr val="bg2">
                    <a:lumMod val="50000"/>
                  </a:schemeClr>
                </a:solidFill>
              </a:rPr>
              <a:t>Класифікація складів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857232"/>
          <a:ext cx="8715436" cy="600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4857784"/>
          </a:xfrm>
        </p:spPr>
        <p:txBody>
          <a:bodyPr>
            <a:normAutofit/>
          </a:bodyPr>
          <a:lstStyle/>
          <a:p>
            <a:pPr algn="just"/>
            <a:r>
              <a:rPr lang="ru-RU" sz="2200" b="1" u="sng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Складські</a:t>
            </a:r>
            <a:r>
              <a:rPr lang="ru-RU" sz="22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u="sng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sz="22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служать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приймання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надходять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постачальників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короткострокового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відпуску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i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розміщуватися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приміщеннях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на перших, 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цокольних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підвальних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поверхах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Вони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зручний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зв'язок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виробничими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приміщеннями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i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Компонування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напрямку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забезпеченні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раціонального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вантажно-розвантажувальних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23906" name="Picture 2" descr="Картинки по запросу стелаж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3537" y="3929067"/>
            <a:ext cx="4704743" cy="292893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57158" y="3786190"/>
            <a:ext cx="3786214" cy="30718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Будь-який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склад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обробляє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щонайменше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три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види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матеріальних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потоків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kumimoji="0" lang="ru-RU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вхідний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вихідний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і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внутрішній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цілому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комплекс </a:t>
            </a:r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певна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послідовність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600200"/>
          <a:ext cx="8543956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включає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b="1" u="sng" dirty="0" smtClean="0">
                <a:solidFill>
                  <a:schemeClr val="bg2">
                    <a:lumMod val="50000"/>
                  </a:schemeClr>
                </a:solidFill>
              </a:rPr>
              <a:t>приймання </a:t>
            </a:r>
            <a:r>
              <a:rPr lang="uk-UA" b="1" u="sng" dirty="0">
                <a:solidFill>
                  <a:schemeClr val="bg2">
                    <a:lumMod val="50000"/>
                  </a:schemeClr>
                </a:solidFill>
              </a:rPr>
              <a:t>матеріальних </a:t>
            </a:r>
            <a:r>
              <a:rPr lang="uk-UA" dirty="0"/>
              <a:t>цінностей здійснюється за кількістю і якістю за участю працівників складів і фахівців за функціональними обов'язками.</a:t>
            </a:r>
            <a:endParaRPr lang="ru-RU" dirty="0"/>
          </a:p>
          <a:p>
            <a:pPr algn="just">
              <a:buFont typeface="Wingdings" pitchFamily="2" charset="2"/>
              <a:buChar char="ü"/>
            </a:pPr>
            <a:r>
              <a:rPr lang="uk-UA" b="1" u="sng" dirty="0" smtClean="0">
                <a:solidFill>
                  <a:schemeClr val="bg2">
                    <a:lumMod val="50000"/>
                  </a:schemeClr>
                </a:solidFill>
              </a:rPr>
              <a:t>зберігання </a:t>
            </a:r>
            <a:r>
              <a:rPr lang="uk-UA" b="1" u="sng" dirty="0">
                <a:solidFill>
                  <a:schemeClr val="bg2">
                    <a:lumMod val="50000"/>
                  </a:schemeClr>
                </a:solidFill>
              </a:rPr>
              <a:t>матеріальних </a:t>
            </a:r>
            <a:r>
              <a:rPr lang="uk-UA" b="1" u="sng" dirty="0" smtClean="0">
                <a:solidFill>
                  <a:schemeClr val="bg2">
                    <a:lumMod val="50000"/>
                  </a:schemeClr>
                </a:solidFill>
              </a:rPr>
              <a:t>цінностей</a:t>
            </a:r>
            <a:r>
              <a:rPr lang="uk-UA" dirty="0"/>
              <a:t> </a:t>
            </a:r>
            <a:r>
              <a:rPr lang="uk-UA" dirty="0" smtClean="0"/>
              <a:t>- за </a:t>
            </a:r>
            <a:r>
              <a:rPr lang="uk-UA" dirty="0"/>
              <a:t>кожною групою товарно-матеріальних цінностей на складах закріплюється визначене місце. При цьому необхідно, щоб забезпечувалися: зручність виконання приймальних і відпускних операцій; максимальна механізація й автоматизація завантаження, навантаження і переміщень; збереження кількості і якості; протипожежна безпека; легкість перевірки якості та кількості; найповніше використання площі й кубатури складських приміщень.</a:t>
            </a:r>
            <a:endParaRPr lang="ru-RU" dirty="0"/>
          </a:p>
          <a:p>
            <a:pPr algn="just">
              <a:buFont typeface="Wingdings" pitchFamily="2" charset="2"/>
              <a:buChar char="ü"/>
            </a:pPr>
            <a:r>
              <a:rPr lang="uk-UA" b="1" u="sng" dirty="0" smtClean="0">
                <a:solidFill>
                  <a:schemeClr val="bg2">
                    <a:lumMod val="50000"/>
                  </a:schemeClr>
                </a:solidFill>
              </a:rPr>
              <a:t>облік </a:t>
            </a:r>
            <a:r>
              <a:rPr lang="uk-UA" b="1" u="sng" dirty="0">
                <a:solidFill>
                  <a:schemeClr val="bg2">
                    <a:lumMod val="50000"/>
                  </a:schemeClr>
                </a:solidFill>
              </a:rPr>
              <a:t>товарно-матеріальних цінностей </a:t>
            </a:r>
            <a:r>
              <a:rPr lang="uk-UA" dirty="0"/>
              <a:t>полягає у відображені їх руху, а також наявності. Для обліку матеріалів кожного виду відкривають картки.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5857916"/>
          </a:xfrm>
        </p:spPr>
        <p:txBody>
          <a:bodyPr>
            <a:normAutofit/>
          </a:bodyPr>
          <a:lstStyle/>
          <a:p>
            <a:pPr algn="l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Залежно від типу виробництва застосовують </a:t>
            </a:r>
            <a:r>
              <a:rPr lang="uk-UA" sz="2000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активну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000" b="1" u="sng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пасивну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системи організації відпуску матеріальних цінностей.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великосерійного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і масового виробництв характерна </a:t>
            </a:r>
            <a:r>
              <a:rPr lang="uk-UA" sz="20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активна система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що передбачає підготовку матеріалів на складі заздалегідь і доставку їх точно за графіком у цех до робочих місць складськими транспортними засобами. При </a:t>
            </a:r>
            <a:r>
              <a:rPr lang="uk-UA" sz="2000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пасивній системі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споживачі одержують на складах товарно-матеріальні цінності за матеріальними вимогами чи лімітними картами і доставляють їх у цех своїм транспортом. Така система застосовується в одиничному і дрібносерійному виробництвах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Визначення потреби у складських площах.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Раціональна організація складського господарства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передбачає:</a:t>
            </a:r>
            <a:br>
              <a:rPr lang="uk-UA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- обладнання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всіх складів під'їзними коліями;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- урахування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вантажно-розвантажувальних фронтів;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- забезпечення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пожежної безпеки, визначення маси різних матеріалів і місця їх збереження всередині складу,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кількості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стелажів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3417</Words>
  <PresentationFormat>Экран (4:3)</PresentationFormat>
  <Paragraphs>235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Тема 3. ОРГАНІЗАЦІЯ РОБОТИ СКЛАДСЬКОГО, ТАРНОГО ТА ТРАНСПОРТНОГО ГОСПОДАРСТВА </vt:lpstr>
      <vt:lpstr>План лекції</vt:lpstr>
      <vt:lpstr>1. Призначення та особливості компонування складських приміщень. Послідовність складських операцій.</vt:lpstr>
      <vt:lpstr>Функції складського господарства</vt:lpstr>
      <vt:lpstr>Класифікація складів</vt:lpstr>
      <vt:lpstr>Складські приміщення підприємств ресторанного господарства служать для приймання продуктів, що надходять від постачальників, сировини і напівфабрикатів, їх короткострокового зберігання і відпуску. Склади можуть розміщуватися в окремих приміщеннях, а також на перших, у цокольних і підвальних поверхах. Вони повинні мати зручний зв'язок з виробничими приміщеннями. Компонування складських приміщень здійснюється в напрямку руху сировини і продуктів при забезпеченні найбільш раціонального виконання складських операцій та вантажно-розвантажувальних робіт.  </vt:lpstr>
      <vt:lpstr>У цілому комплекс складських операцій - це певна послідовність:</vt:lpstr>
      <vt:lpstr>Організація складських операцій включає:</vt:lpstr>
      <vt:lpstr>Залежно від типу виробництва застосовують активну або пасивну системи організації відпуску матеріальних цінностей.   Для великосерійного і масового виробництв характерна активна система, що передбачає підготовку матеріалів на складі заздалегідь і доставку їх точно за графіком у цех до робочих місць складськими транспортними засобами. При пасивній системі споживачі одержують на складах товарно-матеріальні цінності за матеріальними вимогами чи лімітними картами і доставляють їх у цех своїм транспортом. Така система застосовується в одиничному і дрібносерійному виробництвах.  Визначення потреби у складських площах. Раціональна організація складського господарства передбачає:  - обладнання всіх складів під'їзними коліями;  - урахування вантажно-розвантажувальних фронтів;  - забезпечення пожежної безпеки, визначення маси різних матеріалів і місця їх збереження всередині складу,  кількості стелажів.</vt:lpstr>
      <vt:lpstr>Складська площа поділяється на: </vt:lpstr>
      <vt:lpstr>2. Склад складських приміщень залежно від потужності підприємств, їх оснащення.</vt:lpstr>
      <vt:lpstr>Норма завантаження (кг/м ) для окремих продуктів така: </vt:lpstr>
      <vt:lpstr>Обладнання складів має забезпечити:</vt:lpstr>
      <vt:lpstr>Слайд 14</vt:lpstr>
      <vt:lpstr>Слайд 15</vt:lpstr>
      <vt:lpstr>Рисунок 1. Інструменти та інвентар, який використовується на складах</vt:lpstr>
      <vt:lpstr>Слайд 17</vt:lpstr>
      <vt:lpstr>Санітарно-гігієнічні вимоги до складських приміщень:</vt:lpstr>
      <vt:lpstr>3. Організація зберігання продуктів. Режим і способи зберігання.</vt:lpstr>
      <vt:lpstr>Режим зберігання продуктів на складі:</vt:lpstr>
      <vt:lpstr>Рисунок 2. Планування приміщень для приймання і зберігання продуктів</vt:lpstr>
      <vt:lpstr>Способи зберігання продукції на складі:</vt:lpstr>
      <vt:lpstr>Для забезпечення правильного режиму зберігання забороняється: </vt:lpstr>
      <vt:lpstr>Види товарних втрат:</vt:lpstr>
      <vt:lpstr>4. Організація тарного господарства. Призначення і класифікація тари. Вимоги до тари.</vt:lpstr>
      <vt:lpstr>До тари висуваються технічні, експлуатаційні, санітарно-гігієнічні та екологічні вимоги.  </vt:lpstr>
      <vt:lpstr>5. Організація ваговимірювального господарства. </vt:lpstr>
      <vt:lpstr>Слайд 28</vt:lpstr>
      <vt:lpstr>Ваги повинні відповідати таким технічним вимогам: </vt:lpstr>
      <vt:lpstr>6. Організація застосування автоматизованих систем обліку виробництва та реалізації продукції ресторанного господарства.</vt:lpstr>
      <vt:lpstr>За існуючою класифікацією контрольно-касові машини, які використовуються в ресторанах, поділяють на три групи:</vt:lpstr>
      <vt:lpstr>Керівнику ресторану для прийняття правильного управлінського рішення необхідно мати оперативну інформацію про наступне:</vt:lpstr>
      <vt:lpstr>Системи автоматизації залу ресторану поділяють на три види:</vt:lpstr>
      <vt:lpstr>Основні принципи роботи системи управління залом, призначеної для чіткої організації взаємодії підрозділів, які обслуговують споживачів (зал, кухня, сервіс-бар і т. д.), можна проілюструвати так:</vt:lpstr>
      <vt:lpstr>Така система сприяє:</vt:lpstr>
      <vt:lpstr>Програма призначена для організації роботи внутрішніх підрозділів підприємства і дозволяє контролювати такі дії:</vt:lpstr>
      <vt:lpstr>Комп'ютерні системи в ресторані використовуються для таких цілей:</vt:lpstr>
      <vt:lpstr>Питання для самоконтролю: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3. ОРГАНІЗАЦІЯ РОБОТИ СКЛАДСЬКОГО, ТАРНОГО ТА ТРАНСПОРТНОГО ГОСПОДАРСТВА </dc:title>
  <cp:lastModifiedBy>User</cp:lastModifiedBy>
  <cp:revision>47</cp:revision>
  <dcterms:modified xsi:type="dcterms:W3CDTF">2019-09-04T17:29:26Z</dcterms:modified>
</cp:coreProperties>
</file>