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36" r:id="rId2"/>
    <p:sldId id="338" r:id="rId3"/>
    <p:sldId id="339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4" r:id="rId19"/>
    <p:sldId id="355" r:id="rId20"/>
    <p:sldId id="356" r:id="rId21"/>
    <p:sldId id="357" r:id="rId22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4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0" autoAdjust="0"/>
    <p:restoredTop sz="94718" autoAdjust="0"/>
  </p:normalViewPr>
  <p:slideViewPr>
    <p:cSldViewPr>
      <p:cViewPr varScale="1">
        <p:scale>
          <a:sx n="87" d="100"/>
          <a:sy n="87" d="100"/>
        </p:scale>
        <p:origin x="14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tableStyles" Target="tableStyle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/>
      <dgm:t>
        <a:bodyPr/>
        <a:lstStyle/>
        <a:p>
          <a:r>
            <a:rPr lang="uk-UA" sz="2500" dirty="0"/>
            <a:t>Управлінський облік</a:t>
          </a:r>
        </a:p>
      </dgm:t>
    </dgm:pt>
    <dgm:pt modelId="{7197E26E-F2A3-4213-AD09-CC40E1CD8182}" type="parTrans" cxnId="{CAD399C1-2817-4595-9B96-AF7E1CAB3681}">
      <dgm:prSet/>
      <dgm:spPr/>
      <dgm:t>
        <a:bodyPr/>
        <a:lstStyle/>
        <a:p>
          <a:endParaRPr lang="uk-UA" sz="2500"/>
        </a:p>
      </dgm:t>
    </dgm:pt>
    <dgm:pt modelId="{627FF189-C5CE-4031-8A9E-42486A0BB18A}" type="sibTrans" cxnId="{CAD399C1-2817-4595-9B96-AF7E1CAB3681}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2500" dirty="0"/>
            <a:t>За рішенням адміністрації</a:t>
          </a:r>
        </a:p>
      </dgm:t>
    </dgm:pt>
    <dgm:pt modelId="{7FF39622-AFF2-418A-8027-6ED0D35715F3}" type="parTrans" cxnId="{4A771824-83F3-4761-9ACD-337866551666}">
      <dgm:prSet/>
      <dgm:spPr/>
      <dgm:t>
        <a:bodyPr/>
        <a:lstStyle/>
        <a:p>
          <a:endParaRPr lang="uk-UA" sz="2500"/>
        </a:p>
      </dgm:t>
    </dgm:pt>
    <dgm:pt modelId="{34734E92-0769-4A51-90B2-EFD3EC13C0C5}" type="sibTrans" cxnId="{4A771824-83F3-4761-9ACD-337866551666}">
      <dgm:prSet/>
      <dgm:spPr/>
      <dgm:t>
        <a:bodyPr/>
        <a:lstStyle/>
        <a:p>
          <a:endParaRPr lang="uk-UA" sz="2500"/>
        </a:p>
      </dgm:t>
    </dgm:pt>
    <dgm:pt modelId="{85568D40-7F8A-49A2-939A-B04B7CD7D54E}">
      <dgm:prSet phldrT="[Текст]" custT="1"/>
      <dgm:spPr/>
      <dgm:t>
        <a:bodyPr/>
        <a:lstStyle/>
        <a:p>
          <a:r>
            <a:rPr lang="uk-UA" sz="2500" dirty="0"/>
            <a:t>Фінансовий </a:t>
          </a:r>
        </a:p>
        <a:p>
          <a:r>
            <a:rPr lang="uk-UA" sz="2500" dirty="0"/>
            <a:t>облік</a:t>
          </a:r>
        </a:p>
      </dgm:t>
    </dgm:pt>
    <dgm:pt modelId="{1545ABA3-6D75-4804-89B0-70001CC5884C}" type="parTrans" cxnId="{6097185B-B670-47DE-8100-5D753D48EE83}">
      <dgm:prSet/>
      <dgm:spPr/>
      <dgm:t>
        <a:bodyPr/>
        <a:lstStyle/>
        <a:p>
          <a:endParaRPr lang="uk-UA" sz="2500"/>
        </a:p>
      </dgm:t>
    </dgm:pt>
    <dgm:pt modelId="{B215A92E-6748-4F91-8952-D386036A3177}" type="sibTrans" cxnId="{6097185B-B670-47DE-8100-5D753D48EE83}">
      <dgm:prSet/>
      <dgm:spPr/>
      <dgm:t>
        <a:bodyPr/>
        <a:lstStyle/>
        <a:p>
          <a:endParaRPr lang="uk-UA" sz="2500"/>
        </a:p>
      </dgm:t>
    </dgm:pt>
    <dgm:pt modelId="{D5DC9A23-8805-4198-8C77-7F73C1B8C005}">
      <dgm:prSet phldrT="[Текст]" custT="1"/>
      <dgm:spPr/>
      <dgm:t>
        <a:bodyPr/>
        <a:lstStyle/>
        <a:p>
          <a:r>
            <a:rPr lang="uk-UA" sz="2500" dirty="0"/>
            <a:t>Регулюється Законом України </a:t>
          </a:r>
          <a:r>
            <a:rPr lang="en-US" sz="2500" dirty="0"/>
            <a:t>“</a:t>
          </a:r>
          <a:r>
            <a:rPr lang="uk-UA" sz="2500" dirty="0"/>
            <a:t>Про бухгалтерський облік та фінансову звітність в Україні</a:t>
          </a:r>
          <a:r>
            <a:rPr lang="en-US" sz="2500" dirty="0"/>
            <a:t>”</a:t>
          </a:r>
          <a:endParaRPr lang="uk-UA" sz="2500" dirty="0"/>
        </a:p>
      </dgm:t>
    </dgm:pt>
    <dgm:pt modelId="{0D82B191-AC3A-4BDA-8CB6-44D2E93CBE62}" type="parTrans" cxnId="{55AAE9FD-8762-4E2E-96E5-D1632E105D4E}">
      <dgm:prSet/>
      <dgm:spPr/>
      <dgm:t>
        <a:bodyPr/>
        <a:lstStyle/>
        <a:p>
          <a:endParaRPr lang="uk-UA" sz="2500"/>
        </a:p>
      </dgm:t>
    </dgm:pt>
    <dgm:pt modelId="{A2C8FF1A-9345-45BE-93AD-2B5A8DD79C3A}" type="sibTrans" cxnId="{55AAE9FD-8762-4E2E-96E5-D1632E105D4E}">
      <dgm:prSet/>
      <dgm:spPr/>
      <dgm:t>
        <a:bodyPr/>
        <a:lstStyle/>
        <a:p>
          <a:endParaRPr lang="uk-UA" sz="2500"/>
        </a:p>
      </dgm:t>
    </dgm:pt>
    <dgm:pt modelId="{082FE7E0-778C-49E4-BABE-AD584E6AC374}">
      <dgm:prSet phldrT="[Текст]" custT="1"/>
      <dgm:spPr/>
      <dgm:t>
        <a:bodyPr/>
        <a:lstStyle/>
        <a:p>
          <a:r>
            <a:rPr lang="uk-UA" sz="2500" dirty="0"/>
            <a:t>Податковий </a:t>
          </a:r>
        </a:p>
        <a:p>
          <a:r>
            <a:rPr lang="uk-UA" sz="2500" dirty="0"/>
            <a:t>облік</a:t>
          </a:r>
        </a:p>
      </dgm:t>
    </dgm:pt>
    <dgm:pt modelId="{85E45952-921E-47A7-BFBE-94833DC8ADBC}" type="parTrans" cxnId="{551C2E60-BE64-4E7C-B432-2BBEACEDED65}">
      <dgm:prSet/>
      <dgm:spPr/>
      <dgm:t>
        <a:bodyPr/>
        <a:lstStyle/>
        <a:p>
          <a:endParaRPr lang="uk-UA" sz="2500"/>
        </a:p>
      </dgm:t>
    </dgm:pt>
    <dgm:pt modelId="{C365F221-173C-4AFE-A569-E1140C63DA2F}" type="sibTrans" cxnId="{551C2E60-BE64-4E7C-B432-2BBEACEDED65}">
      <dgm:prSet/>
      <dgm:spPr/>
      <dgm:t>
        <a:bodyPr/>
        <a:lstStyle/>
        <a:p>
          <a:endParaRPr lang="uk-UA" sz="2500"/>
        </a:p>
      </dgm:t>
    </dgm:pt>
    <dgm:pt modelId="{5E4844F8-C77B-475D-9F75-9B66DD268576}">
      <dgm:prSet phldrT="[Текст]" custT="1"/>
      <dgm:spPr/>
      <dgm:t>
        <a:bodyPr/>
        <a:lstStyle/>
        <a:p>
          <a:r>
            <a:rPr lang="uk-UA" sz="2500" dirty="0"/>
            <a:t>Регламентується Податковим кодексом</a:t>
          </a:r>
        </a:p>
      </dgm:t>
    </dgm:pt>
    <dgm:pt modelId="{508797C0-7FFA-4A56-A409-0C40C13A0BA7}" type="parTrans" cxnId="{740E7B0D-0679-4DA2-A217-B54BDC4233C7}">
      <dgm:prSet/>
      <dgm:spPr/>
      <dgm:t>
        <a:bodyPr/>
        <a:lstStyle/>
        <a:p>
          <a:endParaRPr lang="uk-UA" sz="2500"/>
        </a:p>
      </dgm:t>
    </dgm:pt>
    <dgm:pt modelId="{CB6ADD3B-593E-4B6E-9A0E-80CA655BB632}" type="sibTrans" cxnId="{740E7B0D-0679-4DA2-A217-B54BDC4233C7}">
      <dgm:prSet/>
      <dgm:spPr/>
      <dgm:t>
        <a:bodyPr/>
        <a:lstStyle/>
        <a:p>
          <a:endParaRPr lang="uk-UA" sz="2500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</dgm:pt>
    <dgm:pt modelId="{2B06F628-3BAB-4214-BD0D-C4C77112CAE3}" type="pres">
      <dgm:prSet presAssocID="{53EE6F37-88F0-4588-A211-0BB5E0F7FDAC}" presName="linNode" presStyleCnt="0"/>
      <dgm:spPr/>
    </dgm:pt>
    <dgm:pt modelId="{39A57A03-8680-4816-9983-BBF090077C4C}" type="pres">
      <dgm:prSet presAssocID="{53EE6F37-88F0-4588-A211-0BB5E0F7FDA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4F388B6-34BC-4BFF-95BD-A70FEABE409B}" type="pres">
      <dgm:prSet presAssocID="{53EE6F37-88F0-4588-A211-0BB5E0F7FDAC}" presName="descendantText" presStyleLbl="alignAccFollowNode1" presStyleIdx="0" presStyleCnt="3">
        <dgm:presLayoutVars>
          <dgm:bulletEnabled val="1"/>
        </dgm:presLayoutVars>
      </dgm:prSet>
      <dgm:spPr/>
    </dgm:pt>
    <dgm:pt modelId="{65464958-20BE-4134-B836-DED316EFEA68}" type="pres">
      <dgm:prSet presAssocID="{627FF189-C5CE-4031-8A9E-42486A0BB18A}" presName="sp" presStyleCnt="0"/>
      <dgm:spPr/>
    </dgm:pt>
    <dgm:pt modelId="{00F289FF-E3C1-4BC1-88B1-B57379DD8002}" type="pres">
      <dgm:prSet presAssocID="{85568D40-7F8A-49A2-939A-B04B7CD7D54E}" presName="linNode" presStyleCnt="0"/>
      <dgm:spPr/>
    </dgm:pt>
    <dgm:pt modelId="{018B4DF0-F4D2-46E1-95C4-6F3E5C4CB288}" type="pres">
      <dgm:prSet presAssocID="{85568D40-7F8A-49A2-939A-B04B7CD7D54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9221E02D-B3CE-4C63-9AB6-5AC8E55ABF45}" type="pres">
      <dgm:prSet presAssocID="{85568D40-7F8A-49A2-939A-B04B7CD7D54E}" presName="descendantText" presStyleLbl="alignAccFollowNode1" presStyleIdx="1" presStyleCnt="3">
        <dgm:presLayoutVars>
          <dgm:bulletEnabled val="1"/>
        </dgm:presLayoutVars>
      </dgm:prSet>
      <dgm:spPr/>
    </dgm:pt>
    <dgm:pt modelId="{888E4276-C9C5-4ABF-90F9-83B9A9B3C902}" type="pres">
      <dgm:prSet presAssocID="{B215A92E-6748-4F91-8952-D386036A3177}" presName="sp" presStyleCnt="0"/>
      <dgm:spPr/>
    </dgm:pt>
    <dgm:pt modelId="{3A2BAC43-1CF3-4C16-B35A-C55D8B63CB0D}" type="pres">
      <dgm:prSet presAssocID="{082FE7E0-778C-49E4-BABE-AD584E6AC374}" presName="linNode" presStyleCnt="0"/>
      <dgm:spPr/>
    </dgm:pt>
    <dgm:pt modelId="{281B2157-8327-44A7-91ED-F908C84BCA8E}" type="pres">
      <dgm:prSet presAssocID="{082FE7E0-778C-49E4-BABE-AD584E6AC37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87E731DC-EC39-4B4D-B08C-4D11CA2AC875}" type="pres">
      <dgm:prSet presAssocID="{082FE7E0-778C-49E4-BABE-AD584E6AC374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C0669009-A90D-4286-9CE2-CB76AF2C2320}" type="presOf" srcId="{082FE7E0-778C-49E4-BABE-AD584E6AC374}" destId="{281B2157-8327-44A7-91ED-F908C84BCA8E}" srcOrd="0" destOrd="0" presId="urn:microsoft.com/office/officeart/2005/8/layout/vList5"/>
    <dgm:cxn modelId="{740E7B0D-0679-4DA2-A217-B54BDC4233C7}" srcId="{082FE7E0-778C-49E4-BABE-AD584E6AC374}" destId="{5E4844F8-C77B-475D-9F75-9B66DD268576}" srcOrd="0" destOrd="0" parTransId="{508797C0-7FFA-4A56-A409-0C40C13A0BA7}" sibTransId="{CB6ADD3B-593E-4B6E-9A0E-80CA655BB632}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EEAE6E3F-0982-427C-9BAF-2C6C09EA7DA9}" type="presOf" srcId="{85568D40-7F8A-49A2-939A-B04B7CD7D54E}" destId="{018B4DF0-F4D2-46E1-95C4-6F3E5C4CB288}" srcOrd="0" destOrd="0" presId="urn:microsoft.com/office/officeart/2005/8/layout/vList5"/>
    <dgm:cxn modelId="{6097185B-B670-47DE-8100-5D753D48EE83}" srcId="{51E64AF1-ADA9-4D53-BEC1-8D37C5FC8FF3}" destId="{85568D40-7F8A-49A2-939A-B04B7CD7D54E}" srcOrd="1" destOrd="0" parTransId="{1545ABA3-6D75-4804-89B0-70001CC5884C}" sibTransId="{B215A92E-6748-4F91-8952-D386036A3177}"/>
    <dgm:cxn modelId="{551C2E60-BE64-4E7C-B432-2BBEACEDED65}" srcId="{51E64AF1-ADA9-4D53-BEC1-8D37C5FC8FF3}" destId="{082FE7E0-778C-49E4-BABE-AD584E6AC374}" srcOrd="2" destOrd="0" parTransId="{85E45952-921E-47A7-BFBE-94833DC8ADBC}" sibTransId="{C365F221-173C-4AFE-A569-E1140C63DA2F}"/>
    <dgm:cxn modelId="{BC9D2744-EFDE-43F5-BC5D-ACAAB2A9237E}" type="presOf" srcId="{51E64AF1-ADA9-4D53-BEC1-8D37C5FC8FF3}" destId="{D2196405-067D-4EE4-BB06-4B8B7B8657E5}" srcOrd="0" destOrd="0" presId="urn:microsoft.com/office/officeart/2005/8/layout/vList5"/>
    <dgm:cxn modelId="{12EBC065-48D2-494D-959C-C1B9BF56DB31}" type="presOf" srcId="{D5DC9A23-8805-4198-8C77-7F73C1B8C005}" destId="{9221E02D-B3CE-4C63-9AB6-5AC8E55ABF45}" srcOrd="0" destOrd="0" presId="urn:microsoft.com/office/officeart/2005/8/layout/vList5"/>
    <dgm:cxn modelId="{3104D96A-E40E-484C-88D3-B1A5FCD98876}" type="presOf" srcId="{5E4844F8-C77B-475D-9F75-9B66DD268576}" destId="{87E731DC-EC39-4B4D-B08C-4D11CA2AC875}" srcOrd="0" destOrd="0" presId="urn:microsoft.com/office/officeart/2005/8/layout/vList5"/>
    <dgm:cxn modelId="{3F75C46F-58D7-40D0-975B-A33E28D8F53F}" type="presOf" srcId="{53EE6F37-88F0-4588-A211-0BB5E0F7FDAC}" destId="{39A57A03-8680-4816-9983-BBF090077C4C}" srcOrd="0" destOrd="0" presId="urn:microsoft.com/office/officeart/2005/8/layout/vList5"/>
    <dgm:cxn modelId="{06BF559E-BA84-4612-B5F9-8653F99CD0D7}" type="presOf" srcId="{198ACC59-3231-440A-BF27-8288989462D5}" destId="{D4F388B6-34BC-4BFF-95BD-A70FEABE409B}" srcOrd="0" destOrd="0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55AAE9FD-8762-4E2E-96E5-D1632E105D4E}" srcId="{85568D40-7F8A-49A2-939A-B04B7CD7D54E}" destId="{D5DC9A23-8805-4198-8C77-7F73C1B8C005}" srcOrd="0" destOrd="0" parTransId="{0D82B191-AC3A-4BDA-8CB6-44D2E93CBE62}" sibTransId="{A2C8FF1A-9345-45BE-93AD-2B5A8DD79C3A}"/>
    <dgm:cxn modelId="{7ECD174D-C63E-4913-9769-1C8CD5443E31}" type="presParOf" srcId="{D2196405-067D-4EE4-BB06-4B8B7B8657E5}" destId="{2B06F628-3BAB-4214-BD0D-C4C77112CAE3}" srcOrd="0" destOrd="0" presId="urn:microsoft.com/office/officeart/2005/8/layout/vList5"/>
    <dgm:cxn modelId="{47C24A22-9672-4C6C-9A2B-A23BA5CEE8DD}" type="presParOf" srcId="{2B06F628-3BAB-4214-BD0D-C4C77112CAE3}" destId="{39A57A03-8680-4816-9983-BBF090077C4C}" srcOrd="0" destOrd="0" presId="urn:microsoft.com/office/officeart/2005/8/layout/vList5"/>
    <dgm:cxn modelId="{A7CDA41F-0B31-4A6E-BB2D-142A4D842B59}" type="presParOf" srcId="{2B06F628-3BAB-4214-BD0D-C4C77112CAE3}" destId="{D4F388B6-34BC-4BFF-95BD-A70FEABE409B}" srcOrd="1" destOrd="0" presId="urn:microsoft.com/office/officeart/2005/8/layout/vList5"/>
    <dgm:cxn modelId="{DD279287-9B50-4634-8994-CAA3CAE6D398}" type="presParOf" srcId="{D2196405-067D-4EE4-BB06-4B8B7B8657E5}" destId="{65464958-20BE-4134-B836-DED316EFEA68}" srcOrd="1" destOrd="0" presId="urn:microsoft.com/office/officeart/2005/8/layout/vList5"/>
    <dgm:cxn modelId="{0437B25D-B455-4345-9DAE-725CCD6B0E97}" type="presParOf" srcId="{D2196405-067D-4EE4-BB06-4B8B7B8657E5}" destId="{00F289FF-E3C1-4BC1-88B1-B57379DD8002}" srcOrd="2" destOrd="0" presId="urn:microsoft.com/office/officeart/2005/8/layout/vList5"/>
    <dgm:cxn modelId="{FCC53C4E-6D8D-402A-8759-F93B971B4099}" type="presParOf" srcId="{00F289FF-E3C1-4BC1-88B1-B57379DD8002}" destId="{018B4DF0-F4D2-46E1-95C4-6F3E5C4CB288}" srcOrd="0" destOrd="0" presId="urn:microsoft.com/office/officeart/2005/8/layout/vList5"/>
    <dgm:cxn modelId="{966696E9-27BF-4B54-9756-68C4F057914E}" type="presParOf" srcId="{00F289FF-E3C1-4BC1-88B1-B57379DD8002}" destId="{9221E02D-B3CE-4C63-9AB6-5AC8E55ABF45}" srcOrd="1" destOrd="0" presId="urn:microsoft.com/office/officeart/2005/8/layout/vList5"/>
    <dgm:cxn modelId="{098F6EFD-36BB-4410-BC06-E60DD53E5AE4}" type="presParOf" srcId="{D2196405-067D-4EE4-BB06-4B8B7B8657E5}" destId="{888E4276-C9C5-4ABF-90F9-83B9A9B3C902}" srcOrd="3" destOrd="0" presId="urn:microsoft.com/office/officeart/2005/8/layout/vList5"/>
    <dgm:cxn modelId="{4BD50339-9408-4668-9506-32D59248CE52}" type="presParOf" srcId="{D2196405-067D-4EE4-BB06-4B8B7B8657E5}" destId="{3A2BAC43-1CF3-4C16-B35A-C55D8B63CB0D}" srcOrd="4" destOrd="0" presId="urn:microsoft.com/office/officeart/2005/8/layout/vList5"/>
    <dgm:cxn modelId="{C0C8996E-C9A5-4A4C-9C01-4F2A9B79A3B8}" type="presParOf" srcId="{3A2BAC43-1CF3-4C16-B35A-C55D8B63CB0D}" destId="{281B2157-8327-44A7-91ED-F908C84BCA8E}" srcOrd="0" destOrd="0" presId="urn:microsoft.com/office/officeart/2005/8/layout/vList5"/>
    <dgm:cxn modelId="{370BAFB6-485F-4223-B110-433FC24A911A}" type="presParOf" srcId="{3A2BAC43-1CF3-4C16-B35A-C55D8B63CB0D}" destId="{87E731DC-EC39-4B4D-B08C-4D11CA2AC87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2500" dirty="0"/>
            <a:t>Принципи бухгалтерського обліку</a:t>
          </a:r>
        </a:p>
      </dgm:t>
    </dgm:pt>
    <dgm:pt modelId="{7FF39622-AFF2-418A-8027-6ED0D35715F3}" type="parTrans" cxnId="{4A771824-83F3-4761-9ACD-337866551666}">
      <dgm:prSet/>
      <dgm:spPr/>
      <dgm:t>
        <a:bodyPr/>
        <a:lstStyle/>
        <a:p>
          <a:endParaRPr lang="uk-UA" sz="2500"/>
        </a:p>
      </dgm:t>
    </dgm:pt>
    <dgm:pt modelId="{34734E92-0769-4A51-90B2-EFD3EC13C0C5}" type="sibTrans" cxnId="{4A771824-83F3-4761-9ACD-337866551666}">
      <dgm:prSet/>
      <dgm:spPr/>
      <dgm:t>
        <a:bodyPr/>
        <a:lstStyle/>
        <a:p>
          <a:endParaRPr lang="uk-UA" sz="2500"/>
        </a:p>
      </dgm:t>
    </dgm:pt>
    <dgm:pt modelId="{D5DC9A23-8805-4198-8C77-7F73C1B8C005}">
      <dgm:prSet phldrT="[Текст]" custT="1"/>
      <dgm:spPr/>
      <dgm:t>
        <a:bodyPr/>
        <a:lstStyle/>
        <a:p>
          <a:r>
            <a:rPr lang="uk-UA" sz="2500" dirty="0"/>
            <a:t>Власні принципи управлінського обліку </a:t>
          </a:r>
        </a:p>
      </dgm:t>
    </dgm:pt>
    <dgm:pt modelId="{0D82B191-AC3A-4BDA-8CB6-44D2E93CBE62}" type="parTrans" cxnId="{55AAE9FD-8762-4E2E-96E5-D1632E105D4E}">
      <dgm:prSet/>
      <dgm:spPr/>
      <dgm:t>
        <a:bodyPr/>
        <a:lstStyle/>
        <a:p>
          <a:endParaRPr lang="uk-UA" sz="2500"/>
        </a:p>
      </dgm:t>
    </dgm:pt>
    <dgm:pt modelId="{A2C8FF1A-9345-45BE-93AD-2B5A8DD79C3A}" type="sibTrans" cxnId="{55AAE9FD-8762-4E2E-96E5-D1632E105D4E}">
      <dgm:prSet/>
      <dgm:spPr/>
      <dgm:t>
        <a:bodyPr/>
        <a:lstStyle/>
        <a:p>
          <a:endParaRPr lang="uk-UA" sz="2500"/>
        </a:p>
      </dgm:t>
    </dgm:pt>
    <dgm:pt modelId="{85568D40-7F8A-49A2-939A-B04B7CD7D54E}">
      <dgm:prSet phldrT="[Текст]" custT="1"/>
      <dgm:spPr/>
      <dgm:t>
        <a:bodyPr/>
        <a:lstStyle/>
        <a:p>
          <a:r>
            <a:rPr lang="uk-UA" sz="2500" dirty="0"/>
            <a:t>2 рівень</a:t>
          </a:r>
        </a:p>
      </dgm:t>
    </dgm:pt>
    <dgm:pt modelId="{B215A92E-6748-4F91-8952-D386036A3177}" type="sibTrans" cxnId="{6097185B-B670-47DE-8100-5D753D48EE83}">
      <dgm:prSet/>
      <dgm:spPr/>
      <dgm:t>
        <a:bodyPr/>
        <a:lstStyle/>
        <a:p>
          <a:endParaRPr lang="uk-UA" sz="2500"/>
        </a:p>
      </dgm:t>
    </dgm:pt>
    <dgm:pt modelId="{1545ABA3-6D75-4804-89B0-70001CC5884C}" type="parTrans" cxnId="{6097185B-B670-47DE-8100-5D753D48EE83}">
      <dgm:prSet/>
      <dgm:spPr/>
      <dgm:t>
        <a:bodyPr/>
        <a:lstStyle/>
        <a:p>
          <a:endParaRPr lang="uk-UA" sz="2500"/>
        </a:p>
      </dgm:t>
    </dgm:pt>
    <dgm:pt modelId="{53EE6F37-88F0-4588-A211-0BB5E0F7FDAC}">
      <dgm:prSet phldrT="[Текст]" custT="1"/>
      <dgm:spPr/>
      <dgm:t>
        <a:bodyPr/>
        <a:lstStyle/>
        <a:p>
          <a:r>
            <a:rPr lang="uk-UA" sz="2500" dirty="0"/>
            <a:t>1 рівень</a:t>
          </a:r>
        </a:p>
      </dgm:t>
    </dgm:pt>
    <dgm:pt modelId="{627FF189-C5CE-4031-8A9E-42486A0BB18A}" type="sibTrans" cxnId="{CAD399C1-2817-4595-9B96-AF7E1CAB3681}">
      <dgm:prSet/>
      <dgm:spPr/>
      <dgm:t>
        <a:bodyPr/>
        <a:lstStyle/>
        <a:p>
          <a:endParaRPr lang="uk-UA" sz="2500"/>
        </a:p>
      </dgm:t>
    </dgm:pt>
    <dgm:pt modelId="{7197E26E-F2A3-4213-AD09-CC40E1CD8182}" type="parTrans" cxnId="{CAD399C1-2817-4595-9B96-AF7E1CAB3681}">
      <dgm:prSet/>
      <dgm:spPr/>
      <dgm:t>
        <a:bodyPr/>
        <a:lstStyle/>
        <a:p>
          <a:endParaRPr lang="uk-UA" sz="2500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</dgm:pt>
    <dgm:pt modelId="{2B06F628-3BAB-4214-BD0D-C4C77112CAE3}" type="pres">
      <dgm:prSet presAssocID="{53EE6F37-88F0-4588-A211-0BB5E0F7FDAC}" presName="linNode" presStyleCnt="0"/>
      <dgm:spPr/>
    </dgm:pt>
    <dgm:pt modelId="{39A57A03-8680-4816-9983-BBF090077C4C}" type="pres">
      <dgm:prSet presAssocID="{53EE6F37-88F0-4588-A211-0BB5E0F7FDAC}" presName="parentText" presStyleLbl="node1" presStyleIdx="0" presStyleCnt="2" custScaleX="40814">
        <dgm:presLayoutVars>
          <dgm:chMax val="1"/>
          <dgm:bulletEnabled val="1"/>
        </dgm:presLayoutVars>
      </dgm:prSet>
      <dgm:spPr/>
    </dgm:pt>
    <dgm:pt modelId="{D4F388B6-34BC-4BFF-95BD-A70FEABE409B}" type="pres">
      <dgm:prSet presAssocID="{53EE6F37-88F0-4588-A211-0BB5E0F7FDAC}" presName="descendantText" presStyleLbl="alignAccFollowNode1" presStyleIdx="0" presStyleCnt="2" custScaleX="124305">
        <dgm:presLayoutVars>
          <dgm:bulletEnabled val="1"/>
        </dgm:presLayoutVars>
      </dgm:prSet>
      <dgm:spPr/>
    </dgm:pt>
    <dgm:pt modelId="{65464958-20BE-4134-B836-DED316EFEA68}" type="pres">
      <dgm:prSet presAssocID="{627FF189-C5CE-4031-8A9E-42486A0BB18A}" presName="sp" presStyleCnt="0"/>
      <dgm:spPr/>
    </dgm:pt>
    <dgm:pt modelId="{00F289FF-E3C1-4BC1-88B1-B57379DD8002}" type="pres">
      <dgm:prSet presAssocID="{85568D40-7F8A-49A2-939A-B04B7CD7D54E}" presName="linNode" presStyleCnt="0"/>
      <dgm:spPr/>
    </dgm:pt>
    <dgm:pt modelId="{018B4DF0-F4D2-46E1-95C4-6F3E5C4CB288}" type="pres">
      <dgm:prSet presAssocID="{85568D40-7F8A-49A2-939A-B04B7CD7D54E}" presName="parentText" presStyleLbl="node1" presStyleIdx="1" presStyleCnt="2" custScaleX="45367">
        <dgm:presLayoutVars>
          <dgm:chMax val="1"/>
          <dgm:bulletEnabled val="1"/>
        </dgm:presLayoutVars>
      </dgm:prSet>
      <dgm:spPr/>
    </dgm:pt>
    <dgm:pt modelId="{9221E02D-B3CE-4C63-9AB6-5AC8E55ABF45}" type="pres">
      <dgm:prSet presAssocID="{85568D40-7F8A-49A2-939A-B04B7CD7D54E}" presName="descendantText" presStyleLbl="alignAccFollowNode1" presStyleIdx="1" presStyleCnt="2" custScaleX="121656">
        <dgm:presLayoutVars>
          <dgm:bulletEnabled val="1"/>
        </dgm:presLayoutVars>
      </dgm:prSet>
      <dgm:spPr/>
    </dgm:pt>
  </dgm:ptLst>
  <dgm:cxnLst>
    <dgm:cxn modelId="{0256EE0B-638C-4D8E-A652-D7B0A7D01B80}" type="presOf" srcId="{85568D40-7F8A-49A2-939A-B04B7CD7D54E}" destId="{018B4DF0-F4D2-46E1-95C4-6F3E5C4CB288}" srcOrd="0" destOrd="0" presId="urn:microsoft.com/office/officeart/2005/8/layout/vList5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6097185B-B670-47DE-8100-5D753D48EE83}" srcId="{51E64AF1-ADA9-4D53-BEC1-8D37C5FC8FF3}" destId="{85568D40-7F8A-49A2-939A-B04B7CD7D54E}" srcOrd="1" destOrd="0" parTransId="{1545ABA3-6D75-4804-89B0-70001CC5884C}" sibTransId="{B215A92E-6748-4F91-8952-D386036A3177}"/>
    <dgm:cxn modelId="{5BED9B4F-EBC5-4342-97A0-ADED71464EBE}" type="presOf" srcId="{D5DC9A23-8805-4198-8C77-7F73C1B8C005}" destId="{9221E02D-B3CE-4C63-9AB6-5AC8E55ABF45}" srcOrd="0" destOrd="0" presId="urn:microsoft.com/office/officeart/2005/8/layout/vList5"/>
    <dgm:cxn modelId="{B34FB678-9CE9-4519-99D2-E639E4FB5D77}" type="presOf" srcId="{53EE6F37-88F0-4588-A211-0BB5E0F7FDAC}" destId="{39A57A03-8680-4816-9983-BBF090077C4C}" srcOrd="0" destOrd="0" presId="urn:microsoft.com/office/officeart/2005/8/layout/vList5"/>
    <dgm:cxn modelId="{859F1BB0-E475-49B5-80F6-619E9244FCEC}" type="presOf" srcId="{51E64AF1-ADA9-4D53-BEC1-8D37C5FC8FF3}" destId="{D2196405-067D-4EE4-BB06-4B8B7B8657E5}" srcOrd="0" destOrd="0" presId="urn:microsoft.com/office/officeart/2005/8/layout/vList5"/>
    <dgm:cxn modelId="{86A0F8B9-3FB5-4161-988C-D83124FB1AA8}" type="presOf" srcId="{198ACC59-3231-440A-BF27-8288989462D5}" destId="{D4F388B6-34BC-4BFF-95BD-A70FEABE409B}" srcOrd="0" destOrd="0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55AAE9FD-8762-4E2E-96E5-D1632E105D4E}" srcId="{85568D40-7F8A-49A2-939A-B04B7CD7D54E}" destId="{D5DC9A23-8805-4198-8C77-7F73C1B8C005}" srcOrd="0" destOrd="0" parTransId="{0D82B191-AC3A-4BDA-8CB6-44D2E93CBE62}" sibTransId="{A2C8FF1A-9345-45BE-93AD-2B5A8DD79C3A}"/>
    <dgm:cxn modelId="{E2DAA068-D15C-49B7-B1A6-6A766DAFE570}" type="presParOf" srcId="{D2196405-067D-4EE4-BB06-4B8B7B8657E5}" destId="{2B06F628-3BAB-4214-BD0D-C4C77112CAE3}" srcOrd="0" destOrd="0" presId="urn:microsoft.com/office/officeart/2005/8/layout/vList5"/>
    <dgm:cxn modelId="{D6C2F7FC-53F4-4D7E-AA94-C2750DE318CF}" type="presParOf" srcId="{2B06F628-3BAB-4214-BD0D-C4C77112CAE3}" destId="{39A57A03-8680-4816-9983-BBF090077C4C}" srcOrd="0" destOrd="0" presId="urn:microsoft.com/office/officeart/2005/8/layout/vList5"/>
    <dgm:cxn modelId="{0A41B449-C3CD-4AD3-969C-D9C841F87785}" type="presParOf" srcId="{2B06F628-3BAB-4214-BD0D-C4C77112CAE3}" destId="{D4F388B6-34BC-4BFF-95BD-A70FEABE409B}" srcOrd="1" destOrd="0" presId="urn:microsoft.com/office/officeart/2005/8/layout/vList5"/>
    <dgm:cxn modelId="{3F503AEF-9AE0-47B3-9E21-FF69B8974E45}" type="presParOf" srcId="{D2196405-067D-4EE4-BB06-4B8B7B8657E5}" destId="{65464958-20BE-4134-B836-DED316EFEA68}" srcOrd="1" destOrd="0" presId="urn:microsoft.com/office/officeart/2005/8/layout/vList5"/>
    <dgm:cxn modelId="{4D67E275-3A38-4999-857B-B7677A1C2808}" type="presParOf" srcId="{D2196405-067D-4EE4-BB06-4B8B7B8657E5}" destId="{00F289FF-E3C1-4BC1-88B1-B57379DD8002}" srcOrd="2" destOrd="0" presId="urn:microsoft.com/office/officeart/2005/8/layout/vList5"/>
    <dgm:cxn modelId="{D2612D0B-1A9C-47BE-92E1-57D9F419446C}" type="presParOf" srcId="{00F289FF-E3C1-4BC1-88B1-B57379DD8002}" destId="{018B4DF0-F4D2-46E1-95C4-6F3E5C4CB288}" srcOrd="0" destOrd="0" presId="urn:microsoft.com/office/officeart/2005/8/layout/vList5"/>
    <dgm:cxn modelId="{52C9C751-1400-4968-B543-5C3BC45BD39B}" type="presParOf" srcId="{00F289FF-E3C1-4BC1-88B1-B57379DD8002}" destId="{9221E02D-B3CE-4C63-9AB6-5AC8E55ABF4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5DC9A23-8805-4198-8C77-7F73C1B8C005}">
      <dgm:prSet phldrT="[Текст]" custT="1"/>
      <dgm:spPr/>
      <dgm:t>
        <a:bodyPr/>
        <a:lstStyle/>
        <a:p>
          <a:r>
            <a:rPr lang="uk-UA" sz="2500" dirty="0"/>
            <a:t>Власні принципи управлінського обліку </a:t>
          </a:r>
        </a:p>
      </dgm:t>
    </dgm:pt>
    <dgm:pt modelId="{0D82B191-AC3A-4BDA-8CB6-44D2E93CBE62}" type="parTrans" cxnId="{55AAE9FD-8762-4E2E-96E5-D1632E105D4E}">
      <dgm:prSet/>
      <dgm:spPr/>
      <dgm:t>
        <a:bodyPr/>
        <a:lstStyle/>
        <a:p>
          <a:endParaRPr lang="uk-UA" sz="2500"/>
        </a:p>
      </dgm:t>
    </dgm:pt>
    <dgm:pt modelId="{A2C8FF1A-9345-45BE-93AD-2B5A8DD79C3A}" type="sibTrans" cxnId="{55AAE9FD-8762-4E2E-96E5-D1632E105D4E}">
      <dgm:prSet/>
      <dgm:spPr/>
      <dgm:t>
        <a:bodyPr/>
        <a:lstStyle/>
        <a:p>
          <a:endParaRPr lang="uk-UA" sz="2500"/>
        </a:p>
      </dgm:t>
    </dgm:pt>
    <dgm:pt modelId="{85568D40-7F8A-49A2-939A-B04B7CD7D54E}">
      <dgm:prSet phldrT="[Текст]" custT="1"/>
      <dgm:spPr/>
      <dgm:t>
        <a:bodyPr/>
        <a:lstStyle/>
        <a:p>
          <a:r>
            <a:rPr lang="uk-UA" sz="2500" dirty="0"/>
            <a:t>2 рівень</a:t>
          </a:r>
        </a:p>
      </dgm:t>
    </dgm:pt>
    <dgm:pt modelId="{B215A92E-6748-4F91-8952-D386036A3177}" type="sibTrans" cxnId="{6097185B-B670-47DE-8100-5D753D48EE83}">
      <dgm:prSet/>
      <dgm:spPr/>
      <dgm:t>
        <a:bodyPr/>
        <a:lstStyle/>
        <a:p>
          <a:endParaRPr lang="uk-UA" sz="2500"/>
        </a:p>
      </dgm:t>
    </dgm:pt>
    <dgm:pt modelId="{1545ABA3-6D75-4804-89B0-70001CC5884C}" type="parTrans" cxnId="{6097185B-B670-47DE-8100-5D753D48EE83}">
      <dgm:prSet/>
      <dgm:spPr/>
      <dgm:t>
        <a:bodyPr/>
        <a:lstStyle/>
        <a:p>
          <a:endParaRPr lang="uk-UA" sz="2500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</dgm:pt>
    <dgm:pt modelId="{00F289FF-E3C1-4BC1-88B1-B57379DD8002}" type="pres">
      <dgm:prSet presAssocID="{85568D40-7F8A-49A2-939A-B04B7CD7D54E}" presName="linNode" presStyleCnt="0"/>
      <dgm:spPr/>
    </dgm:pt>
    <dgm:pt modelId="{018B4DF0-F4D2-46E1-95C4-6F3E5C4CB288}" type="pres">
      <dgm:prSet presAssocID="{85568D40-7F8A-49A2-939A-B04B7CD7D54E}" presName="parentText" presStyleLbl="node1" presStyleIdx="0" presStyleCnt="1" custScaleX="45367">
        <dgm:presLayoutVars>
          <dgm:chMax val="1"/>
          <dgm:bulletEnabled val="1"/>
        </dgm:presLayoutVars>
      </dgm:prSet>
      <dgm:spPr/>
    </dgm:pt>
    <dgm:pt modelId="{9221E02D-B3CE-4C63-9AB6-5AC8E55ABF45}" type="pres">
      <dgm:prSet presAssocID="{85568D40-7F8A-49A2-939A-B04B7CD7D54E}" presName="descendantText" presStyleLbl="alignAccFollowNode1" presStyleIdx="0" presStyleCnt="1" custScaleX="121656" custScaleY="75365">
        <dgm:presLayoutVars>
          <dgm:bulletEnabled val="1"/>
        </dgm:presLayoutVars>
      </dgm:prSet>
      <dgm:spPr/>
    </dgm:pt>
  </dgm:ptLst>
  <dgm:cxnLst>
    <dgm:cxn modelId="{6097185B-B670-47DE-8100-5D753D48EE83}" srcId="{51E64AF1-ADA9-4D53-BEC1-8D37C5FC8FF3}" destId="{85568D40-7F8A-49A2-939A-B04B7CD7D54E}" srcOrd="0" destOrd="0" parTransId="{1545ABA3-6D75-4804-89B0-70001CC5884C}" sibTransId="{B215A92E-6748-4F91-8952-D386036A3177}"/>
    <dgm:cxn modelId="{D209C658-8592-4DFF-A5AA-99FDE4F00CBD}" type="presOf" srcId="{85568D40-7F8A-49A2-939A-B04B7CD7D54E}" destId="{018B4DF0-F4D2-46E1-95C4-6F3E5C4CB288}" srcOrd="0" destOrd="0" presId="urn:microsoft.com/office/officeart/2005/8/layout/vList5"/>
    <dgm:cxn modelId="{004F26C1-6CB5-429A-81B0-9651F993BED6}" type="presOf" srcId="{D5DC9A23-8805-4198-8C77-7F73C1B8C005}" destId="{9221E02D-B3CE-4C63-9AB6-5AC8E55ABF45}" srcOrd="0" destOrd="0" presId="urn:microsoft.com/office/officeart/2005/8/layout/vList5"/>
    <dgm:cxn modelId="{2628BDF2-0938-4B30-8733-24C8F4896D65}" type="presOf" srcId="{51E64AF1-ADA9-4D53-BEC1-8D37C5FC8FF3}" destId="{D2196405-067D-4EE4-BB06-4B8B7B8657E5}" srcOrd="0" destOrd="0" presId="urn:microsoft.com/office/officeart/2005/8/layout/vList5"/>
    <dgm:cxn modelId="{55AAE9FD-8762-4E2E-96E5-D1632E105D4E}" srcId="{85568D40-7F8A-49A2-939A-B04B7CD7D54E}" destId="{D5DC9A23-8805-4198-8C77-7F73C1B8C005}" srcOrd="0" destOrd="0" parTransId="{0D82B191-AC3A-4BDA-8CB6-44D2E93CBE62}" sibTransId="{A2C8FF1A-9345-45BE-93AD-2B5A8DD79C3A}"/>
    <dgm:cxn modelId="{0F26698F-57B7-4BE1-92B9-2B5EB57D6B3B}" type="presParOf" srcId="{D2196405-067D-4EE4-BB06-4B8B7B8657E5}" destId="{00F289FF-E3C1-4BC1-88B1-B57379DD8002}" srcOrd="0" destOrd="0" presId="urn:microsoft.com/office/officeart/2005/8/layout/vList5"/>
    <dgm:cxn modelId="{7E2A0383-52E6-4798-BB6E-254EC6E6EEFC}" type="presParOf" srcId="{00F289FF-E3C1-4BC1-88B1-B57379DD8002}" destId="{018B4DF0-F4D2-46E1-95C4-6F3E5C4CB288}" srcOrd="0" destOrd="0" presId="urn:microsoft.com/office/officeart/2005/8/layout/vList5"/>
    <dgm:cxn modelId="{F86661BC-6202-4B2D-9D6F-A411E685DEB0}" type="presParOf" srcId="{00F289FF-E3C1-4BC1-88B1-B57379DD8002}" destId="{9221E02D-B3CE-4C63-9AB6-5AC8E55ABF4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/>
      <dgm:t>
        <a:bodyPr/>
        <a:lstStyle/>
        <a:p>
          <a:r>
            <a:rPr lang="uk-UA" sz="2500" dirty="0"/>
            <a:t>Управлінський облік</a:t>
          </a:r>
        </a:p>
      </dgm:t>
    </dgm:pt>
    <dgm:pt modelId="{7197E26E-F2A3-4213-AD09-CC40E1CD8182}" type="parTrans" cxnId="{CAD399C1-2817-4595-9B96-AF7E1CAB3681}">
      <dgm:prSet/>
      <dgm:spPr/>
      <dgm:t>
        <a:bodyPr/>
        <a:lstStyle/>
        <a:p>
          <a:endParaRPr lang="uk-UA" sz="2500"/>
        </a:p>
      </dgm:t>
    </dgm:pt>
    <dgm:pt modelId="{627FF189-C5CE-4031-8A9E-42486A0BB18A}" type="sibTrans" cxnId="{CAD399C1-2817-4595-9B96-AF7E1CAB3681}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2500" dirty="0"/>
            <a:t>Обмежене коло працівників управлінського персоналу підприємства</a:t>
          </a:r>
        </a:p>
      </dgm:t>
    </dgm:pt>
    <dgm:pt modelId="{7FF39622-AFF2-418A-8027-6ED0D35715F3}" type="parTrans" cxnId="{4A771824-83F3-4761-9ACD-337866551666}">
      <dgm:prSet/>
      <dgm:spPr/>
      <dgm:t>
        <a:bodyPr/>
        <a:lstStyle/>
        <a:p>
          <a:endParaRPr lang="uk-UA" sz="2500"/>
        </a:p>
      </dgm:t>
    </dgm:pt>
    <dgm:pt modelId="{34734E92-0769-4A51-90B2-EFD3EC13C0C5}" type="sibTrans" cxnId="{4A771824-83F3-4761-9ACD-337866551666}">
      <dgm:prSet/>
      <dgm:spPr/>
      <dgm:t>
        <a:bodyPr/>
        <a:lstStyle/>
        <a:p>
          <a:endParaRPr lang="uk-UA" sz="2500"/>
        </a:p>
      </dgm:t>
    </dgm:pt>
    <dgm:pt modelId="{85568D40-7F8A-49A2-939A-B04B7CD7D54E}">
      <dgm:prSet phldrT="[Текст]" custT="1"/>
      <dgm:spPr/>
      <dgm:t>
        <a:bodyPr/>
        <a:lstStyle/>
        <a:p>
          <a:r>
            <a:rPr lang="uk-UA" sz="2500" dirty="0"/>
            <a:t>Фінансовий </a:t>
          </a:r>
        </a:p>
        <a:p>
          <a:r>
            <a:rPr lang="uk-UA" sz="2500" dirty="0"/>
            <a:t>облік</a:t>
          </a:r>
        </a:p>
      </dgm:t>
    </dgm:pt>
    <dgm:pt modelId="{1545ABA3-6D75-4804-89B0-70001CC5884C}" type="parTrans" cxnId="{6097185B-B670-47DE-8100-5D753D48EE83}">
      <dgm:prSet/>
      <dgm:spPr/>
      <dgm:t>
        <a:bodyPr/>
        <a:lstStyle/>
        <a:p>
          <a:endParaRPr lang="uk-UA" sz="2500"/>
        </a:p>
      </dgm:t>
    </dgm:pt>
    <dgm:pt modelId="{B215A92E-6748-4F91-8952-D386036A3177}" type="sibTrans" cxnId="{6097185B-B670-47DE-8100-5D753D48EE83}">
      <dgm:prSet/>
      <dgm:spPr/>
      <dgm:t>
        <a:bodyPr/>
        <a:lstStyle/>
        <a:p>
          <a:endParaRPr lang="uk-UA" sz="2500"/>
        </a:p>
      </dgm:t>
    </dgm:pt>
    <dgm:pt modelId="{D5DC9A23-8805-4198-8C77-7F73C1B8C005}">
      <dgm:prSet phldrT="[Текст]" custT="1"/>
      <dgm:spPr/>
      <dgm:t>
        <a:bodyPr/>
        <a:lstStyle/>
        <a:p>
          <a:r>
            <a:rPr lang="uk-UA" sz="2500" dirty="0"/>
            <a:t>Широке коло внутрішніх та зовнішніх користувачів</a:t>
          </a:r>
        </a:p>
      </dgm:t>
    </dgm:pt>
    <dgm:pt modelId="{0D82B191-AC3A-4BDA-8CB6-44D2E93CBE62}" type="parTrans" cxnId="{55AAE9FD-8762-4E2E-96E5-D1632E105D4E}">
      <dgm:prSet/>
      <dgm:spPr/>
      <dgm:t>
        <a:bodyPr/>
        <a:lstStyle/>
        <a:p>
          <a:endParaRPr lang="uk-UA" sz="2500"/>
        </a:p>
      </dgm:t>
    </dgm:pt>
    <dgm:pt modelId="{A2C8FF1A-9345-45BE-93AD-2B5A8DD79C3A}" type="sibTrans" cxnId="{55AAE9FD-8762-4E2E-96E5-D1632E105D4E}">
      <dgm:prSet/>
      <dgm:spPr/>
      <dgm:t>
        <a:bodyPr/>
        <a:lstStyle/>
        <a:p>
          <a:endParaRPr lang="uk-UA" sz="2500"/>
        </a:p>
      </dgm:t>
    </dgm:pt>
    <dgm:pt modelId="{082FE7E0-778C-49E4-BABE-AD584E6AC374}">
      <dgm:prSet phldrT="[Текст]" custT="1"/>
      <dgm:spPr/>
      <dgm:t>
        <a:bodyPr/>
        <a:lstStyle/>
        <a:p>
          <a:r>
            <a:rPr lang="uk-UA" sz="2500" dirty="0"/>
            <a:t>Податковий </a:t>
          </a:r>
        </a:p>
        <a:p>
          <a:r>
            <a:rPr lang="uk-UA" sz="2500" dirty="0"/>
            <a:t>облік</a:t>
          </a:r>
        </a:p>
      </dgm:t>
    </dgm:pt>
    <dgm:pt modelId="{85E45952-921E-47A7-BFBE-94833DC8ADBC}" type="parTrans" cxnId="{551C2E60-BE64-4E7C-B432-2BBEACEDED65}">
      <dgm:prSet/>
      <dgm:spPr/>
      <dgm:t>
        <a:bodyPr/>
        <a:lstStyle/>
        <a:p>
          <a:endParaRPr lang="uk-UA" sz="2500"/>
        </a:p>
      </dgm:t>
    </dgm:pt>
    <dgm:pt modelId="{C365F221-173C-4AFE-A569-E1140C63DA2F}" type="sibTrans" cxnId="{551C2E60-BE64-4E7C-B432-2BBEACEDED65}">
      <dgm:prSet/>
      <dgm:spPr/>
      <dgm:t>
        <a:bodyPr/>
        <a:lstStyle/>
        <a:p>
          <a:endParaRPr lang="uk-UA" sz="2500"/>
        </a:p>
      </dgm:t>
    </dgm:pt>
    <dgm:pt modelId="{5E4844F8-C77B-475D-9F75-9B66DD268576}">
      <dgm:prSet phldrT="[Текст]" custT="1"/>
      <dgm:spPr/>
      <dgm:t>
        <a:bodyPr/>
        <a:lstStyle/>
        <a:p>
          <a:r>
            <a:rPr lang="uk-UA" sz="2500" dirty="0"/>
            <a:t>Податкові органи, управління</a:t>
          </a:r>
        </a:p>
      </dgm:t>
    </dgm:pt>
    <dgm:pt modelId="{508797C0-7FFA-4A56-A409-0C40C13A0BA7}" type="parTrans" cxnId="{740E7B0D-0679-4DA2-A217-B54BDC4233C7}">
      <dgm:prSet/>
      <dgm:spPr/>
      <dgm:t>
        <a:bodyPr/>
        <a:lstStyle/>
        <a:p>
          <a:endParaRPr lang="uk-UA" sz="2500"/>
        </a:p>
      </dgm:t>
    </dgm:pt>
    <dgm:pt modelId="{CB6ADD3B-593E-4B6E-9A0E-80CA655BB632}" type="sibTrans" cxnId="{740E7B0D-0679-4DA2-A217-B54BDC4233C7}">
      <dgm:prSet/>
      <dgm:spPr/>
      <dgm:t>
        <a:bodyPr/>
        <a:lstStyle/>
        <a:p>
          <a:endParaRPr lang="uk-UA" sz="2500"/>
        </a:p>
      </dgm:t>
    </dgm:pt>
    <dgm:pt modelId="{EED4CB55-8B3C-4689-8DC1-C7574D02465A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</dgm:pt>
    <dgm:pt modelId="{AB634AC7-3F81-4CE7-96B5-21DD9AB1B648}" type="pres">
      <dgm:prSet presAssocID="{53EE6F37-88F0-4588-A211-0BB5E0F7FDAC}" presName="linNode" presStyleCnt="0"/>
      <dgm:spPr/>
    </dgm:pt>
    <dgm:pt modelId="{968C40D5-4F05-4B13-A658-4C78068FABE1}" type="pres">
      <dgm:prSet presAssocID="{53EE6F37-88F0-4588-A211-0BB5E0F7FDA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FB5285E7-FD10-4BA1-B1CA-AC14487C81CA}" type="pres">
      <dgm:prSet presAssocID="{53EE6F37-88F0-4588-A211-0BB5E0F7FDAC}" presName="descendantText" presStyleLbl="alignAccFollowNode1" presStyleIdx="0" presStyleCnt="3">
        <dgm:presLayoutVars>
          <dgm:bulletEnabled val="1"/>
        </dgm:presLayoutVars>
      </dgm:prSet>
      <dgm:spPr/>
    </dgm:pt>
    <dgm:pt modelId="{3B5AE60F-E8D1-4EE2-83E6-E882992AB445}" type="pres">
      <dgm:prSet presAssocID="{627FF189-C5CE-4031-8A9E-42486A0BB18A}" presName="sp" presStyleCnt="0"/>
      <dgm:spPr/>
    </dgm:pt>
    <dgm:pt modelId="{CF135979-C3FB-4C3F-94A3-2E0063EDFFC8}" type="pres">
      <dgm:prSet presAssocID="{85568D40-7F8A-49A2-939A-B04B7CD7D54E}" presName="linNode" presStyleCnt="0"/>
      <dgm:spPr/>
    </dgm:pt>
    <dgm:pt modelId="{2DA37BF2-1C65-451D-BA74-0E1C932AE2EA}" type="pres">
      <dgm:prSet presAssocID="{85568D40-7F8A-49A2-939A-B04B7CD7D54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592111DA-7E10-4EA5-9316-092801E2843F}" type="pres">
      <dgm:prSet presAssocID="{85568D40-7F8A-49A2-939A-B04B7CD7D54E}" presName="descendantText" presStyleLbl="alignAccFollowNode1" presStyleIdx="1" presStyleCnt="3">
        <dgm:presLayoutVars>
          <dgm:bulletEnabled val="1"/>
        </dgm:presLayoutVars>
      </dgm:prSet>
      <dgm:spPr/>
    </dgm:pt>
    <dgm:pt modelId="{26A67247-C891-4482-A980-9B38B3717A82}" type="pres">
      <dgm:prSet presAssocID="{B215A92E-6748-4F91-8952-D386036A3177}" presName="sp" presStyleCnt="0"/>
      <dgm:spPr/>
    </dgm:pt>
    <dgm:pt modelId="{7012B716-F4A1-4B55-A048-526E17A20E89}" type="pres">
      <dgm:prSet presAssocID="{082FE7E0-778C-49E4-BABE-AD584E6AC374}" presName="linNode" presStyleCnt="0"/>
      <dgm:spPr/>
    </dgm:pt>
    <dgm:pt modelId="{CA43F8E3-CD2D-4ECA-A116-1DD368A85D98}" type="pres">
      <dgm:prSet presAssocID="{082FE7E0-778C-49E4-BABE-AD584E6AC37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B1F67D2C-D3BC-4083-AD28-CF54B7366718}" type="pres">
      <dgm:prSet presAssocID="{082FE7E0-778C-49E4-BABE-AD584E6AC374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198CFF02-811D-49CF-91FD-27850FBCFB94}" type="presOf" srcId="{D5DC9A23-8805-4198-8C77-7F73C1B8C005}" destId="{592111DA-7E10-4EA5-9316-092801E2843F}" srcOrd="0" destOrd="0" presId="urn:microsoft.com/office/officeart/2005/8/layout/vList5"/>
    <dgm:cxn modelId="{740E7B0D-0679-4DA2-A217-B54BDC4233C7}" srcId="{082FE7E0-778C-49E4-BABE-AD584E6AC374}" destId="{5E4844F8-C77B-475D-9F75-9B66DD268576}" srcOrd="0" destOrd="0" parTransId="{508797C0-7FFA-4A56-A409-0C40C13A0BA7}" sibTransId="{CB6ADD3B-593E-4B6E-9A0E-80CA655BB632}"/>
    <dgm:cxn modelId="{CEE8BB18-185F-4C9B-B4B5-1B06FC8215FD}" type="presOf" srcId="{53EE6F37-88F0-4588-A211-0BB5E0F7FDAC}" destId="{968C40D5-4F05-4B13-A658-4C78068FABE1}" srcOrd="0" destOrd="0" presId="urn:microsoft.com/office/officeart/2005/8/layout/vList5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4417F22C-9683-4CAF-A64B-CCE80ABB5B98}" type="presOf" srcId="{082FE7E0-778C-49E4-BABE-AD584E6AC374}" destId="{CA43F8E3-CD2D-4ECA-A116-1DD368A85D98}" srcOrd="0" destOrd="0" presId="urn:microsoft.com/office/officeart/2005/8/layout/vList5"/>
    <dgm:cxn modelId="{6097185B-B670-47DE-8100-5D753D48EE83}" srcId="{51E64AF1-ADA9-4D53-BEC1-8D37C5FC8FF3}" destId="{85568D40-7F8A-49A2-939A-B04B7CD7D54E}" srcOrd="1" destOrd="0" parTransId="{1545ABA3-6D75-4804-89B0-70001CC5884C}" sibTransId="{B215A92E-6748-4F91-8952-D386036A3177}"/>
    <dgm:cxn modelId="{551C2E60-BE64-4E7C-B432-2BBEACEDED65}" srcId="{51E64AF1-ADA9-4D53-BEC1-8D37C5FC8FF3}" destId="{082FE7E0-778C-49E4-BABE-AD584E6AC374}" srcOrd="2" destOrd="0" parTransId="{85E45952-921E-47A7-BFBE-94833DC8ADBC}" sibTransId="{C365F221-173C-4AFE-A569-E1140C63DA2F}"/>
    <dgm:cxn modelId="{9580E961-FC27-4A8C-9902-D3534D63EFF9}" type="presOf" srcId="{198ACC59-3231-440A-BF27-8288989462D5}" destId="{FB5285E7-FD10-4BA1-B1CA-AC14487C81CA}" srcOrd="0" destOrd="0" presId="urn:microsoft.com/office/officeart/2005/8/layout/vList5"/>
    <dgm:cxn modelId="{133F7A79-3250-42F9-9516-D6DCFF7BE28E}" type="presOf" srcId="{5E4844F8-C77B-475D-9F75-9B66DD268576}" destId="{B1F67D2C-D3BC-4083-AD28-CF54B7366718}" srcOrd="0" destOrd="0" presId="urn:microsoft.com/office/officeart/2005/8/layout/vList5"/>
    <dgm:cxn modelId="{D4A50BB1-72DF-471F-A643-336EF94CDCAC}" type="presOf" srcId="{85568D40-7F8A-49A2-939A-B04B7CD7D54E}" destId="{2DA37BF2-1C65-451D-BA74-0E1C932AE2EA}" srcOrd="0" destOrd="0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F319AEE3-3FC5-4B86-A77F-7FF534D6FB11}" type="presOf" srcId="{51E64AF1-ADA9-4D53-BEC1-8D37C5FC8FF3}" destId="{EED4CB55-8B3C-4689-8DC1-C7574D02465A}" srcOrd="0" destOrd="0" presId="urn:microsoft.com/office/officeart/2005/8/layout/vList5"/>
    <dgm:cxn modelId="{55AAE9FD-8762-4E2E-96E5-D1632E105D4E}" srcId="{85568D40-7F8A-49A2-939A-B04B7CD7D54E}" destId="{D5DC9A23-8805-4198-8C77-7F73C1B8C005}" srcOrd="0" destOrd="0" parTransId="{0D82B191-AC3A-4BDA-8CB6-44D2E93CBE62}" sibTransId="{A2C8FF1A-9345-45BE-93AD-2B5A8DD79C3A}"/>
    <dgm:cxn modelId="{C8B8ED1A-C92C-4934-9B79-AA6F4FC85C7F}" type="presParOf" srcId="{EED4CB55-8B3C-4689-8DC1-C7574D02465A}" destId="{AB634AC7-3F81-4CE7-96B5-21DD9AB1B648}" srcOrd="0" destOrd="0" presId="urn:microsoft.com/office/officeart/2005/8/layout/vList5"/>
    <dgm:cxn modelId="{ECECA121-9069-49ED-A007-352C06EF56C9}" type="presParOf" srcId="{AB634AC7-3F81-4CE7-96B5-21DD9AB1B648}" destId="{968C40D5-4F05-4B13-A658-4C78068FABE1}" srcOrd="0" destOrd="0" presId="urn:microsoft.com/office/officeart/2005/8/layout/vList5"/>
    <dgm:cxn modelId="{30DEA3BD-3DAE-476B-B6BC-0152F34DFBEF}" type="presParOf" srcId="{AB634AC7-3F81-4CE7-96B5-21DD9AB1B648}" destId="{FB5285E7-FD10-4BA1-B1CA-AC14487C81CA}" srcOrd="1" destOrd="0" presId="urn:microsoft.com/office/officeart/2005/8/layout/vList5"/>
    <dgm:cxn modelId="{AE3E9CB8-A6B6-4892-8528-B0DC18AF84CE}" type="presParOf" srcId="{EED4CB55-8B3C-4689-8DC1-C7574D02465A}" destId="{3B5AE60F-E8D1-4EE2-83E6-E882992AB445}" srcOrd="1" destOrd="0" presId="urn:microsoft.com/office/officeart/2005/8/layout/vList5"/>
    <dgm:cxn modelId="{166600EB-9889-450F-ADF3-4016C85903B4}" type="presParOf" srcId="{EED4CB55-8B3C-4689-8DC1-C7574D02465A}" destId="{CF135979-C3FB-4C3F-94A3-2E0063EDFFC8}" srcOrd="2" destOrd="0" presId="urn:microsoft.com/office/officeart/2005/8/layout/vList5"/>
    <dgm:cxn modelId="{7AD1A7F3-E0D3-4904-B445-3DE00B993C99}" type="presParOf" srcId="{CF135979-C3FB-4C3F-94A3-2E0063EDFFC8}" destId="{2DA37BF2-1C65-451D-BA74-0E1C932AE2EA}" srcOrd="0" destOrd="0" presId="urn:microsoft.com/office/officeart/2005/8/layout/vList5"/>
    <dgm:cxn modelId="{FC035512-E08C-46A6-8088-B5662FE87C88}" type="presParOf" srcId="{CF135979-C3FB-4C3F-94A3-2E0063EDFFC8}" destId="{592111DA-7E10-4EA5-9316-092801E2843F}" srcOrd="1" destOrd="0" presId="urn:microsoft.com/office/officeart/2005/8/layout/vList5"/>
    <dgm:cxn modelId="{30420FF8-3287-4170-A138-174CD35252CE}" type="presParOf" srcId="{EED4CB55-8B3C-4689-8DC1-C7574D02465A}" destId="{26A67247-C891-4482-A980-9B38B3717A82}" srcOrd="3" destOrd="0" presId="urn:microsoft.com/office/officeart/2005/8/layout/vList5"/>
    <dgm:cxn modelId="{AFD6FC05-C542-427A-BDF0-DD7DFF1A03B0}" type="presParOf" srcId="{EED4CB55-8B3C-4689-8DC1-C7574D02465A}" destId="{7012B716-F4A1-4B55-A048-526E17A20E89}" srcOrd="4" destOrd="0" presId="urn:microsoft.com/office/officeart/2005/8/layout/vList5"/>
    <dgm:cxn modelId="{C5508603-43B9-41A2-BC9F-5AA52C9CC9AE}" type="presParOf" srcId="{7012B716-F4A1-4B55-A048-526E17A20E89}" destId="{CA43F8E3-CD2D-4ECA-A116-1DD368A85D98}" srcOrd="0" destOrd="0" presId="urn:microsoft.com/office/officeart/2005/8/layout/vList5"/>
    <dgm:cxn modelId="{73A22344-67A5-4224-B42E-3BDF62E01A9F}" type="presParOf" srcId="{7012B716-F4A1-4B55-A048-526E17A20E89}" destId="{B1F67D2C-D3BC-4083-AD28-CF54B736671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/>
      <dgm:t>
        <a:bodyPr/>
        <a:lstStyle/>
        <a:p>
          <a:r>
            <a:rPr lang="uk-UA" sz="2500" dirty="0"/>
            <a:t>Управлінський облік</a:t>
          </a:r>
        </a:p>
      </dgm:t>
    </dgm:pt>
    <dgm:pt modelId="{7197E26E-F2A3-4213-AD09-CC40E1CD8182}" type="parTrans" cxnId="{CAD399C1-2817-4595-9B96-AF7E1CAB3681}">
      <dgm:prSet/>
      <dgm:spPr/>
      <dgm:t>
        <a:bodyPr/>
        <a:lstStyle/>
        <a:p>
          <a:endParaRPr lang="uk-UA" sz="2500"/>
        </a:p>
      </dgm:t>
    </dgm:pt>
    <dgm:pt modelId="{627FF189-C5CE-4031-8A9E-42486A0BB18A}" type="sibTrans" cxnId="{CAD399C1-2817-4595-9B96-AF7E1CAB3681}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2500" dirty="0"/>
            <a:t>Багато приблизних оцінок</a:t>
          </a:r>
        </a:p>
      </dgm:t>
    </dgm:pt>
    <dgm:pt modelId="{7FF39622-AFF2-418A-8027-6ED0D35715F3}" type="parTrans" cxnId="{4A771824-83F3-4761-9ACD-337866551666}">
      <dgm:prSet/>
      <dgm:spPr/>
      <dgm:t>
        <a:bodyPr/>
        <a:lstStyle/>
        <a:p>
          <a:endParaRPr lang="uk-UA" sz="2500"/>
        </a:p>
      </dgm:t>
    </dgm:pt>
    <dgm:pt modelId="{34734E92-0769-4A51-90B2-EFD3EC13C0C5}" type="sibTrans" cxnId="{4A771824-83F3-4761-9ACD-337866551666}">
      <dgm:prSet/>
      <dgm:spPr/>
      <dgm:t>
        <a:bodyPr/>
        <a:lstStyle/>
        <a:p>
          <a:endParaRPr lang="uk-UA" sz="2500"/>
        </a:p>
      </dgm:t>
    </dgm:pt>
    <dgm:pt modelId="{85568D40-7F8A-49A2-939A-B04B7CD7D54E}">
      <dgm:prSet phldrT="[Текст]" custT="1"/>
      <dgm:spPr/>
      <dgm:t>
        <a:bodyPr/>
        <a:lstStyle/>
        <a:p>
          <a:r>
            <a:rPr lang="uk-UA" sz="2500" dirty="0"/>
            <a:t>Фінансовий </a:t>
          </a:r>
        </a:p>
        <a:p>
          <a:r>
            <a:rPr lang="uk-UA" sz="2500" dirty="0"/>
            <a:t>облік</a:t>
          </a:r>
        </a:p>
      </dgm:t>
    </dgm:pt>
    <dgm:pt modelId="{1545ABA3-6D75-4804-89B0-70001CC5884C}" type="parTrans" cxnId="{6097185B-B670-47DE-8100-5D753D48EE83}">
      <dgm:prSet/>
      <dgm:spPr/>
      <dgm:t>
        <a:bodyPr/>
        <a:lstStyle/>
        <a:p>
          <a:endParaRPr lang="uk-UA" sz="2500"/>
        </a:p>
      </dgm:t>
    </dgm:pt>
    <dgm:pt modelId="{B215A92E-6748-4F91-8952-D386036A3177}" type="sibTrans" cxnId="{6097185B-B670-47DE-8100-5D753D48EE83}">
      <dgm:prSet/>
      <dgm:spPr/>
      <dgm:t>
        <a:bodyPr/>
        <a:lstStyle/>
        <a:p>
          <a:endParaRPr lang="uk-UA" sz="2500"/>
        </a:p>
      </dgm:t>
    </dgm:pt>
    <dgm:pt modelId="{D5DC9A23-8805-4198-8C77-7F73C1B8C005}">
      <dgm:prSet phldrT="[Текст]" custT="1"/>
      <dgm:spPr/>
      <dgm:t>
        <a:bodyPr/>
        <a:lstStyle/>
        <a:p>
          <a:r>
            <a:rPr lang="uk-UA" sz="2500" dirty="0"/>
            <a:t>Великі вимоги до точності</a:t>
          </a:r>
        </a:p>
      </dgm:t>
    </dgm:pt>
    <dgm:pt modelId="{0D82B191-AC3A-4BDA-8CB6-44D2E93CBE62}" type="parTrans" cxnId="{55AAE9FD-8762-4E2E-96E5-D1632E105D4E}">
      <dgm:prSet/>
      <dgm:spPr/>
      <dgm:t>
        <a:bodyPr/>
        <a:lstStyle/>
        <a:p>
          <a:endParaRPr lang="uk-UA" sz="2500"/>
        </a:p>
      </dgm:t>
    </dgm:pt>
    <dgm:pt modelId="{A2C8FF1A-9345-45BE-93AD-2B5A8DD79C3A}" type="sibTrans" cxnId="{55AAE9FD-8762-4E2E-96E5-D1632E105D4E}">
      <dgm:prSet/>
      <dgm:spPr/>
      <dgm:t>
        <a:bodyPr/>
        <a:lstStyle/>
        <a:p>
          <a:endParaRPr lang="uk-UA" sz="2500"/>
        </a:p>
      </dgm:t>
    </dgm:pt>
    <dgm:pt modelId="{082FE7E0-778C-49E4-BABE-AD584E6AC374}">
      <dgm:prSet phldrT="[Текст]" custT="1"/>
      <dgm:spPr/>
      <dgm:t>
        <a:bodyPr/>
        <a:lstStyle/>
        <a:p>
          <a:r>
            <a:rPr lang="uk-UA" sz="2500" dirty="0"/>
            <a:t>Податковий </a:t>
          </a:r>
        </a:p>
        <a:p>
          <a:r>
            <a:rPr lang="uk-UA" sz="2500" dirty="0"/>
            <a:t>облік</a:t>
          </a:r>
        </a:p>
      </dgm:t>
    </dgm:pt>
    <dgm:pt modelId="{85E45952-921E-47A7-BFBE-94833DC8ADBC}" type="parTrans" cxnId="{551C2E60-BE64-4E7C-B432-2BBEACEDED65}">
      <dgm:prSet/>
      <dgm:spPr/>
      <dgm:t>
        <a:bodyPr/>
        <a:lstStyle/>
        <a:p>
          <a:endParaRPr lang="uk-UA" sz="2500"/>
        </a:p>
      </dgm:t>
    </dgm:pt>
    <dgm:pt modelId="{C365F221-173C-4AFE-A569-E1140C63DA2F}" type="sibTrans" cxnId="{551C2E60-BE64-4E7C-B432-2BBEACEDED65}">
      <dgm:prSet/>
      <dgm:spPr/>
      <dgm:t>
        <a:bodyPr/>
        <a:lstStyle/>
        <a:p>
          <a:endParaRPr lang="uk-UA" sz="2500"/>
        </a:p>
      </dgm:t>
    </dgm:pt>
    <dgm:pt modelId="{5E4844F8-C77B-475D-9F75-9B66DD268576}">
      <dgm:prSet phldrT="[Текст]" custT="1"/>
      <dgm:spPr/>
      <dgm:t>
        <a:bodyPr/>
        <a:lstStyle/>
        <a:p>
          <a:r>
            <a:rPr lang="uk-UA" sz="2500" dirty="0"/>
            <a:t>Великі вимоги до точності</a:t>
          </a:r>
        </a:p>
      </dgm:t>
    </dgm:pt>
    <dgm:pt modelId="{508797C0-7FFA-4A56-A409-0C40C13A0BA7}" type="parTrans" cxnId="{740E7B0D-0679-4DA2-A217-B54BDC4233C7}">
      <dgm:prSet/>
      <dgm:spPr/>
      <dgm:t>
        <a:bodyPr/>
        <a:lstStyle/>
        <a:p>
          <a:endParaRPr lang="uk-UA" sz="2500"/>
        </a:p>
      </dgm:t>
    </dgm:pt>
    <dgm:pt modelId="{CB6ADD3B-593E-4B6E-9A0E-80CA655BB632}" type="sibTrans" cxnId="{740E7B0D-0679-4DA2-A217-B54BDC4233C7}">
      <dgm:prSet/>
      <dgm:spPr/>
      <dgm:t>
        <a:bodyPr/>
        <a:lstStyle/>
        <a:p>
          <a:endParaRPr lang="uk-UA" sz="2500"/>
        </a:p>
      </dgm:t>
    </dgm:pt>
    <dgm:pt modelId="{C0B5DE2E-171A-4C4E-A117-B6B58BC8BDC6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</dgm:pt>
    <dgm:pt modelId="{061011FF-7037-4AC8-973D-DE0A9A24BC9B}" type="pres">
      <dgm:prSet presAssocID="{53EE6F37-88F0-4588-A211-0BB5E0F7FDAC}" presName="linNode" presStyleCnt="0"/>
      <dgm:spPr/>
    </dgm:pt>
    <dgm:pt modelId="{7CB1E970-9CB9-4CFB-973F-212D3CC1C42D}" type="pres">
      <dgm:prSet presAssocID="{53EE6F37-88F0-4588-A211-0BB5E0F7FDA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9C6B0AF1-3087-46CD-B037-66232ED4F543}" type="pres">
      <dgm:prSet presAssocID="{53EE6F37-88F0-4588-A211-0BB5E0F7FDAC}" presName="descendantText" presStyleLbl="alignAccFollowNode1" presStyleIdx="0" presStyleCnt="3">
        <dgm:presLayoutVars>
          <dgm:bulletEnabled val="1"/>
        </dgm:presLayoutVars>
      </dgm:prSet>
      <dgm:spPr/>
    </dgm:pt>
    <dgm:pt modelId="{57C5D456-1177-4FCD-9803-F7020B3767B8}" type="pres">
      <dgm:prSet presAssocID="{627FF189-C5CE-4031-8A9E-42486A0BB18A}" presName="sp" presStyleCnt="0"/>
      <dgm:spPr/>
    </dgm:pt>
    <dgm:pt modelId="{2CA1D820-C833-4F83-BFC6-B0CE4FE1DFA0}" type="pres">
      <dgm:prSet presAssocID="{85568D40-7F8A-49A2-939A-B04B7CD7D54E}" presName="linNode" presStyleCnt="0"/>
      <dgm:spPr/>
    </dgm:pt>
    <dgm:pt modelId="{704559DE-9466-4865-BA14-79D8F84ED4C5}" type="pres">
      <dgm:prSet presAssocID="{85568D40-7F8A-49A2-939A-B04B7CD7D54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92F2D310-EECE-402C-96AB-EE173D4A888E}" type="pres">
      <dgm:prSet presAssocID="{85568D40-7F8A-49A2-939A-B04B7CD7D54E}" presName="descendantText" presStyleLbl="alignAccFollowNode1" presStyleIdx="1" presStyleCnt="3">
        <dgm:presLayoutVars>
          <dgm:bulletEnabled val="1"/>
        </dgm:presLayoutVars>
      </dgm:prSet>
      <dgm:spPr/>
    </dgm:pt>
    <dgm:pt modelId="{B765BA65-B602-480A-AAF8-D0ED09D6B536}" type="pres">
      <dgm:prSet presAssocID="{B215A92E-6748-4F91-8952-D386036A3177}" presName="sp" presStyleCnt="0"/>
      <dgm:spPr/>
    </dgm:pt>
    <dgm:pt modelId="{8A2E9606-6E65-4129-8870-C30CC519A371}" type="pres">
      <dgm:prSet presAssocID="{082FE7E0-778C-49E4-BABE-AD584E6AC374}" presName="linNode" presStyleCnt="0"/>
      <dgm:spPr/>
    </dgm:pt>
    <dgm:pt modelId="{A5DE4DC2-844C-4689-B5B0-788C06664CEF}" type="pres">
      <dgm:prSet presAssocID="{082FE7E0-778C-49E4-BABE-AD584E6AC37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257E82E0-6542-4D2B-BA7F-3DCF1804F865}" type="pres">
      <dgm:prSet presAssocID="{082FE7E0-778C-49E4-BABE-AD584E6AC374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40E7B0D-0679-4DA2-A217-B54BDC4233C7}" srcId="{082FE7E0-778C-49E4-BABE-AD584E6AC374}" destId="{5E4844F8-C77B-475D-9F75-9B66DD268576}" srcOrd="0" destOrd="0" parTransId="{508797C0-7FFA-4A56-A409-0C40C13A0BA7}" sibTransId="{CB6ADD3B-593E-4B6E-9A0E-80CA655BB632}"/>
    <dgm:cxn modelId="{C324BC1C-DF7B-4AEC-85E9-46BEE385B5A9}" type="presOf" srcId="{51E64AF1-ADA9-4D53-BEC1-8D37C5FC8FF3}" destId="{C0B5DE2E-171A-4C4E-A117-B6B58BC8BDC6}" srcOrd="0" destOrd="0" presId="urn:microsoft.com/office/officeart/2005/8/layout/vList5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09097A2A-9B5B-4745-8BD8-B46B14934CFB}" type="presOf" srcId="{082FE7E0-778C-49E4-BABE-AD584E6AC374}" destId="{A5DE4DC2-844C-4689-B5B0-788C06664CEF}" srcOrd="0" destOrd="0" presId="urn:microsoft.com/office/officeart/2005/8/layout/vList5"/>
    <dgm:cxn modelId="{49B28139-F761-43BC-8390-1CA0DA1FF34D}" type="presOf" srcId="{D5DC9A23-8805-4198-8C77-7F73C1B8C005}" destId="{92F2D310-EECE-402C-96AB-EE173D4A888E}" srcOrd="0" destOrd="0" presId="urn:microsoft.com/office/officeart/2005/8/layout/vList5"/>
    <dgm:cxn modelId="{6097185B-B670-47DE-8100-5D753D48EE83}" srcId="{51E64AF1-ADA9-4D53-BEC1-8D37C5FC8FF3}" destId="{85568D40-7F8A-49A2-939A-B04B7CD7D54E}" srcOrd="1" destOrd="0" parTransId="{1545ABA3-6D75-4804-89B0-70001CC5884C}" sibTransId="{B215A92E-6748-4F91-8952-D386036A3177}"/>
    <dgm:cxn modelId="{551C2E60-BE64-4E7C-B432-2BBEACEDED65}" srcId="{51E64AF1-ADA9-4D53-BEC1-8D37C5FC8FF3}" destId="{082FE7E0-778C-49E4-BABE-AD584E6AC374}" srcOrd="2" destOrd="0" parTransId="{85E45952-921E-47A7-BFBE-94833DC8ADBC}" sibTransId="{C365F221-173C-4AFE-A569-E1140C63DA2F}"/>
    <dgm:cxn modelId="{59E0AA85-74D3-4D1B-AA77-96527C598032}" type="presOf" srcId="{198ACC59-3231-440A-BF27-8288989462D5}" destId="{9C6B0AF1-3087-46CD-B037-66232ED4F543}" srcOrd="0" destOrd="0" presId="urn:microsoft.com/office/officeart/2005/8/layout/vList5"/>
    <dgm:cxn modelId="{6F95E296-8746-4BA8-87FC-E334D7CDBEE3}" type="presOf" srcId="{85568D40-7F8A-49A2-939A-B04B7CD7D54E}" destId="{704559DE-9466-4865-BA14-79D8F84ED4C5}" srcOrd="0" destOrd="0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6F7F46E4-D004-422D-803E-0F6A3FB05F90}" type="presOf" srcId="{53EE6F37-88F0-4588-A211-0BB5E0F7FDAC}" destId="{7CB1E970-9CB9-4CFB-973F-212D3CC1C42D}" srcOrd="0" destOrd="0" presId="urn:microsoft.com/office/officeart/2005/8/layout/vList5"/>
    <dgm:cxn modelId="{14F9A1F6-F7DC-4088-8A8C-33F91515C0EA}" type="presOf" srcId="{5E4844F8-C77B-475D-9F75-9B66DD268576}" destId="{257E82E0-6542-4D2B-BA7F-3DCF1804F865}" srcOrd="0" destOrd="0" presId="urn:microsoft.com/office/officeart/2005/8/layout/vList5"/>
    <dgm:cxn modelId="{55AAE9FD-8762-4E2E-96E5-D1632E105D4E}" srcId="{85568D40-7F8A-49A2-939A-B04B7CD7D54E}" destId="{D5DC9A23-8805-4198-8C77-7F73C1B8C005}" srcOrd="0" destOrd="0" parTransId="{0D82B191-AC3A-4BDA-8CB6-44D2E93CBE62}" sibTransId="{A2C8FF1A-9345-45BE-93AD-2B5A8DD79C3A}"/>
    <dgm:cxn modelId="{B3DD2E1C-543F-427B-8486-7DA53464C944}" type="presParOf" srcId="{C0B5DE2E-171A-4C4E-A117-B6B58BC8BDC6}" destId="{061011FF-7037-4AC8-973D-DE0A9A24BC9B}" srcOrd="0" destOrd="0" presId="urn:microsoft.com/office/officeart/2005/8/layout/vList5"/>
    <dgm:cxn modelId="{16FF4AFB-3B79-4BEA-BAE9-F469BCB55F27}" type="presParOf" srcId="{061011FF-7037-4AC8-973D-DE0A9A24BC9B}" destId="{7CB1E970-9CB9-4CFB-973F-212D3CC1C42D}" srcOrd="0" destOrd="0" presId="urn:microsoft.com/office/officeart/2005/8/layout/vList5"/>
    <dgm:cxn modelId="{6CDE4077-AE96-484F-B8A9-CCFD3DEC1AC8}" type="presParOf" srcId="{061011FF-7037-4AC8-973D-DE0A9A24BC9B}" destId="{9C6B0AF1-3087-46CD-B037-66232ED4F543}" srcOrd="1" destOrd="0" presId="urn:microsoft.com/office/officeart/2005/8/layout/vList5"/>
    <dgm:cxn modelId="{15F591C0-340B-4BA8-9274-BD2D50CA0CE7}" type="presParOf" srcId="{C0B5DE2E-171A-4C4E-A117-B6B58BC8BDC6}" destId="{57C5D456-1177-4FCD-9803-F7020B3767B8}" srcOrd="1" destOrd="0" presId="urn:microsoft.com/office/officeart/2005/8/layout/vList5"/>
    <dgm:cxn modelId="{1A47547C-D59B-48AF-9705-93DF6873E22F}" type="presParOf" srcId="{C0B5DE2E-171A-4C4E-A117-B6B58BC8BDC6}" destId="{2CA1D820-C833-4F83-BFC6-B0CE4FE1DFA0}" srcOrd="2" destOrd="0" presId="urn:microsoft.com/office/officeart/2005/8/layout/vList5"/>
    <dgm:cxn modelId="{DAFD0EFC-0536-4150-9AEC-31A5DEC69B65}" type="presParOf" srcId="{2CA1D820-C833-4F83-BFC6-B0CE4FE1DFA0}" destId="{704559DE-9466-4865-BA14-79D8F84ED4C5}" srcOrd="0" destOrd="0" presId="urn:microsoft.com/office/officeart/2005/8/layout/vList5"/>
    <dgm:cxn modelId="{96A37892-123B-4E8C-9A53-76DE518702CE}" type="presParOf" srcId="{2CA1D820-C833-4F83-BFC6-B0CE4FE1DFA0}" destId="{92F2D310-EECE-402C-96AB-EE173D4A888E}" srcOrd="1" destOrd="0" presId="urn:microsoft.com/office/officeart/2005/8/layout/vList5"/>
    <dgm:cxn modelId="{7598E4B4-10E0-40BE-B930-2DE96E4EBE61}" type="presParOf" srcId="{C0B5DE2E-171A-4C4E-A117-B6B58BC8BDC6}" destId="{B765BA65-B602-480A-AAF8-D0ED09D6B536}" srcOrd="3" destOrd="0" presId="urn:microsoft.com/office/officeart/2005/8/layout/vList5"/>
    <dgm:cxn modelId="{E587E9EE-7543-47E1-A54C-7F3489624FE4}" type="presParOf" srcId="{C0B5DE2E-171A-4C4E-A117-B6B58BC8BDC6}" destId="{8A2E9606-6E65-4129-8870-C30CC519A371}" srcOrd="4" destOrd="0" presId="urn:microsoft.com/office/officeart/2005/8/layout/vList5"/>
    <dgm:cxn modelId="{9EE940A8-A641-4517-B730-0AB33BD7B556}" type="presParOf" srcId="{8A2E9606-6E65-4129-8870-C30CC519A371}" destId="{A5DE4DC2-844C-4689-B5B0-788C06664CEF}" srcOrd="0" destOrd="0" presId="urn:microsoft.com/office/officeart/2005/8/layout/vList5"/>
    <dgm:cxn modelId="{F5B15154-7F72-43A6-8FB2-4B9F08CD5587}" type="presParOf" srcId="{8A2E9606-6E65-4129-8870-C30CC519A371}" destId="{257E82E0-6542-4D2B-BA7F-3DCF1804F86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/>
      <dgm:t>
        <a:bodyPr/>
        <a:lstStyle/>
        <a:p>
          <a:r>
            <a:rPr lang="uk-UA" sz="2500" dirty="0"/>
            <a:t>Управлінський облік</a:t>
          </a:r>
        </a:p>
      </dgm:t>
    </dgm:pt>
    <dgm:pt modelId="{7197E26E-F2A3-4213-AD09-CC40E1CD8182}" type="parTrans" cxnId="{CAD399C1-2817-4595-9B96-AF7E1CAB3681}">
      <dgm:prSet/>
      <dgm:spPr/>
      <dgm:t>
        <a:bodyPr/>
        <a:lstStyle/>
        <a:p>
          <a:endParaRPr lang="uk-UA" sz="2500"/>
        </a:p>
      </dgm:t>
    </dgm:pt>
    <dgm:pt modelId="{627FF189-C5CE-4031-8A9E-42486A0BB18A}" type="sibTrans" cxnId="{CAD399C1-2817-4595-9B96-AF7E1CAB3681}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2500" dirty="0"/>
            <a:t>Поряд з фактичними даними – оцінка та плани на майбутнє</a:t>
          </a:r>
        </a:p>
      </dgm:t>
    </dgm:pt>
    <dgm:pt modelId="{7FF39622-AFF2-418A-8027-6ED0D35715F3}" type="parTrans" cxnId="{4A771824-83F3-4761-9ACD-337866551666}">
      <dgm:prSet/>
      <dgm:spPr/>
      <dgm:t>
        <a:bodyPr/>
        <a:lstStyle/>
        <a:p>
          <a:endParaRPr lang="uk-UA" sz="2500"/>
        </a:p>
      </dgm:t>
    </dgm:pt>
    <dgm:pt modelId="{34734E92-0769-4A51-90B2-EFD3EC13C0C5}" type="sibTrans" cxnId="{4A771824-83F3-4761-9ACD-337866551666}">
      <dgm:prSet/>
      <dgm:spPr/>
      <dgm:t>
        <a:bodyPr/>
        <a:lstStyle/>
        <a:p>
          <a:endParaRPr lang="uk-UA" sz="2500"/>
        </a:p>
      </dgm:t>
    </dgm:pt>
    <dgm:pt modelId="{85568D40-7F8A-49A2-939A-B04B7CD7D54E}">
      <dgm:prSet phldrT="[Текст]" custT="1"/>
      <dgm:spPr/>
      <dgm:t>
        <a:bodyPr/>
        <a:lstStyle/>
        <a:p>
          <a:r>
            <a:rPr lang="uk-UA" sz="2500" dirty="0"/>
            <a:t>Фінансовий </a:t>
          </a:r>
        </a:p>
        <a:p>
          <a:r>
            <a:rPr lang="uk-UA" sz="2500" dirty="0"/>
            <a:t>облік</a:t>
          </a:r>
        </a:p>
      </dgm:t>
    </dgm:pt>
    <dgm:pt modelId="{1545ABA3-6D75-4804-89B0-70001CC5884C}" type="parTrans" cxnId="{6097185B-B670-47DE-8100-5D753D48EE83}">
      <dgm:prSet/>
      <dgm:spPr/>
      <dgm:t>
        <a:bodyPr/>
        <a:lstStyle/>
        <a:p>
          <a:endParaRPr lang="uk-UA" sz="2500"/>
        </a:p>
      </dgm:t>
    </dgm:pt>
    <dgm:pt modelId="{B215A92E-6748-4F91-8952-D386036A3177}" type="sibTrans" cxnId="{6097185B-B670-47DE-8100-5D753D48EE83}">
      <dgm:prSet/>
      <dgm:spPr/>
      <dgm:t>
        <a:bodyPr/>
        <a:lstStyle/>
        <a:p>
          <a:endParaRPr lang="uk-UA" sz="2500"/>
        </a:p>
      </dgm:t>
    </dgm:pt>
    <dgm:pt modelId="{D5DC9A23-8805-4198-8C77-7F73C1B8C005}">
      <dgm:prSet phldrT="[Текст]" custT="1"/>
      <dgm:spPr/>
      <dgm:t>
        <a:bodyPr/>
        <a:lstStyle/>
        <a:p>
          <a:r>
            <a:rPr lang="uk-UA" sz="2500" dirty="0"/>
            <a:t>Фіксація господарських фактів в обліку безпосередньо після їх здійснення</a:t>
          </a:r>
        </a:p>
      </dgm:t>
    </dgm:pt>
    <dgm:pt modelId="{0D82B191-AC3A-4BDA-8CB6-44D2E93CBE62}" type="parTrans" cxnId="{55AAE9FD-8762-4E2E-96E5-D1632E105D4E}">
      <dgm:prSet/>
      <dgm:spPr/>
      <dgm:t>
        <a:bodyPr/>
        <a:lstStyle/>
        <a:p>
          <a:endParaRPr lang="uk-UA" sz="2500"/>
        </a:p>
      </dgm:t>
    </dgm:pt>
    <dgm:pt modelId="{A2C8FF1A-9345-45BE-93AD-2B5A8DD79C3A}" type="sibTrans" cxnId="{55AAE9FD-8762-4E2E-96E5-D1632E105D4E}">
      <dgm:prSet/>
      <dgm:spPr/>
      <dgm:t>
        <a:bodyPr/>
        <a:lstStyle/>
        <a:p>
          <a:endParaRPr lang="uk-UA" sz="2500"/>
        </a:p>
      </dgm:t>
    </dgm:pt>
    <dgm:pt modelId="{082FE7E0-778C-49E4-BABE-AD584E6AC374}">
      <dgm:prSet phldrT="[Текст]" custT="1"/>
      <dgm:spPr/>
      <dgm:t>
        <a:bodyPr/>
        <a:lstStyle/>
        <a:p>
          <a:r>
            <a:rPr lang="uk-UA" sz="2500" dirty="0"/>
            <a:t>Податковий </a:t>
          </a:r>
        </a:p>
        <a:p>
          <a:r>
            <a:rPr lang="uk-UA" sz="2500" dirty="0"/>
            <a:t>облік</a:t>
          </a:r>
        </a:p>
      </dgm:t>
    </dgm:pt>
    <dgm:pt modelId="{85E45952-921E-47A7-BFBE-94833DC8ADBC}" type="parTrans" cxnId="{551C2E60-BE64-4E7C-B432-2BBEACEDED65}">
      <dgm:prSet/>
      <dgm:spPr/>
      <dgm:t>
        <a:bodyPr/>
        <a:lstStyle/>
        <a:p>
          <a:endParaRPr lang="uk-UA" sz="2500"/>
        </a:p>
      </dgm:t>
    </dgm:pt>
    <dgm:pt modelId="{C365F221-173C-4AFE-A569-E1140C63DA2F}" type="sibTrans" cxnId="{551C2E60-BE64-4E7C-B432-2BBEACEDED65}">
      <dgm:prSet/>
      <dgm:spPr/>
      <dgm:t>
        <a:bodyPr/>
        <a:lstStyle/>
        <a:p>
          <a:endParaRPr lang="uk-UA" sz="2500"/>
        </a:p>
      </dgm:t>
    </dgm:pt>
    <dgm:pt modelId="{5E4844F8-C77B-475D-9F75-9B66DD268576}">
      <dgm:prSet phldrT="[Текст]" custT="1"/>
      <dgm:spPr/>
      <dgm:t>
        <a:bodyPr/>
        <a:lstStyle/>
        <a:p>
          <a:r>
            <a:rPr lang="uk-UA" sz="2500" dirty="0"/>
            <a:t>Формування даних відбувається </a:t>
          </a:r>
          <a:r>
            <a:rPr lang="uk-UA" sz="2500" dirty="0" err="1"/>
            <a:t>необов</a:t>
          </a:r>
          <a:r>
            <a:rPr lang="pl-PL" sz="2500" dirty="0"/>
            <a:t>’</a:t>
          </a:r>
          <a:r>
            <a:rPr lang="uk-UA" sz="2500" dirty="0" err="1"/>
            <a:t>язково</a:t>
          </a:r>
          <a:r>
            <a:rPr lang="uk-UA" sz="2500" dirty="0"/>
            <a:t> в день здійснення операцій. Залежить від звітного періоду</a:t>
          </a:r>
        </a:p>
      </dgm:t>
    </dgm:pt>
    <dgm:pt modelId="{508797C0-7FFA-4A56-A409-0C40C13A0BA7}" type="parTrans" cxnId="{740E7B0D-0679-4DA2-A217-B54BDC4233C7}">
      <dgm:prSet/>
      <dgm:spPr/>
      <dgm:t>
        <a:bodyPr/>
        <a:lstStyle/>
        <a:p>
          <a:endParaRPr lang="uk-UA" sz="2500"/>
        </a:p>
      </dgm:t>
    </dgm:pt>
    <dgm:pt modelId="{CB6ADD3B-593E-4B6E-9A0E-80CA655BB632}" type="sibTrans" cxnId="{740E7B0D-0679-4DA2-A217-B54BDC4233C7}">
      <dgm:prSet/>
      <dgm:spPr/>
      <dgm:t>
        <a:bodyPr/>
        <a:lstStyle/>
        <a:p>
          <a:endParaRPr lang="uk-UA" sz="2500"/>
        </a:p>
      </dgm:t>
    </dgm:pt>
    <dgm:pt modelId="{780ED693-3360-4553-9C6C-39CD095246AD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</dgm:pt>
    <dgm:pt modelId="{BCE78082-83E7-43A2-8FAA-C18B3C1320ED}" type="pres">
      <dgm:prSet presAssocID="{53EE6F37-88F0-4588-A211-0BB5E0F7FDAC}" presName="linNode" presStyleCnt="0"/>
      <dgm:spPr/>
    </dgm:pt>
    <dgm:pt modelId="{1522E6B5-F2AB-4CF4-9DDB-C965FF8983BE}" type="pres">
      <dgm:prSet presAssocID="{53EE6F37-88F0-4588-A211-0BB5E0F7FDA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6D2F7199-E208-40BC-B9E5-7E3DD503B019}" type="pres">
      <dgm:prSet presAssocID="{53EE6F37-88F0-4588-A211-0BB5E0F7FDAC}" presName="descendantText" presStyleLbl="alignAccFollowNode1" presStyleIdx="0" presStyleCnt="3">
        <dgm:presLayoutVars>
          <dgm:bulletEnabled val="1"/>
        </dgm:presLayoutVars>
      </dgm:prSet>
      <dgm:spPr/>
    </dgm:pt>
    <dgm:pt modelId="{710164FC-081D-4E80-85E7-472E9102ADBA}" type="pres">
      <dgm:prSet presAssocID="{627FF189-C5CE-4031-8A9E-42486A0BB18A}" presName="sp" presStyleCnt="0"/>
      <dgm:spPr/>
    </dgm:pt>
    <dgm:pt modelId="{848AE68D-D9B4-45D5-9036-45D0607777FF}" type="pres">
      <dgm:prSet presAssocID="{85568D40-7F8A-49A2-939A-B04B7CD7D54E}" presName="linNode" presStyleCnt="0"/>
      <dgm:spPr/>
    </dgm:pt>
    <dgm:pt modelId="{96948B12-D276-4823-9AF8-608DA837CD0F}" type="pres">
      <dgm:prSet presAssocID="{85568D40-7F8A-49A2-939A-B04B7CD7D54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00C655E9-67AB-43BA-AE9E-31CE75D3B5FE}" type="pres">
      <dgm:prSet presAssocID="{85568D40-7F8A-49A2-939A-B04B7CD7D54E}" presName="descendantText" presStyleLbl="alignAccFollowNode1" presStyleIdx="1" presStyleCnt="3" custScaleY="112610">
        <dgm:presLayoutVars>
          <dgm:bulletEnabled val="1"/>
        </dgm:presLayoutVars>
      </dgm:prSet>
      <dgm:spPr/>
    </dgm:pt>
    <dgm:pt modelId="{FD5AB429-E8BE-44BC-BA35-7B231E68C876}" type="pres">
      <dgm:prSet presAssocID="{B215A92E-6748-4F91-8952-D386036A3177}" presName="sp" presStyleCnt="0"/>
      <dgm:spPr/>
    </dgm:pt>
    <dgm:pt modelId="{B3A755CB-B3F9-4525-A17C-85FF8A911164}" type="pres">
      <dgm:prSet presAssocID="{082FE7E0-778C-49E4-BABE-AD584E6AC374}" presName="linNode" presStyleCnt="0"/>
      <dgm:spPr/>
    </dgm:pt>
    <dgm:pt modelId="{0BF09D19-F7A5-4600-8285-A65A1AAAEBC5}" type="pres">
      <dgm:prSet presAssocID="{082FE7E0-778C-49E4-BABE-AD584E6AC37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79D2C698-7C13-4FC9-A23C-6E0406761F7B}" type="pres">
      <dgm:prSet presAssocID="{082FE7E0-778C-49E4-BABE-AD584E6AC374}" presName="descendantText" presStyleLbl="alignAccFollowNode1" presStyleIdx="2" presStyleCnt="3" custScaleY="124865">
        <dgm:presLayoutVars>
          <dgm:bulletEnabled val="1"/>
        </dgm:presLayoutVars>
      </dgm:prSet>
      <dgm:spPr/>
    </dgm:pt>
  </dgm:ptLst>
  <dgm:cxnLst>
    <dgm:cxn modelId="{740E7B0D-0679-4DA2-A217-B54BDC4233C7}" srcId="{082FE7E0-778C-49E4-BABE-AD584E6AC374}" destId="{5E4844F8-C77B-475D-9F75-9B66DD268576}" srcOrd="0" destOrd="0" parTransId="{508797C0-7FFA-4A56-A409-0C40C13A0BA7}" sibTransId="{CB6ADD3B-593E-4B6E-9A0E-80CA655BB632}"/>
    <dgm:cxn modelId="{386F980D-970C-4F59-BC5B-6541CA78A5D9}" type="presOf" srcId="{53EE6F37-88F0-4588-A211-0BB5E0F7FDAC}" destId="{1522E6B5-F2AB-4CF4-9DDB-C965FF8983BE}" srcOrd="0" destOrd="0" presId="urn:microsoft.com/office/officeart/2005/8/layout/vList5"/>
    <dgm:cxn modelId="{1865301C-3FFB-4F7E-AFDC-4CF3CBA4BFE0}" type="presOf" srcId="{85568D40-7F8A-49A2-939A-B04B7CD7D54E}" destId="{96948B12-D276-4823-9AF8-608DA837CD0F}" srcOrd="0" destOrd="0" presId="urn:microsoft.com/office/officeart/2005/8/layout/vList5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6097185B-B670-47DE-8100-5D753D48EE83}" srcId="{51E64AF1-ADA9-4D53-BEC1-8D37C5FC8FF3}" destId="{85568D40-7F8A-49A2-939A-B04B7CD7D54E}" srcOrd="1" destOrd="0" parTransId="{1545ABA3-6D75-4804-89B0-70001CC5884C}" sibTransId="{B215A92E-6748-4F91-8952-D386036A3177}"/>
    <dgm:cxn modelId="{551C2E60-BE64-4E7C-B432-2BBEACEDED65}" srcId="{51E64AF1-ADA9-4D53-BEC1-8D37C5FC8FF3}" destId="{082FE7E0-778C-49E4-BABE-AD584E6AC374}" srcOrd="2" destOrd="0" parTransId="{85E45952-921E-47A7-BFBE-94833DC8ADBC}" sibTransId="{C365F221-173C-4AFE-A569-E1140C63DA2F}"/>
    <dgm:cxn modelId="{83911E89-F32E-4CB6-885A-6B2363127FC4}" type="presOf" srcId="{082FE7E0-778C-49E4-BABE-AD584E6AC374}" destId="{0BF09D19-F7A5-4600-8285-A65A1AAAEBC5}" srcOrd="0" destOrd="0" presId="urn:microsoft.com/office/officeart/2005/8/layout/vList5"/>
    <dgm:cxn modelId="{86AA73B4-3DC8-4950-967E-78AB3A5D7119}" type="presOf" srcId="{198ACC59-3231-440A-BF27-8288989462D5}" destId="{6D2F7199-E208-40BC-B9E5-7E3DD503B019}" srcOrd="0" destOrd="0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EAF957E3-DFA5-4B58-9B03-DBABC669F4EF}" type="presOf" srcId="{51E64AF1-ADA9-4D53-BEC1-8D37C5FC8FF3}" destId="{780ED693-3360-4553-9C6C-39CD095246AD}" srcOrd="0" destOrd="0" presId="urn:microsoft.com/office/officeart/2005/8/layout/vList5"/>
    <dgm:cxn modelId="{955469EF-C3B7-40E0-AF88-308E040D3687}" type="presOf" srcId="{D5DC9A23-8805-4198-8C77-7F73C1B8C005}" destId="{00C655E9-67AB-43BA-AE9E-31CE75D3B5FE}" srcOrd="0" destOrd="0" presId="urn:microsoft.com/office/officeart/2005/8/layout/vList5"/>
    <dgm:cxn modelId="{CD7B39F6-B3E8-4C8E-9D93-355BBD0B1850}" type="presOf" srcId="{5E4844F8-C77B-475D-9F75-9B66DD268576}" destId="{79D2C698-7C13-4FC9-A23C-6E0406761F7B}" srcOrd="0" destOrd="0" presId="urn:microsoft.com/office/officeart/2005/8/layout/vList5"/>
    <dgm:cxn modelId="{55AAE9FD-8762-4E2E-96E5-D1632E105D4E}" srcId="{85568D40-7F8A-49A2-939A-B04B7CD7D54E}" destId="{D5DC9A23-8805-4198-8C77-7F73C1B8C005}" srcOrd="0" destOrd="0" parTransId="{0D82B191-AC3A-4BDA-8CB6-44D2E93CBE62}" sibTransId="{A2C8FF1A-9345-45BE-93AD-2B5A8DD79C3A}"/>
    <dgm:cxn modelId="{28A60634-E045-4A7A-ACCE-C178C9ACA0CA}" type="presParOf" srcId="{780ED693-3360-4553-9C6C-39CD095246AD}" destId="{BCE78082-83E7-43A2-8FAA-C18B3C1320ED}" srcOrd="0" destOrd="0" presId="urn:microsoft.com/office/officeart/2005/8/layout/vList5"/>
    <dgm:cxn modelId="{9DF5BCDB-0429-40E0-B3E1-0FB6A68F8976}" type="presParOf" srcId="{BCE78082-83E7-43A2-8FAA-C18B3C1320ED}" destId="{1522E6B5-F2AB-4CF4-9DDB-C965FF8983BE}" srcOrd="0" destOrd="0" presId="urn:microsoft.com/office/officeart/2005/8/layout/vList5"/>
    <dgm:cxn modelId="{48DBD634-0041-44F3-A15C-311BE299E5C5}" type="presParOf" srcId="{BCE78082-83E7-43A2-8FAA-C18B3C1320ED}" destId="{6D2F7199-E208-40BC-B9E5-7E3DD503B019}" srcOrd="1" destOrd="0" presId="urn:microsoft.com/office/officeart/2005/8/layout/vList5"/>
    <dgm:cxn modelId="{2FC79D70-1198-4674-9068-3EEACCAA4087}" type="presParOf" srcId="{780ED693-3360-4553-9C6C-39CD095246AD}" destId="{710164FC-081D-4E80-85E7-472E9102ADBA}" srcOrd="1" destOrd="0" presId="urn:microsoft.com/office/officeart/2005/8/layout/vList5"/>
    <dgm:cxn modelId="{2651D9BD-4CAC-4D03-9290-94B81F9E5EF0}" type="presParOf" srcId="{780ED693-3360-4553-9C6C-39CD095246AD}" destId="{848AE68D-D9B4-45D5-9036-45D0607777FF}" srcOrd="2" destOrd="0" presId="urn:microsoft.com/office/officeart/2005/8/layout/vList5"/>
    <dgm:cxn modelId="{3E3A5C17-4795-47AA-BA96-109CAACB21F4}" type="presParOf" srcId="{848AE68D-D9B4-45D5-9036-45D0607777FF}" destId="{96948B12-D276-4823-9AF8-608DA837CD0F}" srcOrd="0" destOrd="0" presId="urn:microsoft.com/office/officeart/2005/8/layout/vList5"/>
    <dgm:cxn modelId="{C1AA54AA-23BC-4279-AEFF-255EE46A8342}" type="presParOf" srcId="{848AE68D-D9B4-45D5-9036-45D0607777FF}" destId="{00C655E9-67AB-43BA-AE9E-31CE75D3B5FE}" srcOrd="1" destOrd="0" presId="urn:microsoft.com/office/officeart/2005/8/layout/vList5"/>
    <dgm:cxn modelId="{3FEBDE9A-C093-425F-8757-F02630643335}" type="presParOf" srcId="{780ED693-3360-4553-9C6C-39CD095246AD}" destId="{FD5AB429-E8BE-44BC-BA35-7B231E68C876}" srcOrd="3" destOrd="0" presId="urn:microsoft.com/office/officeart/2005/8/layout/vList5"/>
    <dgm:cxn modelId="{D593E51E-0A8E-4E5C-94F6-5085072F7D45}" type="presParOf" srcId="{780ED693-3360-4553-9C6C-39CD095246AD}" destId="{B3A755CB-B3F9-4525-A17C-85FF8A911164}" srcOrd="4" destOrd="0" presId="urn:microsoft.com/office/officeart/2005/8/layout/vList5"/>
    <dgm:cxn modelId="{0E4C9BEB-440D-48DF-A737-2CC283A144B3}" type="presParOf" srcId="{B3A755CB-B3F9-4525-A17C-85FF8A911164}" destId="{0BF09D19-F7A5-4600-8285-A65A1AAAEBC5}" srcOrd="0" destOrd="0" presId="urn:microsoft.com/office/officeart/2005/8/layout/vList5"/>
    <dgm:cxn modelId="{B870AE66-4C34-4209-9CB1-E6AF06F6A63D}" type="presParOf" srcId="{B3A755CB-B3F9-4525-A17C-85FF8A911164}" destId="{79D2C698-7C13-4FC9-A23C-6E0406761F7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/>
      <dgm:spPr/>
      <dgm:t>
        <a:bodyPr/>
        <a:lstStyle/>
        <a:p>
          <a:r>
            <a:rPr lang="uk-UA" dirty="0"/>
            <a:t>Управлінський облік</a:t>
          </a:r>
        </a:p>
      </dgm:t>
    </dgm:pt>
    <dgm:pt modelId="{7197E26E-F2A3-4213-AD09-CC40E1CD8182}" type="parTrans" cxnId="{CAD399C1-2817-4595-9B96-AF7E1CAB3681}">
      <dgm:prSet/>
      <dgm:spPr/>
      <dgm:t>
        <a:bodyPr/>
        <a:lstStyle/>
        <a:p>
          <a:endParaRPr lang="uk-UA"/>
        </a:p>
      </dgm:t>
    </dgm:pt>
    <dgm:pt modelId="{627FF189-C5CE-4031-8A9E-42486A0BB18A}" type="sibTrans" cxnId="{CAD399C1-2817-4595-9B96-AF7E1CAB3681}">
      <dgm:prSet/>
      <dgm:spPr/>
      <dgm:t>
        <a:bodyPr/>
        <a:lstStyle/>
        <a:p>
          <a:endParaRPr lang="uk-UA"/>
        </a:p>
      </dgm:t>
    </dgm:pt>
    <dgm:pt modelId="{198ACC59-3231-440A-BF27-8288989462D5}">
      <dgm:prSet phldrT="[Текст]"/>
      <dgm:spPr/>
      <dgm:t>
        <a:bodyPr/>
        <a:lstStyle/>
        <a:p>
          <a:r>
            <a:rPr lang="uk-UA" dirty="0"/>
            <a:t>Грошові, натуральні, трудові, якісні</a:t>
          </a:r>
        </a:p>
      </dgm:t>
    </dgm:pt>
    <dgm:pt modelId="{7FF39622-AFF2-418A-8027-6ED0D35715F3}" type="parTrans" cxnId="{4A771824-83F3-4761-9ACD-337866551666}">
      <dgm:prSet/>
      <dgm:spPr/>
      <dgm:t>
        <a:bodyPr/>
        <a:lstStyle/>
        <a:p>
          <a:endParaRPr lang="uk-UA"/>
        </a:p>
      </dgm:t>
    </dgm:pt>
    <dgm:pt modelId="{34734E92-0769-4A51-90B2-EFD3EC13C0C5}" type="sibTrans" cxnId="{4A771824-83F3-4761-9ACD-337866551666}">
      <dgm:prSet/>
      <dgm:spPr/>
      <dgm:t>
        <a:bodyPr/>
        <a:lstStyle/>
        <a:p>
          <a:endParaRPr lang="uk-UA"/>
        </a:p>
      </dgm:t>
    </dgm:pt>
    <dgm:pt modelId="{85568D40-7F8A-49A2-939A-B04B7CD7D54E}">
      <dgm:prSet phldrT="[Текст]"/>
      <dgm:spPr/>
      <dgm:t>
        <a:bodyPr/>
        <a:lstStyle/>
        <a:p>
          <a:r>
            <a:rPr lang="uk-UA" dirty="0"/>
            <a:t>Фінансовий </a:t>
          </a:r>
        </a:p>
        <a:p>
          <a:r>
            <a:rPr lang="uk-UA" dirty="0"/>
            <a:t>облік</a:t>
          </a:r>
        </a:p>
      </dgm:t>
    </dgm:pt>
    <dgm:pt modelId="{1545ABA3-6D75-4804-89B0-70001CC5884C}" type="parTrans" cxnId="{6097185B-B670-47DE-8100-5D753D48EE83}">
      <dgm:prSet/>
      <dgm:spPr/>
      <dgm:t>
        <a:bodyPr/>
        <a:lstStyle/>
        <a:p>
          <a:endParaRPr lang="uk-UA"/>
        </a:p>
      </dgm:t>
    </dgm:pt>
    <dgm:pt modelId="{B215A92E-6748-4F91-8952-D386036A3177}" type="sibTrans" cxnId="{6097185B-B670-47DE-8100-5D753D48EE83}">
      <dgm:prSet/>
      <dgm:spPr/>
      <dgm:t>
        <a:bodyPr/>
        <a:lstStyle/>
        <a:p>
          <a:endParaRPr lang="uk-UA"/>
        </a:p>
      </dgm:t>
    </dgm:pt>
    <dgm:pt modelId="{D5DC9A23-8805-4198-8C77-7F73C1B8C005}">
      <dgm:prSet phldrT="[Текст]"/>
      <dgm:spPr/>
      <dgm:t>
        <a:bodyPr/>
        <a:lstStyle/>
        <a:p>
          <a:r>
            <a:rPr lang="uk-UA" dirty="0"/>
            <a:t>Грошові, трудові, натуральні</a:t>
          </a:r>
        </a:p>
      </dgm:t>
    </dgm:pt>
    <dgm:pt modelId="{0D82B191-AC3A-4BDA-8CB6-44D2E93CBE62}" type="parTrans" cxnId="{55AAE9FD-8762-4E2E-96E5-D1632E105D4E}">
      <dgm:prSet/>
      <dgm:spPr/>
      <dgm:t>
        <a:bodyPr/>
        <a:lstStyle/>
        <a:p>
          <a:endParaRPr lang="uk-UA"/>
        </a:p>
      </dgm:t>
    </dgm:pt>
    <dgm:pt modelId="{A2C8FF1A-9345-45BE-93AD-2B5A8DD79C3A}" type="sibTrans" cxnId="{55AAE9FD-8762-4E2E-96E5-D1632E105D4E}">
      <dgm:prSet/>
      <dgm:spPr/>
      <dgm:t>
        <a:bodyPr/>
        <a:lstStyle/>
        <a:p>
          <a:endParaRPr lang="uk-UA"/>
        </a:p>
      </dgm:t>
    </dgm:pt>
    <dgm:pt modelId="{082FE7E0-778C-49E4-BABE-AD584E6AC374}">
      <dgm:prSet phldrT="[Текст]"/>
      <dgm:spPr/>
      <dgm:t>
        <a:bodyPr/>
        <a:lstStyle/>
        <a:p>
          <a:r>
            <a:rPr lang="uk-UA" dirty="0"/>
            <a:t>Податковий </a:t>
          </a:r>
        </a:p>
        <a:p>
          <a:r>
            <a:rPr lang="uk-UA" dirty="0"/>
            <a:t>облік</a:t>
          </a:r>
        </a:p>
      </dgm:t>
    </dgm:pt>
    <dgm:pt modelId="{85E45952-921E-47A7-BFBE-94833DC8ADBC}" type="parTrans" cxnId="{551C2E60-BE64-4E7C-B432-2BBEACEDED65}">
      <dgm:prSet/>
      <dgm:spPr/>
      <dgm:t>
        <a:bodyPr/>
        <a:lstStyle/>
        <a:p>
          <a:endParaRPr lang="uk-UA"/>
        </a:p>
      </dgm:t>
    </dgm:pt>
    <dgm:pt modelId="{C365F221-173C-4AFE-A569-E1140C63DA2F}" type="sibTrans" cxnId="{551C2E60-BE64-4E7C-B432-2BBEACEDED65}">
      <dgm:prSet/>
      <dgm:spPr/>
      <dgm:t>
        <a:bodyPr/>
        <a:lstStyle/>
        <a:p>
          <a:endParaRPr lang="uk-UA"/>
        </a:p>
      </dgm:t>
    </dgm:pt>
    <dgm:pt modelId="{5E4844F8-C77B-475D-9F75-9B66DD268576}">
      <dgm:prSet phldrT="[Текст]"/>
      <dgm:spPr/>
      <dgm:t>
        <a:bodyPr/>
        <a:lstStyle/>
        <a:p>
          <a:r>
            <a:rPr lang="uk-UA" dirty="0"/>
            <a:t>Грошові, натуральні</a:t>
          </a:r>
        </a:p>
      </dgm:t>
    </dgm:pt>
    <dgm:pt modelId="{508797C0-7FFA-4A56-A409-0C40C13A0BA7}" type="parTrans" cxnId="{740E7B0D-0679-4DA2-A217-B54BDC4233C7}">
      <dgm:prSet/>
      <dgm:spPr/>
      <dgm:t>
        <a:bodyPr/>
        <a:lstStyle/>
        <a:p>
          <a:endParaRPr lang="uk-UA"/>
        </a:p>
      </dgm:t>
    </dgm:pt>
    <dgm:pt modelId="{CB6ADD3B-593E-4B6E-9A0E-80CA655BB632}" type="sibTrans" cxnId="{740E7B0D-0679-4DA2-A217-B54BDC4233C7}">
      <dgm:prSet/>
      <dgm:spPr/>
      <dgm:t>
        <a:bodyPr/>
        <a:lstStyle/>
        <a:p>
          <a:endParaRPr lang="uk-UA"/>
        </a:p>
      </dgm:t>
    </dgm:pt>
    <dgm:pt modelId="{97AFB813-8A1A-4630-94E0-E7FE10EDE551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</dgm:pt>
    <dgm:pt modelId="{47E996EB-52DB-4D91-B429-4F61FCA24774}" type="pres">
      <dgm:prSet presAssocID="{53EE6F37-88F0-4588-A211-0BB5E0F7FDAC}" presName="linNode" presStyleCnt="0"/>
      <dgm:spPr/>
    </dgm:pt>
    <dgm:pt modelId="{163CCE53-27A5-4F55-B98E-326FF621EEF6}" type="pres">
      <dgm:prSet presAssocID="{53EE6F37-88F0-4588-A211-0BB5E0F7FDA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55F5D865-5FF6-44E7-9202-9B2B9CD118D7}" type="pres">
      <dgm:prSet presAssocID="{53EE6F37-88F0-4588-A211-0BB5E0F7FDAC}" presName="descendantText" presStyleLbl="alignAccFollowNode1" presStyleIdx="0" presStyleCnt="3">
        <dgm:presLayoutVars>
          <dgm:bulletEnabled val="1"/>
        </dgm:presLayoutVars>
      </dgm:prSet>
      <dgm:spPr/>
    </dgm:pt>
    <dgm:pt modelId="{63875AA6-920B-4E1F-8587-2B8A17A3EA0B}" type="pres">
      <dgm:prSet presAssocID="{627FF189-C5CE-4031-8A9E-42486A0BB18A}" presName="sp" presStyleCnt="0"/>
      <dgm:spPr/>
    </dgm:pt>
    <dgm:pt modelId="{3B8DEC2B-EBD5-41BB-8C7F-F3AA0089B9E7}" type="pres">
      <dgm:prSet presAssocID="{85568D40-7F8A-49A2-939A-B04B7CD7D54E}" presName="linNode" presStyleCnt="0"/>
      <dgm:spPr/>
    </dgm:pt>
    <dgm:pt modelId="{AE1323F6-7DEB-45BA-B3DE-8AB6D0FA6CC3}" type="pres">
      <dgm:prSet presAssocID="{85568D40-7F8A-49A2-939A-B04B7CD7D54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1D57DA77-24FF-4ADB-B731-30ACEF09C32B}" type="pres">
      <dgm:prSet presAssocID="{85568D40-7F8A-49A2-939A-B04B7CD7D54E}" presName="descendantText" presStyleLbl="alignAccFollowNode1" presStyleIdx="1" presStyleCnt="3">
        <dgm:presLayoutVars>
          <dgm:bulletEnabled val="1"/>
        </dgm:presLayoutVars>
      </dgm:prSet>
      <dgm:spPr/>
    </dgm:pt>
    <dgm:pt modelId="{D0F63009-44B9-4CED-812A-AF8CE42DBAE9}" type="pres">
      <dgm:prSet presAssocID="{B215A92E-6748-4F91-8952-D386036A3177}" presName="sp" presStyleCnt="0"/>
      <dgm:spPr/>
    </dgm:pt>
    <dgm:pt modelId="{EDCBE8A4-BEB6-479A-A275-5445A0C8E5D4}" type="pres">
      <dgm:prSet presAssocID="{082FE7E0-778C-49E4-BABE-AD584E6AC374}" presName="linNode" presStyleCnt="0"/>
      <dgm:spPr/>
    </dgm:pt>
    <dgm:pt modelId="{16A6C7A4-85D9-498C-ADE3-0299B9EC0A53}" type="pres">
      <dgm:prSet presAssocID="{082FE7E0-778C-49E4-BABE-AD584E6AC37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7BD3E04D-192E-4863-B99C-2867CCC60052}" type="pres">
      <dgm:prSet presAssocID="{082FE7E0-778C-49E4-BABE-AD584E6AC374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40E7B0D-0679-4DA2-A217-B54BDC4233C7}" srcId="{082FE7E0-778C-49E4-BABE-AD584E6AC374}" destId="{5E4844F8-C77B-475D-9F75-9B66DD268576}" srcOrd="0" destOrd="0" parTransId="{508797C0-7FFA-4A56-A409-0C40C13A0BA7}" sibTransId="{CB6ADD3B-593E-4B6E-9A0E-80CA655BB632}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6097185B-B670-47DE-8100-5D753D48EE83}" srcId="{51E64AF1-ADA9-4D53-BEC1-8D37C5FC8FF3}" destId="{85568D40-7F8A-49A2-939A-B04B7CD7D54E}" srcOrd="1" destOrd="0" parTransId="{1545ABA3-6D75-4804-89B0-70001CC5884C}" sibTransId="{B215A92E-6748-4F91-8952-D386036A3177}"/>
    <dgm:cxn modelId="{551C2E60-BE64-4E7C-B432-2BBEACEDED65}" srcId="{51E64AF1-ADA9-4D53-BEC1-8D37C5FC8FF3}" destId="{082FE7E0-778C-49E4-BABE-AD584E6AC374}" srcOrd="2" destOrd="0" parTransId="{85E45952-921E-47A7-BFBE-94833DC8ADBC}" sibTransId="{C365F221-173C-4AFE-A569-E1140C63DA2F}"/>
    <dgm:cxn modelId="{68592749-3891-4165-82FE-160538CB3462}" type="presOf" srcId="{198ACC59-3231-440A-BF27-8288989462D5}" destId="{55F5D865-5FF6-44E7-9202-9B2B9CD118D7}" srcOrd="0" destOrd="0" presId="urn:microsoft.com/office/officeart/2005/8/layout/vList5"/>
    <dgm:cxn modelId="{58664F52-7330-4BBF-BF36-D58A84CC574D}" type="presOf" srcId="{53EE6F37-88F0-4588-A211-0BB5E0F7FDAC}" destId="{163CCE53-27A5-4F55-B98E-326FF621EEF6}" srcOrd="0" destOrd="0" presId="urn:microsoft.com/office/officeart/2005/8/layout/vList5"/>
    <dgm:cxn modelId="{366B6579-E748-460E-9A28-5594634A49FE}" type="presOf" srcId="{85568D40-7F8A-49A2-939A-B04B7CD7D54E}" destId="{AE1323F6-7DEB-45BA-B3DE-8AB6D0FA6CC3}" srcOrd="0" destOrd="0" presId="urn:microsoft.com/office/officeart/2005/8/layout/vList5"/>
    <dgm:cxn modelId="{E934DF81-FE17-4E15-B36F-D24FEF39DB9B}" type="presOf" srcId="{082FE7E0-778C-49E4-BABE-AD584E6AC374}" destId="{16A6C7A4-85D9-498C-ADE3-0299B9EC0A53}" srcOrd="0" destOrd="0" presId="urn:microsoft.com/office/officeart/2005/8/layout/vList5"/>
    <dgm:cxn modelId="{DFE545B8-0D27-4939-883F-81FD986C2E32}" type="presOf" srcId="{51E64AF1-ADA9-4D53-BEC1-8D37C5FC8FF3}" destId="{97AFB813-8A1A-4630-94E0-E7FE10EDE551}" srcOrd="0" destOrd="0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D01930E8-5084-4B94-BD19-6F9D39EFB736}" type="presOf" srcId="{D5DC9A23-8805-4198-8C77-7F73C1B8C005}" destId="{1D57DA77-24FF-4ADB-B731-30ACEF09C32B}" srcOrd="0" destOrd="0" presId="urn:microsoft.com/office/officeart/2005/8/layout/vList5"/>
    <dgm:cxn modelId="{92DCD7EF-27FE-4CFA-99AB-18022A2E17D7}" type="presOf" srcId="{5E4844F8-C77B-475D-9F75-9B66DD268576}" destId="{7BD3E04D-192E-4863-B99C-2867CCC60052}" srcOrd="0" destOrd="0" presId="urn:microsoft.com/office/officeart/2005/8/layout/vList5"/>
    <dgm:cxn modelId="{55AAE9FD-8762-4E2E-96E5-D1632E105D4E}" srcId="{85568D40-7F8A-49A2-939A-B04B7CD7D54E}" destId="{D5DC9A23-8805-4198-8C77-7F73C1B8C005}" srcOrd="0" destOrd="0" parTransId="{0D82B191-AC3A-4BDA-8CB6-44D2E93CBE62}" sibTransId="{A2C8FF1A-9345-45BE-93AD-2B5A8DD79C3A}"/>
    <dgm:cxn modelId="{2A82A098-1CDB-46B5-B862-1E57380E1D79}" type="presParOf" srcId="{97AFB813-8A1A-4630-94E0-E7FE10EDE551}" destId="{47E996EB-52DB-4D91-B429-4F61FCA24774}" srcOrd="0" destOrd="0" presId="urn:microsoft.com/office/officeart/2005/8/layout/vList5"/>
    <dgm:cxn modelId="{2FC7AAC3-2D49-4B24-ADAA-1906834134A2}" type="presParOf" srcId="{47E996EB-52DB-4D91-B429-4F61FCA24774}" destId="{163CCE53-27A5-4F55-B98E-326FF621EEF6}" srcOrd="0" destOrd="0" presId="urn:microsoft.com/office/officeart/2005/8/layout/vList5"/>
    <dgm:cxn modelId="{FDD77CC2-255D-4F96-BD4A-D013618B4A59}" type="presParOf" srcId="{47E996EB-52DB-4D91-B429-4F61FCA24774}" destId="{55F5D865-5FF6-44E7-9202-9B2B9CD118D7}" srcOrd="1" destOrd="0" presId="urn:microsoft.com/office/officeart/2005/8/layout/vList5"/>
    <dgm:cxn modelId="{9A92AAB3-15BE-49A8-A8E9-8CAFED176DA0}" type="presParOf" srcId="{97AFB813-8A1A-4630-94E0-E7FE10EDE551}" destId="{63875AA6-920B-4E1F-8587-2B8A17A3EA0B}" srcOrd="1" destOrd="0" presId="urn:microsoft.com/office/officeart/2005/8/layout/vList5"/>
    <dgm:cxn modelId="{7C4B57D2-6FC3-4E2F-BCEB-80DC3024BFB1}" type="presParOf" srcId="{97AFB813-8A1A-4630-94E0-E7FE10EDE551}" destId="{3B8DEC2B-EBD5-41BB-8C7F-F3AA0089B9E7}" srcOrd="2" destOrd="0" presId="urn:microsoft.com/office/officeart/2005/8/layout/vList5"/>
    <dgm:cxn modelId="{5354B93F-ED4B-47E3-87BA-5E5749F48508}" type="presParOf" srcId="{3B8DEC2B-EBD5-41BB-8C7F-F3AA0089B9E7}" destId="{AE1323F6-7DEB-45BA-B3DE-8AB6D0FA6CC3}" srcOrd="0" destOrd="0" presId="urn:microsoft.com/office/officeart/2005/8/layout/vList5"/>
    <dgm:cxn modelId="{0AD0C09C-B0F4-423D-880F-FBB5B3D5E4FE}" type="presParOf" srcId="{3B8DEC2B-EBD5-41BB-8C7F-F3AA0089B9E7}" destId="{1D57DA77-24FF-4ADB-B731-30ACEF09C32B}" srcOrd="1" destOrd="0" presId="urn:microsoft.com/office/officeart/2005/8/layout/vList5"/>
    <dgm:cxn modelId="{612ECAF2-0875-4619-B7AB-1B3CE0B9E230}" type="presParOf" srcId="{97AFB813-8A1A-4630-94E0-E7FE10EDE551}" destId="{D0F63009-44B9-4CED-812A-AF8CE42DBAE9}" srcOrd="3" destOrd="0" presId="urn:microsoft.com/office/officeart/2005/8/layout/vList5"/>
    <dgm:cxn modelId="{455D464A-4ED4-47A6-A0E9-47F32386DD49}" type="presParOf" srcId="{97AFB813-8A1A-4630-94E0-E7FE10EDE551}" destId="{EDCBE8A4-BEB6-479A-A275-5445A0C8E5D4}" srcOrd="4" destOrd="0" presId="urn:microsoft.com/office/officeart/2005/8/layout/vList5"/>
    <dgm:cxn modelId="{BFEE6590-E112-4021-B775-9A3C8424DAEB}" type="presParOf" srcId="{EDCBE8A4-BEB6-479A-A275-5445A0C8E5D4}" destId="{16A6C7A4-85D9-498C-ADE3-0299B9EC0A53}" srcOrd="0" destOrd="0" presId="urn:microsoft.com/office/officeart/2005/8/layout/vList5"/>
    <dgm:cxn modelId="{B2DE8EDD-85F6-41F1-AE7B-7A8DF70D2F21}" type="presParOf" srcId="{EDCBE8A4-BEB6-479A-A275-5445A0C8E5D4}" destId="{7BD3E04D-192E-4863-B99C-2867CCC6005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/>
      <dgm:t>
        <a:bodyPr/>
        <a:lstStyle/>
        <a:p>
          <a:r>
            <a:rPr lang="uk-UA" sz="2500" dirty="0"/>
            <a:t>Управлінський облік</a:t>
          </a:r>
        </a:p>
      </dgm:t>
    </dgm:pt>
    <dgm:pt modelId="{7197E26E-F2A3-4213-AD09-CC40E1CD8182}" type="parTrans" cxnId="{CAD399C1-2817-4595-9B96-AF7E1CAB3681}">
      <dgm:prSet/>
      <dgm:spPr/>
      <dgm:t>
        <a:bodyPr/>
        <a:lstStyle/>
        <a:p>
          <a:endParaRPr lang="uk-UA" sz="2500"/>
        </a:p>
      </dgm:t>
    </dgm:pt>
    <dgm:pt modelId="{627FF189-C5CE-4031-8A9E-42486A0BB18A}" type="sibTrans" cxnId="{CAD399C1-2817-4595-9B96-AF7E1CAB3681}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2500" dirty="0"/>
            <a:t>Гнучкий підхід (залежить від потреб управління (частіше – щоденна, щотижнева, щомісячна))</a:t>
          </a:r>
        </a:p>
      </dgm:t>
    </dgm:pt>
    <dgm:pt modelId="{7FF39622-AFF2-418A-8027-6ED0D35715F3}" type="parTrans" cxnId="{4A771824-83F3-4761-9ACD-337866551666}">
      <dgm:prSet/>
      <dgm:spPr/>
      <dgm:t>
        <a:bodyPr/>
        <a:lstStyle/>
        <a:p>
          <a:endParaRPr lang="uk-UA" sz="2500"/>
        </a:p>
      </dgm:t>
    </dgm:pt>
    <dgm:pt modelId="{34734E92-0769-4A51-90B2-EFD3EC13C0C5}" type="sibTrans" cxnId="{4A771824-83F3-4761-9ACD-337866551666}">
      <dgm:prSet/>
      <dgm:spPr/>
      <dgm:t>
        <a:bodyPr/>
        <a:lstStyle/>
        <a:p>
          <a:endParaRPr lang="uk-UA" sz="2500"/>
        </a:p>
      </dgm:t>
    </dgm:pt>
    <dgm:pt modelId="{85568D40-7F8A-49A2-939A-B04B7CD7D54E}">
      <dgm:prSet phldrT="[Текст]" custT="1"/>
      <dgm:spPr/>
      <dgm:t>
        <a:bodyPr/>
        <a:lstStyle/>
        <a:p>
          <a:r>
            <a:rPr lang="uk-UA" sz="2500" dirty="0"/>
            <a:t>Фінансовий </a:t>
          </a:r>
        </a:p>
        <a:p>
          <a:r>
            <a:rPr lang="uk-UA" sz="2500" dirty="0"/>
            <a:t>облік</a:t>
          </a:r>
        </a:p>
      </dgm:t>
    </dgm:pt>
    <dgm:pt modelId="{1545ABA3-6D75-4804-89B0-70001CC5884C}" type="parTrans" cxnId="{6097185B-B670-47DE-8100-5D753D48EE83}">
      <dgm:prSet/>
      <dgm:spPr/>
      <dgm:t>
        <a:bodyPr/>
        <a:lstStyle/>
        <a:p>
          <a:endParaRPr lang="uk-UA" sz="2500"/>
        </a:p>
      </dgm:t>
    </dgm:pt>
    <dgm:pt modelId="{B215A92E-6748-4F91-8952-D386036A3177}" type="sibTrans" cxnId="{6097185B-B670-47DE-8100-5D753D48EE83}">
      <dgm:prSet/>
      <dgm:spPr/>
      <dgm:t>
        <a:bodyPr/>
        <a:lstStyle/>
        <a:p>
          <a:endParaRPr lang="uk-UA" sz="2500"/>
        </a:p>
      </dgm:t>
    </dgm:pt>
    <dgm:pt modelId="{D5DC9A23-8805-4198-8C77-7F73C1B8C005}">
      <dgm:prSet phldrT="[Текст]" custT="1"/>
      <dgm:spPr/>
      <dgm:t>
        <a:bodyPr/>
        <a:lstStyle/>
        <a:p>
          <a:r>
            <a:rPr lang="uk-UA" sz="2500" dirty="0"/>
            <a:t>Квартальна і річна</a:t>
          </a:r>
        </a:p>
      </dgm:t>
    </dgm:pt>
    <dgm:pt modelId="{0D82B191-AC3A-4BDA-8CB6-44D2E93CBE62}" type="parTrans" cxnId="{55AAE9FD-8762-4E2E-96E5-D1632E105D4E}">
      <dgm:prSet/>
      <dgm:spPr/>
      <dgm:t>
        <a:bodyPr/>
        <a:lstStyle/>
        <a:p>
          <a:endParaRPr lang="uk-UA" sz="2500"/>
        </a:p>
      </dgm:t>
    </dgm:pt>
    <dgm:pt modelId="{A2C8FF1A-9345-45BE-93AD-2B5A8DD79C3A}" type="sibTrans" cxnId="{55AAE9FD-8762-4E2E-96E5-D1632E105D4E}">
      <dgm:prSet/>
      <dgm:spPr/>
      <dgm:t>
        <a:bodyPr/>
        <a:lstStyle/>
        <a:p>
          <a:endParaRPr lang="uk-UA" sz="2500"/>
        </a:p>
      </dgm:t>
    </dgm:pt>
    <dgm:pt modelId="{082FE7E0-778C-49E4-BABE-AD584E6AC374}">
      <dgm:prSet phldrT="[Текст]" custT="1"/>
      <dgm:spPr/>
      <dgm:t>
        <a:bodyPr/>
        <a:lstStyle/>
        <a:p>
          <a:r>
            <a:rPr lang="uk-UA" sz="2500" dirty="0"/>
            <a:t>Податковий </a:t>
          </a:r>
        </a:p>
        <a:p>
          <a:r>
            <a:rPr lang="uk-UA" sz="2500" dirty="0"/>
            <a:t>облік</a:t>
          </a:r>
        </a:p>
      </dgm:t>
    </dgm:pt>
    <dgm:pt modelId="{85E45952-921E-47A7-BFBE-94833DC8ADBC}" type="parTrans" cxnId="{551C2E60-BE64-4E7C-B432-2BBEACEDED65}">
      <dgm:prSet/>
      <dgm:spPr/>
      <dgm:t>
        <a:bodyPr/>
        <a:lstStyle/>
        <a:p>
          <a:endParaRPr lang="uk-UA" sz="2500"/>
        </a:p>
      </dgm:t>
    </dgm:pt>
    <dgm:pt modelId="{C365F221-173C-4AFE-A569-E1140C63DA2F}" type="sibTrans" cxnId="{551C2E60-BE64-4E7C-B432-2BBEACEDED65}">
      <dgm:prSet/>
      <dgm:spPr/>
      <dgm:t>
        <a:bodyPr/>
        <a:lstStyle/>
        <a:p>
          <a:endParaRPr lang="uk-UA" sz="2500"/>
        </a:p>
      </dgm:t>
    </dgm:pt>
    <dgm:pt modelId="{5E4844F8-C77B-475D-9F75-9B66DD268576}">
      <dgm:prSet phldrT="[Текст]" custT="1"/>
      <dgm:spPr/>
      <dgm:t>
        <a:bodyPr/>
        <a:lstStyle/>
        <a:p>
          <a:r>
            <a:rPr lang="uk-UA" sz="2500" dirty="0"/>
            <a:t>Місячна, квартальна, річна</a:t>
          </a:r>
        </a:p>
      </dgm:t>
    </dgm:pt>
    <dgm:pt modelId="{508797C0-7FFA-4A56-A409-0C40C13A0BA7}" type="parTrans" cxnId="{740E7B0D-0679-4DA2-A217-B54BDC4233C7}">
      <dgm:prSet/>
      <dgm:spPr/>
      <dgm:t>
        <a:bodyPr/>
        <a:lstStyle/>
        <a:p>
          <a:endParaRPr lang="uk-UA" sz="2500"/>
        </a:p>
      </dgm:t>
    </dgm:pt>
    <dgm:pt modelId="{CB6ADD3B-593E-4B6E-9A0E-80CA655BB632}" type="sibTrans" cxnId="{740E7B0D-0679-4DA2-A217-B54BDC4233C7}">
      <dgm:prSet/>
      <dgm:spPr/>
      <dgm:t>
        <a:bodyPr/>
        <a:lstStyle/>
        <a:p>
          <a:endParaRPr lang="uk-UA" sz="2500"/>
        </a:p>
      </dgm:t>
    </dgm:pt>
    <dgm:pt modelId="{BFD48DD9-A71D-449D-AD28-268974C35B47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</dgm:pt>
    <dgm:pt modelId="{E14CE553-0A5E-40E6-8FDF-CAEA96EC43AA}" type="pres">
      <dgm:prSet presAssocID="{53EE6F37-88F0-4588-A211-0BB5E0F7FDAC}" presName="linNode" presStyleCnt="0"/>
      <dgm:spPr/>
    </dgm:pt>
    <dgm:pt modelId="{04500A39-17F5-42B5-9CAA-22DBAC871015}" type="pres">
      <dgm:prSet presAssocID="{53EE6F37-88F0-4588-A211-0BB5E0F7FDA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A8B82599-0348-4F05-84F8-ECDDCDF461AC}" type="pres">
      <dgm:prSet presAssocID="{53EE6F37-88F0-4588-A211-0BB5E0F7FDAC}" presName="descendantText" presStyleLbl="alignAccFollowNode1" presStyleIdx="0" presStyleCnt="3" custScaleY="119597">
        <dgm:presLayoutVars>
          <dgm:bulletEnabled val="1"/>
        </dgm:presLayoutVars>
      </dgm:prSet>
      <dgm:spPr/>
    </dgm:pt>
    <dgm:pt modelId="{CEB989EF-5753-4D03-8446-FD5B870B2180}" type="pres">
      <dgm:prSet presAssocID="{627FF189-C5CE-4031-8A9E-42486A0BB18A}" presName="sp" presStyleCnt="0"/>
      <dgm:spPr/>
    </dgm:pt>
    <dgm:pt modelId="{C4F7D4C8-19B6-4E26-943E-0908C79C74FD}" type="pres">
      <dgm:prSet presAssocID="{85568D40-7F8A-49A2-939A-B04B7CD7D54E}" presName="linNode" presStyleCnt="0"/>
      <dgm:spPr/>
    </dgm:pt>
    <dgm:pt modelId="{F936ED60-9040-4F5C-BC4F-87C1FAF5B27D}" type="pres">
      <dgm:prSet presAssocID="{85568D40-7F8A-49A2-939A-B04B7CD7D54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2BA36D31-2918-423D-B162-91744470ED33}" type="pres">
      <dgm:prSet presAssocID="{85568D40-7F8A-49A2-939A-B04B7CD7D54E}" presName="descendantText" presStyleLbl="alignAccFollowNode1" presStyleIdx="1" presStyleCnt="3">
        <dgm:presLayoutVars>
          <dgm:bulletEnabled val="1"/>
        </dgm:presLayoutVars>
      </dgm:prSet>
      <dgm:spPr/>
    </dgm:pt>
    <dgm:pt modelId="{C72EF1B4-18B1-4447-8ED6-F03C638D6981}" type="pres">
      <dgm:prSet presAssocID="{B215A92E-6748-4F91-8952-D386036A3177}" presName="sp" presStyleCnt="0"/>
      <dgm:spPr/>
    </dgm:pt>
    <dgm:pt modelId="{AA8FF9C1-BA96-4188-A062-88223635D4DE}" type="pres">
      <dgm:prSet presAssocID="{082FE7E0-778C-49E4-BABE-AD584E6AC374}" presName="linNode" presStyleCnt="0"/>
      <dgm:spPr/>
    </dgm:pt>
    <dgm:pt modelId="{EB6D3E79-C5C3-432A-B364-771F675200D2}" type="pres">
      <dgm:prSet presAssocID="{082FE7E0-778C-49E4-BABE-AD584E6AC37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52E98AB7-93D0-4EA5-8784-6CEA9B62C3C1}" type="pres">
      <dgm:prSet presAssocID="{082FE7E0-778C-49E4-BABE-AD584E6AC374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40E7B0D-0679-4DA2-A217-B54BDC4233C7}" srcId="{082FE7E0-778C-49E4-BABE-AD584E6AC374}" destId="{5E4844F8-C77B-475D-9F75-9B66DD268576}" srcOrd="0" destOrd="0" parTransId="{508797C0-7FFA-4A56-A409-0C40C13A0BA7}" sibTransId="{CB6ADD3B-593E-4B6E-9A0E-80CA655BB632}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E19C322A-E1F1-4D32-B0E3-6B0AB60913D8}" type="presOf" srcId="{082FE7E0-778C-49E4-BABE-AD584E6AC374}" destId="{EB6D3E79-C5C3-432A-B364-771F675200D2}" srcOrd="0" destOrd="0" presId="urn:microsoft.com/office/officeart/2005/8/layout/vList5"/>
    <dgm:cxn modelId="{6097185B-B670-47DE-8100-5D753D48EE83}" srcId="{51E64AF1-ADA9-4D53-BEC1-8D37C5FC8FF3}" destId="{85568D40-7F8A-49A2-939A-B04B7CD7D54E}" srcOrd="1" destOrd="0" parTransId="{1545ABA3-6D75-4804-89B0-70001CC5884C}" sibTransId="{B215A92E-6748-4F91-8952-D386036A3177}"/>
    <dgm:cxn modelId="{1F5BA95D-07A8-4026-B9E7-3859395520FE}" type="presOf" srcId="{85568D40-7F8A-49A2-939A-B04B7CD7D54E}" destId="{F936ED60-9040-4F5C-BC4F-87C1FAF5B27D}" srcOrd="0" destOrd="0" presId="urn:microsoft.com/office/officeart/2005/8/layout/vList5"/>
    <dgm:cxn modelId="{551C2E60-BE64-4E7C-B432-2BBEACEDED65}" srcId="{51E64AF1-ADA9-4D53-BEC1-8D37C5FC8FF3}" destId="{082FE7E0-778C-49E4-BABE-AD584E6AC374}" srcOrd="2" destOrd="0" parTransId="{85E45952-921E-47A7-BFBE-94833DC8ADBC}" sibTransId="{C365F221-173C-4AFE-A569-E1140C63DA2F}"/>
    <dgm:cxn modelId="{63449646-855C-45C6-B90A-C507FC7343A2}" type="presOf" srcId="{53EE6F37-88F0-4588-A211-0BB5E0F7FDAC}" destId="{04500A39-17F5-42B5-9CAA-22DBAC871015}" srcOrd="0" destOrd="0" presId="urn:microsoft.com/office/officeart/2005/8/layout/vList5"/>
    <dgm:cxn modelId="{6AA148A7-D286-4568-AB9C-B4CAFFC4D9D5}" type="presOf" srcId="{51E64AF1-ADA9-4D53-BEC1-8D37C5FC8FF3}" destId="{BFD48DD9-A71D-449D-AD28-268974C35B47}" srcOrd="0" destOrd="0" presId="urn:microsoft.com/office/officeart/2005/8/layout/vList5"/>
    <dgm:cxn modelId="{329083BC-76B9-42E0-A73F-C5E7AD00CCEC}" type="presOf" srcId="{198ACC59-3231-440A-BF27-8288989462D5}" destId="{A8B82599-0348-4F05-84F8-ECDDCDF461AC}" srcOrd="0" destOrd="0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58F175C8-7B2E-4A47-AA83-4F619924CA5F}" type="presOf" srcId="{5E4844F8-C77B-475D-9F75-9B66DD268576}" destId="{52E98AB7-93D0-4EA5-8784-6CEA9B62C3C1}" srcOrd="0" destOrd="0" presId="urn:microsoft.com/office/officeart/2005/8/layout/vList5"/>
    <dgm:cxn modelId="{55AAE9FD-8762-4E2E-96E5-D1632E105D4E}" srcId="{85568D40-7F8A-49A2-939A-B04B7CD7D54E}" destId="{D5DC9A23-8805-4198-8C77-7F73C1B8C005}" srcOrd="0" destOrd="0" parTransId="{0D82B191-AC3A-4BDA-8CB6-44D2E93CBE62}" sibTransId="{A2C8FF1A-9345-45BE-93AD-2B5A8DD79C3A}"/>
    <dgm:cxn modelId="{9F0741FE-98EF-40AE-BD92-AF3FC73D8662}" type="presOf" srcId="{D5DC9A23-8805-4198-8C77-7F73C1B8C005}" destId="{2BA36D31-2918-423D-B162-91744470ED33}" srcOrd="0" destOrd="0" presId="urn:microsoft.com/office/officeart/2005/8/layout/vList5"/>
    <dgm:cxn modelId="{450EBB06-2C57-48FF-8AF0-2211ED22594D}" type="presParOf" srcId="{BFD48DD9-A71D-449D-AD28-268974C35B47}" destId="{E14CE553-0A5E-40E6-8FDF-CAEA96EC43AA}" srcOrd="0" destOrd="0" presId="urn:microsoft.com/office/officeart/2005/8/layout/vList5"/>
    <dgm:cxn modelId="{73BB8523-B695-4E88-8CAC-5BC3FEEF22C6}" type="presParOf" srcId="{E14CE553-0A5E-40E6-8FDF-CAEA96EC43AA}" destId="{04500A39-17F5-42B5-9CAA-22DBAC871015}" srcOrd="0" destOrd="0" presId="urn:microsoft.com/office/officeart/2005/8/layout/vList5"/>
    <dgm:cxn modelId="{49779AC5-F588-42F1-BA44-3FD087AB7454}" type="presParOf" srcId="{E14CE553-0A5E-40E6-8FDF-CAEA96EC43AA}" destId="{A8B82599-0348-4F05-84F8-ECDDCDF461AC}" srcOrd="1" destOrd="0" presId="urn:microsoft.com/office/officeart/2005/8/layout/vList5"/>
    <dgm:cxn modelId="{209CEE00-B3D4-476D-8B57-65C6F7E79729}" type="presParOf" srcId="{BFD48DD9-A71D-449D-AD28-268974C35B47}" destId="{CEB989EF-5753-4D03-8446-FD5B870B2180}" srcOrd="1" destOrd="0" presId="urn:microsoft.com/office/officeart/2005/8/layout/vList5"/>
    <dgm:cxn modelId="{0802D781-E197-41FB-A5D5-8B0587B4A6FD}" type="presParOf" srcId="{BFD48DD9-A71D-449D-AD28-268974C35B47}" destId="{C4F7D4C8-19B6-4E26-943E-0908C79C74FD}" srcOrd="2" destOrd="0" presId="urn:microsoft.com/office/officeart/2005/8/layout/vList5"/>
    <dgm:cxn modelId="{4358C700-D107-4103-83F2-7ABA50AD5FBD}" type="presParOf" srcId="{C4F7D4C8-19B6-4E26-943E-0908C79C74FD}" destId="{F936ED60-9040-4F5C-BC4F-87C1FAF5B27D}" srcOrd="0" destOrd="0" presId="urn:microsoft.com/office/officeart/2005/8/layout/vList5"/>
    <dgm:cxn modelId="{090FA59B-1055-4988-B440-AB668F3F4A0A}" type="presParOf" srcId="{C4F7D4C8-19B6-4E26-943E-0908C79C74FD}" destId="{2BA36D31-2918-423D-B162-91744470ED33}" srcOrd="1" destOrd="0" presId="urn:microsoft.com/office/officeart/2005/8/layout/vList5"/>
    <dgm:cxn modelId="{6DAC726F-965E-4A34-B356-9A38F245CF4C}" type="presParOf" srcId="{BFD48DD9-A71D-449D-AD28-268974C35B47}" destId="{C72EF1B4-18B1-4447-8ED6-F03C638D6981}" srcOrd="3" destOrd="0" presId="urn:microsoft.com/office/officeart/2005/8/layout/vList5"/>
    <dgm:cxn modelId="{55C71CC5-3B36-4882-9799-435FC4344683}" type="presParOf" srcId="{BFD48DD9-A71D-449D-AD28-268974C35B47}" destId="{AA8FF9C1-BA96-4188-A062-88223635D4DE}" srcOrd="4" destOrd="0" presId="urn:microsoft.com/office/officeart/2005/8/layout/vList5"/>
    <dgm:cxn modelId="{349C5710-8C2C-43EE-8103-A72E9E870490}" type="presParOf" srcId="{AA8FF9C1-BA96-4188-A062-88223635D4DE}" destId="{EB6D3E79-C5C3-432A-B364-771F675200D2}" srcOrd="0" destOrd="0" presId="urn:microsoft.com/office/officeart/2005/8/layout/vList5"/>
    <dgm:cxn modelId="{DA154F9F-0F5C-4CFB-9879-642C331E9CAF}" type="presParOf" srcId="{AA8FF9C1-BA96-4188-A062-88223635D4DE}" destId="{52E98AB7-93D0-4EA5-8784-6CEA9B62C3C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/>
      <dgm:t>
        <a:bodyPr/>
        <a:lstStyle/>
        <a:p>
          <a:r>
            <a:rPr lang="uk-UA" sz="2500" dirty="0"/>
            <a:t>Управлінський облік</a:t>
          </a:r>
        </a:p>
      </dgm:t>
    </dgm:pt>
    <dgm:pt modelId="{7197E26E-F2A3-4213-AD09-CC40E1CD8182}" type="parTrans" cxnId="{CAD399C1-2817-4595-9B96-AF7E1CAB3681}">
      <dgm:prSet/>
      <dgm:spPr/>
      <dgm:t>
        <a:bodyPr/>
        <a:lstStyle/>
        <a:p>
          <a:endParaRPr lang="uk-UA" sz="2500"/>
        </a:p>
      </dgm:t>
    </dgm:pt>
    <dgm:pt modelId="{627FF189-C5CE-4031-8A9E-42486A0BB18A}" type="sibTrans" cxnId="{CAD399C1-2817-4595-9B96-AF7E1CAB3681}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2500" dirty="0"/>
            <a:t>Інформація має конфіденційний характер (комерційної таємниці)</a:t>
          </a:r>
        </a:p>
      </dgm:t>
    </dgm:pt>
    <dgm:pt modelId="{7FF39622-AFF2-418A-8027-6ED0D35715F3}" type="parTrans" cxnId="{4A771824-83F3-4761-9ACD-337866551666}">
      <dgm:prSet/>
      <dgm:spPr/>
      <dgm:t>
        <a:bodyPr/>
        <a:lstStyle/>
        <a:p>
          <a:endParaRPr lang="uk-UA" sz="2500"/>
        </a:p>
      </dgm:t>
    </dgm:pt>
    <dgm:pt modelId="{34734E92-0769-4A51-90B2-EFD3EC13C0C5}" type="sibTrans" cxnId="{4A771824-83F3-4761-9ACD-337866551666}">
      <dgm:prSet/>
      <dgm:spPr/>
      <dgm:t>
        <a:bodyPr/>
        <a:lstStyle/>
        <a:p>
          <a:endParaRPr lang="uk-UA" sz="2500"/>
        </a:p>
      </dgm:t>
    </dgm:pt>
    <dgm:pt modelId="{85568D40-7F8A-49A2-939A-B04B7CD7D54E}">
      <dgm:prSet phldrT="[Текст]" custT="1"/>
      <dgm:spPr/>
      <dgm:t>
        <a:bodyPr/>
        <a:lstStyle/>
        <a:p>
          <a:r>
            <a:rPr lang="uk-UA" sz="2500" dirty="0"/>
            <a:t>Фінансовий </a:t>
          </a:r>
        </a:p>
        <a:p>
          <a:r>
            <a:rPr lang="uk-UA" sz="2500" dirty="0"/>
            <a:t>облік</a:t>
          </a:r>
        </a:p>
      </dgm:t>
    </dgm:pt>
    <dgm:pt modelId="{1545ABA3-6D75-4804-89B0-70001CC5884C}" type="parTrans" cxnId="{6097185B-B670-47DE-8100-5D753D48EE83}">
      <dgm:prSet/>
      <dgm:spPr/>
      <dgm:t>
        <a:bodyPr/>
        <a:lstStyle/>
        <a:p>
          <a:endParaRPr lang="uk-UA" sz="2500"/>
        </a:p>
      </dgm:t>
    </dgm:pt>
    <dgm:pt modelId="{B215A92E-6748-4F91-8952-D386036A3177}" type="sibTrans" cxnId="{6097185B-B670-47DE-8100-5D753D48EE83}">
      <dgm:prSet/>
      <dgm:spPr/>
      <dgm:t>
        <a:bodyPr/>
        <a:lstStyle/>
        <a:p>
          <a:endParaRPr lang="uk-UA" sz="2500"/>
        </a:p>
      </dgm:t>
    </dgm:pt>
    <dgm:pt modelId="{D5DC9A23-8805-4198-8C77-7F73C1B8C005}">
      <dgm:prSet phldrT="[Текст]" custT="1"/>
      <dgm:spPr/>
      <dgm:t>
        <a:bodyPr/>
        <a:lstStyle/>
        <a:p>
          <a:r>
            <a:rPr lang="uk-UA" sz="2500" dirty="0"/>
            <a:t>Інформація є відкритою, публічною</a:t>
          </a:r>
        </a:p>
      </dgm:t>
    </dgm:pt>
    <dgm:pt modelId="{0D82B191-AC3A-4BDA-8CB6-44D2E93CBE62}" type="parTrans" cxnId="{55AAE9FD-8762-4E2E-96E5-D1632E105D4E}">
      <dgm:prSet/>
      <dgm:spPr/>
      <dgm:t>
        <a:bodyPr/>
        <a:lstStyle/>
        <a:p>
          <a:endParaRPr lang="uk-UA" sz="2500"/>
        </a:p>
      </dgm:t>
    </dgm:pt>
    <dgm:pt modelId="{A2C8FF1A-9345-45BE-93AD-2B5A8DD79C3A}" type="sibTrans" cxnId="{55AAE9FD-8762-4E2E-96E5-D1632E105D4E}">
      <dgm:prSet/>
      <dgm:spPr/>
      <dgm:t>
        <a:bodyPr/>
        <a:lstStyle/>
        <a:p>
          <a:endParaRPr lang="uk-UA" sz="2500"/>
        </a:p>
      </dgm:t>
    </dgm:pt>
    <dgm:pt modelId="{082FE7E0-778C-49E4-BABE-AD584E6AC374}">
      <dgm:prSet phldrT="[Текст]" custT="1"/>
      <dgm:spPr/>
      <dgm:t>
        <a:bodyPr/>
        <a:lstStyle/>
        <a:p>
          <a:r>
            <a:rPr lang="uk-UA" sz="2500" dirty="0"/>
            <a:t>Податковий </a:t>
          </a:r>
        </a:p>
        <a:p>
          <a:r>
            <a:rPr lang="uk-UA" sz="2500" dirty="0"/>
            <a:t>облік</a:t>
          </a:r>
        </a:p>
      </dgm:t>
    </dgm:pt>
    <dgm:pt modelId="{85E45952-921E-47A7-BFBE-94833DC8ADBC}" type="parTrans" cxnId="{551C2E60-BE64-4E7C-B432-2BBEACEDED65}">
      <dgm:prSet/>
      <dgm:spPr/>
      <dgm:t>
        <a:bodyPr/>
        <a:lstStyle/>
        <a:p>
          <a:endParaRPr lang="uk-UA" sz="2500"/>
        </a:p>
      </dgm:t>
    </dgm:pt>
    <dgm:pt modelId="{C365F221-173C-4AFE-A569-E1140C63DA2F}" type="sibTrans" cxnId="{551C2E60-BE64-4E7C-B432-2BBEACEDED65}">
      <dgm:prSet/>
      <dgm:spPr/>
      <dgm:t>
        <a:bodyPr/>
        <a:lstStyle/>
        <a:p>
          <a:endParaRPr lang="uk-UA" sz="2500"/>
        </a:p>
      </dgm:t>
    </dgm:pt>
    <dgm:pt modelId="{5E4844F8-C77B-475D-9F75-9B66DD268576}">
      <dgm:prSet phldrT="[Текст]" custT="1"/>
      <dgm:spPr/>
      <dgm:t>
        <a:bodyPr/>
        <a:lstStyle/>
        <a:p>
          <a:r>
            <a:rPr lang="uk-UA" sz="2500" dirty="0"/>
            <a:t>Надається тільки податковим органам, але не є комерційною таємницею</a:t>
          </a:r>
        </a:p>
      </dgm:t>
    </dgm:pt>
    <dgm:pt modelId="{508797C0-7FFA-4A56-A409-0C40C13A0BA7}" type="parTrans" cxnId="{740E7B0D-0679-4DA2-A217-B54BDC4233C7}">
      <dgm:prSet/>
      <dgm:spPr/>
      <dgm:t>
        <a:bodyPr/>
        <a:lstStyle/>
        <a:p>
          <a:endParaRPr lang="uk-UA" sz="2500"/>
        </a:p>
      </dgm:t>
    </dgm:pt>
    <dgm:pt modelId="{CB6ADD3B-593E-4B6E-9A0E-80CA655BB632}" type="sibTrans" cxnId="{740E7B0D-0679-4DA2-A217-B54BDC4233C7}">
      <dgm:prSet/>
      <dgm:spPr/>
      <dgm:t>
        <a:bodyPr/>
        <a:lstStyle/>
        <a:p>
          <a:endParaRPr lang="uk-UA" sz="2500"/>
        </a:p>
      </dgm:t>
    </dgm:pt>
    <dgm:pt modelId="{B6A039A4-2AD4-4BA8-8B36-F6E671D47F0D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</dgm:pt>
    <dgm:pt modelId="{E2059248-D8E3-4D9C-A92B-2052603A63D7}" type="pres">
      <dgm:prSet presAssocID="{53EE6F37-88F0-4588-A211-0BB5E0F7FDAC}" presName="linNode" presStyleCnt="0"/>
      <dgm:spPr/>
    </dgm:pt>
    <dgm:pt modelId="{F22E9AB6-88E6-4965-917D-1001563C9168}" type="pres">
      <dgm:prSet presAssocID="{53EE6F37-88F0-4588-A211-0BB5E0F7FDA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621EE6AB-DFD1-4084-88BF-AEE46877240C}" type="pres">
      <dgm:prSet presAssocID="{53EE6F37-88F0-4588-A211-0BB5E0F7FDAC}" presName="descendantText" presStyleLbl="alignAccFollowNode1" presStyleIdx="0" presStyleCnt="3">
        <dgm:presLayoutVars>
          <dgm:bulletEnabled val="1"/>
        </dgm:presLayoutVars>
      </dgm:prSet>
      <dgm:spPr/>
    </dgm:pt>
    <dgm:pt modelId="{6CE40EA0-DC43-453B-BAA2-B9C64FE77C4C}" type="pres">
      <dgm:prSet presAssocID="{627FF189-C5CE-4031-8A9E-42486A0BB18A}" presName="sp" presStyleCnt="0"/>
      <dgm:spPr/>
    </dgm:pt>
    <dgm:pt modelId="{05409AFE-3AAB-46D3-8614-D510DFACEED7}" type="pres">
      <dgm:prSet presAssocID="{85568D40-7F8A-49A2-939A-B04B7CD7D54E}" presName="linNode" presStyleCnt="0"/>
      <dgm:spPr/>
    </dgm:pt>
    <dgm:pt modelId="{F13DC31B-4B29-4626-8ECA-63DB145BDF3B}" type="pres">
      <dgm:prSet presAssocID="{85568D40-7F8A-49A2-939A-B04B7CD7D54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A5617A47-3E09-44A1-8BEF-FB3B6F11F79F}" type="pres">
      <dgm:prSet presAssocID="{85568D40-7F8A-49A2-939A-B04B7CD7D54E}" presName="descendantText" presStyleLbl="alignAccFollowNode1" presStyleIdx="1" presStyleCnt="3">
        <dgm:presLayoutVars>
          <dgm:bulletEnabled val="1"/>
        </dgm:presLayoutVars>
      </dgm:prSet>
      <dgm:spPr/>
    </dgm:pt>
    <dgm:pt modelId="{E2959761-7AA8-4853-8640-FCCCB08C8F32}" type="pres">
      <dgm:prSet presAssocID="{B215A92E-6748-4F91-8952-D386036A3177}" presName="sp" presStyleCnt="0"/>
      <dgm:spPr/>
    </dgm:pt>
    <dgm:pt modelId="{4C8EC10D-4CA8-4FB2-AA7E-66CE11D4F295}" type="pres">
      <dgm:prSet presAssocID="{082FE7E0-778C-49E4-BABE-AD584E6AC374}" presName="linNode" presStyleCnt="0"/>
      <dgm:spPr/>
    </dgm:pt>
    <dgm:pt modelId="{36E652DD-537E-400A-9A5E-0E8A22230A84}" type="pres">
      <dgm:prSet presAssocID="{082FE7E0-778C-49E4-BABE-AD584E6AC37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30CEF87C-EC3E-4B03-A6CD-5858479D41D5}" type="pres">
      <dgm:prSet presAssocID="{082FE7E0-778C-49E4-BABE-AD584E6AC374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40E7B0D-0679-4DA2-A217-B54BDC4233C7}" srcId="{082FE7E0-778C-49E4-BABE-AD584E6AC374}" destId="{5E4844F8-C77B-475D-9F75-9B66DD268576}" srcOrd="0" destOrd="0" parTransId="{508797C0-7FFA-4A56-A409-0C40C13A0BA7}" sibTransId="{CB6ADD3B-593E-4B6E-9A0E-80CA655BB632}"/>
    <dgm:cxn modelId="{985C1123-C9B5-4903-A464-2A595D58BB70}" type="presOf" srcId="{D5DC9A23-8805-4198-8C77-7F73C1B8C005}" destId="{A5617A47-3E09-44A1-8BEF-FB3B6F11F79F}" srcOrd="0" destOrd="0" presId="urn:microsoft.com/office/officeart/2005/8/layout/vList5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53EBF12C-2AE9-4FAB-B8DA-D1171E250653}" type="presOf" srcId="{85568D40-7F8A-49A2-939A-B04B7CD7D54E}" destId="{F13DC31B-4B29-4626-8ECA-63DB145BDF3B}" srcOrd="0" destOrd="0" presId="urn:microsoft.com/office/officeart/2005/8/layout/vList5"/>
    <dgm:cxn modelId="{6097185B-B670-47DE-8100-5D753D48EE83}" srcId="{51E64AF1-ADA9-4D53-BEC1-8D37C5FC8FF3}" destId="{85568D40-7F8A-49A2-939A-B04B7CD7D54E}" srcOrd="1" destOrd="0" parTransId="{1545ABA3-6D75-4804-89B0-70001CC5884C}" sibTransId="{B215A92E-6748-4F91-8952-D386036A3177}"/>
    <dgm:cxn modelId="{551C2E60-BE64-4E7C-B432-2BBEACEDED65}" srcId="{51E64AF1-ADA9-4D53-BEC1-8D37C5FC8FF3}" destId="{082FE7E0-778C-49E4-BABE-AD584E6AC374}" srcOrd="2" destOrd="0" parTransId="{85E45952-921E-47A7-BFBE-94833DC8ADBC}" sibTransId="{C365F221-173C-4AFE-A569-E1140C63DA2F}"/>
    <dgm:cxn modelId="{4498276C-DA7A-4F34-9CBD-D537199615F5}" type="presOf" srcId="{082FE7E0-778C-49E4-BABE-AD584E6AC374}" destId="{36E652DD-537E-400A-9A5E-0E8A22230A84}" srcOrd="0" destOrd="0" presId="urn:microsoft.com/office/officeart/2005/8/layout/vList5"/>
    <dgm:cxn modelId="{1A62AD7F-4D2F-4E33-A922-B30F51C7B079}" type="presOf" srcId="{53EE6F37-88F0-4588-A211-0BB5E0F7FDAC}" destId="{F22E9AB6-88E6-4965-917D-1001563C9168}" srcOrd="0" destOrd="0" presId="urn:microsoft.com/office/officeart/2005/8/layout/vList5"/>
    <dgm:cxn modelId="{BDA6A0B7-32FF-48F9-AF9E-B53F01D4076B}" type="presOf" srcId="{198ACC59-3231-440A-BF27-8288989462D5}" destId="{621EE6AB-DFD1-4084-88BF-AEE46877240C}" srcOrd="0" destOrd="0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584C7ACD-D344-4ADD-9737-AB2561EC482F}" type="presOf" srcId="{5E4844F8-C77B-475D-9F75-9B66DD268576}" destId="{30CEF87C-EC3E-4B03-A6CD-5858479D41D5}" srcOrd="0" destOrd="0" presId="urn:microsoft.com/office/officeart/2005/8/layout/vList5"/>
    <dgm:cxn modelId="{55731ADA-3A1A-4539-B237-07CC75E2D7FC}" type="presOf" srcId="{51E64AF1-ADA9-4D53-BEC1-8D37C5FC8FF3}" destId="{B6A039A4-2AD4-4BA8-8B36-F6E671D47F0D}" srcOrd="0" destOrd="0" presId="urn:microsoft.com/office/officeart/2005/8/layout/vList5"/>
    <dgm:cxn modelId="{55AAE9FD-8762-4E2E-96E5-D1632E105D4E}" srcId="{85568D40-7F8A-49A2-939A-B04B7CD7D54E}" destId="{D5DC9A23-8805-4198-8C77-7F73C1B8C005}" srcOrd="0" destOrd="0" parTransId="{0D82B191-AC3A-4BDA-8CB6-44D2E93CBE62}" sibTransId="{A2C8FF1A-9345-45BE-93AD-2B5A8DD79C3A}"/>
    <dgm:cxn modelId="{770A9AAE-3501-4BC5-866F-B6900F4679AC}" type="presParOf" srcId="{B6A039A4-2AD4-4BA8-8B36-F6E671D47F0D}" destId="{E2059248-D8E3-4D9C-A92B-2052603A63D7}" srcOrd="0" destOrd="0" presId="urn:microsoft.com/office/officeart/2005/8/layout/vList5"/>
    <dgm:cxn modelId="{6AAC2BC3-2016-498C-91D8-6650D9FA6F69}" type="presParOf" srcId="{E2059248-D8E3-4D9C-A92B-2052603A63D7}" destId="{F22E9AB6-88E6-4965-917D-1001563C9168}" srcOrd="0" destOrd="0" presId="urn:microsoft.com/office/officeart/2005/8/layout/vList5"/>
    <dgm:cxn modelId="{66E2F2EA-6FEA-4614-A87D-97954CE3C203}" type="presParOf" srcId="{E2059248-D8E3-4D9C-A92B-2052603A63D7}" destId="{621EE6AB-DFD1-4084-88BF-AEE46877240C}" srcOrd="1" destOrd="0" presId="urn:microsoft.com/office/officeart/2005/8/layout/vList5"/>
    <dgm:cxn modelId="{FE423BE7-56A6-4560-A353-411980F3238A}" type="presParOf" srcId="{B6A039A4-2AD4-4BA8-8B36-F6E671D47F0D}" destId="{6CE40EA0-DC43-453B-BAA2-B9C64FE77C4C}" srcOrd="1" destOrd="0" presId="urn:microsoft.com/office/officeart/2005/8/layout/vList5"/>
    <dgm:cxn modelId="{0DDB42CF-4E20-408C-AE7A-BC44788A2A53}" type="presParOf" srcId="{B6A039A4-2AD4-4BA8-8B36-F6E671D47F0D}" destId="{05409AFE-3AAB-46D3-8614-D510DFACEED7}" srcOrd="2" destOrd="0" presId="urn:microsoft.com/office/officeart/2005/8/layout/vList5"/>
    <dgm:cxn modelId="{E5A05974-BF0A-4580-8A1F-8A247F14BC38}" type="presParOf" srcId="{05409AFE-3AAB-46D3-8614-D510DFACEED7}" destId="{F13DC31B-4B29-4626-8ECA-63DB145BDF3B}" srcOrd="0" destOrd="0" presId="urn:microsoft.com/office/officeart/2005/8/layout/vList5"/>
    <dgm:cxn modelId="{1098B172-7CD7-433D-B414-F8CFF7EDBEEE}" type="presParOf" srcId="{05409AFE-3AAB-46D3-8614-D510DFACEED7}" destId="{A5617A47-3E09-44A1-8BEF-FB3B6F11F79F}" srcOrd="1" destOrd="0" presId="urn:microsoft.com/office/officeart/2005/8/layout/vList5"/>
    <dgm:cxn modelId="{C2426787-690E-4EDA-8469-CA7E4109D0B7}" type="presParOf" srcId="{B6A039A4-2AD4-4BA8-8B36-F6E671D47F0D}" destId="{E2959761-7AA8-4853-8640-FCCCB08C8F32}" srcOrd="3" destOrd="0" presId="urn:microsoft.com/office/officeart/2005/8/layout/vList5"/>
    <dgm:cxn modelId="{E65188D6-D9F5-44E0-ABD8-A456BD17DF6B}" type="presParOf" srcId="{B6A039A4-2AD4-4BA8-8B36-F6E671D47F0D}" destId="{4C8EC10D-4CA8-4FB2-AA7E-66CE11D4F295}" srcOrd="4" destOrd="0" presId="urn:microsoft.com/office/officeart/2005/8/layout/vList5"/>
    <dgm:cxn modelId="{CB288158-C939-46FB-9BE4-8BA46D8A2193}" type="presParOf" srcId="{4C8EC10D-4CA8-4FB2-AA7E-66CE11D4F295}" destId="{36E652DD-537E-400A-9A5E-0E8A22230A84}" srcOrd="0" destOrd="0" presId="urn:microsoft.com/office/officeart/2005/8/layout/vList5"/>
    <dgm:cxn modelId="{48C58161-5663-407C-AF86-3010F6158FF2}" type="presParOf" srcId="{4C8EC10D-4CA8-4FB2-AA7E-66CE11D4F295}" destId="{30CEF87C-EC3E-4B03-A6CD-5858479D41D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/>
      <dgm:t>
        <a:bodyPr/>
        <a:lstStyle/>
        <a:p>
          <a:r>
            <a:rPr lang="uk-UA" sz="2500" dirty="0"/>
            <a:t>Господарська діяльність підприємства </a:t>
          </a:r>
        </a:p>
      </dgm:t>
    </dgm:pt>
    <dgm:pt modelId="{7197E26E-F2A3-4213-AD09-CC40E1CD8182}" type="parTrans" cxnId="{CAD399C1-2817-4595-9B96-AF7E1CAB3681}">
      <dgm:prSet/>
      <dgm:spPr/>
      <dgm:t>
        <a:bodyPr/>
        <a:lstStyle/>
        <a:p>
          <a:endParaRPr lang="uk-UA" sz="2500"/>
        </a:p>
      </dgm:t>
    </dgm:pt>
    <dgm:pt modelId="{627FF189-C5CE-4031-8A9E-42486A0BB18A}" type="sibTrans" cxnId="{CAD399C1-2817-4595-9B96-AF7E1CAB3681}">
      <dgm:prSet/>
      <dgm:spPr/>
      <dgm:t>
        <a:bodyPr/>
        <a:lstStyle/>
        <a:p>
          <a:endParaRPr lang="uk-UA" sz="2500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</dgm:pt>
    <dgm:pt modelId="{2B06F628-3BAB-4214-BD0D-C4C77112CAE3}" type="pres">
      <dgm:prSet presAssocID="{53EE6F37-88F0-4588-A211-0BB5E0F7FDAC}" presName="linNode" presStyleCnt="0"/>
      <dgm:spPr/>
    </dgm:pt>
    <dgm:pt modelId="{39A57A03-8680-4816-9983-BBF090077C4C}" type="pres">
      <dgm:prSet presAssocID="{53EE6F37-88F0-4588-A211-0BB5E0F7FDAC}" presName="parentText" presStyleLbl="node1" presStyleIdx="0" presStyleCnt="1" custScaleX="202579">
        <dgm:presLayoutVars>
          <dgm:chMax val="1"/>
          <dgm:bulletEnabled val="1"/>
        </dgm:presLayoutVars>
      </dgm:prSet>
      <dgm:spPr/>
    </dgm:pt>
  </dgm:ptLst>
  <dgm:cxnLst>
    <dgm:cxn modelId="{8046B710-EF30-4823-AD66-E86127A676C0}" type="presOf" srcId="{51E64AF1-ADA9-4D53-BEC1-8D37C5FC8FF3}" destId="{D2196405-067D-4EE4-BB06-4B8B7B8657E5}" srcOrd="0" destOrd="0" presId="urn:microsoft.com/office/officeart/2005/8/layout/vList5"/>
    <dgm:cxn modelId="{A57796A4-8161-4806-B76A-07B3D9D1E6C1}" type="presOf" srcId="{53EE6F37-88F0-4588-A211-0BB5E0F7FDAC}" destId="{39A57A03-8680-4816-9983-BBF090077C4C}" srcOrd="0" destOrd="0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8A2B17A2-92DA-4702-BFE2-59C36087E791}" type="presParOf" srcId="{D2196405-067D-4EE4-BB06-4B8B7B8657E5}" destId="{2B06F628-3BAB-4214-BD0D-C4C77112CAE3}" srcOrd="0" destOrd="0" presId="urn:microsoft.com/office/officeart/2005/8/layout/vList5"/>
    <dgm:cxn modelId="{B3FD277D-3145-46FB-8D1E-E9A01BC8C6EA}" type="presParOf" srcId="{2B06F628-3BAB-4214-BD0D-C4C77112CAE3}" destId="{39A57A03-8680-4816-9983-BBF090077C4C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2500" dirty="0"/>
            <a:t>Фактори виробництва </a:t>
          </a:r>
        </a:p>
      </dgm:t>
    </dgm:pt>
    <dgm:pt modelId="{7FF39622-AFF2-418A-8027-6ED0D35715F3}" type="parTrans" cxnId="{4A771824-83F3-4761-9ACD-337866551666}">
      <dgm:prSet/>
      <dgm:spPr/>
      <dgm:t>
        <a:bodyPr/>
        <a:lstStyle/>
        <a:p>
          <a:endParaRPr lang="uk-UA" sz="2500"/>
        </a:p>
      </dgm:t>
    </dgm:pt>
    <dgm:pt modelId="{34734E92-0769-4A51-90B2-EFD3EC13C0C5}" type="sibTrans" cxnId="{4A771824-83F3-4761-9ACD-337866551666}">
      <dgm:prSet/>
      <dgm:spPr/>
      <dgm:t>
        <a:bodyPr/>
        <a:lstStyle/>
        <a:p>
          <a:endParaRPr lang="uk-UA" sz="2500"/>
        </a:p>
      </dgm:t>
    </dgm:pt>
    <dgm:pt modelId="{D5DC9A23-8805-4198-8C77-7F73C1B8C005}">
      <dgm:prSet phldrT="[Текст]" custT="1"/>
      <dgm:spPr/>
      <dgm:t>
        <a:bodyPr/>
        <a:lstStyle/>
        <a:p>
          <a:r>
            <a:rPr lang="uk-UA" sz="2500" dirty="0"/>
            <a:t>Господарські процеси та їх результати </a:t>
          </a:r>
        </a:p>
      </dgm:t>
    </dgm:pt>
    <dgm:pt modelId="{0D82B191-AC3A-4BDA-8CB6-44D2E93CBE62}" type="parTrans" cxnId="{55AAE9FD-8762-4E2E-96E5-D1632E105D4E}">
      <dgm:prSet/>
      <dgm:spPr/>
      <dgm:t>
        <a:bodyPr/>
        <a:lstStyle/>
        <a:p>
          <a:endParaRPr lang="uk-UA" sz="2500"/>
        </a:p>
      </dgm:t>
    </dgm:pt>
    <dgm:pt modelId="{A2C8FF1A-9345-45BE-93AD-2B5A8DD79C3A}" type="sibTrans" cxnId="{55AAE9FD-8762-4E2E-96E5-D1632E105D4E}">
      <dgm:prSet/>
      <dgm:spPr/>
      <dgm:t>
        <a:bodyPr/>
        <a:lstStyle/>
        <a:p>
          <a:endParaRPr lang="uk-UA" sz="2500"/>
        </a:p>
      </dgm:t>
    </dgm:pt>
    <dgm:pt modelId="{5E4844F8-C77B-475D-9F75-9B66DD268576}">
      <dgm:prSet phldrT="[Текст]" custT="1"/>
      <dgm:spPr/>
      <dgm:t>
        <a:bodyPr/>
        <a:lstStyle/>
        <a:p>
          <a:r>
            <a:rPr lang="uk-UA" sz="2500" dirty="0"/>
            <a:t>Структурні підрозділи</a:t>
          </a:r>
        </a:p>
      </dgm:t>
    </dgm:pt>
    <dgm:pt modelId="{508797C0-7FFA-4A56-A409-0C40C13A0BA7}" type="parTrans" cxnId="{740E7B0D-0679-4DA2-A217-B54BDC4233C7}">
      <dgm:prSet/>
      <dgm:spPr/>
      <dgm:t>
        <a:bodyPr/>
        <a:lstStyle/>
        <a:p>
          <a:endParaRPr lang="uk-UA" sz="2500"/>
        </a:p>
      </dgm:t>
    </dgm:pt>
    <dgm:pt modelId="{CB6ADD3B-593E-4B6E-9A0E-80CA655BB632}" type="sibTrans" cxnId="{740E7B0D-0679-4DA2-A217-B54BDC4233C7}">
      <dgm:prSet/>
      <dgm:spPr/>
      <dgm:t>
        <a:bodyPr/>
        <a:lstStyle/>
        <a:p>
          <a:endParaRPr lang="uk-UA" sz="2500"/>
        </a:p>
      </dgm:t>
    </dgm:pt>
    <dgm:pt modelId="{082FE7E0-778C-49E4-BABE-AD584E6AC374}">
      <dgm:prSet phldrT="[Текст]" custT="1"/>
      <dgm:spPr/>
      <dgm:t>
        <a:bodyPr/>
        <a:lstStyle/>
        <a:p>
          <a:r>
            <a:rPr lang="uk-UA" sz="2500" dirty="0"/>
            <a:t>3 рівень </a:t>
          </a:r>
        </a:p>
      </dgm:t>
    </dgm:pt>
    <dgm:pt modelId="{C365F221-173C-4AFE-A569-E1140C63DA2F}" type="sibTrans" cxnId="{551C2E60-BE64-4E7C-B432-2BBEACEDED65}">
      <dgm:prSet/>
      <dgm:spPr/>
      <dgm:t>
        <a:bodyPr/>
        <a:lstStyle/>
        <a:p>
          <a:endParaRPr lang="uk-UA" sz="2500"/>
        </a:p>
      </dgm:t>
    </dgm:pt>
    <dgm:pt modelId="{85E45952-921E-47A7-BFBE-94833DC8ADBC}" type="parTrans" cxnId="{551C2E60-BE64-4E7C-B432-2BBEACEDED65}">
      <dgm:prSet/>
      <dgm:spPr/>
      <dgm:t>
        <a:bodyPr/>
        <a:lstStyle/>
        <a:p>
          <a:endParaRPr lang="uk-UA" sz="2500"/>
        </a:p>
      </dgm:t>
    </dgm:pt>
    <dgm:pt modelId="{85568D40-7F8A-49A2-939A-B04B7CD7D54E}">
      <dgm:prSet phldrT="[Текст]" custT="1"/>
      <dgm:spPr/>
      <dgm:t>
        <a:bodyPr/>
        <a:lstStyle/>
        <a:p>
          <a:r>
            <a:rPr lang="uk-UA" sz="2500" dirty="0"/>
            <a:t>2 рівень</a:t>
          </a:r>
        </a:p>
      </dgm:t>
    </dgm:pt>
    <dgm:pt modelId="{B215A92E-6748-4F91-8952-D386036A3177}" type="sibTrans" cxnId="{6097185B-B670-47DE-8100-5D753D48EE83}">
      <dgm:prSet/>
      <dgm:spPr/>
      <dgm:t>
        <a:bodyPr/>
        <a:lstStyle/>
        <a:p>
          <a:endParaRPr lang="uk-UA" sz="2500"/>
        </a:p>
      </dgm:t>
    </dgm:pt>
    <dgm:pt modelId="{1545ABA3-6D75-4804-89B0-70001CC5884C}" type="parTrans" cxnId="{6097185B-B670-47DE-8100-5D753D48EE83}">
      <dgm:prSet/>
      <dgm:spPr/>
      <dgm:t>
        <a:bodyPr/>
        <a:lstStyle/>
        <a:p>
          <a:endParaRPr lang="uk-UA" sz="2500"/>
        </a:p>
      </dgm:t>
    </dgm:pt>
    <dgm:pt modelId="{53EE6F37-88F0-4588-A211-0BB5E0F7FDAC}">
      <dgm:prSet phldrT="[Текст]" custT="1"/>
      <dgm:spPr/>
      <dgm:t>
        <a:bodyPr/>
        <a:lstStyle/>
        <a:p>
          <a:r>
            <a:rPr lang="uk-UA" sz="2500" dirty="0"/>
            <a:t>1 рівень</a:t>
          </a:r>
        </a:p>
      </dgm:t>
    </dgm:pt>
    <dgm:pt modelId="{627FF189-C5CE-4031-8A9E-42486A0BB18A}" type="sibTrans" cxnId="{CAD399C1-2817-4595-9B96-AF7E1CAB3681}">
      <dgm:prSet/>
      <dgm:spPr/>
      <dgm:t>
        <a:bodyPr/>
        <a:lstStyle/>
        <a:p>
          <a:endParaRPr lang="uk-UA" sz="2500"/>
        </a:p>
      </dgm:t>
    </dgm:pt>
    <dgm:pt modelId="{7197E26E-F2A3-4213-AD09-CC40E1CD8182}" type="parTrans" cxnId="{CAD399C1-2817-4595-9B96-AF7E1CAB3681}">
      <dgm:prSet/>
      <dgm:spPr/>
      <dgm:t>
        <a:bodyPr/>
        <a:lstStyle/>
        <a:p>
          <a:endParaRPr lang="uk-UA" sz="2500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</dgm:pt>
    <dgm:pt modelId="{2B06F628-3BAB-4214-BD0D-C4C77112CAE3}" type="pres">
      <dgm:prSet presAssocID="{53EE6F37-88F0-4588-A211-0BB5E0F7FDAC}" presName="linNode" presStyleCnt="0"/>
      <dgm:spPr/>
    </dgm:pt>
    <dgm:pt modelId="{39A57A03-8680-4816-9983-BBF090077C4C}" type="pres">
      <dgm:prSet presAssocID="{53EE6F37-88F0-4588-A211-0BB5E0F7FDA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4F388B6-34BC-4BFF-95BD-A70FEABE409B}" type="pres">
      <dgm:prSet presAssocID="{53EE6F37-88F0-4588-A211-0BB5E0F7FDAC}" presName="descendantText" presStyleLbl="alignAccFollowNode1" presStyleIdx="0" presStyleCnt="3">
        <dgm:presLayoutVars>
          <dgm:bulletEnabled val="1"/>
        </dgm:presLayoutVars>
      </dgm:prSet>
      <dgm:spPr/>
    </dgm:pt>
    <dgm:pt modelId="{65464958-20BE-4134-B836-DED316EFEA68}" type="pres">
      <dgm:prSet presAssocID="{627FF189-C5CE-4031-8A9E-42486A0BB18A}" presName="sp" presStyleCnt="0"/>
      <dgm:spPr/>
    </dgm:pt>
    <dgm:pt modelId="{00F289FF-E3C1-4BC1-88B1-B57379DD8002}" type="pres">
      <dgm:prSet presAssocID="{85568D40-7F8A-49A2-939A-B04B7CD7D54E}" presName="linNode" presStyleCnt="0"/>
      <dgm:spPr/>
    </dgm:pt>
    <dgm:pt modelId="{018B4DF0-F4D2-46E1-95C4-6F3E5C4CB288}" type="pres">
      <dgm:prSet presAssocID="{85568D40-7F8A-49A2-939A-B04B7CD7D54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9221E02D-B3CE-4C63-9AB6-5AC8E55ABF45}" type="pres">
      <dgm:prSet presAssocID="{85568D40-7F8A-49A2-939A-B04B7CD7D54E}" presName="descendantText" presStyleLbl="alignAccFollowNode1" presStyleIdx="1" presStyleCnt="3">
        <dgm:presLayoutVars>
          <dgm:bulletEnabled val="1"/>
        </dgm:presLayoutVars>
      </dgm:prSet>
      <dgm:spPr/>
    </dgm:pt>
    <dgm:pt modelId="{888E4276-C9C5-4ABF-90F9-83B9A9B3C902}" type="pres">
      <dgm:prSet presAssocID="{B215A92E-6748-4F91-8952-D386036A3177}" presName="sp" presStyleCnt="0"/>
      <dgm:spPr/>
    </dgm:pt>
    <dgm:pt modelId="{3A2BAC43-1CF3-4C16-B35A-C55D8B63CB0D}" type="pres">
      <dgm:prSet presAssocID="{082FE7E0-778C-49E4-BABE-AD584E6AC374}" presName="linNode" presStyleCnt="0"/>
      <dgm:spPr/>
    </dgm:pt>
    <dgm:pt modelId="{281B2157-8327-44A7-91ED-F908C84BCA8E}" type="pres">
      <dgm:prSet presAssocID="{082FE7E0-778C-49E4-BABE-AD584E6AC37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87E731DC-EC39-4B4D-B08C-4D11CA2AC875}" type="pres">
      <dgm:prSet presAssocID="{082FE7E0-778C-49E4-BABE-AD584E6AC374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40E7B0D-0679-4DA2-A217-B54BDC4233C7}" srcId="{082FE7E0-778C-49E4-BABE-AD584E6AC374}" destId="{5E4844F8-C77B-475D-9F75-9B66DD268576}" srcOrd="0" destOrd="0" parTransId="{508797C0-7FFA-4A56-A409-0C40C13A0BA7}" sibTransId="{CB6ADD3B-593E-4B6E-9A0E-80CA655BB632}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6097185B-B670-47DE-8100-5D753D48EE83}" srcId="{51E64AF1-ADA9-4D53-BEC1-8D37C5FC8FF3}" destId="{85568D40-7F8A-49A2-939A-B04B7CD7D54E}" srcOrd="1" destOrd="0" parTransId="{1545ABA3-6D75-4804-89B0-70001CC5884C}" sibTransId="{B215A92E-6748-4F91-8952-D386036A3177}"/>
    <dgm:cxn modelId="{551C2E60-BE64-4E7C-B432-2BBEACEDED65}" srcId="{51E64AF1-ADA9-4D53-BEC1-8D37C5FC8FF3}" destId="{082FE7E0-778C-49E4-BABE-AD584E6AC374}" srcOrd="2" destOrd="0" parTransId="{85E45952-921E-47A7-BFBE-94833DC8ADBC}" sibTransId="{C365F221-173C-4AFE-A569-E1140C63DA2F}"/>
    <dgm:cxn modelId="{ED62544E-CF6B-447B-94CD-D53265D54995}" type="presOf" srcId="{198ACC59-3231-440A-BF27-8288989462D5}" destId="{D4F388B6-34BC-4BFF-95BD-A70FEABE409B}" srcOrd="0" destOrd="0" presId="urn:microsoft.com/office/officeart/2005/8/layout/vList5"/>
    <dgm:cxn modelId="{542E7451-6D50-47D7-BC58-258AF0B749DF}" type="presOf" srcId="{D5DC9A23-8805-4198-8C77-7F73C1B8C005}" destId="{9221E02D-B3CE-4C63-9AB6-5AC8E55ABF45}" srcOrd="0" destOrd="0" presId="urn:microsoft.com/office/officeart/2005/8/layout/vList5"/>
    <dgm:cxn modelId="{CD4DF57A-6A5D-4FDF-AE0C-BF595E32D1AD}" type="presOf" srcId="{85568D40-7F8A-49A2-939A-B04B7CD7D54E}" destId="{018B4DF0-F4D2-46E1-95C4-6F3E5C4CB288}" srcOrd="0" destOrd="0" presId="urn:microsoft.com/office/officeart/2005/8/layout/vList5"/>
    <dgm:cxn modelId="{5A0D277C-92D6-46F7-8DC2-8E9FD3A15117}" type="presOf" srcId="{082FE7E0-778C-49E4-BABE-AD584E6AC374}" destId="{281B2157-8327-44A7-91ED-F908C84BCA8E}" srcOrd="0" destOrd="0" presId="urn:microsoft.com/office/officeart/2005/8/layout/vList5"/>
    <dgm:cxn modelId="{18B582A1-E404-4503-A6A8-D56B0134FF11}" type="presOf" srcId="{5E4844F8-C77B-475D-9F75-9B66DD268576}" destId="{87E731DC-EC39-4B4D-B08C-4D11CA2AC875}" srcOrd="0" destOrd="0" presId="urn:microsoft.com/office/officeart/2005/8/layout/vList5"/>
    <dgm:cxn modelId="{295F81A2-83BD-4914-97CE-87484F86CF9A}" type="presOf" srcId="{51E64AF1-ADA9-4D53-BEC1-8D37C5FC8FF3}" destId="{D2196405-067D-4EE4-BB06-4B8B7B8657E5}" srcOrd="0" destOrd="0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643158FC-4A35-4F55-887C-C6A7D97E364B}" type="presOf" srcId="{53EE6F37-88F0-4588-A211-0BB5E0F7FDAC}" destId="{39A57A03-8680-4816-9983-BBF090077C4C}" srcOrd="0" destOrd="0" presId="urn:microsoft.com/office/officeart/2005/8/layout/vList5"/>
    <dgm:cxn modelId="{55AAE9FD-8762-4E2E-96E5-D1632E105D4E}" srcId="{85568D40-7F8A-49A2-939A-B04B7CD7D54E}" destId="{D5DC9A23-8805-4198-8C77-7F73C1B8C005}" srcOrd="0" destOrd="0" parTransId="{0D82B191-AC3A-4BDA-8CB6-44D2E93CBE62}" sibTransId="{A2C8FF1A-9345-45BE-93AD-2B5A8DD79C3A}"/>
    <dgm:cxn modelId="{586BAA75-497F-4FAE-B518-A4C9CC1BE512}" type="presParOf" srcId="{D2196405-067D-4EE4-BB06-4B8B7B8657E5}" destId="{2B06F628-3BAB-4214-BD0D-C4C77112CAE3}" srcOrd="0" destOrd="0" presId="urn:microsoft.com/office/officeart/2005/8/layout/vList5"/>
    <dgm:cxn modelId="{5EA43FAD-97B5-4674-A24C-CDE361D86AF9}" type="presParOf" srcId="{2B06F628-3BAB-4214-BD0D-C4C77112CAE3}" destId="{39A57A03-8680-4816-9983-BBF090077C4C}" srcOrd="0" destOrd="0" presId="urn:microsoft.com/office/officeart/2005/8/layout/vList5"/>
    <dgm:cxn modelId="{6D7F3849-0025-4116-A494-89B0E29B01A1}" type="presParOf" srcId="{2B06F628-3BAB-4214-BD0D-C4C77112CAE3}" destId="{D4F388B6-34BC-4BFF-95BD-A70FEABE409B}" srcOrd="1" destOrd="0" presId="urn:microsoft.com/office/officeart/2005/8/layout/vList5"/>
    <dgm:cxn modelId="{49C517C3-6A95-486D-8A69-4806B1588C85}" type="presParOf" srcId="{D2196405-067D-4EE4-BB06-4B8B7B8657E5}" destId="{65464958-20BE-4134-B836-DED316EFEA68}" srcOrd="1" destOrd="0" presId="urn:microsoft.com/office/officeart/2005/8/layout/vList5"/>
    <dgm:cxn modelId="{DD1D3A5A-3321-43DA-A295-81619A7148E8}" type="presParOf" srcId="{D2196405-067D-4EE4-BB06-4B8B7B8657E5}" destId="{00F289FF-E3C1-4BC1-88B1-B57379DD8002}" srcOrd="2" destOrd="0" presId="urn:microsoft.com/office/officeart/2005/8/layout/vList5"/>
    <dgm:cxn modelId="{44B7DE59-B7CF-4032-8C63-534623C44B0A}" type="presParOf" srcId="{00F289FF-E3C1-4BC1-88B1-B57379DD8002}" destId="{018B4DF0-F4D2-46E1-95C4-6F3E5C4CB288}" srcOrd="0" destOrd="0" presId="urn:microsoft.com/office/officeart/2005/8/layout/vList5"/>
    <dgm:cxn modelId="{BC8283F4-8338-492C-8432-46ABA72349A6}" type="presParOf" srcId="{00F289FF-E3C1-4BC1-88B1-B57379DD8002}" destId="{9221E02D-B3CE-4C63-9AB6-5AC8E55ABF45}" srcOrd="1" destOrd="0" presId="urn:microsoft.com/office/officeart/2005/8/layout/vList5"/>
    <dgm:cxn modelId="{0F028E2F-89B3-4309-B0D7-486A175999E1}" type="presParOf" srcId="{D2196405-067D-4EE4-BB06-4B8B7B8657E5}" destId="{888E4276-C9C5-4ABF-90F9-83B9A9B3C902}" srcOrd="3" destOrd="0" presId="urn:microsoft.com/office/officeart/2005/8/layout/vList5"/>
    <dgm:cxn modelId="{C2ACEEA6-5708-4B20-A692-9B48ECAE4A06}" type="presParOf" srcId="{D2196405-067D-4EE4-BB06-4B8B7B8657E5}" destId="{3A2BAC43-1CF3-4C16-B35A-C55D8B63CB0D}" srcOrd="4" destOrd="0" presId="urn:microsoft.com/office/officeart/2005/8/layout/vList5"/>
    <dgm:cxn modelId="{2DE8DC76-4DC0-4545-944F-E71C4FCD62D0}" type="presParOf" srcId="{3A2BAC43-1CF3-4C16-B35A-C55D8B63CB0D}" destId="{281B2157-8327-44A7-91ED-F908C84BCA8E}" srcOrd="0" destOrd="0" presId="urn:microsoft.com/office/officeart/2005/8/layout/vList5"/>
    <dgm:cxn modelId="{2B112FBA-0A2F-4A0D-8E5C-3D698F2EB7AC}" type="presParOf" srcId="{3A2BAC43-1CF3-4C16-B35A-C55D8B63CB0D}" destId="{87E731DC-EC39-4B4D-B08C-4D11CA2AC87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F388B6-34BC-4BFF-95BD-A70FEABE409B}">
      <dsp:nvSpPr>
        <dsp:cNvPr id="0" name=""/>
        <dsp:cNvSpPr/>
      </dsp:nvSpPr>
      <dsp:spPr>
        <a:xfrm rot="5400000">
          <a:off x="5450172" y="-2153684"/>
          <a:ext cx="1049803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За рішенням адміністрації</a:t>
          </a:r>
        </a:p>
      </dsp:txBody>
      <dsp:txXfrm rot="-5400000">
        <a:off x="3163275" y="184460"/>
        <a:ext cx="5572352" cy="947309"/>
      </dsp:txXfrm>
    </dsp:sp>
    <dsp:sp modelId="{39A57A03-8680-4816-9983-BBF090077C4C}">
      <dsp:nvSpPr>
        <dsp:cNvPr id="0" name=""/>
        <dsp:cNvSpPr/>
      </dsp:nvSpPr>
      <dsp:spPr>
        <a:xfrm>
          <a:off x="0" y="1988"/>
          <a:ext cx="3163274" cy="13122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Управлінський облік</a:t>
          </a:r>
        </a:p>
      </dsp:txBody>
      <dsp:txXfrm>
        <a:off x="64059" y="66047"/>
        <a:ext cx="3035156" cy="1184136"/>
      </dsp:txXfrm>
    </dsp:sp>
    <dsp:sp modelId="{9221E02D-B3CE-4C63-9AB6-5AC8E55ABF45}">
      <dsp:nvSpPr>
        <dsp:cNvPr id="0" name=""/>
        <dsp:cNvSpPr/>
      </dsp:nvSpPr>
      <dsp:spPr>
        <a:xfrm rot="5400000">
          <a:off x="5450172" y="-775816"/>
          <a:ext cx="1049803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Регулюється Законом України </a:t>
          </a:r>
          <a:r>
            <a:rPr lang="en-US" sz="2500" kern="1200" dirty="0"/>
            <a:t>“</a:t>
          </a:r>
          <a:r>
            <a:rPr lang="uk-UA" sz="2500" kern="1200" dirty="0"/>
            <a:t>Про бухгалтерський облік та фінансову звітність в Україні</a:t>
          </a:r>
          <a:r>
            <a:rPr lang="en-US" sz="2500" kern="1200" dirty="0"/>
            <a:t>”</a:t>
          </a:r>
          <a:endParaRPr lang="uk-UA" sz="2500" kern="1200" dirty="0"/>
        </a:p>
      </dsp:txBody>
      <dsp:txXfrm rot="-5400000">
        <a:off x="3163275" y="1562328"/>
        <a:ext cx="5572352" cy="947309"/>
      </dsp:txXfrm>
    </dsp:sp>
    <dsp:sp modelId="{018B4DF0-F4D2-46E1-95C4-6F3E5C4CB288}">
      <dsp:nvSpPr>
        <dsp:cNvPr id="0" name=""/>
        <dsp:cNvSpPr/>
      </dsp:nvSpPr>
      <dsp:spPr>
        <a:xfrm>
          <a:off x="0" y="1379855"/>
          <a:ext cx="3163274" cy="13122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Фінансовий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облік</a:t>
          </a:r>
        </a:p>
      </dsp:txBody>
      <dsp:txXfrm>
        <a:off x="64059" y="1443914"/>
        <a:ext cx="3035156" cy="1184136"/>
      </dsp:txXfrm>
    </dsp:sp>
    <dsp:sp modelId="{87E731DC-EC39-4B4D-B08C-4D11CA2AC875}">
      <dsp:nvSpPr>
        <dsp:cNvPr id="0" name=""/>
        <dsp:cNvSpPr/>
      </dsp:nvSpPr>
      <dsp:spPr>
        <a:xfrm rot="5400000">
          <a:off x="5450172" y="602050"/>
          <a:ext cx="1049803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Регламентується Податковим кодексом</a:t>
          </a:r>
        </a:p>
      </dsp:txBody>
      <dsp:txXfrm rot="-5400000">
        <a:off x="3163275" y="2940195"/>
        <a:ext cx="5572352" cy="947309"/>
      </dsp:txXfrm>
    </dsp:sp>
    <dsp:sp modelId="{281B2157-8327-44A7-91ED-F908C84BCA8E}">
      <dsp:nvSpPr>
        <dsp:cNvPr id="0" name=""/>
        <dsp:cNvSpPr/>
      </dsp:nvSpPr>
      <dsp:spPr>
        <a:xfrm>
          <a:off x="0" y="2757723"/>
          <a:ext cx="3163274" cy="13122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Податковий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облік</a:t>
          </a:r>
        </a:p>
      </dsp:txBody>
      <dsp:txXfrm>
        <a:off x="64059" y="2821782"/>
        <a:ext cx="3035156" cy="118413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F388B6-34BC-4BFF-95BD-A70FEABE409B}">
      <dsp:nvSpPr>
        <dsp:cNvPr id="0" name=""/>
        <dsp:cNvSpPr/>
      </dsp:nvSpPr>
      <dsp:spPr>
        <a:xfrm rot="5400000">
          <a:off x="4715816" y="-3091249"/>
          <a:ext cx="646299" cy="699041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Принципи бухгалтерського обліку</a:t>
          </a:r>
        </a:p>
      </dsp:txBody>
      <dsp:txXfrm rot="-5400000">
        <a:off x="1543758" y="112359"/>
        <a:ext cx="6958865" cy="583199"/>
      </dsp:txXfrm>
    </dsp:sp>
    <dsp:sp modelId="{39A57A03-8680-4816-9983-BBF090077C4C}">
      <dsp:nvSpPr>
        <dsp:cNvPr id="0" name=""/>
        <dsp:cNvSpPr/>
      </dsp:nvSpPr>
      <dsp:spPr>
        <a:xfrm>
          <a:off x="252699" y="20"/>
          <a:ext cx="1291058" cy="8078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1 рівень</a:t>
          </a:r>
        </a:p>
      </dsp:txBody>
      <dsp:txXfrm>
        <a:off x="292136" y="39457"/>
        <a:ext cx="1212184" cy="729000"/>
      </dsp:txXfrm>
    </dsp:sp>
    <dsp:sp modelId="{9221E02D-B3CE-4C63-9AB6-5AC8E55ABF45}">
      <dsp:nvSpPr>
        <dsp:cNvPr id="0" name=""/>
        <dsp:cNvSpPr/>
      </dsp:nvSpPr>
      <dsp:spPr>
        <a:xfrm rot="5400000">
          <a:off x="4785355" y="-2168496"/>
          <a:ext cx="646299" cy="684144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Власні принципи управлінського обліку </a:t>
          </a:r>
        </a:p>
      </dsp:txBody>
      <dsp:txXfrm rot="-5400000">
        <a:off x="1687782" y="960627"/>
        <a:ext cx="6809896" cy="583199"/>
      </dsp:txXfrm>
    </dsp:sp>
    <dsp:sp modelId="{018B4DF0-F4D2-46E1-95C4-6F3E5C4CB288}">
      <dsp:nvSpPr>
        <dsp:cNvPr id="0" name=""/>
        <dsp:cNvSpPr/>
      </dsp:nvSpPr>
      <dsp:spPr>
        <a:xfrm>
          <a:off x="252699" y="848288"/>
          <a:ext cx="1435082" cy="8078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2 рівень</a:t>
          </a:r>
        </a:p>
      </dsp:txBody>
      <dsp:txXfrm>
        <a:off x="292136" y="887725"/>
        <a:ext cx="1356208" cy="7290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1E02D-B3CE-4C63-9AB6-5AC8E55ABF45}">
      <dsp:nvSpPr>
        <dsp:cNvPr id="0" name=""/>
        <dsp:cNvSpPr/>
      </dsp:nvSpPr>
      <dsp:spPr>
        <a:xfrm rot="5400000">
          <a:off x="4711368" y="-2757285"/>
          <a:ext cx="799218" cy="684144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Власні принципи управлінського обліку </a:t>
          </a:r>
        </a:p>
      </dsp:txBody>
      <dsp:txXfrm rot="-5400000">
        <a:off x="1690255" y="302843"/>
        <a:ext cx="6802431" cy="721188"/>
      </dsp:txXfrm>
    </dsp:sp>
    <dsp:sp modelId="{018B4DF0-F4D2-46E1-95C4-6F3E5C4CB288}">
      <dsp:nvSpPr>
        <dsp:cNvPr id="0" name=""/>
        <dsp:cNvSpPr/>
      </dsp:nvSpPr>
      <dsp:spPr>
        <a:xfrm>
          <a:off x="255172" y="647"/>
          <a:ext cx="1435082" cy="1325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2 рівень</a:t>
          </a:r>
        </a:p>
      </dsp:txBody>
      <dsp:txXfrm>
        <a:off x="319881" y="65356"/>
        <a:ext cx="1305664" cy="11961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5285E7-FD10-4BA1-B1CA-AC14487C81CA}">
      <dsp:nvSpPr>
        <dsp:cNvPr id="0" name=""/>
        <dsp:cNvSpPr/>
      </dsp:nvSpPr>
      <dsp:spPr>
        <a:xfrm rot="5400000">
          <a:off x="5450172" y="-2153684"/>
          <a:ext cx="1049803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Обмежене коло працівників управлінського персоналу підприємства</a:t>
          </a:r>
        </a:p>
      </dsp:txBody>
      <dsp:txXfrm rot="-5400000">
        <a:off x="3163275" y="184460"/>
        <a:ext cx="5572352" cy="947309"/>
      </dsp:txXfrm>
    </dsp:sp>
    <dsp:sp modelId="{968C40D5-4F05-4B13-A658-4C78068FABE1}">
      <dsp:nvSpPr>
        <dsp:cNvPr id="0" name=""/>
        <dsp:cNvSpPr/>
      </dsp:nvSpPr>
      <dsp:spPr>
        <a:xfrm>
          <a:off x="0" y="1988"/>
          <a:ext cx="3163274" cy="13122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Управлінський облік</a:t>
          </a:r>
        </a:p>
      </dsp:txBody>
      <dsp:txXfrm>
        <a:off x="64059" y="66047"/>
        <a:ext cx="3035156" cy="1184136"/>
      </dsp:txXfrm>
    </dsp:sp>
    <dsp:sp modelId="{592111DA-7E10-4EA5-9316-092801E2843F}">
      <dsp:nvSpPr>
        <dsp:cNvPr id="0" name=""/>
        <dsp:cNvSpPr/>
      </dsp:nvSpPr>
      <dsp:spPr>
        <a:xfrm rot="5400000">
          <a:off x="5450172" y="-775816"/>
          <a:ext cx="1049803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Широке коло внутрішніх та зовнішніх користувачів</a:t>
          </a:r>
        </a:p>
      </dsp:txBody>
      <dsp:txXfrm rot="-5400000">
        <a:off x="3163275" y="1562328"/>
        <a:ext cx="5572352" cy="947309"/>
      </dsp:txXfrm>
    </dsp:sp>
    <dsp:sp modelId="{2DA37BF2-1C65-451D-BA74-0E1C932AE2EA}">
      <dsp:nvSpPr>
        <dsp:cNvPr id="0" name=""/>
        <dsp:cNvSpPr/>
      </dsp:nvSpPr>
      <dsp:spPr>
        <a:xfrm>
          <a:off x="0" y="1379855"/>
          <a:ext cx="3163274" cy="13122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Фінансовий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облік</a:t>
          </a:r>
        </a:p>
      </dsp:txBody>
      <dsp:txXfrm>
        <a:off x="64059" y="1443914"/>
        <a:ext cx="3035156" cy="1184136"/>
      </dsp:txXfrm>
    </dsp:sp>
    <dsp:sp modelId="{B1F67D2C-D3BC-4083-AD28-CF54B7366718}">
      <dsp:nvSpPr>
        <dsp:cNvPr id="0" name=""/>
        <dsp:cNvSpPr/>
      </dsp:nvSpPr>
      <dsp:spPr>
        <a:xfrm rot="5400000">
          <a:off x="5450172" y="602050"/>
          <a:ext cx="1049803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Податкові органи, управління</a:t>
          </a:r>
        </a:p>
      </dsp:txBody>
      <dsp:txXfrm rot="-5400000">
        <a:off x="3163275" y="2940195"/>
        <a:ext cx="5572352" cy="947309"/>
      </dsp:txXfrm>
    </dsp:sp>
    <dsp:sp modelId="{CA43F8E3-CD2D-4ECA-A116-1DD368A85D98}">
      <dsp:nvSpPr>
        <dsp:cNvPr id="0" name=""/>
        <dsp:cNvSpPr/>
      </dsp:nvSpPr>
      <dsp:spPr>
        <a:xfrm>
          <a:off x="0" y="2757723"/>
          <a:ext cx="3163274" cy="13122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Податковий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облік</a:t>
          </a:r>
        </a:p>
      </dsp:txBody>
      <dsp:txXfrm>
        <a:off x="64059" y="2821782"/>
        <a:ext cx="3035156" cy="11841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6B0AF1-3087-46CD-B037-66232ED4F543}">
      <dsp:nvSpPr>
        <dsp:cNvPr id="0" name=""/>
        <dsp:cNvSpPr/>
      </dsp:nvSpPr>
      <dsp:spPr>
        <a:xfrm rot="5400000">
          <a:off x="5450172" y="-2153684"/>
          <a:ext cx="1049803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Багато приблизних оцінок</a:t>
          </a:r>
        </a:p>
      </dsp:txBody>
      <dsp:txXfrm rot="-5400000">
        <a:off x="3163275" y="184460"/>
        <a:ext cx="5572352" cy="947309"/>
      </dsp:txXfrm>
    </dsp:sp>
    <dsp:sp modelId="{7CB1E970-9CB9-4CFB-973F-212D3CC1C42D}">
      <dsp:nvSpPr>
        <dsp:cNvPr id="0" name=""/>
        <dsp:cNvSpPr/>
      </dsp:nvSpPr>
      <dsp:spPr>
        <a:xfrm>
          <a:off x="0" y="1988"/>
          <a:ext cx="3163274" cy="13122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Управлінський облік</a:t>
          </a:r>
        </a:p>
      </dsp:txBody>
      <dsp:txXfrm>
        <a:off x="64059" y="66047"/>
        <a:ext cx="3035156" cy="1184136"/>
      </dsp:txXfrm>
    </dsp:sp>
    <dsp:sp modelId="{92F2D310-EECE-402C-96AB-EE173D4A888E}">
      <dsp:nvSpPr>
        <dsp:cNvPr id="0" name=""/>
        <dsp:cNvSpPr/>
      </dsp:nvSpPr>
      <dsp:spPr>
        <a:xfrm rot="5400000">
          <a:off x="5450172" y="-775816"/>
          <a:ext cx="1049803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Великі вимоги до точності</a:t>
          </a:r>
        </a:p>
      </dsp:txBody>
      <dsp:txXfrm rot="-5400000">
        <a:off x="3163275" y="1562328"/>
        <a:ext cx="5572352" cy="947309"/>
      </dsp:txXfrm>
    </dsp:sp>
    <dsp:sp modelId="{704559DE-9466-4865-BA14-79D8F84ED4C5}">
      <dsp:nvSpPr>
        <dsp:cNvPr id="0" name=""/>
        <dsp:cNvSpPr/>
      </dsp:nvSpPr>
      <dsp:spPr>
        <a:xfrm>
          <a:off x="0" y="1379855"/>
          <a:ext cx="3163274" cy="13122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Фінансовий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облік</a:t>
          </a:r>
        </a:p>
      </dsp:txBody>
      <dsp:txXfrm>
        <a:off x="64059" y="1443914"/>
        <a:ext cx="3035156" cy="1184136"/>
      </dsp:txXfrm>
    </dsp:sp>
    <dsp:sp modelId="{257E82E0-6542-4D2B-BA7F-3DCF1804F865}">
      <dsp:nvSpPr>
        <dsp:cNvPr id="0" name=""/>
        <dsp:cNvSpPr/>
      </dsp:nvSpPr>
      <dsp:spPr>
        <a:xfrm rot="5400000">
          <a:off x="5450172" y="602050"/>
          <a:ext cx="1049803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Великі вимоги до точності</a:t>
          </a:r>
        </a:p>
      </dsp:txBody>
      <dsp:txXfrm rot="-5400000">
        <a:off x="3163275" y="2940195"/>
        <a:ext cx="5572352" cy="947309"/>
      </dsp:txXfrm>
    </dsp:sp>
    <dsp:sp modelId="{A5DE4DC2-844C-4689-B5B0-788C06664CEF}">
      <dsp:nvSpPr>
        <dsp:cNvPr id="0" name=""/>
        <dsp:cNvSpPr/>
      </dsp:nvSpPr>
      <dsp:spPr>
        <a:xfrm>
          <a:off x="0" y="2757723"/>
          <a:ext cx="3163274" cy="13122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Податковий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облік</a:t>
          </a:r>
        </a:p>
      </dsp:txBody>
      <dsp:txXfrm>
        <a:off x="64059" y="2821782"/>
        <a:ext cx="3035156" cy="11841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2F7199-E208-40BC-B9E5-7E3DD503B019}">
      <dsp:nvSpPr>
        <dsp:cNvPr id="0" name=""/>
        <dsp:cNvSpPr/>
      </dsp:nvSpPr>
      <dsp:spPr>
        <a:xfrm rot="5400000">
          <a:off x="5404128" y="-2095954"/>
          <a:ext cx="1141891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Поряд з фактичними даними – оцінка та плани на майбутнє</a:t>
          </a:r>
        </a:p>
      </dsp:txBody>
      <dsp:txXfrm rot="-5400000">
        <a:off x="3163275" y="200642"/>
        <a:ext cx="5567856" cy="1030405"/>
      </dsp:txXfrm>
    </dsp:sp>
    <dsp:sp modelId="{1522E6B5-F2AB-4CF4-9DDB-C965FF8983BE}">
      <dsp:nvSpPr>
        <dsp:cNvPr id="0" name=""/>
        <dsp:cNvSpPr/>
      </dsp:nvSpPr>
      <dsp:spPr>
        <a:xfrm>
          <a:off x="0" y="2162"/>
          <a:ext cx="3163274" cy="14273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Управлінський облік</a:t>
          </a:r>
        </a:p>
      </dsp:txBody>
      <dsp:txXfrm>
        <a:off x="69678" y="71840"/>
        <a:ext cx="3023918" cy="1288008"/>
      </dsp:txXfrm>
    </dsp:sp>
    <dsp:sp modelId="{00C655E9-67AB-43BA-AE9E-31CE75D3B5FE}">
      <dsp:nvSpPr>
        <dsp:cNvPr id="0" name=""/>
        <dsp:cNvSpPr/>
      </dsp:nvSpPr>
      <dsp:spPr>
        <a:xfrm rot="5400000">
          <a:off x="5332132" y="-597221"/>
          <a:ext cx="1285884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Фіксація господарських фактів в обліку безпосередньо після їх здійснення</a:t>
          </a:r>
        </a:p>
      </dsp:txBody>
      <dsp:txXfrm rot="-5400000">
        <a:off x="3163275" y="1634408"/>
        <a:ext cx="5560827" cy="1160340"/>
      </dsp:txXfrm>
    </dsp:sp>
    <dsp:sp modelId="{96948B12-D276-4823-9AF8-608DA837CD0F}">
      <dsp:nvSpPr>
        <dsp:cNvPr id="0" name=""/>
        <dsp:cNvSpPr/>
      </dsp:nvSpPr>
      <dsp:spPr>
        <a:xfrm>
          <a:off x="0" y="1500895"/>
          <a:ext cx="3163274" cy="14273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Фінансовий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облік</a:t>
          </a:r>
        </a:p>
      </dsp:txBody>
      <dsp:txXfrm>
        <a:off x="69678" y="1570573"/>
        <a:ext cx="3023918" cy="1288008"/>
      </dsp:txXfrm>
    </dsp:sp>
    <dsp:sp modelId="{79D2C698-7C13-4FC9-A23C-6E0406761F7B}">
      <dsp:nvSpPr>
        <dsp:cNvPr id="0" name=""/>
        <dsp:cNvSpPr/>
      </dsp:nvSpPr>
      <dsp:spPr>
        <a:xfrm rot="5400000">
          <a:off x="5262162" y="901511"/>
          <a:ext cx="1425823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Формування даних відбувається </a:t>
          </a:r>
          <a:r>
            <a:rPr lang="uk-UA" sz="2500" kern="1200" dirty="0" err="1"/>
            <a:t>необов</a:t>
          </a:r>
          <a:r>
            <a:rPr lang="pl-PL" sz="2500" kern="1200" dirty="0"/>
            <a:t>’</a:t>
          </a:r>
          <a:r>
            <a:rPr lang="uk-UA" sz="2500" kern="1200" dirty="0" err="1"/>
            <a:t>язково</a:t>
          </a:r>
          <a:r>
            <a:rPr lang="uk-UA" sz="2500" kern="1200" dirty="0"/>
            <a:t> в день здійснення операцій. Залежить від звітного періоду</a:t>
          </a:r>
        </a:p>
      </dsp:txBody>
      <dsp:txXfrm rot="-5400000">
        <a:off x="3163275" y="3070002"/>
        <a:ext cx="5553996" cy="1286617"/>
      </dsp:txXfrm>
    </dsp:sp>
    <dsp:sp modelId="{0BF09D19-F7A5-4600-8285-A65A1AAAEBC5}">
      <dsp:nvSpPr>
        <dsp:cNvPr id="0" name=""/>
        <dsp:cNvSpPr/>
      </dsp:nvSpPr>
      <dsp:spPr>
        <a:xfrm>
          <a:off x="0" y="2999628"/>
          <a:ext cx="3163274" cy="14273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Податковий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облік</a:t>
          </a:r>
        </a:p>
      </dsp:txBody>
      <dsp:txXfrm>
        <a:off x="69678" y="3069306"/>
        <a:ext cx="3023918" cy="128800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F5D865-5FF6-44E7-9202-9B2B9CD118D7}">
      <dsp:nvSpPr>
        <dsp:cNvPr id="0" name=""/>
        <dsp:cNvSpPr/>
      </dsp:nvSpPr>
      <dsp:spPr>
        <a:xfrm rot="5400000">
          <a:off x="5450172" y="-2153684"/>
          <a:ext cx="1049803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000" kern="1200" dirty="0"/>
            <a:t>Грошові, натуральні, трудові, якісні</a:t>
          </a:r>
        </a:p>
      </dsp:txBody>
      <dsp:txXfrm rot="-5400000">
        <a:off x="3163275" y="184460"/>
        <a:ext cx="5572352" cy="947309"/>
      </dsp:txXfrm>
    </dsp:sp>
    <dsp:sp modelId="{163CCE53-27A5-4F55-B98E-326FF621EEF6}">
      <dsp:nvSpPr>
        <dsp:cNvPr id="0" name=""/>
        <dsp:cNvSpPr/>
      </dsp:nvSpPr>
      <dsp:spPr>
        <a:xfrm>
          <a:off x="0" y="1988"/>
          <a:ext cx="3163274" cy="13122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/>
            <a:t>Управлінський облік</a:t>
          </a:r>
        </a:p>
      </dsp:txBody>
      <dsp:txXfrm>
        <a:off x="64059" y="66047"/>
        <a:ext cx="3035156" cy="1184136"/>
      </dsp:txXfrm>
    </dsp:sp>
    <dsp:sp modelId="{1D57DA77-24FF-4ADB-B731-30ACEF09C32B}">
      <dsp:nvSpPr>
        <dsp:cNvPr id="0" name=""/>
        <dsp:cNvSpPr/>
      </dsp:nvSpPr>
      <dsp:spPr>
        <a:xfrm rot="5400000">
          <a:off x="5450172" y="-775816"/>
          <a:ext cx="1049803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000" kern="1200" dirty="0"/>
            <a:t>Грошові, трудові, натуральні</a:t>
          </a:r>
        </a:p>
      </dsp:txBody>
      <dsp:txXfrm rot="-5400000">
        <a:off x="3163275" y="1562328"/>
        <a:ext cx="5572352" cy="947309"/>
      </dsp:txXfrm>
    </dsp:sp>
    <dsp:sp modelId="{AE1323F6-7DEB-45BA-B3DE-8AB6D0FA6CC3}">
      <dsp:nvSpPr>
        <dsp:cNvPr id="0" name=""/>
        <dsp:cNvSpPr/>
      </dsp:nvSpPr>
      <dsp:spPr>
        <a:xfrm>
          <a:off x="0" y="1379855"/>
          <a:ext cx="3163274" cy="13122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/>
            <a:t>Фінансовий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/>
            <a:t>облік</a:t>
          </a:r>
        </a:p>
      </dsp:txBody>
      <dsp:txXfrm>
        <a:off x="64059" y="1443914"/>
        <a:ext cx="3035156" cy="1184136"/>
      </dsp:txXfrm>
    </dsp:sp>
    <dsp:sp modelId="{7BD3E04D-192E-4863-B99C-2867CCC60052}">
      <dsp:nvSpPr>
        <dsp:cNvPr id="0" name=""/>
        <dsp:cNvSpPr/>
      </dsp:nvSpPr>
      <dsp:spPr>
        <a:xfrm rot="5400000">
          <a:off x="5450172" y="602050"/>
          <a:ext cx="1049803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000" kern="1200" dirty="0"/>
            <a:t>Грошові, натуральні</a:t>
          </a:r>
        </a:p>
      </dsp:txBody>
      <dsp:txXfrm rot="-5400000">
        <a:off x="3163275" y="2940195"/>
        <a:ext cx="5572352" cy="947309"/>
      </dsp:txXfrm>
    </dsp:sp>
    <dsp:sp modelId="{16A6C7A4-85D9-498C-ADE3-0299B9EC0A53}">
      <dsp:nvSpPr>
        <dsp:cNvPr id="0" name=""/>
        <dsp:cNvSpPr/>
      </dsp:nvSpPr>
      <dsp:spPr>
        <a:xfrm>
          <a:off x="0" y="2757723"/>
          <a:ext cx="3163274" cy="13122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/>
            <a:t>Податковий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/>
            <a:t>облік</a:t>
          </a:r>
        </a:p>
      </dsp:txBody>
      <dsp:txXfrm>
        <a:off x="64059" y="2821782"/>
        <a:ext cx="3035156" cy="11841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B82599-0348-4F05-84F8-ECDDCDF461AC}">
      <dsp:nvSpPr>
        <dsp:cNvPr id="0" name=""/>
        <dsp:cNvSpPr/>
      </dsp:nvSpPr>
      <dsp:spPr>
        <a:xfrm rot="5400000">
          <a:off x="5270213" y="-2072862"/>
          <a:ext cx="1409722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Гнучкий підхід (залежить від потреб управління (частіше – щоденна, щотижнева, щомісячна))</a:t>
          </a:r>
        </a:p>
      </dsp:txBody>
      <dsp:txXfrm rot="-5400000">
        <a:off x="3163275" y="102893"/>
        <a:ext cx="5554782" cy="1272088"/>
      </dsp:txXfrm>
    </dsp:sp>
    <dsp:sp modelId="{04500A39-17F5-42B5-9CAA-22DBAC871015}">
      <dsp:nvSpPr>
        <dsp:cNvPr id="0" name=""/>
        <dsp:cNvSpPr/>
      </dsp:nvSpPr>
      <dsp:spPr>
        <a:xfrm>
          <a:off x="0" y="2232"/>
          <a:ext cx="3163274" cy="14734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Управлінський облік</a:t>
          </a:r>
        </a:p>
      </dsp:txBody>
      <dsp:txXfrm>
        <a:off x="71926" y="74158"/>
        <a:ext cx="3019422" cy="1329556"/>
      </dsp:txXfrm>
    </dsp:sp>
    <dsp:sp modelId="{2BA36D31-2918-423D-B162-91744470ED33}">
      <dsp:nvSpPr>
        <dsp:cNvPr id="0" name=""/>
        <dsp:cNvSpPr/>
      </dsp:nvSpPr>
      <dsp:spPr>
        <a:xfrm rot="5400000">
          <a:off x="5385710" y="-525783"/>
          <a:ext cx="1178727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Квартальна і річна</a:t>
          </a:r>
        </a:p>
      </dsp:txBody>
      <dsp:txXfrm rot="-5400000">
        <a:off x="3163275" y="1754193"/>
        <a:ext cx="5566058" cy="1063645"/>
      </dsp:txXfrm>
    </dsp:sp>
    <dsp:sp modelId="{F936ED60-9040-4F5C-BC4F-87C1FAF5B27D}">
      <dsp:nvSpPr>
        <dsp:cNvPr id="0" name=""/>
        <dsp:cNvSpPr/>
      </dsp:nvSpPr>
      <dsp:spPr>
        <a:xfrm>
          <a:off x="0" y="1549311"/>
          <a:ext cx="3163274" cy="14734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Фінансовий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облік</a:t>
          </a:r>
        </a:p>
      </dsp:txBody>
      <dsp:txXfrm>
        <a:off x="71926" y="1621237"/>
        <a:ext cx="3019422" cy="1329556"/>
      </dsp:txXfrm>
    </dsp:sp>
    <dsp:sp modelId="{52E98AB7-93D0-4EA5-8784-6CEA9B62C3C1}">
      <dsp:nvSpPr>
        <dsp:cNvPr id="0" name=""/>
        <dsp:cNvSpPr/>
      </dsp:nvSpPr>
      <dsp:spPr>
        <a:xfrm rot="5400000">
          <a:off x="5385710" y="1021295"/>
          <a:ext cx="1178727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Місячна, квартальна, річна</a:t>
          </a:r>
        </a:p>
      </dsp:txBody>
      <dsp:txXfrm rot="-5400000">
        <a:off x="3163275" y="3301272"/>
        <a:ext cx="5566058" cy="1063645"/>
      </dsp:txXfrm>
    </dsp:sp>
    <dsp:sp modelId="{EB6D3E79-C5C3-432A-B364-771F675200D2}">
      <dsp:nvSpPr>
        <dsp:cNvPr id="0" name=""/>
        <dsp:cNvSpPr/>
      </dsp:nvSpPr>
      <dsp:spPr>
        <a:xfrm>
          <a:off x="0" y="3096390"/>
          <a:ext cx="3163274" cy="14734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Податковий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облік</a:t>
          </a:r>
        </a:p>
      </dsp:txBody>
      <dsp:txXfrm>
        <a:off x="71926" y="3168316"/>
        <a:ext cx="3019422" cy="132955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EE6AB-DFD1-4084-88BF-AEE46877240C}">
      <dsp:nvSpPr>
        <dsp:cNvPr id="0" name=""/>
        <dsp:cNvSpPr/>
      </dsp:nvSpPr>
      <dsp:spPr>
        <a:xfrm rot="5400000">
          <a:off x="5450172" y="-2153684"/>
          <a:ext cx="1049803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Інформація має конфіденційний характер (комерційної таємниці)</a:t>
          </a:r>
        </a:p>
      </dsp:txBody>
      <dsp:txXfrm rot="-5400000">
        <a:off x="3163275" y="184460"/>
        <a:ext cx="5572352" cy="947309"/>
      </dsp:txXfrm>
    </dsp:sp>
    <dsp:sp modelId="{F22E9AB6-88E6-4965-917D-1001563C9168}">
      <dsp:nvSpPr>
        <dsp:cNvPr id="0" name=""/>
        <dsp:cNvSpPr/>
      </dsp:nvSpPr>
      <dsp:spPr>
        <a:xfrm>
          <a:off x="0" y="1988"/>
          <a:ext cx="3163274" cy="13122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Управлінський облік</a:t>
          </a:r>
        </a:p>
      </dsp:txBody>
      <dsp:txXfrm>
        <a:off x="64059" y="66047"/>
        <a:ext cx="3035156" cy="1184136"/>
      </dsp:txXfrm>
    </dsp:sp>
    <dsp:sp modelId="{A5617A47-3E09-44A1-8BEF-FB3B6F11F79F}">
      <dsp:nvSpPr>
        <dsp:cNvPr id="0" name=""/>
        <dsp:cNvSpPr/>
      </dsp:nvSpPr>
      <dsp:spPr>
        <a:xfrm rot="5400000">
          <a:off x="5450172" y="-775816"/>
          <a:ext cx="1049803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Інформація є відкритою, публічною</a:t>
          </a:r>
        </a:p>
      </dsp:txBody>
      <dsp:txXfrm rot="-5400000">
        <a:off x="3163275" y="1562328"/>
        <a:ext cx="5572352" cy="947309"/>
      </dsp:txXfrm>
    </dsp:sp>
    <dsp:sp modelId="{F13DC31B-4B29-4626-8ECA-63DB145BDF3B}">
      <dsp:nvSpPr>
        <dsp:cNvPr id="0" name=""/>
        <dsp:cNvSpPr/>
      </dsp:nvSpPr>
      <dsp:spPr>
        <a:xfrm>
          <a:off x="0" y="1379855"/>
          <a:ext cx="3163274" cy="13122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Фінансовий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облік</a:t>
          </a:r>
        </a:p>
      </dsp:txBody>
      <dsp:txXfrm>
        <a:off x="64059" y="1443914"/>
        <a:ext cx="3035156" cy="1184136"/>
      </dsp:txXfrm>
    </dsp:sp>
    <dsp:sp modelId="{30CEF87C-EC3E-4B03-A6CD-5858479D41D5}">
      <dsp:nvSpPr>
        <dsp:cNvPr id="0" name=""/>
        <dsp:cNvSpPr/>
      </dsp:nvSpPr>
      <dsp:spPr>
        <a:xfrm rot="5400000">
          <a:off x="5450172" y="602050"/>
          <a:ext cx="1049803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Надається тільки податковим органам, але не є комерційною таємницею</a:t>
          </a:r>
        </a:p>
      </dsp:txBody>
      <dsp:txXfrm rot="-5400000">
        <a:off x="3163275" y="2940195"/>
        <a:ext cx="5572352" cy="947309"/>
      </dsp:txXfrm>
    </dsp:sp>
    <dsp:sp modelId="{36E652DD-537E-400A-9A5E-0E8A22230A84}">
      <dsp:nvSpPr>
        <dsp:cNvPr id="0" name=""/>
        <dsp:cNvSpPr/>
      </dsp:nvSpPr>
      <dsp:spPr>
        <a:xfrm>
          <a:off x="0" y="2757723"/>
          <a:ext cx="3163274" cy="13122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Податковий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облік</a:t>
          </a:r>
        </a:p>
      </dsp:txBody>
      <dsp:txXfrm>
        <a:off x="64059" y="2821782"/>
        <a:ext cx="3035156" cy="118413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A57A03-8680-4816-9983-BBF090077C4C}">
      <dsp:nvSpPr>
        <dsp:cNvPr id="0" name=""/>
        <dsp:cNvSpPr/>
      </dsp:nvSpPr>
      <dsp:spPr>
        <a:xfrm>
          <a:off x="1189371" y="0"/>
          <a:ext cx="6408130" cy="2725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Господарська діяльність підприємства </a:t>
          </a:r>
        </a:p>
      </dsp:txBody>
      <dsp:txXfrm>
        <a:off x="1322418" y="133047"/>
        <a:ext cx="6142036" cy="24593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F388B6-34BC-4BFF-95BD-A70FEABE409B}">
      <dsp:nvSpPr>
        <dsp:cNvPr id="0" name=""/>
        <dsp:cNvSpPr/>
      </dsp:nvSpPr>
      <dsp:spPr>
        <a:xfrm rot="5400000">
          <a:off x="5627389" y="-2375876"/>
          <a:ext cx="695370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Фактори виробництва </a:t>
          </a:r>
        </a:p>
      </dsp:txBody>
      <dsp:txXfrm rot="-5400000">
        <a:off x="3163275" y="122183"/>
        <a:ext cx="5589654" cy="627480"/>
      </dsp:txXfrm>
    </dsp:sp>
    <dsp:sp modelId="{39A57A03-8680-4816-9983-BBF090077C4C}">
      <dsp:nvSpPr>
        <dsp:cNvPr id="0" name=""/>
        <dsp:cNvSpPr/>
      </dsp:nvSpPr>
      <dsp:spPr>
        <a:xfrm>
          <a:off x="0" y="1316"/>
          <a:ext cx="3163274" cy="8692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1 рівень</a:t>
          </a:r>
        </a:p>
      </dsp:txBody>
      <dsp:txXfrm>
        <a:off x="42431" y="43747"/>
        <a:ext cx="3078412" cy="784351"/>
      </dsp:txXfrm>
    </dsp:sp>
    <dsp:sp modelId="{9221E02D-B3CE-4C63-9AB6-5AC8E55ABF45}">
      <dsp:nvSpPr>
        <dsp:cNvPr id="0" name=""/>
        <dsp:cNvSpPr/>
      </dsp:nvSpPr>
      <dsp:spPr>
        <a:xfrm rot="5400000">
          <a:off x="5627389" y="-1463202"/>
          <a:ext cx="695370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Господарські процеси та їх результати </a:t>
          </a:r>
        </a:p>
      </dsp:txBody>
      <dsp:txXfrm rot="-5400000">
        <a:off x="3163275" y="1034857"/>
        <a:ext cx="5589654" cy="627480"/>
      </dsp:txXfrm>
    </dsp:sp>
    <dsp:sp modelId="{018B4DF0-F4D2-46E1-95C4-6F3E5C4CB288}">
      <dsp:nvSpPr>
        <dsp:cNvPr id="0" name=""/>
        <dsp:cNvSpPr/>
      </dsp:nvSpPr>
      <dsp:spPr>
        <a:xfrm>
          <a:off x="0" y="913990"/>
          <a:ext cx="3163274" cy="8692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2 рівень</a:t>
          </a:r>
        </a:p>
      </dsp:txBody>
      <dsp:txXfrm>
        <a:off x="42431" y="956421"/>
        <a:ext cx="3078412" cy="784351"/>
      </dsp:txXfrm>
    </dsp:sp>
    <dsp:sp modelId="{87E731DC-EC39-4B4D-B08C-4D11CA2AC875}">
      <dsp:nvSpPr>
        <dsp:cNvPr id="0" name=""/>
        <dsp:cNvSpPr/>
      </dsp:nvSpPr>
      <dsp:spPr>
        <a:xfrm rot="5400000">
          <a:off x="5627389" y="-550528"/>
          <a:ext cx="695370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500" kern="1200" dirty="0"/>
            <a:t>Структурні підрозділи</a:t>
          </a:r>
        </a:p>
      </dsp:txBody>
      <dsp:txXfrm rot="-5400000">
        <a:off x="3163275" y="1947531"/>
        <a:ext cx="5589654" cy="627480"/>
      </dsp:txXfrm>
    </dsp:sp>
    <dsp:sp modelId="{281B2157-8327-44A7-91ED-F908C84BCA8E}">
      <dsp:nvSpPr>
        <dsp:cNvPr id="0" name=""/>
        <dsp:cNvSpPr/>
      </dsp:nvSpPr>
      <dsp:spPr>
        <a:xfrm>
          <a:off x="0" y="1826664"/>
          <a:ext cx="3163274" cy="8692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3 рівень </a:t>
          </a:r>
        </a:p>
      </dsp:txBody>
      <dsp:txXfrm>
        <a:off x="42431" y="1869095"/>
        <a:ext cx="3078412" cy="7843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9">
            <a:extLst>
              <a:ext uri="{FF2B5EF4-FFF2-40B4-BE49-F238E27FC236}">
                <a16:creationId xmlns:a16="http://schemas.microsoft.com/office/drawing/2014/main" id="{E3E10FBB-549E-276D-908F-3B2B9A1C9EBE}"/>
              </a:ext>
            </a:extLst>
          </p:cNvPr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3" name="Дата 27">
            <a:extLst>
              <a:ext uri="{FF2B5EF4-FFF2-40B4-BE49-F238E27FC236}">
                <a16:creationId xmlns:a16="http://schemas.microsoft.com/office/drawing/2014/main" id="{D99122F7-2F21-4995-CF7D-03168989D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C3541051-5D29-4C11-987C-BA57A85B3720}" type="datetimeFigureOut">
              <a:rPr lang="ru-RU"/>
              <a:pPr>
                <a:defRPr/>
              </a:pPr>
              <a:t>31.08.2022</a:t>
            </a:fld>
            <a:endParaRPr lang="ru-RU"/>
          </a:p>
        </p:txBody>
      </p:sp>
      <p:sp>
        <p:nvSpPr>
          <p:cNvPr id="4" name="Нижний колонтитул 16">
            <a:extLst>
              <a:ext uri="{FF2B5EF4-FFF2-40B4-BE49-F238E27FC236}">
                <a16:creationId xmlns:a16="http://schemas.microsoft.com/office/drawing/2014/main" id="{06643D2F-43FA-9E09-E242-58A3D08C8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8">
            <a:extLst>
              <a:ext uri="{FF2B5EF4-FFF2-40B4-BE49-F238E27FC236}">
                <a16:creationId xmlns:a16="http://schemas.microsoft.com/office/drawing/2014/main" id="{81DBFA21-A989-E98A-9556-FF22780D0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>
              <a:defRPr sz="1300">
                <a:solidFill>
                  <a:srgbClr val="FFFFFF"/>
                </a:solidFill>
              </a:defRPr>
            </a:lvl1pPr>
          </a:lstStyle>
          <a:p>
            <a:fld id="{5550CA6A-062E-4699-B34E-2269226FFA75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826974706"/>
      </p:ext>
    </p:extLst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>
            <a:extLst>
              <a:ext uri="{FF2B5EF4-FFF2-40B4-BE49-F238E27FC236}">
                <a16:creationId xmlns:a16="http://schemas.microsoft.com/office/drawing/2014/main" id="{BE2626C1-7982-75F1-1EDF-8A82258D6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1A9CC-229F-4DB1-95F5-F16DC115E59A}" type="datetimeFigureOut">
              <a:rPr lang="ru-RU"/>
              <a:pPr>
                <a:defRPr/>
              </a:pPr>
              <a:t>31.08.2022</a:t>
            </a:fld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:a16="http://schemas.microsoft.com/office/drawing/2014/main" id="{67C705A1-0EF8-A200-1F8B-3EC2E7902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:a16="http://schemas.microsoft.com/office/drawing/2014/main" id="{81265F12-3E08-89E7-0279-254276034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5278-E0B9-4919-AF4A-993FB5CA02B2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503198857"/>
      </p:ext>
    </p:extLst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>
            <a:extLst>
              <a:ext uri="{FF2B5EF4-FFF2-40B4-BE49-F238E27FC236}">
                <a16:creationId xmlns:a16="http://schemas.microsoft.com/office/drawing/2014/main" id="{4CFE81C0-5A8B-325F-ED7B-D8E508DD4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00EB8-AF7F-4E05-BDB3-CA4242D56364}" type="datetimeFigureOut">
              <a:rPr lang="ru-RU"/>
              <a:pPr>
                <a:defRPr/>
              </a:pPr>
              <a:t>31.08.2022</a:t>
            </a:fld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:a16="http://schemas.microsoft.com/office/drawing/2014/main" id="{B31B3803-9BE6-238B-9F83-50BD3ADB5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:a16="http://schemas.microsoft.com/office/drawing/2014/main" id="{8370F8D1-AD7D-C096-8343-BBB3615D1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54BA62-2B6F-42D1-8E09-2FE4798F5137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558029759"/>
      </p:ext>
    </p:extLst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A2C47B-6DD1-E25C-CE0C-0513A74F13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F1229-540F-4974-AE48-8219672EDA7F}" type="datetimeFigureOut">
              <a:rPr lang="ru-RU"/>
              <a:pPr>
                <a:defRPr/>
              </a:pPr>
              <a:t>31.08.2022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ACD638-B0C8-30C0-B50C-63AAED8EC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E2BA51-5141-ECF1-C36D-7F073ECA5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DF1CD-39AD-4C0C-8FA6-CE2404DB42D8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989656989"/>
      </p:ext>
    </p:extLst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9">
            <a:extLst>
              <a:ext uri="{FF2B5EF4-FFF2-40B4-BE49-F238E27FC236}">
                <a16:creationId xmlns:a16="http://schemas.microsoft.com/office/drawing/2014/main" id="{74ECDBC5-D669-BD15-DEFC-C50EE851F6EA}"/>
              </a:ext>
            </a:extLst>
          </p:cNvPr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Равнобедренный треугольник 11">
            <a:extLst>
              <a:ext uri="{FF2B5EF4-FFF2-40B4-BE49-F238E27FC236}">
                <a16:creationId xmlns:a16="http://schemas.microsoft.com/office/drawing/2014/main" id="{601084E9-D9FB-E291-D02C-EF3116F85486}"/>
              </a:ext>
            </a:extLst>
          </p:cNvPr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12">
            <a:extLst>
              <a:ext uri="{FF2B5EF4-FFF2-40B4-BE49-F238E27FC236}">
                <a16:creationId xmlns:a16="http://schemas.microsoft.com/office/drawing/2014/main" id="{4F48211E-4391-8874-B7C1-B54DD0969007}"/>
              </a:ext>
            </a:extLst>
          </p:cNvPr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14">
            <a:extLst>
              <a:ext uri="{FF2B5EF4-FFF2-40B4-BE49-F238E27FC236}">
                <a16:creationId xmlns:a16="http://schemas.microsoft.com/office/drawing/2014/main" id="{7604799C-6F29-B6D3-FDA9-A24D657E3B90}"/>
              </a:ext>
            </a:extLst>
          </p:cNvPr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Дата 3">
            <a:extLst>
              <a:ext uri="{FF2B5EF4-FFF2-40B4-BE49-F238E27FC236}">
                <a16:creationId xmlns:a16="http://schemas.microsoft.com/office/drawing/2014/main" id="{5EDEF81D-6A11-3504-C766-56AA4350B8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4C7E4-36F9-4302-A32E-BAFBEBC4988F}" type="datetimeFigureOut">
              <a:rPr lang="ru-RU"/>
              <a:pPr>
                <a:defRPr/>
              </a:pPr>
              <a:t>31.08.2022</a:t>
            </a:fld>
            <a:endParaRPr lang="ru-RU"/>
          </a:p>
        </p:txBody>
      </p:sp>
      <p:sp>
        <p:nvSpPr>
          <p:cNvPr id="9" name="Нижний колонтитул 4">
            <a:extLst>
              <a:ext uri="{FF2B5EF4-FFF2-40B4-BE49-F238E27FC236}">
                <a16:creationId xmlns:a16="http://schemas.microsoft.com/office/drawing/2014/main" id="{89167A3B-70BF-6549-6AFB-60E26BA1A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675818D1-BEA4-0418-A43F-442591DBF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fld id="{EDE96CBD-0239-451C-85E7-3F55EA3677F9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6879794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>
            <a:extLst>
              <a:ext uri="{FF2B5EF4-FFF2-40B4-BE49-F238E27FC236}">
                <a16:creationId xmlns:a16="http://schemas.microsoft.com/office/drawing/2014/main" id="{96679C93-A68C-D2AA-5417-CF228275D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16360-FF91-4999-A2E7-33E48A252B7B}" type="datetimeFigureOut">
              <a:rPr lang="ru-RU"/>
              <a:pPr>
                <a:defRPr/>
              </a:pPr>
              <a:t>31.08.2022</a:t>
            </a:fld>
            <a:endParaRPr lang="ru-RU"/>
          </a:p>
        </p:txBody>
      </p:sp>
      <p:sp>
        <p:nvSpPr>
          <p:cNvPr id="6" name="Нижний колонтитул 2">
            <a:extLst>
              <a:ext uri="{FF2B5EF4-FFF2-40B4-BE49-F238E27FC236}">
                <a16:creationId xmlns:a16="http://schemas.microsoft.com/office/drawing/2014/main" id="{B2C8E5BF-8EE7-CC76-DF5D-3784AEE07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>
            <a:extLst>
              <a:ext uri="{FF2B5EF4-FFF2-40B4-BE49-F238E27FC236}">
                <a16:creationId xmlns:a16="http://schemas.microsoft.com/office/drawing/2014/main" id="{F9572C38-7549-59E5-221A-55234BB17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2C548-4EFD-494F-8114-D5924AC865B2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638156447"/>
      </p:ext>
    </p:extLst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47FB750-D8B6-25FA-E91E-979A1727DB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3C12D-DB35-447E-AAD6-3505817522A7}" type="datetimeFigureOut">
              <a:rPr lang="ru-RU"/>
              <a:pPr>
                <a:defRPr/>
              </a:pPr>
              <a:t>31.08.2022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8E85A79-3B7B-3526-672E-EB306CAAD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54690FE-8C56-49AA-4C5D-A72401DBA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>
              <a:defRPr/>
            </a:lvl1pPr>
          </a:lstStyle>
          <a:p>
            <a:fld id="{1D7C24E4-EE82-4193-AA82-A5584BD1E788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8387100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13">
            <a:extLst>
              <a:ext uri="{FF2B5EF4-FFF2-40B4-BE49-F238E27FC236}">
                <a16:creationId xmlns:a16="http://schemas.microsoft.com/office/drawing/2014/main" id="{9ACDE71C-F8FC-4C90-88FE-0409CA8B8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35C72-D442-4FE4-AAE0-6F2D2926148D}" type="datetimeFigureOut">
              <a:rPr lang="ru-RU"/>
              <a:pPr>
                <a:defRPr/>
              </a:pPr>
              <a:t>31.08.2022</a:t>
            </a:fld>
            <a:endParaRPr lang="ru-RU"/>
          </a:p>
        </p:txBody>
      </p:sp>
      <p:sp>
        <p:nvSpPr>
          <p:cNvPr id="4" name="Нижний колонтитул 2">
            <a:extLst>
              <a:ext uri="{FF2B5EF4-FFF2-40B4-BE49-F238E27FC236}">
                <a16:creationId xmlns:a16="http://schemas.microsoft.com/office/drawing/2014/main" id="{B37994F0-A154-1CFA-3D68-8E8AE9DAF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>
            <a:extLst>
              <a:ext uri="{FF2B5EF4-FFF2-40B4-BE49-F238E27FC236}">
                <a16:creationId xmlns:a16="http://schemas.microsoft.com/office/drawing/2014/main" id="{492FE431-BE88-565B-521A-1A2895F4D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2D857-649A-4756-9D66-E3CA7C83C3A8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23811419"/>
      </p:ext>
    </p:extLst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>
            <a:extLst>
              <a:ext uri="{FF2B5EF4-FFF2-40B4-BE49-F238E27FC236}">
                <a16:creationId xmlns:a16="http://schemas.microsoft.com/office/drawing/2014/main" id="{922E3908-A335-4229-2535-B10352B4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B13D9-8869-491A-B27C-77464F3484B9}" type="datetimeFigureOut">
              <a:rPr lang="ru-RU"/>
              <a:pPr>
                <a:defRPr/>
              </a:pPr>
              <a:t>31.08.2022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721023D-2359-4565-19E1-E456BFCA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>
            <a:extLst>
              <a:ext uri="{FF2B5EF4-FFF2-40B4-BE49-F238E27FC236}">
                <a16:creationId xmlns:a16="http://schemas.microsoft.com/office/drawing/2014/main" id="{5244F002-2A17-FB26-D144-EA8F84C09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1BE68-90F8-43BC-BD2F-10EB5BA077D4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06568085"/>
      </p:ext>
    </p:extLst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8A699A-93AD-AA7B-61B3-F67AAA3797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5E518604-2B68-4404-99C8-FBEBE886ACEF}" type="datetimeFigureOut">
              <a:rPr lang="ru-RU"/>
              <a:pPr>
                <a:defRPr/>
              </a:pPr>
              <a:t>31.08.2022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8E8B40-64F9-5CAF-A4C7-B23832EE9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887B1E-278B-4431-A3AD-A7DB86DF6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fld id="{42AFF853-B7DE-4418-B0BF-269CCE1DD3A2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8502203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89D49D7-F5D5-029B-F51F-815A89FD2A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890C9F40-2831-4B79-9019-9A85B7346DAD}" type="datetimeFigureOut">
              <a:rPr lang="ru-RU"/>
              <a:pPr>
                <a:defRPr/>
              </a:pPr>
              <a:t>31.08.2022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8D9AE51-B918-5398-D299-7B5D9E9E7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AE1A54-B01E-8CD5-F547-7542C60E1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>
              <a:defRPr sz="900"/>
            </a:lvl1pPr>
          </a:lstStyle>
          <a:p>
            <a:fld id="{8D9CD13E-54B1-4052-8340-5E6D103154B3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40373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2D85"/>
            </a:gs>
            <a:gs pos="60001">
              <a:srgbClr val="0040B3"/>
            </a:gs>
            <a:gs pos="100000">
              <a:srgbClr val="3067D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>
            <a:extLst>
              <a:ext uri="{FF2B5EF4-FFF2-40B4-BE49-F238E27FC236}">
                <a16:creationId xmlns:a16="http://schemas.microsoft.com/office/drawing/2014/main" id="{9388DDD4-5635-C827-C3F8-65889CB44607}"/>
              </a:ext>
            </a:extLst>
          </p:cNvPr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54828759-CDEB-C683-E7EB-782C7C641461}"/>
              </a:ext>
            </a:extLst>
          </p:cNvPr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935970B9-F07C-1C1A-B94D-79B15EB4AC21}"/>
              </a:ext>
            </a:extLst>
          </p:cNvPr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>
            <a:extLst>
              <a:ext uri="{FF2B5EF4-FFF2-40B4-BE49-F238E27FC236}">
                <a16:creationId xmlns:a16="http://schemas.microsoft.com/office/drawing/2014/main" id="{D7C843B6-E691-7764-E243-2DE34C46B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0" name="Текст 12">
            <a:extLst>
              <a:ext uri="{FF2B5EF4-FFF2-40B4-BE49-F238E27FC236}">
                <a16:creationId xmlns:a16="http://schemas.microsoft.com/office/drawing/2014/main" id="{F8CA6B21-394A-71F3-5190-390D65D4A7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  <a:endParaRPr lang="en-US" altLang="uk-UA"/>
          </a:p>
        </p:txBody>
      </p:sp>
      <p:sp>
        <p:nvSpPr>
          <p:cNvPr id="14" name="Дата 13">
            <a:extLst>
              <a:ext uri="{FF2B5EF4-FFF2-40B4-BE49-F238E27FC236}">
                <a16:creationId xmlns:a16="http://schemas.microsoft.com/office/drawing/2014/main" id="{77E38E05-9650-8B1A-F831-CC18210CAB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E6B05C-E28F-4E16-9EB0-1AC1A925BF02}" type="datetimeFigureOut">
              <a:rPr lang="ru-RU"/>
              <a:pPr>
                <a:defRPr/>
              </a:pPr>
              <a:t>31.08.2022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D6E25EC-14BE-3861-CF14-072D5BDDDE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>
            <a:extLst>
              <a:ext uri="{FF2B5EF4-FFF2-40B4-BE49-F238E27FC236}">
                <a16:creationId xmlns:a16="http://schemas.microsoft.com/office/drawing/2014/main" id="{23368C6A-6EF6-3522-F22A-A57451B5A5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Century Gothic" panose="020B0502020202020204" pitchFamily="34" charset="0"/>
              </a:defRPr>
            </a:lvl1pPr>
          </a:lstStyle>
          <a:p>
            <a:fld id="{9003490C-2CFE-4CE9-988F-B479E550043B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3992" r:id="rId4"/>
    <p:sldLayoutId id="2147484000" r:id="rId5"/>
    <p:sldLayoutId id="2147483993" r:id="rId6"/>
    <p:sldLayoutId id="2147483994" r:id="rId7"/>
    <p:sldLayoutId id="2147484001" r:id="rId8"/>
    <p:sldLayoutId id="2147484002" r:id="rId9"/>
    <p:sldLayoutId id="2147483995" r:id="rId10"/>
    <p:sldLayoutId id="2147483996" r:id="rId11"/>
  </p:sldLayoutIdLst>
  <p:transition>
    <p:wheel spokes="8"/>
  </p:transition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749CD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97ACD0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 /><Relationship Id="rId2" Type="http://schemas.openxmlformats.org/officeDocument/2006/relationships/diagramData" Target="../diagrams/data3.xml" /><Relationship Id="rId1" Type="http://schemas.openxmlformats.org/officeDocument/2006/relationships/slideLayout" Target="../slideLayouts/slideLayout7.xml" /><Relationship Id="rId6" Type="http://schemas.microsoft.com/office/2007/relationships/diagramDrawing" Target="../diagrams/drawing3.xml" /><Relationship Id="rId5" Type="http://schemas.openxmlformats.org/officeDocument/2006/relationships/diagramColors" Target="../diagrams/colors3.xml" /><Relationship Id="rId4" Type="http://schemas.openxmlformats.org/officeDocument/2006/relationships/diagramQuickStyle" Target="../diagrams/quickStyle3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 /><Relationship Id="rId2" Type="http://schemas.openxmlformats.org/officeDocument/2006/relationships/diagramData" Target="../diagrams/data4.xml" /><Relationship Id="rId1" Type="http://schemas.openxmlformats.org/officeDocument/2006/relationships/slideLayout" Target="../slideLayouts/slideLayout7.xml" /><Relationship Id="rId6" Type="http://schemas.microsoft.com/office/2007/relationships/diagramDrawing" Target="../diagrams/drawing4.xml" /><Relationship Id="rId5" Type="http://schemas.openxmlformats.org/officeDocument/2006/relationships/diagramColors" Target="../diagrams/colors4.xml" /><Relationship Id="rId4" Type="http://schemas.openxmlformats.org/officeDocument/2006/relationships/diagramQuickStyle" Target="../diagrams/quickStyle4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 /><Relationship Id="rId2" Type="http://schemas.openxmlformats.org/officeDocument/2006/relationships/diagramData" Target="../diagrams/data5.xml" /><Relationship Id="rId1" Type="http://schemas.openxmlformats.org/officeDocument/2006/relationships/slideLayout" Target="../slideLayouts/slideLayout7.xml" /><Relationship Id="rId6" Type="http://schemas.microsoft.com/office/2007/relationships/diagramDrawing" Target="../diagrams/drawing5.xml" /><Relationship Id="rId5" Type="http://schemas.openxmlformats.org/officeDocument/2006/relationships/diagramColors" Target="../diagrams/colors5.xml" /><Relationship Id="rId4" Type="http://schemas.openxmlformats.org/officeDocument/2006/relationships/diagramQuickStyle" Target="../diagrams/quickStyle5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 /><Relationship Id="rId2" Type="http://schemas.openxmlformats.org/officeDocument/2006/relationships/diagramData" Target="../diagrams/data6.xml" /><Relationship Id="rId1" Type="http://schemas.openxmlformats.org/officeDocument/2006/relationships/slideLayout" Target="../slideLayouts/slideLayout7.xml" /><Relationship Id="rId6" Type="http://schemas.microsoft.com/office/2007/relationships/diagramDrawing" Target="../diagrams/drawing6.xml" /><Relationship Id="rId5" Type="http://schemas.openxmlformats.org/officeDocument/2006/relationships/diagramColors" Target="../diagrams/colors6.xml" /><Relationship Id="rId4" Type="http://schemas.openxmlformats.org/officeDocument/2006/relationships/diagramQuickStyle" Target="../diagrams/quickStyle6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 /><Relationship Id="rId2" Type="http://schemas.openxmlformats.org/officeDocument/2006/relationships/diagramData" Target="../diagrams/data7.xml" /><Relationship Id="rId1" Type="http://schemas.openxmlformats.org/officeDocument/2006/relationships/slideLayout" Target="../slideLayouts/slideLayout7.xml" /><Relationship Id="rId6" Type="http://schemas.microsoft.com/office/2007/relationships/diagramDrawing" Target="../diagrams/drawing7.xml" /><Relationship Id="rId5" Type="http://schemas.openxmlformats.org/officeDocument/2006/relationships/diagramColors" Target="../diagrams/colors7.xml" /><Relationship Id="rId4" Type="http://schemas.openxmlformats.org/officeDocument/2006/relationships/diagramQuickStyle" Target="../diagrams/quickStyle7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 /><Relationship Id="rId2" Type="http://schemas.openxmlformats.org/officeDocument/2006/relationships/diagramData" Target="../diagrams/data8.xml" /><Relationship Id="rId1" Type="http://schemas.openxmlformats.org/officeDocument/2006/relationships/slideLayout" Target="../slideLayouts/slideLayout7.xml" /><Relationship Id="rId6" Type="http://schemas.microsoft.com/office/2007/relationships/diagramDrawing" Target="../diagrams/drawing8.xml" /><Relationship Id="rId5" Type="http://schemas.openxmlformats.org/officeDocument/2006/relationships/diagramColors" Target="../diagrams/colors8.xml" /><Relationship Id="rId4" Type="http://schemas.openxmlformats.org/officeDocument/2006/relationships/diagramQuickStyle" Target="../diagrams/quickStyle8.xml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 /><Relationship Id="rId2" Type="http://schemas.openxmlformats.org/officeDocument/2006/relationships/diagramData" Target="../diagrams/data9.xml" /><Relationship Id="rId1" Type="http://schemas.openxmlformats.org/officeDocument/2006/relationships/slideLayout" Target="../slideLayouts/slideLayout7.xml" /><Relationship Id="rId6" Type="http://schemas.microsoft.com/office/2007/relationships/diagramDrawing" Target="../diagrams/drawing9.xml" /><Relationship Id="rId5" Type="http://schemas.openxmlformats.org/officeDocument/2006/relationships/diagramColors" Target="../diagrams/colors9.xml" /><Relationship Id="rId4" Type="http://schemas.openxmlformats.org/officeDocument/2006/relationships/diagramQuickStyle" Target="../diagrams/quickStyle9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 /><Relationship Id="rId2" Type="http://schemas.openxmlformats.org/officeDocument/2006/relationships/diagramData" Target="../diagrams/data10.xml" /><Relationship Id="rId1" Type="http://schemas.openxmlformats.org/officeDocument/2006/relationships/slideLayout" Target="../slideLayouts/slideLayout7.xml" /><Relationship Id="rId6" Type="http://schemas.microsoft.com/office/2007/relationships/diagramDrawing" Target="../diagrams/drawing10.xml" /><Relationship Id="rId5" Type="http://schemas.openxmlformats.org/officeDocument/2006/relationships/diagramColors" Target="../diagrams/colors10.xml" /><Relationship Id="rId4" Type="http://schemas.openxmlformats.org/officeDocument/2006/relationships/diagramQuickStyle" Target="../diagrams/quickStyle10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 /><Relationship Id="rId2" Type="http://schemas.openxmlformats.org/officeDocument/2006/relationships/diagramData" Target="../diagrams/data11.xml" /><Relationship Id="rId1" Type="http://schemas.openxmlformats.org/officeDocument/2006/relationships/slideLayout" Target="../slideLayouts/slideLayout7.xml" /><Relationship Id="rId6" Type="http://schemas.microsoft.com/office/2007/relationships/diagramDrawing" Target="../diagrams/drawing11.xml" /><Relationship Id="rId5" Type="http://schemas.openxmlformats.org/officeDocument/2006/relationships/diagramColors" Target="../diagrams/colors11.xml" /><Relationship Id="rId4" Type="http://schemas.openxmlformats.org/officeDocument/2006/relationships/diagramQuickStyle" Target="../diagrams/quickStyle11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7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 /><Relationship Id="rId2" Type="http://schemas.openxmlformats.org/officeDocument/2006/relationships/diagramData" Target="../diagrams/data2.xml" /><Relationship Id="rId1" Type="http://schemas.openxmlformats.org/officeDocument/2006/relationships/slideLayout" Target="../slideLayouts/slideLayout7.xml" /><Relationship Id="rId6" Type="http://schemas.microsoft.com/office/2007/relationships/diagramDrawing" Target="../diagrams/drawing2.xml" /><Relationship Id="rId5" Type="http://schemas.openxmlformats.org/officeDocument/2006/relationships/diagramColors" Target="../diagrams/colors2.xml" /><Relationship Id="rId4" Type="http://schemas.openxmlformats.org/officeDocument/2006/relationships/diagramQuickStyle" Target="../diagrams/quickStyle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FE20A0-AA67-8A75-18D0-67F4A38F2DA9}"/>
              </a:ext>
            </a:extLst>
          </p:cNvPr>
          <p:cNvSpPr>
            <a:spLocks noGrp="1"/>
          </p:cNvSpPr>
          <p:nvPr>
            <p:ph type="ctr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uk-UA" sz="5000" dirty="0"/>
              <a:t>Лекція 1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426128-60C3-05FD-B3C4-56F7498B3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2636912"/>
            <a:ext cx="8062912" cy="3060144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000" b="1" dirty="0">
                <a:solidFill>
                  <a:schemeClr val="tx1"/>
                </a:solidFill>
                <a:latin typeface="Monotype Corsiva" pitchFamily="66" charset="0"/>
              </a:rPr>
              <a:t>Мета, </a:t>
            </a:r>
            <a:r>
              <a:rPr lang="ru-RU" sz="5000" b="1" dirty="0" err="1">
                <a:solidFill>
                  <a:schemeClr val="tx1"/>
                </a:solidFill>
                <a:latin typeface="Monotype Corsiva" pitchFamily="66" charset="0"/>
              </a:rPr>
              <a:t>зміст</a:t>
            </a:r>
            <a:r>
              <a:rPr lang="ru-RU" sz="5000" b="1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sz="5000" b="1" dirty="0" err="1">
                <a:solidFill>
                  <a:schemeClr val="tx1"/>
                </a:solidFill>
                <a:latin typeface="Monotype Corsiva" pitchFamily="66" charset="0"/>
              </a:rPr>
              <a:t>і</a:t>
            </a:r>
            <a:r>
              <a:rPr lang="ru-RU" sz="5000" b="1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sz="5000" b="1" dirty="0" err="1">
                <a:solidFill>
                  <a:schemeClr val="tx1"/>
                </a:solidFill>
                <a:latin typeface="Monotype Corsiva" pitchFamily="66" charset="0"/>
              </a:rPr>
              <a:t>організація</a:t>
            </a:r>
            <a:r>
              <a:rPr lang="ru-RU" sz="5000" b="1" dirty="0">
                <a:solidFill>
                  <a:schemeClr val="tx1"/>
                </a:solidFill>
                <a:latin typeface="Monotype Corsiva" pitchFamily="66" charset="0"/>
              </a:rPr>
              <a:t>  </a:t>
            </a:r>
            <a:r>
              <a:rPr lang="ru-RU" sz="5000" b="1" dirty="0" err="1">
                <a:solidFill>
                  <a:schemeClr val="tx1"/>
                </a:solidFill>
                <a:latin typeface="Monotype Corsiva" pitchFamily="66" charset="0"/>
              </a:rPr>
              <a:t>управлінського</a:t>
            </a:r>
            <a:r>
              <a:rPr lang="ru-RU" sz="5000" b="1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sz="5000" b="1" dirty="0" err="1">
                <a:solidFill>
                  <a:schemeClr val="tx1"/>
                </a:solidFill>
                <a:latin typeface="Monotype Corsiva" pitchFamily="66" charset="0"/>
              </a:rPr>
              <a:t>обліку</a:t>
            </a:r>
            <a:r>
              <a:rPr lang="ru-RU" sz="5000" b="1" dirty="0">
                <a:solidFill>
                  <a:schemeClr val="tx1"/>
                </a:solidFill>
                <a:latin typeface="Monotype Corsiva" pitchFamily="66" charset="0"/>
              </a:rPr>
              <a:t>, </a:t>
            </a:r>
            <a:r>
              <a:rPr lang="ru-RU" sz="5000" b="1" dirty="0" err="1">
                <a:solidFill>
                  <a:schemeClr val="tx1"/>
                </a:solidFill>
                <a:latin typeface="Monotype Corsiva" pitchFamily="66" charset="0"/>
              </a:rPr>
              <a:t>його</a:t>
            </a:r>
            <a:r>
              <a:rPr lang="ru-RU" sz="5000" b="1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sz="5000" b="1" dirty="0" err="1">
                <a:solidFill>
                  <a:schemeClr val="tx1"/>
                </a:solidFill>
                <a:latin typeface="Monotype Corsiva" pitchFamily="66" charset="0"/>
              </a:rPr>
              <a:t>взаємозв’язок</a:t>
            </a:r>
            <a:r>
              <a:rPr lang="ru-RU" sz="5000" b="1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sz="5000" b="1" dirty="0" err="1">
                <a:solidFill>
                  <a:schemeClr val="tx1"/>
                </a:solidFill>
                <a:latin typeface="Monotype Corsiva" pitchFamily="66" charset="0"/>
              </a:rPr>
              <a:t>з</a:t>
            </a:r>
            <a:r>
              <a:rPr lang="ru-RU" sz="5000" b="1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sz="5000" b="1" dirty="0" err="1">
                <a:solidFill>
                  <a:schemeClr val="tx1"/>
                </a:solidFill>
                <a:latin typeface="Monotype Corsiva" pitchFamily="66" charset="0"/>
              </a:rPr>
              <a:t>фінансовим</a:t>
            </a:r>
            <a:r>
              <a:rPr lang="ru-RU" sz="5000" b="1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sz="5000" b="1" dirty="0" err="1">
                <a:solidFill>
                  <a:schemeClr val="tx1"/>
                </a:solidFill>
                <a:latin typeface="Monotype Corsiva" pitchFamily="66" charset="0"/>
              </a:rPr>
              <a:t>обліком</a:t>
            </a:r>
            <a:endParaRPr lang="uk-UA" sz="5000" b="1" dirty="0">
              <a:solidFill>
                <a:schemeClr val="tx1"/>
              </a:solidFill>
              <a:latin typeface="Monotype Corsiva" pitchFamily="66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uk-UA" sz="50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B5549DFB-7120-7066-A7D8-FC651967CC2F}"/>
              </a:ext>
            </a:extLst>
          </p:cNvPr>
          <p:cNvGraphicFramePr/>
          <p:nvPr/>
        </p:nvGraphicFramePr>
        <p:xfrm>
          <a:off x="214282" y="2071678"/>
          <a:ext cx="8786874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вал 2">
            <a:extLst>
              <a:ext uri="{FF2B5EF4-FFF2-40B4-BE49-F238E27FC236}">
                <a16:creationId xmlns:a16="http://schemas.microsoft.com/office/drawing/2014/main" id="{304D3AD7-0D27-7780-30CF-E8C757F5104C}"/>
              </a:ext>
            </a:extLst>
          </p:cNvPr>
          <p:cNvSpPr/>
          <p:nvPr/>
        </p:nvSpPr>
        <p:spPr>
          <a:xfrm>
            <a:off x="1785918" y="714356"/>
            <a:ext cx="5429288" cy="1285884"/>
          </a:xfrm>
          <a:prstGeom prst="ellipse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Точність інформації</a:t>
            </a:r>
          </a:p>
        </p:txBody>
      </p:sp>
    </p:spTree>
  </p:cSld>
  <p:clrMapOvr>
    <a:masterClrMapping/>
  </p:clrMapOvr>
  <p:transition>
    <p:wheel spokes="8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54646FD6-495A-E558-8B56-441CC1E3EEC7}"/>
              </a:ext>
            </a:extLst>
          </p:cNvPr>
          <p:cNvGraphicFramePr/>
          <p:nvPr/>
        </p:nvGraphicFramePr>
        <p:xfrm>
          <a:off x="214282" y="2071678"/>
          <a:ext cx="8786874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вал 2">
            <a:extLst>
              <a:ext uri="{FF2B5EF4-FFF2-40B4-BE49-F238E27FC236}">
                <a16:creationId xmlns:a16="http://schemas.microsoft.com/office/drawing/2014/main" id="{8D6B9386-7425-57DE-C5C6-BD941EDAD3C4}"/>
              </a:ext>
            </a:extLst>
          </p:cNvPr>
          <p:cNvSpPr/>
          <p:nvPr/>
        </p:nvSpPr>
        <p:spPr>
          <a:xfrm>
            <a:off x="1785918" y="714356"/>
            <a:ext cx="5429288" cy="1285884"/>
          </a:xfrm>
          <a:prstGeom prst="ellipse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Часовий аспект інформації</a:t>
            </a:r>
          </a:p>
        </p:txBody>
      </p:sp>
    </p:spTree>
  </p:cSld>
  <p:clrMapOvr>
    <a:masterClrMapping/>
  </p:clrMapOvr>
  <p:transition>
    <p:wheel spokes="8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D291B6E1-8B5D-416E-3210-02451672B007}"/>
              </a:ext>
            </a:extLst>
          </p:cNvPr>
          <p:cNvGraphicFramePr/>
          <p:nvPr/>
        </p:nvGraphicFramePr>
        <p:xfrm>
          <a:off x="214282" y="2071678"/>
          <a:ext cx="8786874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вал 2">
            <a:extLst>
              <a:ext uri="{FF2B5EF4-FFF2-40B4-BE49-F238E27FC236}">
                <a16:creationId xmlns:a16="http://schemas.microsoft.com/office/drawing/2014/main" id="{961E7059-4AAF-03FA-9F90-B038C6F6C452}"/>
              </a:ext>
            </a:extLst>
          </p:cNvPr>
          <p:cNvSpPr/>
          <p:nvPr/>
        </p:nvSpPr>
        <p:spPr>
          <a:xfrm>
            <a:off x="1785918" y="714356"/>
            <a:ext cx="5429288" cy="1285884"/>
          </a:xfrm>
          <a:prstGeom prst="ellipse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Вимірники в обліку</a:t>
            </a:r>
          </a:p>
        </p:txBody>
      </p:sp>
    </p:spTree>
  </p:cSld>
  <p:clrMapOvr>
    <a:masterClrMapping/>
  </p:clrMapOvr>
  <p:transition>
    <p:wheel spokes="8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5D69B887-4B9C-4323-6FE3-A6B8916B080E}"/>
              </a:ext>
            </a:extLst>
          </p:cNvPr>
          <p:cNvGraphicFramePr/>
          <p:nvPr/>
        </p:nvGraphicFramePr>
        <p:xfrm>
          <a:off x="214282" y="2071678"/>
          <a:ext cx="8786874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вал 2">
            <a:extLst>
              <a:ext uri="{FF2B5EF4-FFF2-40B4-BE49-F238E27FC236}">
                <a16:creationId xmlns:a16="http://schemas.microsoft.com/office/drawing/2014/main" id="{939902D2-4F52-369A-E9E1-42CDBF76E37C}"/>
              </a:ext>
            </a:extLst>
          </p:cNvPr>
          <p:cNvSpPr/>
          <p:nvPr/>
        </p:nvSpPr>
        <p:spPr>
          <a:xfrm>
            <a:off x="1785918" y="714356"/>
            <a:ext cx="5429288" cy="1285884"/>
          </a:xfrm>
          <a:prstGeom prst="ellipse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Частота подання звітності</a:t>
            </a:r>
          </a:p>
        </p:txBody>
      </p:sp>
    </p:spTree>
  </p:cSld>
  <p:clrMapOvr>
    <a:masterClrMapping/>
  </p:clrMapOvr>
  <p:transition>
    <p:wheel spokes="8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FBB4FCA9-C04B-8263-6FF2-A8F725876164}"/>
              </a:ext>
            </a:extLst>
          </p:cNvPr>
          <p:cNvGraphicFramePr/>
          <p:nvPr/>
        </p:nvGraphicFramePr>
        <p:xfrm>
          <a:off x="214282" y="2214554"/>
          <a:ext cx="8786874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вал 2">
            <a:extLst>
              <a:ext uri="{FF2B5EF4-FFF2-40B4-BE49-F238E27FC236}">
                <a16:creationId xmlns:a16="http://schemas.microsoft.com/office/drawing/2014/main" id="{87A6DEAD-B5D4-3ADD-FF7B-5E9BFBC87292}"/>
              </a:ext>
            </a:extLst>
          </p:cNvPr>
          <p:cNvSpPr/>
          <p:nvPr/>
        </p:nvSpPr>
        <p:spPr>
          <a:xfrm>
            <a:off x="1500166" y="714356"/>
            <a:ext cx="6072230" cy="1285884"/>
          </a:xfrm>
          <a:prstGeom prst="ellipse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Ступінь відкритості інформації</a:t>
            </a:r>
          </a:p>
        </p:txBody>
      </p:sp>
    </p:spTree>
  </p:cSld>
  <p:clrMapOvr>
    <a:masterClrMapping/>
  </p:clrMapOvr>
  <p:transition>
    <p:wheel spokes="8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3">
            <a:extLst>
              <a:ext uri="{FF2B5EF4-FFF2-40B4-BE49-F238E27FC236}">
                <a16:creationId xmlns:a16="http://schemas.microsoft.com/office/drawing/2014/main" id="{70FBD821-12DE-376A-ACA9-D6B6BE0AD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>
              <a:latin typeface="Arial" panose="020B0604020202020204" pitchFamily="34" charset="0"/>
            </a:endParaRPr>
          </a:p>
        </p:txBody>
      </p:sp>
      <p:sp>
        <p:nvSpPr>
          <p:cNvPr id="22531" name="Rectangle 54">
            <a:extLst>
              <a:ext uri="{FF2B5EF4-FFF2-40B4-BE49-F238E27FC236}">
                <a16:creationId xmlns:a16="http://schemas.microsoft.com/office/drawing/2014/main" id="{13BC2D57-1E5D-13DE-08FB-97367C6CB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 sz="1800">
              <a:latin typeface="Arial" panose="020B0604020202020204" pitchFamily="34" charset="0"/>
            </a:endParaRPr>
          </a:p>
        </p:txBody>
      </p:sp>
      <p:grpSp>
        <p:nvGrpSpPr>
          <p:cNvPr id="22532" name="Group 33">
            <a:extLst>
              <a:ext uri="{FF2B5EF4-FFF2-40B4-BE49-F238E27FC236}">
                <a16:creationId xmlns:a16="http://schemas.microsoft.com/office/drawing/2014/main" id="{07F0EA43-1464-30DF-9D80-76BADE1A97E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0" y="476250"/>
            <a:ext cx="8858250" cy="5484813"/>
            <a:chOff x="1134" y="3344"/>
            <a:chExt cx="9638" cy="6581"/>
          </a:xfrm>
        </p:grpSpPr>
        <p:sp>
          <p:nvSpPr>
            <p:cNvPr id="22533" name="AutoShape 53">
              <a:extLst>
                <a:ext uri="{FF2B5EF4-FFF2-40B4-BE49-F238E27FC236}">
                  <a16:creationId xmlns:a16="http://schemas.microsoft.com/office/drawing/2014/main" id="{79C3CC68-3B9A-E055-F16A-71C54C08070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134" y="3517"/>
              <a:ext cx="9638" cy="6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22534" name="AutoShape 51">
              <a:extLst>
                <a:ext uri="{FF2B5EF4-FFF2-40B4-BE49-F238E27FC236}">
                  <a16:creationId xmlns:a16="http://schemas.microsoft.com/office/drawing/2014/main" id="{85A4921E-713A-06C6-7888-90A0FF49432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969" y="4029"/>
              <a:ext cx="6" cy="36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35" name="AutoShape 50">
              <a:extLst>
                <a:ext uri="{FF2B5EF4-FFF2-40B4-BE49-F238E27FC236}">
                  <a16:creationId xmlns:a16="http://schemas.microsoft.com/office/drawing/2014/main" id="{FE7869CA-E6AE-2323-9F21-D7015E32A1CF}"/>
                </a:ext>
              </a:extLst>
            </p:cNvPr>
            <p:cNvCxnSpPr>
              <a:cxnSpLocks noChangeShapeType="1"/>
              <a:endCxn id="22542" idx="2"/>
            </p:cNvCxnSpPr>
            <p:nvPr/>
          </p:nvCxnSpPr>
          <p:spPr bwMode="auto">
            <a:xfrm flipH="1">
              <a:off x="8857" y="4977"/>
              <a:ext cx="72" cy="494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0225" name="AutoShape 49">
              <a:extLst>
                <a:ext uri="{FF2B5EF4-FFF2-40B4-BE49-F238E27FC236}">
                  <a16:creationId xmlns:a16="http://schemas.microsoft.com/office/drawing/2014/main" id="{34A84B63-005C-81E9-01CD-A8E78476B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9" y="3344"/>
              <a:ext cx="8992" cy="623"/>
            </a:xfrm>
            <a:prstGeom prst="hexagon">
              <a:avLst>
                <a:gd name="adj" fmla="val 570558"/>
                <a:gd name="vf" fmla="val 115470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95000"/>
                </a:lnSpc>
                <a:defRPr/>
              </a:pPr>
              <a:r>
                <a:rPr lang="uk-UA" sz="2000" b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Завдання управлінського обліку</a:t>
              </a:r>
              <a:endPara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537" name="Rectangle 48">
              <a:extLst>
                <a:ext uri="{FF2B5EF4-FFF2-40B4-BE49-F238E27FC236}">
                  <a16:creationId xmlns:a16="http://schemas.microsoft.com/office/drawing/2014/main" id="{79BA1EFC-55D4-9B71-B50D-D9222D699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6541"/>
              <a:ext cx="5609" cy="35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6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lnSpc>
                  <a:spcPct val="9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uk-UA" altLang="uk-UA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2) збереження майна власника,</a:t>
              </a:r>
            </a:p>
          </p:txBody>
        </p:sp>
        <p:sp>
          <p:nvSpPr>
            <p:cNvPr id="22538" name="Rectangle 47">
              <a:extLst>
                <a:ext uri="{FF2B5EF4-FFF2-40B4-BE49-F238E27FC236}">
                  <a16:creationId xmlns:a16="http://schemas.microsoft.com/office/drawing/2014/main" id="{898B9C9F-F3D5-7E6F-934F-C489741929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6" y="4187"/>
              <a:ext cx="3562" cy="17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6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lnSpc>
                  <a:spcPct val="9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uk-UA" altLang="uk-UA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Достовірне визначення </a:t>
              </a:r>
              <a:br>
                <a:rPr lang="uk-UA" altLang="uk-UA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uk-UA" altLang="uk-UA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фінансового результату за різними рівнями деталізації його формування як основи його розподілу</a:t>
              </a:r>
              <a:endParaRPr lang="uk-UA" altLang="uk-UA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222" name="AutoShape 46">
              <a:extLst>
                <a:ext uri="{FF2B5EF4-FFF2-40B4-BE49-F238E27FC236}">
                  <a16:creationId xmlns:a16="http://schemas.microsoft.com/office/drawing/2014/main" id="{629288AB-0EAD-9ADE-6B2D-9A5949F2EF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3" y="3926"/>
              <a:ext cx="639" cy="503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95000"/>
                </a:lnSpc>
                <a:defRPr/>
              </a:pPr>
              <a:r>
                <a:rPr lang="uk-UA" sz="1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22542" name="Rectangle 45">
              <a:extLst>
                <a:ext uri="{FF2B5EF4-FFF2-40B4-BE49-F238E27FC236}">
                  <a16:creationId xmlns:a16="http://schemas.microsoft.com/office/drawing/2014/main" id="{04C9DDBE-A903-4D75-DC1D-1960347FDC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6" y="6416"/>
              <a:ext cx="3562" cy="35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6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lnSpc>
                  <a:spcPct val="9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uk-UA" altLang="uk-UA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Управлінський облік </a:t>
              </a:r>
              <a:br>
                <a:rPr lang="uk-UA" altLang="uk-UA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uk-UA" altLang="uk-UA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повинен бути орієнтований на виконання прогностичної функції в частині </a:t>
              </a:r>
              <a:r>
                <a:rPr lang="uk-UA" altLang="uk-UA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моделювання та оцінки ступеня невизначеності стану об’єкту, внаслідок прийняття управлінського рішення, тобто орієнтація на вимір ступеня ризику</a:t>
              </a:r>
              <a:endParaRPr lang="uk-UA" altLang="uk-UA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43" name="AutoShape 44">
              <a:extLst>
                <a:ext uri="{FF2B5EF4-FFF2-40B4-BE49-F238E27FC236}">
                  <a16:creationId xmlns:a16="http://schemas.microsoft.com/office/drawing/2014/main" id="{567F937E-7AB5-8937-5DA5-31D21C7E22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20" y="6109"/>
              <a:ext cx="639" cy="503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6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lnSpc>
                  <a:spcPct val="9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uk-UA" altLang="uk-UA" sz="1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22544" name="Rectangle 43">
              <a:extLst>
                <a:ext uri="{FF2B5EF4-FFF2-40B4-BE49-F238E27FC236}">
                  <a16:creationId xmlns:a16="http://schemas.microsoft.com/office/drawing/2014/main" id="{6A7EEB05-49A4-E678-7A6E-4B7439534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2" y="7459"/>
              <a:ext cx="5114" cy="140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6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lnSpc>
                  <a:spcPct val="9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uk-UA" altLang="uk-UA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3.1) визначення вартості підприємства та облікове відображення процесу її формування в розрізі структурних елементів</a:t>
              </a:r>
            </a:p>
          </p:txBody>
        </p:sp>
        <p:sp>
          <p:nvSpPr>
            <p:cNvPr id="22545" name="Rectangle 42">
              <a:extLst>
                <a:ext uri="{FF2B5EF4-FFF2-40B4-BE49-F238E27FC236}">
                  <a16:creationId xmlns:a16="http://schemas.microsoft.com/office/drawing/2014/main" id="{6E42C86C-33BC-2F88-4C87-B0F5E00C6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2" y="4635"/>
              <a:ext cx="5584" cy="35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6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lnSpc>
                  <a:spcPct val="9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uk-UA" altLang="uk-UA" sz="2000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підзавдання</a:t>
              </a:r>
              <a:endParaRPr lang="uk-UA" altLang="uk-UA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46" name="Rectangle 41">
              <a:extLst>
                <a:ext uri="{FF2B5EF4-FFF2-40B4-BE49-F238E27FC236}">
                  <a16:creationId xmlns:a16="http://schemas.microsoft.com/office/drawing/2014/main" id="{AF60A574-D376-6680-0517-D84A2D3689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5" y="4189"/>
              <a:ext cx="5606" cy="35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6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lnSpc>
                  <a:spcPct val="9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uk-UA" altLang="uk-UA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Інформаційне забезпечення: </a:t>
              </a:r>
            </a:p>
          </p:txBody>
        </p:sp>
        <p:sp>
          <p:nvSpPr>
            <p:cNvPr id="22547" name="AutoShape 40">
              <a:extLst>
                <a:ext uri="{FF2B5EF4-FFF2-40B4-BE49-F238E27FC236}">
                  <a16:creationId xmlns:a16="http://schemas.microsoft.com/office/drawing/2014/main" id="{43D7054F-9092-F1CC-EEE2-1C0567770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" y="3928"/>
              <a:ext cx="639" cy="503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6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lnSpc>
                  <a:spcPct val="9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uk-UA" altLang="uk-UA" sz="1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2548" name="Rectangle 39">
              <a:extLst>
                <a:ext uri="{FF2B5EF4-FFF2-40B4-BE49-F238E27FC236}">
                  <a16:creationId xmlns:a16="http://schemas.microsoft.com/office/drawing/2014/main" id="{8059B820-6421-1A1B-003F-B54761CC6C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3" y="4986"/>
              <a:ext cx="5606" cy="140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6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lnSpc>
                  <a:spcPct val="9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uk-UA" altLang="uk-UA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1) процесу прийняття управлінських рішень оперативного та стратегічного характеру заінтересованими особами та усунення асиметрії облікової інформації</a:t>
              </a:r>
            </a:p>
          </p:txBody>
        </p:sp>
        <p:cxnSp>
          <p:nvCxnSpPr>
            <p:cNvPr id="22549" name="AutoShape 38">
              <a:extLst>
                <a:ext uri="{FF2B5EF4-FFF2-40B4-BE49-F238E27FC236}">
                  <a16:creationId xmlns:a16="http://schemas.microsoft.com/office/drawing/2014/main" id="{B4354653-74E4-164B-EAF6-296DFD70723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48" y="7275"/>
              <a:ext cx="16" cy="220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50" name="Rectangle 37">
              <a:extLst>
                <a:ext uri="{FF2B5EF4-FFF2-40B4-BE49-F238E27FC236}">
                  <a16:creationId xmlns:a16="http://schemas.microsoft.com/office/drawing/2014/main" id="{2AABFA81-769E-2A65-5819-66013DF0A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3" y="6973"/>
              <a:ext cx="5606" cy="35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6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lnSpc>
                  <a:spcPct val="9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uk-UA" altLang="uk-UA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3) максимізації вартості підприємства</a:t>
              </a:r>
            </a:p>
          </p:txBody>
        </p:sp>
        <p:cxnSp>
          <p:nvCxnSpPr>
            <p:cNvPr id="22551" name="AutoShape 36">
              <a:extLst>
                <a:ext uri="{FF2B5EF4-FFF2-40B4-BE49-F238E27FC236}">
                  <a16:creationId xmlns:a16="http://schemas.microsoft.com/office/drawing/2014/main" id="{164D8723-DCEE-D8C6-5879-B355314A56A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48" y="7844"/>
              <a:ext cx="264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52" name="AutoShape 35">
              <a:extLst>
                <a:ext uri="{FF2B5EF4-FFF2-40B4-BE49-F238E27FC236}">
                  <a16:creationId xmlns:a16="http://schemas.microsoft.com/office/drawing/2014/main" id="{98363B4C-66A8-2BF0-532F-8DE15B49B5B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49" y="9479"/>
              <a:ext cx="264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53" name="Rectangle 34">
              <a:extLst>
                <a:ext uri="{FF2B5EF4-FFF2-40B4-BE49-F238E27FC236}">
                  <a16:creationId xmlns:a16="http://schemas.microsoft.com/office/drawing/2014/main" id="{7E545F96-6BFF-CC39-5C3F-81D18A09AE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2" y="9146"/>
              <a:ext cx="5114" cy="70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5000"/>
                <a:buFont typeface="Verdana" panose="020B0604030504040204" pitchFamily="34" charset="0"/>
                <a:buChar char="›"/>
                <a:defRPr sz="26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7ACD0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>
                <a:lnSpc>
                  <a:spcPct val="9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uk-UA" altLang="uk-UA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3.2) ідентифікація та облікова оцінка факторів впливу на вартість підприємства </a:t>
              </a:r>
            </a:p>
          </p:txBody>
        </p:sp>
      </p:grpSp>
    </p:spTree>
  </p:cSld>
  <p:clrMapOvr>
    <a:masterClrMapping/>
  </p:clrMapOvr>
  <p:transition>
    <p:wheel spokes="8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957A38EB-704D-2A4E-D829-05380EEB7618}"/>
              </a:ext>
            </a:extLst>
          </p:cNvPr>
          <p:cNvGraphicFramePr/>
          <p:nvPr/>
        </p:nvGraphicFramePr>
        <p:xfrm>
          <a:off x="214282" y="2071678"/>
          <a:ext cx="8786874" cy="2725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вал 2">
            <a:extLst>
              <a:ext uri="{FF2B5EF4-FFF2-40B4-BE49-F238E27FC236}">
                <a16:creationId xmlns:a16="http://schemas.microsoft.com/office/drawing/2014/main" id="{4C79F175-6543-9BCE-F4C9-061885BE0AC1}"/>
              </a:ext>
            </a:extLst>
          </p:cNvPr>
          <p:cNvSpPr/>
          <p:nvPr/>
        </p:nvSpPr>
        <p:spPr>
          <a:xfrm>
            <a:off x="1785918" y="714356"/>
            <a:ext cx="5429288" cy="1285884"/>
          </a:xfrm>
          <a:prstGeom prst="ellipse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Предмет </a:t>
            </a:r>
            <a:r>
              <a:rPr lang="ru-RU" sz="30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упр.обл</a:t>
            </a:r>
            <a:r>
              <a:rPr lang="uk-UA" sz="30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іку</a:t>
            </a: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</p:cSld>
  <p:clrMapOvr>
    <a:masterClrMapping/>
  </p:clrMapOvr>
  <p:transition>
    <p:wheel spokes="8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73C8B1CE-3B8C-3C40-5CFB-26A3BF16203E}"/>
              </a:ext>
            </a:extLst>
          </p:cNvPr>
          <p:cNvGraphicFramePr/>
          <p:nvPr/>
        </p:nvGraphicFramePr>
        <p:xfrm>
          <a:off x="214282" y="1700808"/>
          <a:ext cx="8786874" cy="2697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вал 2">
            <a:extLst>
              <a:ext uri="{FF2B5EF4-FFF2-40B4-BE49-F238E27FC236}">
                <a16:creationId xmlns:a16="http://schemas.microsoft.com/office/drawing/2014/main" id="{76708028-6FE7-F789-B884-9B7B9E307FE0}"/>
              </a:ext>
            </a:extLst>
          </p:cNvPr>
          <p:cNvSpPr/>
          <p:nvPr/>
        </p:nvSpPr>
        <p:spPr>
          <a:xfrm>
            <a:off x="1785918" y="332656"/>
            <a:ext cx="5429288" cy="1285884"/>
          </a:xfrm>
          <a:prstGeom prst="ellipse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Обєкти</a:t>
            </a:r>
            <a:r>
              <a:rPr lang="uk-UA" sz="3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 обліку</a:t>
            </a:r>
          </a:p>
        </p:txBody>
      </p:sp>
      <p:grpSp>
        <p:nvGrpSpPr>
          <p:cNvPr id="24580" name="Группа 6">
            <a:extLst>
              <a:ext uri="{FF2B5EF4-FFF2-40B4-BE49-F238E27FC236}">
                <a16:creationId xmlns:a16="http://schemas.microsoft.com/office/drawing/2014/main" id="{4D9D6517-AB9C-E002-2238-36CBB12AAB48}"/>
              </a:ext>
            </a:extLst>
          </p:cNvPr>
          <p:cNvGrpSpPr>
            <a:grpSpLocks/>
          </p:cNvGrpSpPr>
          <p:nvPr/>
        </p:nvGrpSpPr>
        <p:grpSpPr bwMode="auto">
          <a:xfrm>
            <a:off x="3419475" y="4641850"/>
            <a:ext cx="5624513" cy="850900"/>
            <a:chOff x="3163274" y="2342352"/>
            <a:chExt cx="5623599" cy="851177"/>
          </a:xfrm>
        </p:grpSpPr>
        <p:sp>
          <p:nvSpPr>
            <p:cNvPr id="11" name="Прямоугольник с двумя скругленными соседними углами 10">
              <a:extLst>
                <a:ext uri="{FF2B5EF4-FFF2-40B4-BE49-F238E27FC236}">
                  <a16:creationId xmlns:a16="http://schemas.microsoft.com/office/drawing/2014/main" id="{0679D9ED-9470-113C-7DD9-430A1CF317CA}"/>
                </a:ext>
              </a:extLst>
            </p:cNvPr>
            <p:cNvSpPr/>
            <p:nvPr/>
          </p:nvSpPr>
          <p:spPr>
            <a:xfrm rot="5400000">
              <a:off x="5549485" y="-43860"/>
              <a:ext cx="851177" cy="5623599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C9D80CC5-DE0E-B769-D91B-F08A0BBC041A}"/>
                </a:ext>
              </a:extLst>
            </p:cNvPr>
            <p:cNvSpPr/>
            <p:nvPr/>
          </p:nvSpPr>
          <p:spPr>
            <a:xfrm>
              <a:off x="3163274" y="2383640"/>
              <a:ext cx="5582331" cy="7686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Система фінансових та нефінансових показників </a:t>
              </a:r>
            </a:p>
          </p:txBody>
        </p:sp>
      </p:grpSp>
      <p:grpSp>
        <p:nvGrpSpPr>
          <p:cNvPr id="24581" name="Группа 7">
            <a:extLst>
              <a:ext uri="{FF2B5EF4-FFF2-40B4-BE49-F238E27FC236}">
                <a16:creationId xmlns:a16="http://schemas.microsoft.com/office/drawing/2014/main" id="{136CB65D-ED57-07FF-4726-368FC30C67B3}"/>
              </a:ext>
            </a:extLst>
          </p:cNvPr>
          <p:cNvGrpSpPr>
            <a:grpSpLocks/>
          </p:cNvGrpSpPr>
          <p:nvPr/>
        </p:nvGrpSpPr>
        <p:grpSpPr bwMode="auto">
          <a:xfrm>
            <a:off x="257175" y="4535488"/>
            <a:ext cx="3162300" cy="1063625"/>
            <a:chOff x="0" y="2235953"/>
            <a:chExt cx="3163274" cy="1063972"/>
          </a:xfrm>
        </p:grpSpPr>
        <p:sp>
          <p:nvSpPr>
            <p:cNvPr id="9" name="Скругленный прямоугольник 8">
              <a:extLst>
                <a:ext uri="{FF2B5EF4-FFF2-40B4-BE49-F238E27FC236}">
                  <a16:creationId xmlns:a16="http://schemas.microsoft.com/office/drawing/2014/main" id="{A7147100-DE4A-0CB4-F4A8-C1EBB21332A0}"/>
                </a:ext>
              </a:extLst>
            </p:cNvPr>
            <p:cNvSpPr/>
            <p:nvPr/>
          </p:nvSpPr>
          <p:spPr>
            <a:xfrm>
              <a:off x="0" y="2235953"/>
              <a:ext cx="3163274" cy="106397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Скругленный прямоугольник 6">
              <a:extLst>
                <a:ext uri="{FF2B5EF4-FFF2-40B4-BE49-F238E27FC236}">
                  <a16:creationId xmlns:a16="http://schemas.microsoft.com/office/drawing/2014/main" id="{9B7656B7-FD7C-F0EC-DA00-FA474B41F39C}"/>
                </a:ext>
              </a:extLst>
            </p:cNvPr>
            <p:cNvSpPr/>
            <p:nvPr/>
          </p:nvSpPr>
          <p:spPr>
            <a:xfrm>
              <a:off x="52404" y="2288357"/>
              <a:ext cx="3058467" cy="9591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95250" tIns="47625" rIns="95250" bIns="47625" spcCol="1270" anchor="ctr"/>
            <a:lstStyle/>
            <a:p>
              <a:pPr algn="ctr" defTabSz="1111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uk-UA" sz="2500" dirty="0"/>
                <a:t>4 рівень </a:t>
              </a:r>
            </a:p>
          </p:txBody>
        </p:sp>
      </p:grpSp>
      <p:grpSp>
        <p:nvGrpSpPr>
          <p:cNvPr id="24582" name="Группа 12">
            <a:extLst>
              <a:ext uri="{FF2B5EF4-FFF2-40B4-BE49-F238E27FC236}">
                <a16:creationId xmlns:a16="http://schemas.microsoft.com/office/drawing/2014/main" id="{2C36379C-7094-49E5-D392-7BB7971B6193}"/>
              </a:ext>
            </a:extLst>
          </p:cNvPr>
          <p:cNvGrpSpPr>
            <a:grpSpLocks/>
          </p:cNvGrpSpPr>
          <p:nvPr/>
        </p:nvGrpSpPr>
        <p:grpSpPr bwMode="auto">
          <a:xfrm>
            <a:off x="3414713" y="5773738"/>
            <a:ext cx="5622925" cy="850900"/>
            <a:chOff x="3163274" y="2342352"/>
            <a:chExt cx="5623599" cy="851177"/>
          </a:xfrm>
        </p:grpSpPr>
        <p:sp>
          <p:nvSpPr>
            <p:cNvPr id="14" name="Прямоугольник с двумя скругленными соседними углами 13">
              <a:extLst>
                <a:ext uri="{FF2B5EF4-FFF2-40B4-BE49-F238E27FC236}">
                  <a16:creationId xmlns:a16="http://schemas.microsoft.com/office/drawing/2014/main" id="{90F5460C-F72F-FD96-3928-BF18EA91F5BD}"/>
                </a:ext>
              </a:extLst>
            </p:cNvPr>
            <p:cNvSpPr/>
            <p:nvPr/>
          </p:nvSpPr>
          <p:spPr>
            <a:xfrm rot="5400000">
              <a:off x="5549486" y="-43860"/>
              <a:ext cx="851177" cy="5623599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55F2423C-98CD-92C5-A8EA-981FBD3A409E}"/>
                </a:ext>
              </a:extLst>
            </p:cNvPr>
            <p:cNvSpPr/>
            <p:nvPr/>
          </p:nvSpPr>
          <p:spPr>
            <a:xfrm>
              <a:off x="3163274" y="2383640"/>
              <a:ext cx="5582319" cy="7686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Залежить від специфіки підприємства </a:t>
              </a:r>
            </a:p>
          </p:txBody>
        </p:sp>
      </p:grpSp>
      <p:grpSp>
        <p:nvGrpSpPr>
          <p:cNvPr id="24583" name="Группа 15">
            <a:extLst>
              <a:ext uri="{FF2B5EF4-FFF2-40B4-BE49-F238E27FC236}">
                <a16:creationId xmlns:a16="http://schemas.microsoft.com/office/drawing/2014/main" id="{FE31448C-2640-3946-AE9B-9FF4646DE980}"/>
              </a:ext>
            </a:extLst>
          </p:cNvPr>
          <p:cNvGrpSpPr>
            <a:grpSpLocks/>
          </p:cNvGrpSpPr>
          <p:nvPr/>
        </p:nvGrpSpPr>
        <p:grpSpPr bwMode="auto">
          <a:xfrm>
            <a:off x="250825" y="5665788"/>
            <a:ext cx="3163888" cy="1065212"/>
            <a:chOff x="0" y="2235953"/>
            <a:chExt cx="3163274" cy="1063972"/>
          </a:xfrm>
        </p:grpSpPr>
        <p:sp>
          <p:nvSpPr>
            <p:cNvPr id="17" name="Скругленный прямоугольник 16">
              <a:extLst>
                <a:ext uri="{FF2B5EF4-FFF2-40B4-BE49-F238E27FC236}">
                  <a16:creationId xmlns:a16="http://schemas.microsoft.com/office/drawing/2014/main" id="{2812A3F8-EA12-FDE3-8825-07B0620EB2A6}"/>
                </a:ext>
              </a:extLst>
            </p:cNvPr>
            <p:cNvSpPr/>
            <p:nvPr/>
          </p:nvSpPr>
          <p:spPr>
            <a:xfrm>
              <a:off x="0" y="2235953"/>
              <a:ext cx="3163274" cy="106397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6">
              <a:extLst>
                <a:ext uri="{FF2B5EF4-FFF2-40B4-BE49-F238E27FC236}">
                  <a16:creationId xmlns:a16="http://schemas.microsoft.com/office/drawing/2014/main" id="{0EA63427-B20B-1A82-E4D8-CBD457EB48AE}"/>
                </a:ext>
              </a:extLst>
            </p:cNvPr>
            <p:cNvSpPr/>
            <p:nvPr/>
          </p:nvSpPr>
          <p:spPr>
            <a:xfrm>
              <a:off x="52378" y="2288279"/>
              <a:ext cx="3058518" cy="9593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95250" tIns="47625" rIns="95250" bIns="47625" spcCol="1270" anchor="ctr"/>
            <a:lstStyle/>
            <a:p>
              <a:pPr algn="ctr" defTabSz="1111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uk-UA" sz="2500" dirty="0"/>
                <a:t>5 рівень </a:t>
              </a:r>
            </a:p>
          </p:txBody>
        </p:sp>
      </p:grpSp>
    </p:spTree>
  </p:cSld>
  <p:clrMapOvr>
    <a:masterClrMapping/>
  </p:clrMapOvr>
  <p:transition>
    <p:wheel spokes="8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>
            <a:extLst>
              <a:ext uri="{FF2B5EF4-FFF2-40B4-BE49-F238E27FC236}">
                <a16:creationId xmlns:a16="http://schemas.microsoft.com/office/drawing/2014/main" id="{417C07DD-814D-C5FF-698C-E5309C826A15}"/>
              </a:ext>
            </a:extLst>
          </p:cNvPr>
          <p:cNvSpPr/>
          <p:nvPr/>
        </p:nvSpPr>
        <p:spPr>
          <a:xfrm>
            <a:off x="1785918" y="332656"/>
            <a:ext cx="5429288" cy="1285884"/>
          </a:xfrm>
          <a:prstGeom prst="ellipse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Методи </a:t>
            </a:r>
            <a:r>
              <a:rPr lang="uk-UA" sz="30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упр.обл</a:t>
            </a: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grpSp>
        <p:nvGrpSpPr>
          <p:cNvPr id="25603" name="Группа 6">
            <a:extLst>
              <a:ext uri="{FF2B5EF4-FFF2-40B4-BE49-F238E27FC236}">
                <a16:creationId xmlns:a16="http://schemas.microsoft.com/office/drawing/2014/main" id="{2AD03C45-0508-5D48-11E9-E8CE683D45DD}"/>
              </a:ext>
            </a:extLst>
          </p:cNvPr>
          <p:cNvGrpSpPr>
            <a:grpSpLocks/>
          </p:cNvGrpSpPr>
          <p:nvPr/>
        </p:nvGrpSpPr>
        <p:grpSpPr bwMode="auto">
          <a:xfrm>
            <a:off x="3419475" y="4641850"/>
            <a:ext cx="5724525" cy="850900"/>
            <a:chOff x="3163274" y="2342351"/>
            <a:chExt cx="5723595" cy="851177"/>
          </a:xfrm>
        </p:grpSpPr>
        <p:sp>
          <p:nvSpPr>
            <p:cNvPr id="11" name="Прямоугольник с двумя скругленными соседними углами 10">
              <a:extLst>
                <a:ext uri="{FF2B5EF4-FFF2-40B4-BE49-F238E27FC236}">
                  <a16:creationId xmlns:a16="http://schemas.microsoft.com/office/drawing/2014/main" id="{E4285855-0001-8D81-D0DA-6394390C40CB}"/>
                </a:ext>
              </a:extLst>
            </p:cNvPr>
            <p:cNvSpPr/>
            <p:nvPr/>
          </p:nvSpPr>
          <p:spPr>
            <a:xfrm rot="5400000">
              <a:off x="5549486" y="-43861"/>
              <a:ext cx="851177" cy="5623599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88F0B0E1-71DF-440B-750C-5F38638D1AB6}"/>
                </a:ext>
              </a:extLst>
            </p:cNvPr>
            <p:cNvSpPr/>
            <p:nvPr/>
          </p:nvSpPr>
          <p:spPr>
            <a:xfrm>
              <a:off x="3304539" y="2383639"/>
              <a:ext cx="5582330" cy="7686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Прийоми економічного аналізу</a:t>
              </a:r>
            </a:p>
          </p:txBody>
        </p:sp>
      </p:grpSp>
      <p:grpSp>
        <p:nvGrpSpPr>
          <p:cNvPr id="25604" name="Группа 12">
            <a:extLst>
              <a:ext uri="{FF2B5EF4-FFF2-40B4-BE49-F238E27FC236}">
                <a16:creationId xmlns:a16="http://schemas.microsoft.com/office/drawing/2014/main" id="{07C1E5C7-A581-6BD6-0198-68BF3BD5F8DD}"/>
              </a:ext>
            </a:extLst>
          </p:cNvPr>
          <p:cNvGrpSpPr>
            <a:grpSpLocks/>
          </p:cNvGrpSpPr>
          <p:nvPr/>
        </p:nvGrpSpPr>
        <p:grpSpPr bwMode="auto">
          <a:xfrm>
            <a:off x="3414713" y="5773738"/>
            <a:ext cx="5622925" cy="850900"/>
            <a:chOff x="3163274" y="2342352"/>
            <a:chExt cx="5623599" cy="851177"/>
          </a:xfrm>
        </p:grpSpPr>
        <p:sp>
          <p:nvSpPr>
            <p:cNvPr id="14" name="Прямоугольник с двумя скругленными соседними углами 13">
              <a:extLst>
                <a:ext uri="{FF2B5EF4-FFF2-40B4-BE49-F238E27FC236}">
                  <a16:creationId xmlns:a16="http://schemas.microsoft.com/office/drawing/2014/main" id="{FE8B245C-8FDC-FA34-0C6D-6EF41614BA45}"/>
                </a:ext>
              </a:extLst>
            </p:cNvPr>
            <p:cNvSpPr/>
            <p:nvPr/>
          </p:nvSpPr>
          <p:spPr>
            <a:xfrm rot="5400000">
              <a:off x="5549486" y="-43860"/>
              <a:ext cx="851177" cy="5623599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528EA22E-B238-9AF2-871E-665F4276E16B}"/>
                </a:ext>
              </a:extLst>
            </p:cNvPr>
            <p:cNvSpPr/>
            <p:nvPr/>
          </p:nvSpPr>
          <p:spPr>
            <a:xfrm>
              <a:off x="3163274" y="2383640"/>
              <a:ext cx="5582319" cy="7686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Математичні методи</a:t>
              </a:r>
            </a:p>
          </p:txBody>
        </p:sp>
      </p:grpSp>
      <p:grpSp>
        <p:nvGrpSpPr>
          <p:cNvPr id="25605" name="Группа 6">
            <a:extLst>
              <a:ext uri="{FF2B5EF4-FFF2-40B4-BE49-F238E27FC236}">
                <a16:creationId xmlns:a16="http://schemas.microsoft.com/office/drawing/2014/main" id="{15D9626B-C5D2-821D-5378-9F400DDE0C80}"/>
              </a:ext>
            </a:extLst>
          </p:cNvPr>
          <p:cNvGrpSpPr>
            <a:grpSpLocks/>
          </p:cNvGrpSpPr>
          <p:nvPr/>
        </p:nvGrpSpPr>
        <p:grpSpPr bwMode="auto">
          <a:xfrm>
            <a:off x="3419475" y="2276475"/>
            <a:ext cx="5724525" cy="850900"/>
            <a:chOff x="3163274" y="2342351"/>
            <a:chExt cx="5723595" cy="851177"/>
          </a:xfrm>
        </p:grpSpPr>
        <p:sp>
          <p:nvSpPr>
            <p:cNvPr id="19" name="Прямоугольник с двумя скругленными соседними углами 18">
              <a:extLst>
                <a:ext uri="{FF2B5EF4-FFF2-40B4-BE49-F238E27FC236}">
                  <a16:creationId xmlns:a16="http://schemas.microsoft.com/office/drawing/2014/main" id="{F364667C-CF67-2362-5A07-250625BCB5E3}"/>
                </a:ext>
              </a:extLst>
            </p:cNvPr>
            <p:cNvSpPr/>
            <p:nvPr/>
          </p:nvSpPr>
          <p:spPr>
            <a:xfrm rot="5400000">
              <a:off x="5549486" y="-43861"/>
              <a:ext cx="851177" cy="5623599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201EFCCB-A7B9-9369-76C9-3CDDA3C74A94}"/>
                </a:ext>
              </a:extLst>
            </p:cNvPr>
            <p:cNvSpPr/>
            <p:nvPr/>
          </p:nvSpPr>
          <p:spPr>
            <a:xfrm>
              <a:off x="3304539" y="2383639"/>
              <a:ext cx="5582330" cy="7686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Елементи методу бухгалтерського обліку</a:t>
              </a:r>
            </a:p>
          </p:txBody>
        </p:sp>
      </p:grpSp>
      <p:grpSp>
        <p:nvGrpSpPr>
          <p:cNvPr id="25606" name="Группа 12">
            <a:extLst>
              <a:ext uri="{FF2B5EF4-FFF2-40B4-BE49-F238E27FC236}">
                <a16:creationId xmlns:a16="http://schemas.microsoft.com/office/drawing/2014/main" id="{EEE70696-31E0-16F0-6A98-F94BCC8EEC41}"/>
              </a:ext>
            </a:extLst>
          </p:cNvPr>
          <p:cNvGrpSpPr>
            <a:grpSpLocks/>
          </p:cNvGrpSpPr>
          <p:nvPr/>
        </p:nvGrpSpPr>
        <p:grpSpPr bwMode="auto">
          <a:xfrm>
            <a:off x="3414713" y="3408363"/>
            <a:ext cx="5622925" cy="850900"/>
            <a:chOff x="3163274" y="2342352"/>
            <a:chExt cx="5623599" cy="851177"/>
          </a:xfrm>
        </p:grpSpPr>
        <p:sp>
          <p:nvSpPr>
            <p:cNvPr id="22" name="Прямоугольник с двумя скругленными соседними углами 21">
              <a:extLst>
                <a:ext uri="{FF2B5EF4-FFF2-40B4-BE49-F238E27FC236}">
                  <a16:creationId xmlns:a16="http://schemas.microsoft.com/office/drawing/2014/main" id="{9FDCAE75-DED5-5160-4634-6D416C278B7B}"/>
                </a:ext>
              </a:extLst>
            </p:cNvPr>
            <p:cNvSpPr/>
            <p:nvPr/>
          </p:nvSpPr>
          <p:spPr>
            <a:xfrm rot="5400000">
              <a:off x="5549486" y="-43860"/>
              <a:ext cx="851177" cy="5623599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DC310866-A3D1-D20E-9DA7-E7E7399CBB18}"/>
                </a:ext>
              </a:extLst>
            </p:cNvPr>
            <p:cNvSpPr/>
            <p:nvPr/>
          </p:nvSpPr>
          <p:spPr>
            <a:xfrm>
              <a:off x="3163274" y="2383640"/>
              <a:ext cx="5582319" cy="7686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Індексний метод </a:t>
              </a:r>
            </a:p>
          </p:txBody>
        </p:sp>
      </p:grpSp>
    </p:spTree>
  </p:cSld>
  <p:clrMapOvr>
    <a:masterClrMapping/>
  </p:clrMapOvr>
  <p:transition>
    <p:wheel spokes="8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AAEA2691-EB14-4440-7F5A-825B3F2C430D}"/>
              </a:ext>
            </a:extLst>
          </p:cNvPr>
          <p:cNvGraphicFramePr/>
          <p:nvPr/>
        </p:nvGraphicFramePr>
        <p:xfrm>
          <a:off x="0" y="1238028"/>
          <a:ext cx="8786874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вал 2">
            <a:extLst>
              <a:ext uri="{FF2B5EF4-FFF2-40B4-BE49-F238E27FC236}">
                <a16:creationId xmlns:a16="http://schemas.microsoft.com/office/drawing/2014/main" id="{808B1469-65B6-7684-DC46-5867B381012B}"/>
              </a:ext>
            </a:extLst>
          </p:cNvPr>
          <p:cNvSpPr/>
          <p:nvPr/>
        </p:nvSpPr>
        <p:spPr>
          <a:xfrm>
            <a:off x="1785918" y="332656"/>
            <a:ext cx="5429288" cy="864096"/>
          </a:xfrm>
          <a:prstGeom prst="ellipse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принципи обліку</a:t>
            </a:r>
          </a:p>
        </p:txBody>
      </p:sp>
      <p:grpSp>
        <p:nvGrpSpPr>
          <p:cNvPr id="26628" name="Группа 6">
            <a:extLst>
              <a:ext uri="{FF2B5EF4-FFF2-40B4-BE49-F238E27FC236}">
                <a16:creationId xmlns:a16="http://schemas.microsoft.com/office/drawing/2014/main" id="{CBFBD64B-2871-052F-67C1-1A28B55C756F}"/>
              </a:ext>
            </a:extLst>
          </p:cNvPr>
          <p:cNvGrpSpPr>
            <a:grpSpLocks/>
          </p:cNvGrpSpPr>
          <p:nvPr/>
        </p:nvGrpSpPr>
        <p:grpSpPr bwMode="auto">
          <a:xfrm>
            <a:off x="1258888" y="3644900"/>
            <a:ext cx="7872412" cy="504825"/>
            <a:chOff x="3163274" y="2366812"/>
            <a:chExt cx="5710818" cy="851177"/>
          </a:xfrm>
        </p:grpSpPr>
        <p:sp>
          <p:nvSpPr>
            <p:cNvPr id="11" name="Прямоугольник с двумя скругленными соседними углами 10">
              <a:extLst>
                <a:ext uri="{FF2B5EF4-FFF2-40B4-BE49-F238E27FC236}">
                  <a16:creationId xmlns:a16="http://schemas.microsoft.com/office/drawing/2014/main" id="{7E7B3F44-2FA7-567A-F346-17D39767762E}"/>
                </a:ext>
              </a:extLst>
            </p:cNvPr>
            <p:cNvSpPr/>
            <p:nvPr/>
          </p:nvSpPr>
          <p:spPr>
            <a:xfrm rot="5400000">
              <a:off x="5636855" y="-19247"/>
              <a:ext cx="851177" cy="5623296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708804AE-4065-9059-349E-660F676E6332}"/>
                </a:ext>
              </a:extLst>
            </p:cNvPr>
            <p:cNvSpPr/>
            <p:nvPr/>
          </p:nvSpPr>
          <p:spPr>
            <a:xfrm>
              <a:off x="3163274" y="2366812"/>
              <a:ext cx="5581838" cy="76820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Орієнтації обліку на досягнення страт цілей</a:t>
              </a:r>
            </a:p>
          </p:txBody>
        </p:sp>
      </p:grpSp>
      <p:grpSp>
        <p:nvGrpSpPr>
          <p:cNvPr id="26629" name="Группа 12">
            <a:extLst>
              <a:ext uri="{FF2B5EF4-FFF2-40B4-BE49-F238E27FC236}">
                <a16:creationId xmlns:a16="http://schemas.microsoft.com/office/drawing/2014/main" id="{5D776924-3B24-68F7-EA7C-7C1856CBE44F}"/>
              </a:ext>
            </a:extLst>
          </p:cNvPr>
          <p:cNvGrpSpPr>
            <a:grpSpLocks/>
          </p:cNvGrpSpPr>
          <p:nvPr/>
        </p:nvGrpSpPr>
        <p:grpSpPr bwMode="auto">
          <a:xfrm>
            <a:off x="1379538" y="4221163"/>
            <a:ext cx="7751762" cy="576262"/>
            <a:chOff x="3163274" y="2383640"/>
            <a:chExt cx="5623600" cy="854625"/>
          </a:xfrm>
        </p:grpSpPr>
        <p:sp>
          <p:nvSpPr>
            <p:cNvPr id="14" name="Прямоугольник с двумя скругленными соседними углами 13">
              <a:extLst>
                <a:ext uri="{FF2B5EF4-FFF2-40B4-BE49-F238E27FC236}">
                  <a16:creationId xmlns:a16="http://schemas.microsoft.com/office/drawing/2014/main" id="{6541A49C-2FE1-6006-A504-0EBDC62FFA10}"/>
                </a:ext>
              </a:extLst>
            </p:cNvPr>
            <p:cNvSpPr/>
            <p:nvPr/>
          </p:nvSpPr>
          <p:spPr>
            <a:xfrm rot="5400000">
              <a:off x="5548938" y="330"/>
              <a:ext cx="852271" cy="5623600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3DE4FE9C-A570-3CA9-2861-A125EE31321A}"/>
                </a:ext>
              </a:extLst>
            </p:cNvPr>
            <p:cNvSpPr/>
            <p:nvPr/>
          </p:nvSpPr>
          <p:spPr>
            <a:xfrm>
              <a:off x="3163274" y="2383640"/>
              <a:ext cx="5582140" cy="76751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Результативності </a:t>
              </a:r>
            </a:p>
          </p:txBody>
        </p:sp>
      </p:grpSp>
      <p:grpSp>
        <p:nvGrpSpPr>
          <p:cNvPr id="26630" name="Группа 6">
            <a:extLst>
              <a:ext uri="{FF2B5EF4-FFF2-40B4-BE49-F238E27FC236}">
                <a16:creationId xmlns:a16="http://schemas.microsoft.com/office/drawing/2014/main" id="{5269EC0E-7225-3365-8BF1-F00B914952B9}"/>
              </a:ext>
            </a:extLst>
          </p:cNvPr>
          <p:cNvGrpSpPr>
            <a:grpSpLocks/>
          </p:cNvGrpSpPr>
          <p:nvPr/>
        </p:nvGrpSpPr>
        <p:grpSpPr bwMode="auto">
          <a:xfrm>
            <a:off x="1379538" y="2997200"/>
            <a:ext cx="7664450" cy="503238"/>
            <a:chOff x="3163274" y="2342352"/>
            <a:chExt cx="5623599" cy="851177"/>
          </a:xfrm>
        </p:grpSpPr>
        <p:sp>
          <p:nvSpPr>
            <p:cNvPr id="25" name="Прямоугольник с двумя скругленными соседними углами 24">
              <a:extLst>
                <a:ext uri="{FF2B5EF4-FFF2-40B4-BE49-F238E27FC236}">
                  <a16:creationId xmlns:a16="http://schemas.microsoft.com/office/drawing/2014/main" id="{02F290BC-D112-FFD2-24A7-5804D7D53568}"/>
                </a:ext>
              </a:extLst>
            </p:cNvPr>
            <p:cNvSpPr/>
            <p:nvPr/>
          </p:nvSpPr>
          <p:spPr>
            <a:xfrm rot="5400000">
              <a:off x="5549485" y="-43859"/>
              <a:ext cx="851177" cy="5623599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Прямоугольник 25">
              <a:extLst>
                <a:ext uri="{FF2B5EF4-FFF2-40B4-BE49-F238E27FC236}">
                  <a16:creationId xmlns:a16="http://schemas.microsoft.com/office/drawing/2014/main" id="{A221BE3E-BFC7-E805-2A95-AAD29F834B72}"/>
                </a:ext>
              </a:extLst>
            </p:cNvPr>
            <p:cNvSpPr/>
            <p:nvPr/>
          </p:nvSpPr>
          <p:spPr>
            <a:xfrm>
              <a:off x="3163274" y="2382629"/>
              <a:ext cx="5582831" cy="7706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Методологічної незалежності</a:t>
              </a:r>
            </a:p>
          </p:txBody>
        </p:sp>
      </p:grpSp>
      <p:grpSp>
        <p:nvGrpSpPr>
          <p:cNvPr id="26631" name="Группа 12">
            <a:extLst>
              <a:ext uri="{FF2B5EF4-FFF2-40B4-BE49-F238E27FC236}">
                <a16:creationId xmlns:a16="http://schemas.microsoft.com/office/drawing/2014/main" id="{138A7565-5780-0CBC-09D2-ED2D650450B9}"/>
              </a:ext>
            </a:extLst>
          </p:cNvPr>
          <p:cNvGrpSpPr>
            <a:grpSpLocks/>
          </p:cNvGrpSpPr>
          <p:nvPr/>
        </p:nvGrpSpPr>
        <p:grpSpPr bwMode="auto">
          <a:xfrm>
            <a:off x="1379538" y="4908550"/>
            <a:ext cx="7694612" cy="576263"/>
            <a:chOff x="3163274" y="2383640"/>
            <a:chExt cx="5623600" cy="854625"/>
          </a:xfrm>
        </p:grpSpPr>
        <p:sp>
          <p:nvSpPr>
            <p:cNvPr id="31" name="Прямоугольник с двумя скругленными соседними углами 30">
              <a:extLst>
                <a:ext uri="{FF2B5EF4-FFF2-40B4-BE49-F238E27FC236}">
                  <a16:creationId xmlns:a16="http://schemas.microsoft.com/office/drawing/2014/main" id="{1229F0C1-5A0B-C296-72E0-E1CA5CB99621}"/>
                </a:ext>
              </a:extLst>
            </p:cNvPr>
            <p:cNvSpPr/>
            <p:nvPr/>
          </p:nvSpPr>
          <p:spPr>
            <a:xfrm rot="5400000">
              <a:off x="5548939" y="331"/>
              <a:ext cx="852270" cy="5623600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9C803EA2-0866-3B0B-725E-D1B21BB95E8C}"/>
                </a:ext>
              </a:extLst>
            </p:cNvPr>
            <p:cNvSpPr/>
            <p:nvPr/>
          </p:nvSpPr>
          <p:spPr>
            <a:xfrm>
              <a:off x="3163274" y="2383640"/>
              <a:ext cx="5581832" cy="7675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Відповідальності </a:t>
              </a:r>
            </a:p>
          </p:txBody>
        </p:sp>
      </p:grpSp>
      <p:grpSp>
        <p:nvGrpSpPr>
          <p:cNvPr id="26632" name="Группа 12">
            <a:extLst>
              <a:ext uri="{FF2B5EF4-FFF2-40B4-BE49-F238E27FC236}">
                <a16:creationId xmlns:a16="http://schemas.microsoft.com/office/drawing/2014/main" id="{5E1644C7-9B94-B025-32F3-917411970686}"/>
              </a:ext>
            </a:extLst>
          </p:cNvPr>
          <p:cNvGrpSpPr>
            <a:grpSpLocks/>
          </p:cNvGrpSpPr>
          <p:nvPr/>
        </p:nvGrpSpPr>
        <p:grpSpPr bwMode="auto">
          <a:xfrm>
            <a:off x="1379538" y="5580063"/>
            <a:ext cx="7694612" cy="576262"/>
            <a:chOff x="3163274" y="2383640"/>
            <a:chExt cx="5623600" cy="854625"/>
          </a:xfrm>
        </p:grpSpPr>
        <p:sp>
          <p:nvSpPr>
            <p:cNvPr id="36" name="Прямоугольник с двумя скругленными соседними углами 35">
              <a:extLst>
                <a:ext uri="{FF2B5EF4-FFF2-40B4-BE49-F238E27FC236}">
                  <a16:creationId xmlns:a16="http://schemas.microsoft.com/office/drawing/2014/main" id="{23DF8141-4C63-7188-EF6C-435B0FE73995}"/>
                </a:ext>
              </a:extLst>
            </p:cNvPr>
            <p:cNvSpPr/>
            <p:nvPr/>
          </p:nvSpPr>
          <p:spPr>
            <a:xfrm rot="5400000">
              <a:off x="5548938" y="330"/>
              <a:ext cx="852271" cy="5623600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7" name="Прямоугольник 36">
              <a:extLst>
                <a:ext uri="{FF2B5EF4-FFF2-40B4-BE49-F238E27FC236}">
                  <a16:creationId xmlns:a16="http://schemas.microsoft.com/office/drawing/2014/main" id="{9753A9F5-5732-2C93-AF81-B1F7321E8553}"/>
                </a:ext>
              </a:extLst>
            </p:cNvPr>
            <p:cNvSpPr/>
            <p:nvPr/>
          </p:nvSpPr>
          <p:spPr>
            <a:xfrm>
              <a:off x="3163274" y="2383640"/>
              <a:ext cx="5581832" cy="76751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Оцінки результатів діяльності структурних підрозділів </a:t>
              </a:r>
            </a:p>
          </p:txBody>
        </p:sp>
      </p:grpSp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>
            <a:extLst>
              <a:ext uri="{FF2B5EF4-FFF2-40B4-BE49-F238E27FC236}">
                <a16:creationId xmlns:a16="http://schemas.microsoft.com/office/drawing/2014/main" id="{65C345B7-DE76-D5E0-F5C6-D6E96CA57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282" y="714356"/>
            <a:ext cx="3929090" cy="1714512"/>
          </a:xfrm>
          <a:prstGeom prst="flowChartMagneticTape">
            <a:avLst/>
          </a:prstGeom>
          <a:solidFill>
            <a:srgbClr val="7030A0"/>
          </a:solidFill>
          <a:ln>
            <a:headEnd/>
            <a:tailEnd/>
          </a:ln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 eaLnBrk="1" hangingPunct="1">
              <a:spcAft>
                <a:spcPts val="1000"/>
              </a:spcAft>
              <a:defRPr/>
            </a:pPr>
            <a:endParaRPr lang="uk-UA" sz="7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Arial" pitchFamily="34" charset="0"/>
            </a:endParaRPr>
          </a:p>
          <a:p>
            <a:pPr algn="ctr" eaLnBrk="1" hangingPunct="1">
              <a:spcAft>
                <a:spcPts val="1000"/>
              </a:spcAft>
              <a:defRPr/>
            </a:pPr>
            <a:r>
              <a:rPr lang="uk-UA" sz="3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Управлінський облік</a:t>
            </a:r>
            <a:endParaRPr lang="uk-UA" sz="3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1E7B34-832B-9F24-15AD-64291CA8E3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8926" y="2143116"/>
            <a:ext cx="5786478" cy="387817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/>
          <a:p>
            <a:pPr algn="just" eaLnBrk="1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rPr>
              <a:t>процес виявлення, вимірювання, накопичення, аналізу, підготовки, інтерпретації та передачі інформації, що використовується управлінською ланкою в процесі управління діяльністю підприємства</a:t>
            </a:r>
            <a:endParaRPr lang="uk-UA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5A556AD8-0C3D-C1FF-0719-EDB6458E8C51}"/>
              </a:ext>
            </a:extLst>
          </p:cNvPr>
          <p:cNvGraphicFramePr/>
          <p:nvPr/>
        </p:nvGraphicFramePr>
        <p:xfrm>
          <a:off x="0" y="1340768"/>
          <a:ext cx="8786874" cy="1326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вал 2">
            <a:extLst>
              <a:ext uri="{FF2B5EF4-FFF2-40B4-BE49-F238E27FC236}">
                <a16:creationId xmlns:a16="http://schemas.microsoft.com/office/drawing/2014/main" id="{EB996105-8F5F-133A-AB86-E63C7A584D3E}"/>
              </a:ext>
            </a:extLst>
          </p:cNvPr>
          <p:cNvSpPr/>
          <p:nvPr/>
        </p:nvSpPr>
        <p:spPr>
          <a:xfrm>
            <a:off x="1785918" y="332656"/>
            <a:ext cx="5429288" cy="864096"/>
          </a:xfrm>
          <a:prstGeom prst="ellipse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принципи обліку</a:t>
            </a:r>
          </a:p>
        </p:txBody>
      </p:sp>
      <p:grpSp>
        <p:nvGrpSpPr>
          <p:cNvPr id="27652" name="Группа 6">
            <a:extLst>
              <a:ext uri="{FF2B5EF4-FFF2-40B4-BE49-F238E27FC236}">
                <a16:creationId xmlns:a16="http://schemas.microsoft.com/office/drawing/2014/main" id="{10499606-9C63-A1EB-7802-EFEF1ADE45BA}"/>
              </a:ext>
            </a:extLst>
          </p:cNvPr>
          <p:cNvGrpSpPr>
            <a:grpSpLocks/>
          </p:cNvGrpSpPr>
          <p:nvPr/>
        </p:nvGrpSpPr>
        <p:grpSpPr bwMode="auto">
          <a:xfrm>
            <a:off x="1258888" y="3644900"/>
            <a:ext cx="7872412" cy="720725"/>
            <a:chOff x="3163274" y="2366812"/>
            <a:chExt cx="5710818" cy="851179"/>
          </a:xfrm>
        </p:grpSpPr>
        <p:sp>
          <p:nvSpPr>
            <p:cNvPr id="11" name="Прямоугольник с двумя скругленными соседними углами 10">
              <a:extLst>
                <a:ext uri="{FF2B5EF4-FFF2-40B4-BE49-F238E27FC236}">
                  <a16:creationId xmlns:a16="http://schemas.microsoft.com/office/drawing/2014/main" id="{203E5314-03D3-6839-78A0-29AF1AB4D552}"/>
                </a:ext>
              </a:extLst>
            </p:cNvPr>
            <p:cNvSpPr/>
            <p:nvPr/>
          </p:nvSpPr>
          <p:spPr>
            <a:xfrm rot="5400000">
              <a:off x="5636854" y="-19246"/>
              <a:ext cx="851179" cy="5623296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20E83E04-8509-F5C2-65C1-A000035982F6}"/>
                </a:ext>
              </a:extLst>
            </p:cNvPr>
            <p:cNvSpPr/>
            <p:nvPr/>
          </p:nvSpPr>
          <p:spPr>
            <a:xfrm>
              <a:off x="3163274" y="2449305"/>
              <a:ext cx="5581838" cy="7686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Прийнятності та багаторазового використання </a:t>
              </a:r>
            </a:p>
          </p:txBody>
        </p:sp>
      </p:grpSp>
      <p:grpSp>
        <p:nvGrpSpPr>
          <p:cNvPr id="27653" name="Группа 12">
            <a:extLst>
              <a:ext uri="{FF2B5EF4-FFF2-40B4-BE49-F238E27FC236}">
                <a16:creationId xmlns:a16="http://schemas.microsoft.com/office/drawing/2014/main" id="{943E2FA2-7801-641D-EFF1-25CE0EC03416}"/>
              </a:ext>
            </a:extLst>
          </p:cNvPr>
          <p:cNvGrpSpPr>
            <a:grpSpLocks/>
          </p:cNvGrpSpPr>
          <p:nvPr/>
        </p:nvGrpSpPr>
        <p:grpSpPr bwMode="auto">
          <a:xfrm>
            <a:off x="1379538" y="4727575"/>
            <a:ext cx="7751762" cy="573088"/>
            <a:chOff x="3163274" y="2387088"/>
            <a:chExt cx="5623600" cy="851177"/>
          </a:xfrm>
        </p:grpSpPr>
        <p:sp>
          <p:nvSpPr>
            <p:cNvPr id="14" name="Прямоугольник с двумя скругленными соседними углами 13">
              <a:extLst>
                <a:ext uri="{FF2B5EF4-FFF2-40B4-BE49-F238E27FC236}">
                  <a16:creationId xmlns:a16="http://schemas.microsoft.com/office/drawing/2014/main" id="{217B6434-AEB8-CB14-C60F-6F498B7CAD68}"/>
                </a:ext>
              </a:extLst>
            </p:cNvPr>
            <p:cNvSpPr/>
            <p:nvPr/>
          </p:nvSpPr>
          <p:spPr>
            <a:xfrm rot="5400000">
              <a:off x="5549486" y="877"/>
              <a:ext cx="851177" cy="5623600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F2D81743-0369-75E2-AC87-5584E8835CC9}"/>
                </a:ext>
              </a:extLst>
            </p:cNvPr>
            <p:cNvSpPr/>
            <p:nvPr/>
          </p:nvSpPr>
          <p:spPr>
            <a:xfrm>
              <a:off x="3163274" y="2469613"/>
              <a:ext cx="5582140" cy="7686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Бюджетного методу управління </a:t>
              </a:r>
            </a:p>
          </p:txBody>
        </p:sp>
      </p:grpSp>
      <p:grpSp>
        <p:nvGrpSpPr>
          <p:cNvPr id="27654" name="Группа 6">
            <a:extLst>
              <a:ext uri="{FF2B5EF4-FFF2-40B4-BE49-F238E27FC236}">
                <a16:creationId xmlns:a16="http://schemas.microsoft.com/office/drawing/2014/main" id="{1BC15B9E-A627-D92C-7833-83628F1CDE7C}"/>
              </a:ext>
            </a:extLst>
          </p:cNvPr>
          <p:cNvGrpSpPr>
            <a:grpSpLocks/>
          </p:cNvGrpSpPr>
          <p:nvPr/>
        </p:nvGrpSpPr>
        <p:grpSpPr bwMode="auto">
          <a:xfrm>
            <a:off x="1379538" y="2997200"/>
            <a:ext cx="7664450" cy="503238"/>
            <a:chOff x="3163274" y="2342352"/>
            <a:chExt cx="5623599" cy="851177"/>
          </a:xfrm>
        </p:grpSpPr>
        <p:sp>
          <p:nvSpPr>
            <p:cNvPr id="25" name="Прямоугольник с двумя скругленными соседними углами 24">
              <a:extLst>
                <a:ext uri="{FF2B5EF4-FFF2-40B4-BE49-F238E27FC236}">
                  <a16:creationId xmlns:a16="http://schemas.microsoft.com/office/drawing/2014/main" id="{3FD72D71-6232-5B3B-C2E7-E4F877FB5261}"/>
                </a:ext>
              </a:extLst>
            </p:cNvPr>
            <p:cNvSpPr/>
            <p:nvPr/>
          </p:nvSpPr>
          <p:spPr>
            <a:xfrm rot="5400000">
              <a:off x="5549485" y="-43859"/>
              <a:ext cx="851177" cy="5623599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Прямоугольник 25">
              <a:extLst>
                <a:ext uri="{FF2B5EF4-FFF2-40B4-BE49-F238E27FC236}">
                  <a16:creationId xmlns:a16="http://schemas.microsoft.com/office/drawing/2014/main" id="{236E44A7-51F4-C091-30DB-C0F51DF64A56}"/>
                </a:ext>
              </a:extLst>
            </p:cNvPr>
            <p:cNvSpPr/>
            <p:nvPr/>
          </p:nvSpPr>
          <p:spPr>
            <a:xfrm>
              <a:off x="3163274" y="2382629"/>
              <a:ext cx="5582831" cy="7706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Багатоваріантності </a:t>
              </a:r>
            </a:p>
          </p:txBody>
        </p:sp>
      </p:grpSp>
    </p:spTree>
  </p:cSld>
  <p:clrMapOvr>
    <a:masterClrMapping/>
  </p:clrMapOvr>
  <p:transition>
    <p:wheel spokes="8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>
            <a:extLst>
              <a:ext uri="{FF2B5EF4-FFF2-40B4-BE49-F238E27FC236}">
                <a16:creationId xmlns:a16="http://schemas.microsoft.com/office/drawing/2014/main" id="{78ECFA3E-7446-29F7-D8A3-F67D25E4816E}"/>
              </a:ext>
            </a:extLst>
          </p:cNvPr>
          <p:cNvSpPr/>
          <p:nvPr/>
        </p:nvSpPr>
        <p:spPr>
          <a:xfrm>
            <a:off x="1785918" y="332656"/>
            <a:ext cx="5429288" cy="1285884"/>
          </a:xfrm>
          <a:prstGeom prst="ellipse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Функції </a:t>
            </a:r>
            <a:r>
              <a:rPr lang="uk-UA" sz="30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упр.обл</a:t>
            </a: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grpSp>
        <p:nvGrpSpPr>
          <p:cNvPr id="28675" name="Группа 6">
            <a:extLst>
              <a:ext uri="{FF2B5EF4-FFF2-40B4-BE49-F238E27FC236}">
                <a16:creationId xmlns:a16="http://schemas.microsoft.com/office/drawing/2014/main" id="{DE724798-A9EC-3490-13E6-8689F5CAE848}"/>
              </a:ext>
            </a:extLst>
          </p:cNvPr>
          <p:cNvGrpSpPr>
            <a:grpSpLocks/>
          </p:cNvGrpSpPr>
          <p:nvPr/>
        </p:nvGrpSpPr>
        <p:grpSpPr bwMode="auto">
          <a:xfrm>
            <a:off x="3419475" y="3357563"/>
            <a:ext cx="5724525" cy="658812"/>
            <a:chOff x="3163274" y="2342351"/>
            <a:chExt cx="5723595" cy="851177"/>
          </a:xfrm>
        </p:grpSpPr>
        <p:sp>
          <p:nvSpPr>
            <p:cNvPr id="11" name="Прямоугольник с двумя скругленными соседними углами 10">
              <a:extLst>
                <a:ext uri="{FF2B5EF4-FFF2-40B4-BE49-F238E27FC236}">
                  <a16:creationId xmlns:a16="http://schemas.microsoft.com/office/drawing/2014/main" id="{43251B2E-CE01-BD59-1B98-5BC076ED80A5}"/>
                </a:ext>
              </a:extLst>
            </p:cNvPr>
            <p:cNvSpPr/>
            <p:nvPr/>
          </p:nvSpPr>
          <p:spPr>
            <a:xfrm rot="5400000">
              <a:off x="5549486" y="-43861"/>
              <a:ext cx="851177" cy="5623599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68DAD0FD-A2A2-0799-B93A-F8DC0E228393}"/>
                </a:ext>
              </a:extLst>
            </p:cNvPr>
            <p:cNvSpPr/>
            <p:nvPr/>
          </p:nvSpPr>
          <p:spPr>
            <a:xfrm>
              <a:off x="3304539" y="2383372"/>
              <a:ext cx="5582330" cy="7691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Аналітична </a:t>
              </a:r>
            </a:p>
          </p:txBody>
        </p:sp>
      </p:grpSp>
      <p:grpSp>
        <p:nvGrpSpPr>
          <p:cNvPr id="28676" name="Группа 12">
            <a:extLst>
              <a:ext uri="{FF2B5EF4-FFF2-40B4-BE49-F238E27FC236}">
                <a16:creationId xmlns:a16="http://schemas.microsoft.com/office/drawing/2014/main" id="{876F520B-1105-ACAF-43AD-3471E421BC64}"/>
              </a:ext>
            </a:extLst>
          </p:cNvPr>
          <p:cNvGrpSpPr>
            <a:grpSpLocks/>
          </p:cNvGrpSpPr>
          <p:nvPr/>
        </p:nvGrpSpPr>
        <p:grpSpPr bwMode="auto">
          <a:xfrm>
            <a:off x="3486150" y="4178300"/>
            <a:ext cx="5622925" cy="619125"/>
            <a:chOff x="3163274" y="2285641"/>
            <a:chExt cx="5623599" cy="866599"/>
          </a:xfrm>
        </p:grpSpPr>
        <p:sp>
          <p:nvSpPr>
            <p:cNvPr id="14" name="Прямоугольник с двумя скругленными соседними углами 13">
              <a:extLst>
                <a:ext uri="{FF2B5EF4-FFF2-40B4-BE49-F238E27FC236}">
                  <a16:creationId xmlns:a16="http://schemas.microsoft.com/office/drawing/2014/main" id="{8F5AD22B-F7D9-AF6B-5F6E-82F5EB86F7A6}"/>
                </a:ext>
              </a:extLst>
            </p:cNvPr>
            <p:cNvSpPr/>
            <p:nvPr/>
          </p:nvSpPr>
          <p:spPr>
            <a:xfrm rot="5400000">
              <a:off x="5549551" y="-100636"/>
              <a:ext cx="851045" cy="5623599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2B61AF54-7FBE-E616-7398-6359E7CEF94B}"/>
                </a:ext>
              </a:extLst>
            </p:cNvPr>
            <p:cNvSpPr/>
            <p:nvPr/>
          </p:nvSpPr>
          <p:spPr>
            <a:xfrm>
              <a:off x="3163274" y="2383411"/>
              <a:ext cx="5582319" cy="7688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прогнозна</a:t>
              </a:r>
            </a:p>
          </p:txBody>
        </p:sp>
      </p:grpSp>
      <p:grpSp>
        <p:nvGrpSpPr>
          <p:cNvPr id="28677" name="Группа 6">
            <a:extLst>
              <a:ext uri="{FF2B5EF4-FFF2-40B4-BE49-F238E27FC236}">
                <a16:creationId xmlns:a16="http://schemas.microsoft.com/office/drawing/2014/main" id="{F2A2691A-AFED-6563-3698-52A7A8ACF68D}"/>
              </a:ext>
            </a:extLst>
          </p:cNvPr>
          <p:cNvGrpSpPr>
            <a:grpSpLocks/>
          </p:cNvGrpSpPr>
          <p:nvPr/>
        </p:nvGrpSpPr>
        <p:grpSpPr bwMode="auto">
          <a:xfrm>
            <a:off x="3419475" y="1773238"/>
            <a:ext cx="5724525" cy="647700"/>
            <a:chOff x="3163274" y="2342351"/>
            <a:chExt cx="5723595" cy="851177"/>
          </a:xfrm>
        </p:grpSpPr>
        <p:sp>
          <p:nvSpPr>
            <p:cNvPr id="19" name="Прямоугольник с двумя скругленными соседними углами 18">
              <a:extLst>
                <a:ext uri="{FF2B5EF4-FFF2-40B4-BE49-F238E27FC236}">
                  <a16:creationId xmlns:a16="http://schemas.microsoft.com/office/drawing/2014/main" id="{EBE04689-FBF3-4024-B9C1-1AA9FFC1585E}"/>
                </a:ext>
              </a:extLst>
            </p:cNvPr>
            <p:cNvSpPr/>
            <p:nvPr/>
          </p:nvSpPr>
          <p:spPr>
            <a:xfrm rot="5400000">
              <a:off x="5549486" y="-43861"/>
              <a:ext cx="851177" cy="5623599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88082576-5AB5-4F6D-45A5-3D1A8CF8D962}"/>
                </a:ext>
              </a:extLst>
            </p:cNvPr>
            <p:cNvSpPr/>
            <p:nvPr/>
          </p:nvSpPr>
          <p:spPr>
            <a:xfrm>
              <a:off x="3304539" y="2384075"/>
              <a:ext cx="5582330" cy="7677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інформаційна</a:t>
              </a:r>
            </a:p>
          </p:txBody>
        </p:sp>
      </p:grpSp>
      <p:grpSp>
        <p:nvGrpSpPr>
          <p:cNvPr id="28678" name="Группа 12">
            <a:extLst>
              <a:ext uri="{FF2B5EF4-FFF2-40B4-BE49-F238E27FC236}">
                <a16:creationId xmlns:a16="http://schemas.microsoft.com/office/drawing/2014/main" id="{48A79217-25CB-3BAA-59FF-9586499A1937}"/>
              </a:ext>
            </a:extLst>
          </p:cNvPr>
          <p:cNvGrpSpPr>
            <a:grpSpLocks/>
          </p:cNvGrpSpPr>
          <p:nvPr/>
        </p:nvGrpSpPr>
        <p:grpSpPr bwMode="auto">
          <a:xfrm>
            <a:off x="3414713" y="2565400"/>
            <a:ext cx="5622925" cy="668338"/>
            <a:chOff x="3163274" y="2342352"/>
            <a:chExt cx="5623599" cy="851177"/>
          </a:xfrm>
        </p:grpSpPr>
        <p:sp>
          <p:nvSpPr>
            <p:cNvPr id="22" name="Прямоугольник с двумя скругленными соседними углами 21">
              <a:extLst>
                <a:ext uri="{FF2B5EF4-FFF2-40B4-BE49-F238E27FC236}">
                  <a16:creationId xmlns:a16="http://schemas.microsoft.com/office/drawing/2014/main" id="{A749DA26-E9F7-8ACF-FE86-15232EF74842}"/>
                </a:ext>
              </a:extLst>
            </p:cNvPr>
            <p:cNvSpPr/>
            <p:nvPr/>
          </p:nvSpPr>
          <p:spPr>
            <a:xfrm rot="5400000">
              <a:off x="5549486" y="-43860"/>
              <a:ext cx="851177" cy="5623599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9E1F89CD-E9FD-A73C-0744-878C8D77ABD2}"/>
                </a:ext>
              </a:extLst>
            </p:cNvPr>
            <p:cNvSpPr/>
            <p:nvPr/>
          </p:nvSpPr>
          <p:spPr>
            <a:xfrm>
              <a:off x="3163274" y="2382788"/>
              <a:ext cx="5582319" cy="7703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Комунікаційна </a:t>
              </a:r>
            </a:p>
          </p:txBody>
        </p:sp>
      </p:grpSp>
      <p:grpSp>
        <p:nvGrpSpPr>
          <p:cNvPr id="28679" name="Группа 12">
            <a:extLst>
              <a:ext uri="{FF2B5EF4-FFF2-40B4-BE49-F238E27FC236}">
                <a16:creationId xmlns:a16="http://schemas.microsoft.com/office/drawing/2014/main" id="{D13FA147-0A5A-8D0B-77C2-691977443B6B}"/>
              </a:ext>
            </a:extLst>
          </p:cNvPr>
          <p:cNvGrpSpPr>
            <a:grpSpLocks/>
          </p:cNvGrpSpPr>
          <p:nvPr/>
        </p:nvGrpSpPr>
        <p:grpSpPr bwMode="auto">
          <a:xfrm>
            <a:off x="3486150" y="4983163"/>
            <a:ext cx="5622925" cy="619125"/>
            <a:chOff x="3163274" y="2285641"/>
            <a:chExt cx="5623599" cy="866599"/>
          </a:xfrm>
        </p:grpSpPr>
        <p:sp>
          <p:nvSpPr>
            <p:cNvPr id="18" name="Прямоугольник с двумя скругленными соседними углами 17">
              <a:extLst>
                <a:ext uri="{FF2B5EF4-FFF2-40B4-BE49-F238E27FC236}">
                  <a16:creationId xmlns:a16="http://schemas.microsoft.com/office/drawing/2014/main" id="{0BEA4EDC-470B-33EB-B018-E3B1E8982693}"/>
                </a:ext>
              </a:extLst>
            </p:cNvPr>
            <p:cNvSpPr/>
            <p:nvPr/>
          </p:nvSpPr>
          <p:spPr>
            <a:xfrm rot="5400000">
              <a:off x="5549552" y="-100637"/>
              <a:ext cx="851044" cy="5623599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3CA0B5B7-D73D-83CD-4AEF-C088673A77C3}"/>
                </a:ext>
              </a:extLst>
            </p:cNvPr>
            <p:cNvSpPr/>
            <p:nvPr/>
          </p:nvSpPr>
          <p:spPr>
            <a:xfrm>
              <a:off x="3163274" y="2383411"/>
              <a:ext cx="5582319" cy="7688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/>
            <a:p>
              <a:pPr marL="228600" lvl="1" indent="-228600" defTabSz="11112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uk-UA" sz="2500" dirty="0"/>
                <a:t>Контрольна </a:t>
              </a:r>
            </a:p>
          </p:txBody>
        </p:sp>
      </p:grpSp>
    </p:spTree>
  </p:cSld>
  <p:clrMapOvr>
    <a:masterClrMapping/>
  </p:clrMapOvr>
  <p:transition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1">
            <a:extLst>
              <a:ext uri="{FF2B5EF4-FFF2-40B4-BE49-F238E27FC236}">
                <a16:creationId xmlns:a16="http://schemas.microsoft.com/office/drawing/2014/main" id="{82029619-FAD5-1F2A-6D16-8CC20CFB7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981075"/>
            <a:ext cx="80645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>
                <a:latin typeface="Arial" panose="020B0604020202020204" pitchFamily="34" charset="0"/>
              </a:rPr>
              <a:t>альтернативність елементів облікової політики забезпечує маніпулятивну особливість </a:t>
            </a:r>
            <a:br>
              <a:rPr lang="uk-UA" altLang="uk-UA">
                <a:latin typeface="Arial" panose="020B0604020202020204" pitchFamily="34" charset="0"/>
              </a:rPr>
            </a:br>
            <a:r>
              <a:rPr lang="uk-UA" altLang="uk-UA">
                <a:latin typeface="Arial" panose="020B0604020202020204" pitchFamily="34" charset="0"/>
              </a:rPr>
              <a:t>фінансового результату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uk-UA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uk-UA" b="1">
                <a:latin typeface="Arial" panose="020B0604020202020204" pitchFamily="34" charset="0"/>
              </a:rPr>
              <a:t>КІЛЬКІСТЬ МОЖЛИВИХ ВАРІАНТІВ ВЕЛИЧИНИ ФІНАНСОВОГО РЕЗУЛЬТАТУ  </a:t>
            </a:r>
            <a:br>
              <a:rPr lang="uk-UA" altLang="uk-UA" b="1">
                <a:latin typeface="Arial" panose="020B0604020202020204" pitchFamily="34" charset="0"/>
              </a:rPr>
            </a:br>
            <a:r>
              <a:rPr lang="uk-UA" altLang="uk-UA" b="1">
                <a:latin typeface="Arial" panose="020B0604020202020204" pitchFamily="34" charset="0"/>
              </a:rPr>
              <a:t>47044800</a:t>
            </a:r>
          </a:p>
        </p:txBody>
      </p:sp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921BEEE-827B-AF5D-A531-F8FC4E8663C7}"/>
              </a:ext>
            </a:extLst>
          </p:cNvPr>
          <p:cNvGraphicFramePr>
            <a:graphicFrameLocks noGrp="1"/>
          </p:cNvGraphicFramePr>
          <p:nvPr/>
        </p:nvGraphicFramePr>
        <p:xfrm>
          <a:off x="323850" y="573088"/>
          <a:ext cx="8424863" cy="6337300"/>
        </p:xfrm>
        <a:graphic>
          <a:graphicData uri="http://schemas.openxmlformats.org/drawingml/2006/table">
            <a:tbl>
              <a:tblPr/>
              <a:tblGrid>
                <a:gridCol w="1779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5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58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7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7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9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874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40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Елемент облікової політики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Альтернативні варіанти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039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Вплив на величину доходів бізнес-одиниці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15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Визнання доходу від реалізації готової продукції (товарів, робіт, послуг) 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Виходячи із звичайної ціни реалізації 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uk-UA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Застосування акційних цін 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427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Визнання доходу в частині нарахування амортизації на необоротний актив одержаний безоплатно (метод нарахування) 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прямолінійний </a:t>
                      </a:r>
                      <a:b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зменшення залишкової вартості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2-2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прискореного зменшення залишкової вартості 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2-3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кумулятивний </a:t>
                      </a:r>
                      <a:b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2-4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виробничий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2-5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податковий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uk-UA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-6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2039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Вплив на величину витрат діяльності бізнес-одиниці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5223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Методи нарахування амортизації необоротних активів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прямолінійний </a:t>
                      </a:r>
                      <a:b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зменшення залишкової вартості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прискореного зменшення залишкової вартості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1-3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кумулятивний </a:t>
                      </a:r>
                      <a:b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1-4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виробничий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1-5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одатковий</a:t>
                      </a:r>
                      <a:r>
                        <a:rPr kumimoji="0" lang="uk-UA" sz="1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1-6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5223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Методи нарахування амортизації на малоцінні необоротні матеріальні активи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амортизація нараховується у першому місяці використання об’єкта у розмірі 50 відсотків його вартості, яка амортизується, у місяці їх вилучення з активів (списання з балансу) внаслідок невідповідності критеріям визнання активом 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uk-UA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2-1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амортизація нараховується у першому місяці використання об’єкта в розмірі 100 відсотків його вартості 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uk-UA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6019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Методи оцінки запасів при їх вибутті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собівартості перших за часом надходження запасів (ФІФО) 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uk-UA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3-1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Середньо-зваженої собівартості 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uk-UA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3-2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Нормативних затрат 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uk-UA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3-3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ідентифікованої собівартості відповідної одиниці запасів 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uk-UA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3-4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ціни продажу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uk-UA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3-5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038" marR="4803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1327" name="Rectangle 4">
            <a:extLst>
              <a:ext uri="{FF2B5EF4-FFF2-40B4-BE49-F238E27FC236}">
                <a16:creationId xmlns:a16="http://schemas.microsoft.com/office/drawing/2014/main" id="{D93BAF38-EF01-33ED-B2DA-0A048058A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br>
              <a:rPr lang="uk-UA" altLang="uk-UA" sz="1800">
                <a:latin typeface="Arial" panose="020B0604020202020204" pitchFamily="34" charset="0"/>
              </a:rPr>
            </a:br>
            <a:endParaRPr lang="uk-UA" altLang="uk-UA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F99DCA5-BED3-A26F-8ED0-5FF18A5D1735}"/>
              </a:ext>
            </a:extLst>
          </p:cNvPr>
          <p:cNvGraphicFramePr>
            <a:graphicFrameLocks noGrp="1"/>
          </p:cNvGraphicFramePr>
          <p:nvPr/>
        </p:nvGraphicFramePr>
        <p:xfrm>
          <a:off x="323850" y="476250"/>
          <a:ext cx="8496300" cy="6337300"/>
        </p:xfrm>
        <a:graphic>
          <a:graphicData uri="http://schemas.openxmlformats.org/drawingml/2006/table">
            <a:tbl>
              <a:tblPr/>
              <a:tblGrid>
                <a:gridCol w="186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34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3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34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34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15223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Порядок створення резерву сумнівних боргів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виходячи з платоспроможності окремих дебіторів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4-1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за питомою вагою безнадійних боргів у чистому доході від реалізації продукції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4-2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на основі класифікації дебіторської заборгованості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4-3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резерв сумнівних боргів не створюється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4-5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15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Створення забезпечення виплат відпусток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резервування коштів для майбутніх витрат, пов’язаних із виплатою відпусток з одночасним включенням даної суми до витрат періоду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5-1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відмова від резервування коштів для майбутніх витрат, пов’язаних із виплатою відпусток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5-2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019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Додаткове пенсійне забезпечення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резервування коштів для майбутніх витрат, пов’язаних із додатковим пенсійним забезпеченням з одночасним включенням даної суми до витрат періоду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uk-UA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6-1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відмова від резервування коштів для майбутніх витрат, пов’язаних із додатковим пенсійним забезпеченням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uk-UA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6-2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039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Забезпечення гарантійних зобов’язань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uk-UA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резервування коштів для майбутніх витрат на проведення гарантійних ремонтів проданої продукції з одночасним включенням даної суми до витрат періоду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7-1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резервування коштів для майбутніх витрат на проведення ремонту предметів прокату з одночасним включенням даної суми до витрат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відмова від резервування коштів для майбутніх витрат, пов’язаних із забезпеченням гарантійних зобов’язань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7-3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815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Забезпечення матеріального заохочення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uk-UA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резервування коштів для майбутніх витрат на здійснення матеріального заохочення з одночасним включенням даної суми до витрат періоду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8-1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відмова від резервування коштів для майбутніх витрат, пов’язаних із забезпеченням матеріального заохочення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8-2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815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Критерій віднесення необоротних активів до складу основних засобів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застосування податкової норми віднесення активів до основних засобів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9-1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застосування власної норми віднесення активів до основних засобів з метою ведення бухгалтерського обліку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9-2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077" marR="4607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6A80C3F5-1CB8-ED70-C7B3-D36363569F55}"/>
              </a:ext>
            </a:extLst>
          </p:cNvPr>
          <p:cNvGraphicFramePr>
            <a:graphicFrameLocks noGrp="1"/>
          </p:cNvGraphicFramePr>
          <p:nvPr/>
        </p:nvGraphicFramePr>
        <p:xfrm>
          <a:off x="395288" y="333375"/>
          <a:ext cx="8450262" cy="6423025"/>
        </p:xfrm>
        <a:graphic>
          <a:graphicData uri="http://schemas.openxmlformats.org/drawingml/2006/table">
            <a:tbl>
              <a:tblPr/>
              <a:tblGrid>
                <a:gridCol w="18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1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3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38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10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026899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Оцінка внесків учасників до статутного капіталу в частині необоротних та оборотних активів за вирахуванням грошових коштів та їх еквівалентів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340" marR="463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за погодженою вартістю між засновниками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10-1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за експертною оцінкою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b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uk-UA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en-US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оцінка на підставі первинних документів, що засвідчують вартість об’єкта внесення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10-3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613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b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Оцінка ступеня завершеності операцій з надання послуг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340" marR="463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вивчення виконаної роботи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uk-UA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визначення питомої ваги обсягу послуг, наданих на певну дату, у загальному обсязі послуг, які мають бути надані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12-2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визначення питомої ваги витрат, яких зазнає підприємство у зв’язку з наданням послуг, у загальній очікуваній сумі таких витрат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12-3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58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Вплив на величину витрат діяльності структурних підрозділів підприємства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887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База розподілу загальновироб-ничих витрат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340" marR="463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нормальна виробнича потужність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години праці </a:t>
                      </a:r>
                      <a:b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заробітна плата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1-3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обсяг діяльності </a:t>
                      </a:r>
                      <a:b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1-4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прямі витрати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1-5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інша база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1-6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014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 трансфертного ціноутворення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На основі ринкових цін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2-1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На основі витрат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2-2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На основі договору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2-3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Регульовані ціни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2-4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Трансфертне ціноутворення не застосовується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2-4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76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 розподілу загальних витрат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3-1 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Метод </a:t>
                      </a: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прямого розподілу</a:t>
                      </a: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3-2 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Метод</a:t>
                      </a: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послідовного розподілу</a:t>
                      </a: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3-3 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Метод</a:t>
                      </a: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розподілу взаємних послуг</a:t>
                      </a: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14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3-4 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Метод</a:t>
                      </a: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одночасного розподілу</a:t>
                      </a:r>
                    </a:p>
                  </a:txBody>
                  <a:tcPr marL="46340" marR="4634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4EFB932-4677-C2C4-42D3-1AE60BB2107A}"/>
              </a:ext>
            </a:extLst>
          </p:cNvPr>
          <p:cNvSpPr/>
          <p:nvPr/>
        </p:nvSpPr>
        <p:spPr>
          <a:xfrm>
            <a:off x="571472" y="7143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Управлінський облік надає інформацію для</a:t>
            </a:r>
          </a:p>
        </p:txBody>
      </p:sp>
      <p:sp>
        <p:nvSpPr>
          <p:cNvPr id="5" name="Прямоугольник с двумя вырезанными противолежащими углами 4">
            <a:extLst>
              <a:ext uri="{FF2B5EF4-FFF2-40B4-BE49-F238E27FC236}">
                <a16:creationId xmlns:a16="http://schemas.microsoft.com/office/drawing/2014/main" id="{F8ED22C9-C0C6-EA3F-3DEA-3A6451C075CB}"/>
              </a:ext>
            </a:extLst>
          </p:cNvPr>
          <p:cNvSpPr/>
          <p:nvPr/>
        </p:nvSpPr>
        <p:spPr>
          <a:xfrm>
            <a:off x="2571750" y="192881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визначення стратегії та планування майбутніх операцій підприємства</a:t>
            </a: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32D0B7B8-0AF0-C158-7DC7-DB9CEB639AF2}"/>
              </a:ext>
            </a:extLst>
          </p:cNvPr>
          <p:cNvSpPr/>
          <p:nvPr/>
        </p:nvSpPr>
        <p:spPr>
          <a:xfrm>
            <a:off x="2571750" y="278606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контролювання поточної діяльності підприємства</a:t>
            </a:r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14C0B5A0-8546-F5FD-C5CB-BF81D31097C7}"/>
              </a:ext>
            </a:extLst>
          </p:cNvPr>
          <p:cNvSpPr/>
          <p:nvPr/>
        </p:nvSpPr>
        <p:spPr>
          <a:xfrm>
            <a:off x="2571750" y="364331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оптимізації використання ресурсів</a:t>
            </a:r>
          </a:p>
        </p:txBody>
      </p:sp>
      <p:sp>
        <p:nvSpPr>
          <p:cNvPr id="8" name="Прямоугольник с двумя вырезанными противолежащими углами 7">
            <a:extLst>
              <a:ext uri="{FF2B5EF4-FFF2-40B4-BE49-F238E27FC236}">
                <a16:creationId xmlns:a16="http://schemas.microsoft.com/office/drawing/2014/main" id="{874D8CD8-CE57-1C03-271D-5BFD4D3539D6}"/>
              </a:ext>
            </a:extLst>
          </p:cNvPr>
          <p:cNvSpPr/>
          <p:nvPr/>
        </p:nvSpPr>
        <p:spPr>
          <a:xfrm>
            <a:off x="2571750" y="450056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оцінки ефективності діяльності</a:t>
            </a:r>
          </a:p>
        </p:txBody>
      </p:sp>
      <p:sp>
        <p:nvSpPr>
          <p:cNvPr id="9" name="Прямоугольник с двумя вырезанными противолежащими углами 8">
            <a:extLst>
              <a:ext uri="{FF2B5EF4-FFF2-40B4-BE49-F238E27FC236}">
                <a16:creationId xmlns:a16="http://schemas.microsoft.com/office/drawing/2014/main" id="{123D3101-B704-4614-912A-CD02837CE23B}"/>
              </a:ext>
            </a:extLst>
          </p:cNvPr>
          <p:cNvSpPr/>
          <p:nvPr/>
        </p:nvSpPr>
        <p:spPr>
          <a:xfrm>
            <a:off x="2571750" y="535781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зниження рівня суб’єктивності в процесі прийняття рішень</a:t>
            </a:r>
          </a:p>
        </p:txBody>
      </p:sp>
      <p:sp>
        <p:nvSpPr>
          <p:cNvPr id="10" name="Штриховая стрелка вправо 9">
            <a:extLst>
              <a:ext uri="{FF2B5EF4-FFF2-40B4-BE49-F238E27FC236}">
                <a16:creationId xmlns:a16="http://schemas.microsoft.com/office/drawing/2014/main" id="{9CD357FA-3E9A-FEB9-A7D3-9BA20B979436}"/>
              </a:ext>
            </a:extLst>
          </p:cNvPr>
          <p:cNvSpPr/>
          <p:nvPr/>
        </p:nvSpPr>
        <p:spPr>
          <a:xfrm>
            <a:off x="928688" y="192881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B0ECE0ED-85DF-4F7A-F757-B9E2F48BE711}"/>
              </a:ext>
            </a:extLst>
          </p:cNvPr>
          <p:cNvSpPr/>
          <p:nvPr/>
        </p:nvSpPr>
        <p:spPr>
          <a:xfrm>
            <a:off x="928688" y="278606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Штриховая стрелка вправо 11">
            <a:extLst>
              <a:ext uri="{FF2B5EF4-FFF2-40B4-BE49-F238E27FC236}">
                <a16:creationId xmlns:a16="http://schemas.microsoft.com/office/drawing/2014/main" id="{4948AD9E-2CA3-408A-5E6F-534B494DC8D1}"/>
              </a:ext>
            </a:extLst>
          </p:cNvPr>
          <p:cNvSpPr/>
          <p:nvPr/>
        </p:nvSpPr>
        <p:spPr>
          <a:xfrm>
            <a:off x="1000125" y="371475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3" name="Штриховая стрелка вправо 12">
            <a:extLst>
              <a:ext uri="{FF2B5EF4-FFF2-40B4-BE49-F238E27FC236}">
                <a16:creationId xmlns:a16="http://schemas.microsoft.com/office/drawing/2014/main" id="{DC9C2891-A5DA-E3CF-DD8B-38FB946080B9}"/>
              </a:ext>
            </a:extLst>
          </p:cNvPr>
          <p:cNvSpPr/>
          <p:nvPr/>
        </p:nvSpPr>
        <p:spPr>
          <a:xfrm>
            <a:off x="1000125" y="45720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4" name="Штриховая стрелка вправо 13">
            <a:extLst>
              <a:ext uri="{FF2B5EF4-FFF2-40B4-BE49-F238E27FC236}">
                <a16:creationId xmlns:a16="http://schemas.microsoft.com/office/drawing/2014/main" id="{BE004651-62ED-1868-0FF1-3A9E7EF276CC}"/>
              </a:ext>
            </a:extLst>
          </p:cNvPr>
          <p:cNvSpPr/>
          <p:nvPr/>
        </p:nvSpPr>
        <p:spPr>
          <a:xfrm>
            <a:off x="1000125" y="535781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</p:spTree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5A42CA9F-6019-1768-DE6D-69D5DB0DC199}"/>
              </a:ext>
            </a:extLst>
          </p:cNvPr>
          <p:cNvGraphicFramePr/>
          <p:nvPr/>
        </p:nvGraphicFramePr>
        <p:xfrm>
          <a:off x="214282" y="2071678"/>
          <a:ext cx="8786874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вал 2">
            <a:extLst>
              <a:ext uri="{FF2B5EF4-FFF2-40B4-BE49-F238E27FC236}">
                <a16:creationId xmlns:a16="http://schemas.microsoft.com/office/drawing/2014/main" id="{1C90C96F-A0BB-7A22-FED4-2F76915459D1}"/>
              </a:ext>
            </a:extLst>
          </p:cNvPr>
          <p:cNvSpPr/>
          <p:nvPr/>
        </p:nvSpPr>
        <p:spPr>
          <a:xfrm>
            <a:off x="1785918" y="714356"/>
            <a:ext cx="5429288" cy="1285884"/>
          </a:xfrm>
          <a:prstGeom prst="ellipse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Обов</a:t>
            </a:r>
            <a:r>
              <a:rPr lang="pl-PL" sz="3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’</a:t>
            </a:r>
            <a:r>
              <a:rPr lang="uk-UA" sz="30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язковість</a:t>
            </a:r>
            <a:r>
              <a:rPr lang="uk-UA" sz="3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 ведення обліку</a:t>
            </a:r>
          </a:p>
        </p:txBody>
      </p:sp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488438C7-8992-DEB6-F43E-53FE1D19201D}"/>
              </a:ext>
            </a:extLst>
          </p:cNvPr>
          <p:cNvGraphicFramePr/>
          <p:nvPr/>
        </p:nvGraphicFramePr>
        <p:xfrm>
          <a:off x="214282" y="2071678"/>
          <a:ext cx="8786874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вал 2">
            <a:extLst>
              <a:ext uri="{FF2B5EF4-FFF2-40B4-BE49-F238E27FC236}">
                <a16:creationId xmlns:a16="http://schemas.microsoft.com/office/drawing/2014/main" id="{422A54E7-DC67-2E59-5E6E-9194FE5B97E0}"/>
              </a:ext>
            </a:extLst>
          </p:cNvPr>
          <p:cNvSpPr/>
          <p:nvPr/>
        </p:nvSpPr>
        <p:spPr>
          <a:xfrm>
            <a:off x="1785918" y="714356"/>
            <a:ext cx="5429288" cy="1285884"/>
          </a:xfrm>
          <a:prstGeom prst="ellipse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Користувачі інформації</a:t>
            </a:r>
          </a:p>
        </p:txBody>
      </p:sp>
    </p:spTree>
  </p:cSld>
  <p:clrMapOvr>
    <a:masterClrMapping/>
  </p:clrMapOvr>
  <p:transition>
    <p:wheel spokes="8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Яр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1320</TotalTime>
  <Words>1049</Words>
  <Application>Microsoft Office PowerPoint</Application>
  <PresentationFormat>Экран (4:3)</PresentationFormat>
  <Paragraphs>218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Яркая</vt:lpstr>
      <vt:lpstr>Лекція 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Таня</dc:creator>
  <cp:lastModifiedBy>lagovskaya7@gmail.com</cp:lastModifiedBy>
  <cp:revision>126</cp:revision>
  <dcterms:created xsi:type="dcterms:W3CDTF">2011-01-24T06:38:36Z</dcterms:created>
  <dcterms:modified xsi:type="dcterms:W3CDTF">2022-08-31T13:24:21Z</dcterms:modified>
</cp:coreProperties>
</file>