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75" r:id="rId4"/>
    <p:sldId id="274" r:id="rId5"/>
    <p:sldId id="258" r:id="rId6"/>
    <p:sldId id="273" r:id="rId7"/>
    <p:sldId id="276" r:id="rId8"/>
    <p:sldId id="277" r:id="rId9"/>
    <p:sldId id="259" r:id="rId10"/>
    <p:sldId id="267" r:id="rId11"/>
    <p:sldId id="268" r:id="rId12"/>
    <p:sldId id="269" r:id="rId13"/>
    <p:sldId id="270" r:id="rId14"/>
    <p:sldId id="260" r:id="rId15"/>
    <p:sldId id="263" r:id="rId16"/>
    <p:sldId id="262" r:id="rId17"/>
    <p:sldId id="261" r:id="rId18"/>
    <p:sldId id="272" r:id="rId19"/>
    <p:sldId id="271" r:id="rId20"/>
    <p:sldId id="265" r:id="rId21"/>
    <p:sldId id="26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9D4AA42-1EDD-4FB4-9EBF-ED1A96588EC2}" type="slidenum">
              <a:rPr lang="ru-RU" smtClean="0"/>
              <a:t>‹№›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134010D-BED3-4DB4-9F32-E0AA46426C68}" type="datetimeFigureOut">
              <a:rPr lang="ru-RU" smtClean="0"/>
              <a:t>27.10.2021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97011"/>
            <a:ext cx="7690048" cy="2715965"/>
          </a:xfrm>
        </p:spPr>
        <p:txBody>
          <a:bodyPr/>
          <a:lstStyle/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Філософія як наука та світоглядне знання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4797152"/>
            <a:ext cx="3200400" cy="913656"/>
          </a:xfrm>
        </p:spPr>
        <p:txBody>
          <a:bodyPr>
            <a:normAutofit/>
          </a:bodyPr>
          <a:lstStyle/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A5BDDBF-B0CE-4094-9A04-AD83DBBF91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3429001"/>
            <a:ext cx="4037417" cy="29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72079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AF30C9-C65C-4B17-9096-190D94ED85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6232FF72-1A59-466F-860F-7A4C4934D5B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6719" b="6719"/>
          <a:stretch/>
        </p:blipFill>
        <p:spPr>
          <a:xfrm>
            <a:off x="539552" y="548680"/>
            <a:ext cx="7612319" cy="4937720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FF89CDB-8076-49BE-A74E-06D50B8683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7807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EB089B4D-BAD8-4A28-B556-3A293BDD4E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755576" y="381000"/>
            <a:ext cx="7056784" cy="5856312"/>
          </a:xfrm>
        </p:spPr>
      </p:pic>
    </p:spTree>
    <p:extLst>
      <p:ext uri="{BB962C8B-B14F-4D97-AF65-F5344CB8AC3E}">
        <p14:creationId xmlns:p14="http://schemas.microsoft.com/office/powerpoint/2010/main" val="3509565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Місце для вмісту 7">
            <a:extLst>
              <a:ext uri="{FF2B5EF4-FFF2-40B4-BE49-F238E27FC236}">
                <a16:creationId xmlns:a16="http://schemas.microsoft.com/office/drawing/2014/main" id="{24F60331-0A90-494B-AC54-904D0A3A9972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31640" y="633469"/>
            <a:ext cx="6212160" cy="5675850"/>
          </a:xfrm>
        </p:spPr>
      </p:pic>
    </p:spTree>
    <p:extLst>
      <p:ext uri="{BB962C8B-B14F-4D97-AF65-F5344CB8AC3E}">
        <p14:creationId xmlns:p14="http://schemas.microsoft.com/office/powerpoint/2010/main" val="2693450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F7AD3D91-7274-41C4-99D3-D0BD289B130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895350" y="1052736"/>
            <a:ext cx="6591300" cy="5400600"/>
          </a:xfrm>
        </p:spPr>
      </p:pic>
    </p:spTree>
    <p:extLst>
      <p:ext uri="{BB962C8B-B14F-4D97-AF65-F5344CB8AC3E}">
        <p14:creationId xmlns:p14="http://schemas.microsoft.com/office/powerpoint/2010/main" val="4259451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52536" y="-243408"/>
            <a:ext cx="5688632" cy="417646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86A527D-99D4-44FC-8D4A-1F326FDA45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18" y="693404"/>
            <a:ext cx="7997698" cy="7393474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572000" y="2636912"/>
            <a:ext cx="4054969" cy="3045234"/>
          </a:xfrm>
          <a:prstGeom prst="roundRect">
            <a:avLst>
              <a:gd name="adj" fmla="val 224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Що я можу знати?</a:t>
            </a:r>
          </a:p>
          <a:p>
            <a:pPr algn="ctr"/>
            <a:r>
              <a:rPr lang="uk-UA" dirty="0"/>
              <a:t>Що я повинен робити?</a:t>
            </a:r>
          </a:p>
          <a:p>
            <a:pPr algn="ctr"/>
            <a:r>
              <a:rPr lang="uk-UA" dirty="0"/>
              <a:t>На що я можу сподіватися?</a:t>
            </a:r>
          </a:p>
          <a:p>
            <a:pPr algn="ctr"/>
            <a:r>
              <a:rPr lang="uk-UA" dirty="0"/>
              <a:t>Що таке людина?</a:t>
            </a:r>
            <a:endParaRPr lang="ru-RU" dirty="0"/>
          </a:p>
        </p:txBody>
      </p:sp>
      <p:sp>
        <p:nvSpPr>
          <p:cNvPr id="5" name="Стрелка вниз 4"/>
          <p:cNvSpPr/>
          <p:nvPr/>
        </p:nvSpPr>
        <p:spPr>
          <a:xfrm>
            <a:off x="6607648" y="1491224"/>
            <a:ext cx="792088" cy="9296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649539"/>
            <a:ext cx="6353506" cy="148331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>
                <a:latin typeface="Times New Roman" pitchFamily="18" charset="0"/>
                <a:cs typeface="Times New Roman" pitchFamily="18" charset="0"/>
              </a:rPr>
              <a:t>За І. Кантом виокремлюють такі основні питання філософії: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206266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205520"/>
            <a:ext cx="5191472" cy="648934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43808" y="4933120"/>
            <a:ext cx="2304256" cy="1143000"/>
          </a:xfrm>
          <a:prstGeom prst="roundRec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Сократ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3">
            <a:extLst>
              <a:ext uri="{FF2B5EF4-FFF2-40B4-BE49-F238E27FC236}">
                <a16:creationId xmlns:a16="http://schemas.microsoft.com/office/drawing/2014/main" id="{76E1B833-E34E-4E46-A92C-4157ED681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Познайомимося з найвидатнішими філософами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2186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764704"/>
            <a:ext cx="4970176" cy="4395298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699792" y="5373216"/>
            <a:ext cx="2736304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Платон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230016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aristotl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92696"/>
            <a:ext cx="6480719" cy="4156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2627784" y="5589240"/>
            <a:ext cx="2736304" cy="100811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Аристотель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154403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1FB92D-3232-4E6F-87A3-4B18B52F1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138" y="836712"/>
            <a:ext cx="7028061" cy="864096"/>
          </a:xfrm>
        </p:spPr>
        <p:txBody>
          <a:bodyPr/>
          <a:lstStyle/>
          <a:p>
            <a:pPr algn="ctr"/>
            <a:r>
              <a:rPr lang="uk-UA" b="1" dirty="0">
                <a:solidFill>
                  <a:schemeClr val="accent5">
                    <a:lumMod val="50000"/>
                  </a:schemeClr>
                </a:solidFill>
              </a:rPr>
              <a:t>Конфуцій</a:t>
            </a:r>
          </a:p>
        </p:txBody>
      </p:sp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C60CF80B-EAED-4C92-BC68-F85DFC8EF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2390452"/>
            <a:ext cx="7028061" cy="3967560"/>
          </a:xfrm>
        </p:spPr>
      </p:pic>
    </p:spTree>
    <p:extLst>
      <p:ext uri="{BB962C8B-B14F-4D97-AF65-F5344CB8AC3E}">
        <p14:creationId xmlns:p14="http://schemas.microsoft.com/office/powerpoint/2010/main" val="12907332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зображення 5">
            <a:extLst>
              <a:ext uri="{FF2B5EF4-FFF2-40B4-BE49-F238E27FC236}">
                <a16:creationId xmlns:a16="http://schemas.microsoft.com/office/drawing/2014/main" id="{E9622FE0-AE37-4D2C-9F9D-142EF5506970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976" b="976"/>
          <a:stretch/>
        </p:blipFill>
        <p:spPr>
          <a:xfrm>
            <a:off x="729553" y="512338"/>
            <a:ext cx="6938792" cy="4500838"/>
          </a:xfrm>
        </p:spPr>
      </p:pic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600DECF-9031-45AD-A54A-0783059D2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 flipV="1">
            <a:off x="301752" y="6050281"/>
            <a:ext cx="7772400" cy="45719"/>
          </a:xfrm>
        </p:spPr>
        <p:txBody>
          <a:bodyPr>
            <a:normAutofit fontScale="25000" lnSpcReduction="20000"/>
          </a:bodyPr>
          <a:lstStyle/>
          <a:p>
            <a:endParaRPr lang="uk-UA" dirty="0"/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0586CCD1-12E0-43BA-AA19-9B63BBE6A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1625" y="5495925"/>
            <a:ext cx="7772400" cy="5937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>
                <a:latin typeface="Times New Roman" pitchFamily="18" charset="0"/>
                <a:cs typeface="Times New Roman" pitchFamily="18" charset="0"/>
              </a:rPr>
              <a:t>Леонардо да Вінчі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4502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7753672" cy="5996136"/>
          </a:xfrm>
        </p:spPr>
        <p:txBody>
          <a:bodyPr/>
          <a:lstStyle/>
          <a:p>
            <a:pPr marL="114300" indent="0">
              <a:buNone/>
            </a:pPr>
            <a:r>
              <a:rPr lang="uk-UA" dirty="0"/>
              <a:t>                                          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899592" y="764704"/>
            <a:ext cx="1656184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Наука</a:t>
            </a:r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5004048" y="764704"/>
            <a:ext cx="1728192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Світоглядне знання</a:t>
            </a:r>
            <a:endParaRPr lang="ru-RU" sz="1600" dirty="0"/>
          </a:p>
        </p:txBody>
      </p:sp>
      <p:sp>
        <p:nvSpPr>
          <p:cNvPr id="6" name="Стрелка вниз 5"/>
          <p:cNvSpPr/>
          <p:nvPr/>
        </p:nvSpPr>
        <p:spPr>
          <a:xfrm>
            <a:off x="1547664" y="1772816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24128" y="1628800"/>
            <a:ext cx="360040" cy="432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30936" y="2636912"/>
            <a:ext cx="2284880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Точність</a:t>
            </a:r>
          </a:p>
          <a:p>
            <a:pPr algn="ctr"/>
            <a:r>
              <a:rPr lang="uk-UA" dirty="0"/>
              <a:t>Перевіреність</a:t>
            </a:r>
          </a:p>
          <a:p>
            <a:pPr algn="ctr"/>
            <a:r>
              <a:rPr lang="uk-UA" dirty="0"/>
              <a:t>Фактичність</a:t>
            </a:r>
          </a:p>
          <a:p>
            <a:pPr algn="ctr"/>
            <a:r>
              <a:rPr lang="uk-UA" dirty="0"/>
              <a:t>Безособовість</a:t>
            </a:r>
          </a:p>
          <a:p>
            <a:pPr algn="ctr"/>
            <a:r>
              <a:rPr lang="uk-UA" dirty="0"/>
              <a:t>Користь, практичність</a:t>
            </a:r>
          </a:p>
          <a:p>
            <a:pPr algn="ctr"/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752020" y="2636912"/>
            <a:ext cx="2304256" cy="34563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Не точне, </a:t>
            </a:r>
            <a:r>
              <a:rPr lang="uk-UA" dirty="0" err="1"/>
              <a:t>невідносне</a:t>
            </a:r>
            <a:endParaRPr lang="uk-UA" dirty="0"/>
          </a:p>
          <a:p>
            <a:pPr algn="ctr"/>
            <a:r>
              <a:rPr lang="uk-UA" dirty="0"/>
              <a:t>Особове</a:t>
            </a:r>
          </a:p>
          <a:p>
            <a:pPr algn="ctr"/>
            <a:r>
              <a:rPr lang="uk-UA" dirty="0"/>
              <a:t>Корисне</a:t>
            </a:r>
          </a:p>
          <a:p>
            <a:pPr algn="ctr"/>
            <a:r>
              <a:rPr lang="uk-UA" dirty="0"/>
              <a:t>Різні точки зору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3659193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76672"/>
            <a:ext cx="3445485" cy="4800600"/>
          </a:xfrm>
        </p:spPr>
      </p:pic>
      <p:sp>
        <p:nvSpPr>
          <p:cNvPr id="5" name="Скругленный прямоугольник 4"/>
          <p:cNvSpPr/>
          <p:nvPr/>
        </p:nvSpPr>
        <p:spPr>
          <a:xfrm>
            <a:off x="2896384" y="5517232"/>
            <a:ext cx="2448272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>
                <a:latin typeface="Times New Roman" pitchFamily="18" charset="0"/>
                <a:cs typeface="Times New Roman" pitchFamily="18" charset="0"/>
              </a:rPr>
              <a:t>Григорій Сковорода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535389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Місце для вмісту 5">
            <a:extLst>
              <a:ext uri="{FF2B5EF4-FFF2-40B4-BE49-F238E27FC236}">
                <a16:creationId xmlns:a16="http://schemas.microsoft.com/office/drawing/2014/main" id="{93F0DA90-4F82-4B7F-B24A-94A4F7C7A7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523604"/>
            <a:ext cx="7344816" cy="5179670"/>
          </a:xfrm>
        </p:spPr>
      </p:pic>
      <p:sp>
        <p:nvSpPr>
          <p:cNvPr id="4" name="Облако 3"/>
          <p:cNvSpPr/>
          <p:nvPr/>
        </p:nvSpPr>
        <p:spPr>
          <a:xfrm>
            <a:off x="4572000" y="4221088"/>
            <a:ext cx="3456384" cy="2232248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dirty="0">
                <a:latin typeface="Times New Roman" pitchFamily="18" charset="0"/>
                <a:cs typeface="Times New Roman" pitchFamily="18" charset="0"/>
              </a:rPr>
              <a:t>Дякую за увагу!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971396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00B121A0-C872-4181-8552-1D570455A71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1720" y="260648"/>
            <a:ext cx="3868907" cy="6152423"/>
          </a:xfrm>
        </p:spPr>
      </p:pic>
    </p:spTree>
    <p:extLst>
      <p:ext uri="{BB962C8B-B14F-4D97-AF65-F5344CB8AC3E}">
        <p14:creationId xmlns:p14="http://schemas.microsoft.com/office/powerpoint/2010/main" val="4125604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BD8A2FA4-49D2-40F2-B17E-48F889D0F5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148059"/>
            <a:ext cx="4752528" cy="6493010"/>
          </a:xfrm>
        </p:spPr>
      </p:pic>
    </p:spTree>
    <p:extLst>
      <p:ext uri="{BB962C8B-B14F-4D97-AF65-F5344CB8AC3E}">
        <p14:creationId xmlns:p14="http://schemas.microsoft.com/office/powerpoint/2010/main" val="28964764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лако 3"/>
          <p:cNvSpPr/>
          <p:nvPr/>
        </p:nvSpPr>
        <p:spPr>
          <a:xfrm>
            <a:off x="445200" y="512676"/>
            <a:ext cx="4872907" cy="302433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Філософія- (з </a:t>
            </a:r>
            <a:r>
              <a:rPr lang="uk-UA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грец</a:t>
            </a:r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любов до мудрості)</a:t>
            </a:r>
          </a:p>
          <a:p>
            <a:pPr algn="ctr"/>
            <a:r>
              <a:rPr lang="uk-UA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 дисципліна, яка вивчає найбільш загальні характеристики та фундаментальні принципи пізнання, реальності, буття людини, взаємодію людина-світ.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33CEB8F-A7D8-4777-833A-EDC0826EE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1880" y="3254169"/>
            <a:ext cx="4872907" cy="3359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2694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Місце для вмісту 3">
            <a:extLst>
              <a:ext uri="{FF2B5EF4-FFF2-40B4-BE49-F238E27FC236}">
                <a16:creationId xmlns:a16="http://schemas.microsoft.com/office/drawing/2014/main" id="{2F43F629-FF04-4643-8D50-2171802106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5718" y="2378823"/>
            <a:ext cx="4102964" cy="324335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102199B-A067-40A1-8BE0-26409ED0A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3478" y="836712"/>
            <a:ext cx="681609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423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6EDE6EAC-299F-4E22-9848-FB91E070F0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0920" y="182557"/>
            <a:ext cx="4193248" cy="6218243"/>
          </a:xfrm>
        </p:spPr>
      </p:pic>
    </p:spTree>
    <p:extLst>
      <p:ext uri="{BB962C8B-B14F-4D97-AF65-F5344CB8AC3E}">
        <p14:creationId xmlns:p14="http://schemas.microsoft.com/office/powerpoint/2010/main" val="3900231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Місце для вмісту 4">
            <a:extLst>
              <a:ext uri="{FF2B5EF4-FFF2-40B4-BE49-F238E27FC236}">
                <a16:creationId xmlns:a16="http://schemas.microsoft.com/office/drawing/2014/main" id="{876B6B4B-3B51-48CA-9D6D-C340FF2013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1652" y="83137"/>
            <a:ext cx="4384523" cy="6317663"/>
          </a:xfrm>
        </p:spPr>
      </p:pic>
    </p:spTree>
    <p:extLst>
      <p:ext uri="{BB962C8B-B14F-4D97-AF65-F5344CB8AC3E}">
        <p14:creationId xmlns:p14="http://schemas.microsoft.com/office/powerpoint/2010/main" val="777714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76672"/>
            <a:ext cx="7753672" cy="5924128"/>
          </a:xfrm>
        </p:spPr>
        <p:txBody>
          <a:bodyPr/>
          <a:lstStyle/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4" name="Блок-схема: процесс 3"/>
          <p:cNvSpPr/>
          <p:nvPr/>
        </p:nvSpPr>
        <p:spPr>
          <a:xfrm>
            <a:off x="2265432" y="202368"/>
            <a:ext cx="4104456" cy="1224136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/>
              <a:t>Функції філософії</a:t>
            </a:r>
            <a:endParaRPr lang="ru-RU" sz="3600" dirty="0"/>
          </a:p>
        </p:txBody>
      </p:sp>
      <p:sp>
        <p:nvSpPr>
          <p:cNvPr id="5" name="Овал 4"/>
          <p:cNvSpPr/>
          <p:nvPr/>
        </p:nvSpPr>
        <p:spPr>
          <a:xfrm>
            <a:off x="323528" y="1700808"/>
            <a:ext cx="2232248" cy="18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dirty="0"/>
              <a:t>Формування критичного мислення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2735796" y="1728264"/>
            <a:ext cx="2304256" cy="172819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Науково-методологічна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5217760" y="1633980"/>
            <a:ext cx="2304256" cy="19167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Підвищує загальну культуру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323528" y="3933056"/>
            <a:ext cx="2592288" cy="26169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Сприяє пошуку себе та свого місця у світі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275856" y="3766764"/>
            <a:ext cx="1764196" cy="2182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Розкриття творчого потенціалу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5256076" y="3766764"/>
            <a:ext cx="2821124" cy="27832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/>
              <a:t>Пізнавальна функція</a:t>
            </a:r>
          </a:p>
          <a:p>
            <a:pPr algn="ctr"/>
            <a:r>
              <a:rPr lang="uk-UA" dirty="0"/>
              <a:t>(осягнення цілісності світу, пізнання взаємозв’язку людини і світу)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81779467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седство">
  <a:themeElements>
    <a:clrScheme name="Соседство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Стандартная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едство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94</TotalTime>
  <Words>136</Words>
  <Application>Microsoft Office PowerPoint</Application>
  <PresentationFormat>Екран (4:3)</PresentationFormat>
  <Paragraphs>40</Paragraphs>
  <Slides>21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21</vt:i4>
      </vt:variant>
    </vt:vector>
  </HeadingPairs>
  <TitlesOfParts>
    <vt:vector size="26" baseType="lpstr">
      <vt:lpstr>Arial</vt:lpstr>
      <vt:lpstr>Calibri</vt:lpstr>
      <vt:lpstr>Cambria</vt:lpstr>
      <vt:lpstr>Times New Roman</vt:lpstr>
      <vt:lpstr>Соседство</vt:lpstr>
      <vt:lpstr>Філософія як наука та світоглядне знання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Познайомимося з найвидатнішими філософами</vt:lpstr>
      <vt:lpstr>Презентація PowerPoint</vt:lpstr>
      <vt:lpstr>Презентація PowerPoint</vt:lpstr>
      <vt:lpstr>Конфуцій</vt:lpstr>
      <vt:lpstr>Леонардо да Вінчі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Філософія як наука та світоглядне знання</dc:title>
  <dc:creator>Admin</dc:creator>
  <cp:lastModifiedBy>Oliczka )</cp:lastModifiedBy>
  <cp:revision>11</cp:revision>
  <dcterms:created xsi:type="dcterms:W3CDTF">2021-09-30T18:44:09Z</dcterms:created>
  <dcterms:modified xsi:type="dcterms:W3CDTF">2021-10-27T12:25:35Z</dcterms:modified>
</cp:coreProperties>
</file>