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C1CFD-4E48-40BA-AAC8-71DA38EB976C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91DF-8542-48A0-82AD-943002BB5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793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C1CFD-4E48-40BA-AAC8-71DA38EB976C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91DF-8542-48A0-82AD-943002BB5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500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C1CFD-4E48-40BA-AAC8-71DA38EB976C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91DF-8542-48A0-82AD-943002BB5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218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C1CFD-4E48-40BA-AAC8-71DA38EB976C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91DF-8542-48A0-82AD-943002BB5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694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C1CFD-4E48-40BA-AAC8-71DA38EB976C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91DF-8542-48A0-82AD-943002BB5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200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C1CFD-4E48-40BA-AAC8-71DA38EB976C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91DF-8542-48A0-82AD-943002BB5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21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C1CFD-4E48-40BA-AAC8-71DA38EB976C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91DF-8542-48A0-82AD-943002BB5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197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C1CFD-4E48-40BA-AAC8-71DA38EB976C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91DF-8542-48A0-82AD-943002BB5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285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C1CFD-4E48-40BA-AAC8-71DA38EB976C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91DF-8542-48A0-82AD-943002BB5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89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C1CFD-4E48-40BA-AAC8-71DA38EB976C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91DF-8542-48A0-82AD-943002BB5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600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C1CFD-4E48-40BA-AAC8-71DA38EB976C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C91DF-8542-48A0-82AD-943002BB5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497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C1CFD-4E48-40BA-AAC8-71DA38EB976C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C91DF-8542-48A0-82AD-943002BB5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021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Практичне заняття 11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Новітні технології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387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 на практичне заняття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1557338"/>
            <a:ext cx="888682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6653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Аналіз методів машинного навчання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666875"/>
            <a:ext cx="893445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3012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Розрахункова частина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876425"/>
            <a:ext cx="904875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4982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304800"/>
            <a:ext cx="8658225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3202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Синтез графу маршруту абонента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12207"/>
            <a:ext cx="8877300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89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Синтез алгоритму інтелектуального агента для адаптивної ЦАР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1971675"/>
            <a:ext cx="882015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41858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26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Практичне заняття 11</vt:lpstr>
      <vt:lpstr>Завдання на практичне заняття</vt:lpstr>
      <vt:lpstr>Аналіз методів машинного навчання</vt:lpstr>
      <vt:lpstr>Розрахункова частина</vt:lpstr>
      <vt:lpstr>Презентация PowerPoint</vt:lpstr>
      <vt:lpstr>Синтез графу маршруту абонента</vt:lpstr>
      <vt:lpstr>Синтез алгоритму інтелектуального агента для адаптивної ЦАР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Практичне заняття 11</dc:title>
  <dc:creator>User</dc:creator>
  <cp:lastModifiedBy>User</cp:lastModifiedBy>
  <cp:revision>11</cp:revision>
  <dcterms:created xsi:type="dcterms:W3CDTF">2026-06-04T20:34:23Z</dcterms:created>
  <dcterms:modified xsi:type="dcterms:W3CDTF">2026-06-04T20:47:53Z</dcterms:modified>
</cp:coreProperties>
</file>