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8" r:id="rId1"/>
  </p:sldMasterIdLst>
  <p:sldIdLst>
    <p:sldId id="256" r:id="rId2"/>
    <p:sldId id="286" r:id="rId3"/>
    <p:sldId id="258" r:id="rId4"/>
    <p:sldId id="287" r:id="rId5"/>
    <p:sldId id="270" r:id="rId6"/>
    <p:sldId id="271" r:id="rId7"/>
    <p:sldId id="272" r:id="rId8"/>
    <p:sldId id="273" r:id="rId9"/>
    <p:sldId id="274" r:id="rId10"/>
    <p:sldId id="288" r:id="rId11"/>
    <p:sldId id="289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897"/>
  </p:normalViewPr>
  <p:slideViewPr>
    <p:cSldViewPr snapToGrid="0" snapToObjects="1">
      <p:cViewPr varScale="1">
        <p:scale>
          <a:sx n="121" d="100"/>
          <a:sy n="121" d="100"/>
        </p:scale>
        <p:origin x="2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587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532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8435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991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91232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908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579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972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77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651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769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884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210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222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038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431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405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D9FA9F-D5FA-8E48-A19A-4D45DF42C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2359" y="2039006"/>
            <a:ext cx="10182493" cy="1692165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КІЛЬКІСНЕ ОЦІНЮВАННЯ РИЗИКІВ ГОСПОДАРСЬКОЇ ДІЯЛЬНОСТІ</a:t>
            </a:r>
            <a:br>
              <a:rPr lang="ru-RU" dirty="0"/>
            </a:b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980B46-1967-AD4B-9027-2357E51AD4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6" y="4050833"/>
            <a:ext cx="9760023" cy="1096899"/>
          </a:xfrm>
        </p:spPr>
        <p:txBody>
          <a:bodyPr/>
          <a:lstStyle/>
          <a:p>
            <a:r>
              <a:rPr lang="ru-UA" dirty="0"/>
              <a:t>Лекція 4</a:t>
            </a:r>
          </a:p>
        </p:txBody>
      </p:sp>
    </p:spTree>
    <p:extLst>
      <p:ext uri="{BB962C8B-B14F-4D97-AF65-F5344CB8AC3E}">
        <p14:creationId xmlns:p14="http://schemas.microsoft.com/office/powerpoint/2010/main" val="175530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0CAAABA-296E-CE5F-617D-E36F7794EF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09" y="273269"/>
            <a:ext cx="11487807" cy="6379779"/>
          </a:xfrm>
        </p:spPr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кривої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імовірністю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величиною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візуалізувати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Основою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й частоту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крива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пологий характер,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Натомість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кризових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нестабільних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крутішою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допустимого, критичного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катастрофічного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Зона допустимого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загрожують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катастрофічний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банкрутства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припинення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8181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903E1AA-9BB0-2AE2-E5B5-D0BBF785F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372" y="189187"/>
            <a:ext cx="11372194" cy="6369268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крива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маркетинг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6018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26C2A99-1F11-FE46-8511-D3671538F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5" y="245328"/>
            <a:ext cx="10564200" cy="52210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безліч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практичного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метод,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метод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ймовірностеи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трішнього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ймовірностеи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859273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9786ACF-5C59-2F43-8EB6-43B9044D3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85" y="245328"/>
            <a:ext cx="10731469" cy="5221018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спричинених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величину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середньоквадратичного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методику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наведено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6.1). 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метод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почали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одним з перших.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браку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коли проводиться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методами.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штатні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запрошені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Головна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недопущення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на одного (так звана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дельфійська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процедура).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інфляційного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інвестиційного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валютного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351125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62EE59-9CF1-394E-B5BD-4368549BE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41" y="312234"/>
            <a:ext cx="10675713" cy="5154111"/>
          </a:xfrm>
        </p:spPr>
        <p:txBody>
          <a:bodyPr>
            <a:normAutofit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параметра.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(точка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беззбитковості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межа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огляду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них.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076926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19FDBB6-675D-3140-BFAF-D75703C4B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85" y="156118"/>
            <a:ext cx="11335215" cy="5310228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потенційних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Перевитрата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спричинена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одним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початковою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недооцінкою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різницею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деталізовані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типового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конкретного заходу (проекту)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стійкості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(+)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(– 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(+)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(–)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середньострокових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(+)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(–)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сферу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стійкості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ризикованості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наведено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6.2.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474393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5B5DFFC-7BCD-DE40-85EE-848F549341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1411" y="490538"/>
            <a:ext cx="8989716" cy="4975225"/>
          </a:xfrm>
        </p:spPr>
      </p:pic>
    </p:spTree>
    <p:extLst>
      <p:ext uri="{BB962C8B-B14F-4D97-AF65-F5344CB8AC3E}">
        <p14:creationId xmlns:p14="http://schemas.microsoft.com/office/powerpoint/2010/main" val="1272787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92E8557-8E80-7F4C-8604-A000021523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5154" y="301625"/>
            <a:ext cx="10607391" cy="5273675"/>
          </a:xfrm>
        </p:spPr>
      </p:pic>
    </p:spTree>
    <p:extLst>
      <p:ext uri="{BB962C8B-B14F-4D97-AF65-F5344CB8AC3E}">
        <p14:creationId xmlns:p14="http://schemas.microsoft.com/office/powerpoint/2010/main" val="286312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FAD2404-0095-8446-A22F-C6F706FBB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839" y="379142"/>
            <a:ext cx="10698015" cy="5087204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доход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взаємопов’язані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зумовлюють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варіабельності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6.3 наведено характеристику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варіабельності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[10, с. 218].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715017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A4CF02E-7129-144E-BC40-B79297730F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4729" y="256478"/>
            <a:ext cx="9629717" cy="5042017"/>
          </a:xfrm>
        </p:spPr>
      </p:pic>
      <p:pic>
        <p:nvPicPr>
          <p:cNvPr id="2" name="Объект 4">
            <a:extLst>
              <a:ext uri="{FF2B5EF4-FFF2-40B4-BE49-F238E27FC236}">
                <a16:creationId xmlns:a16="http://schemas.microsoft.com/office/drawing/2014/main" id="{8B7143A5-33BE-6ACB-65E4-C1BF1AD58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729" y="267629"/>
            <a:ext cx="9629717" cy="504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782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1CCADCD-3915-566C-377A-BFA525237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845" y="395111"/>
            <a:ext cx="11334044" cy="538479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Причини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підприємницькій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нестабільність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кон’юнктури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макроекономічних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непередбачуваність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глобалізаційні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геополітичні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 них належать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неефективна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недосконала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некоректну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зумовлені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факторами,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них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соціально-політична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нестабільність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уподобань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товарів-замінників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непрямий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штрафні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Непрямі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погіршенні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актуально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112183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870C08C-76E2-C045-9433-D367DA9018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3466" y="501650"/>
            <a:ext cx="7396756" cy="4964113"/>
          </a:xfrm>
        </p:spPr>
      </p:pic>
    </p:spTree>
    <p:extLst>
      <p:ext uri="{BB962C8B-B14F-4D97-AF65-F5344CB8AC3E}">
        <p14:creationId xmlns:p14="http://schemas.microsoft.com/office/powerpoint/2010/main" val="1486627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446C8C9-AE79-4143-8E74-0A146945E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044" y="401444"/>
            <a:ext cx="11514667" cy="5401045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неефективних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невдалого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продукту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неправильного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072836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7D1158F-2276-CDC0-9317-DB170D665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467" y="146756"/>
            <a:ext cx="11548533" cy="5319589"/>
          </a:xfrm>
        </p:spPr>
        <p:txBody>
          <a:bodyPr>
            <a:normAutofit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складною проблемою,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інакше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анархія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суб'єктивних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коопераованих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Область, 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очікуються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безризиковою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зоною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4346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54BE3E8-37DB-6342-817F-1F5A64F7A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4" y="412596"/>
            <a:ext cx="11282555" cy="5053750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комерційноі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припущень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[15, с. 198]: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переходить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виду (за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форс-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мажорних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максимально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конкретного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принцип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оптимального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119348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AF25F2C-040D-B74F-AFA5-F197BBB84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839" y="289932"/>
            <a:ext cx="10698015" cy="5176413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Система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дисперсія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середньоквадратичне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семіваріація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семіквадратичне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інтервальні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інтервали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гранична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похибка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̈).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абсолютного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наведена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6.1 [10, с.182].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419651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AB267C7-6A74-6147-A842-7E6FBBEBD5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3317" y="136995"/>
            <a:ext cx="9980342" cy="6377594"/>
          </a:xfrm>
        </p:spPr>
      </p:pic>
    </p:spTree>
    <p:extLst>
      <p:ext uri="{BB962C8B-B14F-4D97-AF65-F5344CB8AC3E}">
        <p14:creationId xmlns:p14="http://schemas.microsoft.com/office/powerpoint/2010/main" val="2335073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F552BB1-8758-D74F-9DA1-9D24E879F5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6303" y="446088"/>
            <a:ext cx="8022169" cy="5019675"/>
          </a:xfrm>
        </p:spPr>
      </p:pic>
    </p:spTree>
    <p:extLst>
      <p:ext uri="{BB962C8B-B14F-4D97-AF65-F5344CB8AC3E}">
        <p14:creationId xmlns:p14="http://schemas.microsoft.com/office/powerpoint/2010/main" val="675287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902769E-5193-174B-8DAD-520CAEFED3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0946" y="123027"/>
            <a:ext cx="7933386" cy="5342736"/>
          </a:xfrm>
        </p:spPr>
      </p:pic>
    </p:spTree>
    <p:extLst>
      <p:ext uri="{BB962C8B-B14F-4D97-AF65-F5344CB8AC3E}">
        <p14:creationId xmlns:p14="http://schemas.microsoft.com/office/powerpoint/2010/main" val="234764843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1341</TotalTime>
  <Words>1787</Words>
  <Application>Microsoft Macintosh PowerPoint</Application>
  <PresentationFormat>Широкоэкранный</PresentationFormat>
  <Paragraphs>51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Times New Roman</vt:lpstr>
      <vt:lpstr>Trebuchet MS</vt:lpstr>
      <vt:lpstr>Wingdings 3</vt:lpstr>
      <vt:lpstr>Аспект</vt:lpstr>
      <vt:lpstr>КІЛЬКІСНЕ ОЦІНЮВАННЯ РИЗИКІВ ГОСПОДАРСЬКОЇ ДІЯЛЬНОСТІ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Оцінка підприємницьких ризиків  </dc:title>
  <dc:creator>Александр Ткачук</dc:creator>
  <cp:lastModifiedBy>Александр Ткачук</cp:lastModifiedBy>
  <cp:revision>60</cp:revision>
  <dcterms:created xsi:type="dcterms:W3CDTF">2021-11-28T16:52:20Z</dcterms:created>
  <dcterms:modified xsi:type="dcterms:W3CDTF">2026-01-15T12:01:57Z</dcterms:modified>
</cp:coreProperties>
</file>