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6" r:id="rId5"/>
    <p:sldId id="267" r:id="rId6"/>
    <p:sldId id="262" r:id="rId7"/>
    <p:sldId id="265" r:id="rId8"/>
    <p:sldId id="264" r:id="rId9"/>
    <p:sldId id="261" r:id="rId10"/>
    <p:sldId id="260" r:id="rId11"/>
    <p:sldId id="259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039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43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384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3417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615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5178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342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675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900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471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52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017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766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999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883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322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FF1E9-AF1F-4FF5-8057-C146C858D31F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7CA737-3A54-4973-BF12-2E7C325EE9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612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RXh3vFOHho&amp;ab_channel=PetroMohylaT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60697-1441-AB7B-36F5-315E172A4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119883"/>
            <a:ext cx="8915399" cy="4571999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Витоки та еволюція ідеї об'єднаної Європи</a:t>
            </a:r>
            <a:br>
              <a:rPr lang="uk-UA" sz="4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</a:br>
            <a:br>
              <a:rPr lang="uk-UA" sz="4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</a:br>
            <a:endParaRPr lang="uk-UA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1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CD34C50-9E4E-394F-B9B3-4A91B5233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993" y="1058238"/>
            <a:ext cx="9061807" cy="5085708"/>
          </a:xfrm>
        </p:spPr>
      </p:pic>
    </p:spTree>
    <p:extLst>
      <p:ext uri="{BB962C8B-B14F-4D97-AF65-F5344CB8AC3E}">
        <p14:creationId xmlns:p14="http://schemas.microsoft.com/office/powerpoint/2010/main" val="82226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028EC7C-A2E1-263E-0EB4-1B140E2BD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099334"/>
            <a:ext cx="9411127" cy="5198723"/>
          </a:xfrm>
        </p:spPr>
      </p:pic>
    </p:spTree>
    <p:extLst>
      <p:ext uri="{BB962C8B-B14F-4D97-AF65-F5344CB8AC3E}">
        <p14:creationId xmlns:p14="http://schemas.microsoft.com/office/powerpoint/2010/main" val="402569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0631C-71A6-BE88-B967-5F3090D8F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541178"/>
            <a:ext cx="8911687" cy="165413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F0F0F"/>
                </a:solidFill>
                <a:latin typeface="Times new roman" panose="02020603050405020304" pitchFamily="18" charset="0"/>
              </a:rPr>
              <a:t>При </a:t>
            </a:r>
            <a:r>
              <a:rPr lang="ru-RU" sz="1800" b="1" dirty="0" err="1">
                <a:solidFill>
                  <a:srgbClr val="0F0F0F"/>
                </a:solidFill>
                <a:latin typeface="Times new roman" panose="02020603050405020304" pitchFamily="18" charset="0"/>
              </a:rPr>
              <a:t>підготовці</a:t>
            </a:r>
            <a:r>
              <a:rPr lang="ru-RU" sz="1800" b="1" dirty="0">
                <a:solidFill>
                  <a:srgbClr val="0F0F0F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F0F0F"/>
                </a:solidFill>
                <a:latin typeface="Times new roman" panose="02020603050405020304" pitchFamily="18" charset="0"/>
              </a:rPr>
              <a:t>презентації</a:t>
            </a:r>
            <a:r>
              <a:rPr lang="ru-RU" sz="1800" b="1" dirty="0">
                <a:solidFill>
                  <a:srgbClr val="0F0F0F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F0F0F"/>
                </a:solidFill>
                <a:latin typeface="Times new roman" panose="02020603050405020304" pitchFamily="18" charset="0"/>
              </a:rPr>
              <a:t>використано</a:t>
            </a:r>
            <a:r>
              <a:rPr lang="ru-RU" sz="1800" b="1" dirty="0">
                <a:solidFill>
                  <a:srgbClr val="0F0F0F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F0F0F"/>
                </a:solidFill>
                <a:latin typeface="Times new roman" panose="02020603050405020304" pitchFamily="18" charset="0"/>
              </a:rPr>
              <a:t>матеріали</a:t>
            </a:r>
            <a:r>
              <a:rPr lang="ru-RU" sz="1800" b="1" dirty="0">
                <a:solidFill>
                  <a:srgbClr val="0F0F0F"/>
                </a:solidFill>
                <a:latin typeface="Times new roman" panose="02020603050405020304" pitchFamily="18" charset="0"/>
              </a:rPr>
              <a:t>:</a:t>
            </a:r>
            <a:br>
              <a:rPr lang="ru-RU" sz="1800" b="1" dirty="0">
                <a:solidFill>
                  <a:srgbClr val="0F0F0F"/>
                </a:solidFill>
                <a:latin typeface="Times new roman" panose="02020603050405020304" pitchFamily="18" charset="0"/>
              </a:rPr>
            </a:br>
            <a:r>
              <a:rPr lang="ru-RU" sz="1800" b="1" dirty="0" err="1">
                <a:solidFill>
                  <a:srgbClr val="0F0F0F"/>
                </a:solidFill>
                <a:latin typeface="Times new roman" panose="02020603050405020304" pitchFamily="18" charset="0"/>
              </a:rPr>
              <a:t>Іовчева</a:t>
            </a:r>
            <a:r>
              <a:rPr lang="ru-RU" sz="1800" b="1" dirty="0">
                <a:solidFill>
                  <a:srgbClr val="0F0F0F"/>
                </a:solidFill>
                <a:latin typeface="Times new roman" panose="02020603050405020304" pitchFamily="18" charset="0"/>
              </a:rPr>
              <a:t> А. М. Тема 1. </a:t>
            </a:r>
            <a:r>
              <a:rPr lang="ru-RU" sz="1800" b="1" dirty="0" err="1">
                <a:solidFill>
                  <a:srgbClr val="0F0F0F"/>
                </a:solidFill>
                <a:latin typeface="Times new roman" panose="02020603050405020304" pitchFamily="18" charset="0"/>
              </a:rPr>
              <a:t>Витоки</a:t>
            </a:r>
            <a:r>
              <a:rPr lang="ru-RU" sz="1800" b="1" dirty="0">
                <a:solidFill>
                  <a:srgbClr val="0F0F0F"/>
                </a:solidFill>
                <a:latin typeface="Times new roman" panose="02020603050405020304" pitchFamily="18" charset="0"/>
              </a:rPr>
              <a:t> та </a:t>
            </a:r>
            <a:r>
              <a:rPr lang="ru-RU" sz="1800" b="1" dirty="0" err="1">
                <a:solidFill>
                  <a:srgbClr val="0F0F0F"/>
                </a:solidFill>
                <a:latin typeface="Times new roman" panose="02020603050405020304" pitchFamily="18" charset="0"/>
              </a:rPr>
              <a:t>еволюція</a:t>
            </a:r>
            <a:r>
              <a:rPr lang="ru-RU" sz="1800" b="1" dirty="0">
                <a:solidFill>
                  <a:srgbClr val="0F0F0F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F0F0F"/>
                </a:solidFill>
                <a:latin typeface="Times new roman" panose="02020603050405020304" pitchFamily="18" charset="0"/>
              </a:rPr>
              <a:t>ідеї</a:t>
            </a:r>
            <a:r>
              <a:rPr lang="ru-RU" sz="1800" b="1" dirty="0">
                <a:solidFill>
                  <a:srgbClr val="0F0F0F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F0F0F"/>
                </a:solidFill>
                <a:latin typeface="Times new roman" panose="02020603050405020304" pitchFamily="18" charset="0"/>
              </a:rPr>
              <a:t>об'єднаної</a:t>
            </a:r>
            <a:r>
              <a:rPr lang="ru-RU" sz="1800" b="1" dirty="0">
                <a:solidFill>
                  <a:srgbClr val="0F0F0F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F0F0F"/>
                </a:solidFill>
                <a:latin typeface="Times new roman" panose="02020603050405020304" pitchFamily="18" charset="0"/>
              </a:rPr>
              <a:t>Європи</a:t>
            </a:r>
            <a:br>
              <a:rPr lang="ru-RU" sz="1800" dirty="0"/>
            </a:br>
            <a:r>
              <a:rPr lang="ru-RU" sz="1800" dirty="0">
                <a:latin typeface="Times new roman" panose="02020603050405020304" pitchFamily="18" charset="0"/>
                <a:hlinkClick r:id="rId2"/>
              </a:rPr>
              <a:t>https://www.youtube.com/watch?v=DRXh3vFOHho&amp;ab_channel=PetroMohylaTV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uk-UA" sz="1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7E2E58-84CC-FE62-17A6-AB076F8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208" y="4150760"/>
            <a:ext cx="6737403" cy="1760462"/>
          </a:xfrm>
        </p:spPr>
        <p:txBody>
          <a:bodyPr/>
          <a:lstStyle/>
          <a:p>
            <a:pPr marL="0" indent="0" algn="l">
              <a:buNone/>
            </a:pPr>
            <a:endParaRPr lang="ru-RU" sz="1800" b="1" dirty="0">
              <a:solidFill>
                <a:srgbClr val="0F0F0F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215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35E13E5-19F2-5C92-104D-2CE8BF3F6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072" y="787863"/>
            <a:ext cx="7839182" cy="5797872"/>
          </a:xfrm>
        </p:spPr>
      </p:pic>
    </p:spTree>
    <p:extLst>
      <p:ext uri="{BB962C8B-B14F-4D97-AF65-F5344CB8AC3E}">
        <p14:creationId xmlns:p14="http://schemas.microsoft.com/office/powerpoint/2010/main" val="293144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87C6188-528F-EFCE-05A3-2550146B6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892" y="473397"/>
            <a:ext cx="8169524" cy="5641860"/>
          </a:xfrm>
        </p:spPr>
      </p:pic>
    </p:spTree>
    <p:extLst>
      <p:ext uri="{BB962C8B-B14F-4D97-AF65-F5344CB8AC3E}">
        <p14:creationId xmlns:p14="http://schemas.microsoft.com/office/powerpoint/2010/main" val="73762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7AB971B-99FE-34D7-45A3-E32301043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266" y="659158"/>
            <a:ext cx="7859730" cy="5638900"/>
          </a:xfrm>
        </p:spPr>
      </p:pic>
    </p:spTree>
    <p:extLst>
      <p:ext uri="{BB962C8B-B14F-4D97-AF65-F5344CB8AC3E}">
        <p14:creationId xmlns:p14="http://schemas.microsoft.com/office/powerpoint/2010/main" val="309930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B3844-E503-45D4-D85B-3A109A13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155" y="624110"/>
            <a:ext cx="9737457" cy="3778250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 до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невідомий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час.</a:t>
            </a:r>
            <a:b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Доісторичність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3000 до н. е. (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писемності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Античність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800 до н. е. — 476 н. е.</a:t>
            </a:r>
            <a:b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Середньовіччя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476—1492 </a:t>
            </a:r>
            <a:b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Ранній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час: 1492—1789</a:t>
            </a:r>
            <a:b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час: 1789—1914 </a:t>
            </a:r>
            <a:b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Новітній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час: 1914 —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0240C1C-99DF-D4E3-B29E-75BF2F702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5659" y="2691946"/>
            <a:ext cx="5044234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21CCA49-5C23-F7CE-2360-552FA7816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511" y="801531"/>
            <a:ext cx="9092628" cy="5804752"/>
          </a:xfrm>
        </p:spPr>
      </p:pic>
    </p:spTree>
    <p:extLst>
      <p:ext uri="{BB962C8B-B14F-4D97-AF65-F5344CB8AC3E}">
        <p14:creationId xmlns:p14="http://schemas.microsoft.com/office/powerpoint/2010/main" val="151708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AE9DADF-0782-1DD5-777A-82D4115E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17" y="534256"/>
            <a:ext cx="9791272" cy="5750867"/>
          </a:xfrm>
        </p:spPr>
      </p:pic>
    </p:spTree>
    <p:extLst>
      <p:ext uri="{BB962C8B-B14F-4D97-AF65-F5344CB8AC3E}">
        <p14:creationId xmlns:p14="http://schemas.microsoft.com/office/powerpoint/2010/main" val="247090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CAB79EC-517F-00DC-5A58-FE90533C5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187" y="503434"/>
            <a:ext cx="9441950" cy="6000107"/>
          </a:xfrm>
        </p:spPr>
      </p:pic>
    </p:spTree>
    <p:extLst>
      <p:ext uri="{BB962C8B-B14F-4D97-AF65-F5344CB8AC3E}">
        <p14:creationId xmlns:p14="http://schemas.microsoft.com/office/powerpoint/2010/main" val="129368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86A5E62-125A-0FCE-3575-B755DB34F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236" y="698644"/>
            <a:ext cx="9698804" cy="5681608"/>
          </a:xfrm>
        </p:spPr>
      </p:pic>
    </p:spTree>
    <p:extLst>
      <p:ext uri="{BB962C8B-B14F-4D97-AF65-F5344CB8AC3E}">
        <p14:creationId xmlns:p14="http://schemas.microsoft.com/office/powerpoint/2010/main" val="61362980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112</Words>
  <Application>Microsoft Office PowerPoint</Application>
  <PresentationFormat>Широкий екран</PresentationFormat>
  <Paragraphs>4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 new roman</vt:lpstr>
      <vt:lpstr>Times new roman</vt:lpstr>
      <vt:lpstr>Wingdings 3</vt:lpstr>
      <vt:lpstr>Віхоть</vt:lpstr>
      <vt:lpstr>Витоки та еволюція ідеї об'єднаної Європи  </vt:lpstr>
      <vt:lpstr>Презентація PowerPoint</vt:lpstr>
      <vt:lpstr>Презентація PowerPoint</vt:lpstr>
      <vt:lpstr>Презентація PowerPoint</vt:lpstr>
      <vt:lpstr>Час до появи людини невідомий час. Доісторичність: поява людини — 3000 до н. е. (поява писемності); Античність: 800 до н. е. — 476 н. е. Середньовіччя: 476—1492  Ранній новий час: 1492—1789 Новий час: 1789—1914  Новітній час: 1914 — сьогодення.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При підготовці презентації використано матеріали: Іовчева А. М. Тема 1. Витоки та еволюція ідеї об'єднаної Європи https://www.youtube.com/watch?v=DRXh3vFOHho&amp;ab_channel=PetroMohylaTV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Витоки та еволюція ідеї об'єднаної Європи</dc:title>
  <dc:creator>Olga</dc:creator>
  <cp:lastModifiedBy>Olga</cp:lastModifiedBy>
  <cp:revision>2</cp:revision>
  <dcterms:created xsi:type="dcterms:W3CDTF">2023-10-12T05:48:51Z</dcterms:created>
  <dcterms:modified xsi:type="dcterms:W3CDTF">2023-10-12T06:33:01Z</dcterms:modified>
</cp:coreProperties>
</file>