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17" r:id="rId2"/>
    <p:sldId id="316" r:id="rId3"/>
    <p:sldId id="323" r:id="rId4"/>
    <p:sldId id="315" r:id="rId5"/>
    <p:sldId id="322" r:id="rId6"/>
    <p:sldId id="321" r:id="rId7"/>
    <p:sldId id="320" r:id="rId8"/>
    <p:sldId id="326" r:id="rId9"/>
    <p:sldId id="325" r:id="rId10"/>
    <p:sldId id="324" r:id="rId11"/>
    <p:sldId id="330" r:id="rId12"/>
    <p:sldId id="329" r:id="rId13"/>
    <p:sldId id="328" r:id="rId14"/>
    <p:sldId id="327" r:id="rId15"/>
    <p:sldId id="336" r:id="rId16"/>
    <p:sldId id="335" r:id="rId17"/>
    <p:sldId id="334" r:id="rId18"/>
    <p:sldId id="333" r:id="rId19"/>
    <p:sldId id="337" r:id="rId20"/>
    <p:sldId id="332" r:id="rId21"/>
    <p:sldId id="331" r:id="rId22"/>
    <p:sldId id="340" r:id="rId23"/>
    <p:sldId id="339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 snapToGrid="0">
      <p:cViewPr varScale="1">
        <p:scale>
          <a:sx n="100" d="100"/>
          <a:sy n="100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975" y="0"/>
            <a:ext cx="8276706" cy="809625"/>
          </a:xfrm>
        </p:spPr>
        <p:txBody>
          <a:bodyPr/>
          <a:lstStyle/>
          <a:p>
            <a:r>
              <a:rPr lang="uk-UA" dirty="0" smtClean="0"/>
              <a:t>Роумінг в межах контролера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5" y="1253787"/>
            <a:ext cx="5643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Відбувається при переміщенні абонента між </a:t>
            </a:r>
            <a:r>
              <a:rPr lang="uk-UA" sz="2400" dirty="0"/>
              <a:t>точками доступу, підключеними до одного </a:t>
            </a:r>
            <a:r>
              <a:rPr lang="uk-UA" sz="2400" dirty="0" smtClean="0"/>
              <a:t>контролера.</a:t>
            </a:r>
          </a:p>
          <a:p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Контролер оновлює </a:t>
            </a:r>
            <a:r>
              <a:rPr lang="uk-UA" sz="2400" dirty="0" smtClean="0"/>
              <a:t>в базі </a:t>
            </a:r>
            <a:r>
              <a:rPr lang="uk-UA" sz="2400" dirty="0"/>
              <a:t>даних клієнтів запис </a:t>
            </a:r>
            <a:r>
              <a:rPr lang="uk-UA" sz="2400" dirty="0" smtClean="0"/>
              <a:t>про відповідні </a:t>
            </a:r>
            <a:r>
              <a:rPr lang="en-US" sz="2400" dirty="0" smtClean="0"/>
              <a:t>LAP </a:t>
            </a:r>
            <a:r>
              <a:rPr lang="uk-UA" sz="2400" dirty="0" smtClean="0"/>
              <a:t>і контексти безпеки</a:t>
            </a:r>
          </a:p>
          <a:p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Не </a:t>
            </a:r>
            <a:r>
              <a:rPr lang="uk-UA" sz="2400" dirty="0" smtClean="0"/>
              <a:t>вимагається  оновлення </a:t>
            </a:r>
            <a:r>
              <a:rPr lang="uk-UA" sz="2400" dirty="0"/>
              <a:t>IP-адреси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328" y="661987"/>
            <a:ext cx="61817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57162"/>
            <a:ext cx="10110788" cy="66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4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02" y="0"/>
            <a:ext cx="9837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1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87" y="0"/>
            <a:ext cx="9749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1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04775"/>
            <a:ext cx="10340864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4" y="147637"/>
            <a:ext cx="9515475" cy="66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76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14300"/>
            <a:ext cx="10749858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2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1" y="115283"/>
            <a:ext cx="10283749" cy="67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68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6" y="104775"/>
            <a:ext cx="11172306" cy="1326321"/>
          </a:xfrm>
        </p:spPr>
        <p:txBody>
          <a:bodyPr/>
          <a:lstStyle/>
          <a:p>
            <a:r>
              <a:rPr lang="uk-UA" dirty="0" smtClean="0"/>
              <a:t>Апаратні і програмні компоненти </a:t>
            </a:r>
            <a:r>
              <a:rPr lang="en-US" dirty="0" smtClean="0"/>
              <a:t>CUWN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259392"/>
            <a:ext cx="10210800" cy="52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3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" y="257174"/>
            <a:ext cx="10835671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5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0"/>
            <a:ext cx="9652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7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75" y="66675"/>
            <a:ext cx="8610081" cy="790575"/>
          </a:xfrm>
        </p:spPr>
        <p:txBody>
          <a:bodyPr/>
          <a:lstStyle/>
          <a:p>
            <a:r>
              <a:rPr lang="uk-UA" dirty="0" smtClean="0"/>
              <a:t>Роумінг і групи мобільності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1164"/>
            <a:ext cx="5239356" cy="5466786"/>
          </a:xfrm>
        </p:spPr>
        <p:txBody>
          <a:bodyPr/>
          <a:lstStyle/>
          <a:p>
            <a:r>
              <a:rPr lang="uk-UA" dirty="0"/>
              <a:t>(</a:t>
            </a:r>
            <a:r>
              <a:rPr lang="uk-UA" dirty="0" err="1"/>
              <a:t>Mobility</a:t>
            </a:r>
            <a:r>
              <a:rPr lang="uk-UA" dirty="0"/>
              <a:t> </a:t>
            </a:r>
            <a:r>
              <a:rPr lang="uk-UA" dirty="0" err="1"/>
              <a:t>Group</a:t>
            </a:r>
            <a:r>
              <a:rPr lang="uk-UA" dirty="0"/>
              <a:t>) дозволяють </a:t>
            </a:r>
            <a:r>
              <a:rPr lang="uk-UA" dirty="0" smtClean="0"/>
              <a:t>контролерам обмінюватися </a:t>
            </a:r>
            <a:r>
              <a:rPr lang="uk-UA" dirty="0"/>
              <a:t>службовою інформацією для забезпечення прозорого роумінгу між ТД, підключеними до різних </a:t>
            </a:r>
            <a:r>
              <a:rPr lang="uk-UA" dirty="0" smtClean="0"/>
              <a:t>контролерів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До 72 контролерів </a:t>
            </a:r>
            <a:r>
              <a:rPr lang="uk-UA" dirty="0" smtClean="0"/>
              <a:t>на групу </a:t>
            </a:r>
            <a:r>
              <a:rPr lang="uk-UA" dirty="0"/>
              <a:t>мобільності</a:t>
            </a:r>
            <a:br>
              <a:rPr lang="uk-UA" dirty="0"/>
            </a:br>
            <a:r>
              <a:rPr lang="uk-UA" dirty="0"/>
              <a:t>(Починаючи з версії </a:t>
            </a:r>
            <a:r>
              <a:rPr lang="uk-UA" dirty="0" smtClean="0"/>
              <a:t>5.1) </a:t>
            </a:r>
          </a:p>
          <a:p>
            <a:r>
              <a:rPr lang="uk-UA" dirty="0" smtClean="0"/>
              <a:t>Передача службової інформації </a:t>
            </a:r>
            <a:r>
              <a:rPr lang="uk-UA" dirty="0"/>
              <a:t>між контролерами: </a:t>
            </a:r>
            <a:r>
              <a:rPr lang="en-US" dirty="0" smtClean="0"/>
              <a:t>UDP port </a:t>
            </a:r>
            <a:r>
              <a:rPr lang="uk-UA" dirty="0" smtClean="0"/>
              <a:t>16666/16667 </a:t>
            </a:r>
            <a:endParaRPr lang="en-US" dirty="0" smtClean="0"/>
          </a:p>
          <a:p>
            <a:r>
              <a:rPr lang="uk-UA" dirty="0" smtClean="0"/>
              <a:t>(</a:t>
            </a:r>
            <a:r>
              <a:rPr lang="uk-UA" dirty="0"/>
              <a:t>з шифруванням)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356" y="857250"/>
            <a:ext cx="6753225" cy="59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28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97" y="0"/>
            <a:ext cx="10054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8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0"/>
            <a:ext cx="10349917" cy="67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82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9050"/>
            <a:ext cx="97726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3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71437"/>
            <a:ext cx="100869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2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8781531" cy="809625"/>
          </a:xfrm>
        </p:spPr>
        <p:txBody>
          <a:bodyPr/>
          <a:lstStyle/>
          <a:p>
            <a:r>
              <a:rPr lang="uk-UA" dirty="0" smtClean="0"/>
              <a:t>Роумінг між контролерами (</a:t>
            </a:r>
            <a:r>
              <a:rPr lang="en-US" dirty="0" smtClean="0"/>
              <a:t>L2)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95" y="1057275"/>
            <a:ext cx="11859230" cy="819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L2-роумінг між </a:t>
            </a:r>
            <a:r>
              <a:rPr lang="uk-UA" dirty="0" smtClean="0"/>
              <a:t>контролерами відбувається</a:t>
            </a:r>
            <a:r>
              <a:rPr lang="uk-UA" dirty="0"/>
              <a:t>, коли клієнт </a:t>
            </a:r>
            <a:r>
              <a:rPr lang="uk-UA" dirty="0" smtClean="0"/>
              <a:t>пересувається </a:t>
            </a:r>
            <a:r>
              <a:rPr lang="uk-UA" dirty="0"/>
              <a:t>між </a:t>
            </a:r>
            <a:r>
              <a:rPr lang="en-US" dirty="0" smtClean="0"/>
              <a:t>LAP</a:t>
            </a:r>
            <a:r>
              <a:rPr lang="uk-UA" dirty="0" smtClean="0"/>
              <a:t>, </a:t>
            </a:r>
            <a:r>
              <a:rPr lang="uk-UA" dirty="0"/>
              <a:t>підключеними до </a:t>
            </a:r>
            <a:r>
              <a:rPr lang="uk-UA" dirty="0" smtClean="0"/>
              <a:t>різних контролерів, </a:t>
            </a:r>
            <a:r>
              <a:rPr lang="uk-UA" dirty="0"/>
              <a:t>а трафік клієнта комутується в одну і ту ж </a:t>
            </a:r>
            <a:r>
              <a:rPr lang="uk-UA" dirty="0" smtClean="0"/>
              <a:t>підмережу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2233612"/>
            <a:ext cx="8124825" cy="4371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96325" y="2589844"/>
            <a:ext cx="3076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Записи </a:t>
            </a:r>
            <a:r>
              <a:rPr lang="uk-UA" dirty="0"/>
              <a:t>БД про клієнта</a:t>
            </a:r>
            <a:br>
              <a:rPr lang="uk-UA" dirty="0"/>
            </a:br>
            <a:r>
              <a:rPr lang="uk-UA" dirty="0"/>
              <a:t>переміщаються на новий</a:t>
            </a:r>
            <a:br>
              <a:rPr lang="uk-UA" dirty="0"/>
            </a:br>
            <a:r>
              <a:rPr lang="uk-UA" dirty="0" smtClean="0"/>
              <a:t>контролер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Не </a:t>
            </a:r>
            <a:r>
              <a:rPr lang="uk-UA" dirty="0"/>
              <a:t>потрібно оновлювати </a:t>
            </a:r>
            <a:r>
              <a:rPr lang="uk-UA" dirty="0" smtClean="0"/>
              <a:t>IP-адреси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18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970" y="866775"/>
            <a:ext cx="11268680" cy="90487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L2-роумінг між </a:t>
            </a:r>
            <a:r>
              <a:rPr lang="uk-UA" dirty="0" smtClean="0"/>
              <a:t>контролерами відбувається</a:t>
            </a:r>
            <a:r>
              <a:rPr lang="uk-UA" dirty="0"/>
              <a:t>, коли клієнт переміщається між </a:t>
            </a:r>
            <a:r>
              <a:rPr lang="en-US" dirty="0" smtClean="0"/>
              <a:t>LAP</a:t>
            </a:r>
            <a:r>
              <a:rPr lang="uk-UA" dirty="0" smtClean="0"/>
              <a:t>, </a:t>
            </a:r>
            <a:r>
              <a:rPr lang="uk-UA" dirty="0"/>
              <a:t>підключеними до </a:t>
            </a:r>
            <a:r>
              <a:rPr lang="uk-UA" dirty="0" smtClean="0"/>
              <a:t>різних контролерів, </a:t>
            </a:r>
            <a:r>
              <a:rPr lang="uk-UA" dirty="0"/>
              <a:t>а трафік клієнта комутується в іншу </a:t>
            </a:r>
            <a:r>
              <a:rPr lang="uk-UA" dirty="0" smtClean="0"/>
              <a:t>підмережу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8781531" cy="809625"/>
          </a:xfrm>
        </p:spPr>
        <p:txBody>
          <a:bodyPr/>
          <a:lstStyle/>
          <a:p>
            <a:r>
              <a:rPr lang="uk-UA" dirty="0" smtClean="0"/>
              <a:t>Роумінг між контролерами (</a:t>
            </a:r>
            <a:r>
              <a:rPr lang="en-US" dirty="0" smtClean="0"/>
              <a:t>L</a:t>
            </a:r>
            <a:r>
              <a:rPr lang="uk-UA" dirty="0" smtClean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05775" y="2105024"/>
            <a:ext cx="39526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Записи про </a:t>
            </a:r>
            <a:r>
              <a:rPr lang="uk-UA" dirty="0" err="1" smtClean="0"/>
              <a:t>кліента</a:t>
            </a:r>
            <a:r>
              <a:rPr lang="uk-UA" dirty="0" smtClean="0"/>
              <a:t> копіюються  на </a:t>
            </a:r>
            <a:r>
              <a:rPr lang="uk-UA" dirty="0"/>
              <a:t>новий </a:t>
            </a:r>
            <a:r>
              <a:rPr lang="uk-UA" dirty="0" smtClean="0"/>
              <a:t>контролер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Початковий контролер позначається як-</a:t>
            </a:r>
            <a:r>
              <a:rPr lang="en-US" dirty="0" smtClean="0"/>
              <a:t>anchor</a:t>
            </a:r>
            <a:r>
              <a:rPr lang="uk-UA" dirty="0" smtClean="0"/>
              <a:t>,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новий </a:t>
            </a:r>
            <a:r>
              <a:rPr lang="uk-UA" dirty="0" smtClean="0"/>
              <a:t>контролер-як</a:t>
            </a:r>
            <a:r>
              <a:rPr lang="en-US" dirty="0" smtClean="0"/>
              <a:t> foreign</a:t>
            </a:r>
            <a:endParaRPr lang="uk-UA" dirty="0" smtClean="0"/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Не </a:t>
            </a:r>
            <a:r>
              <a:rPr lang="uk-UA" dirty="0"/>
              <a:t>потрібно </a:t>
            </a:r>
            <a:r>
              <a:rPr lang="uk-UA" dirty="0" smtClean="0"/>
              <a:t>оновлення</a:t>
            </a:r>
            <a:r>
              <a:rPr lang="en-US" dirty="0" smtClean="0"/>
              <a:t> </a:t>
            </a:r>
            <a:r>
              <a:rPr lang="uk-UA" dirty="0" smtClean="0"/>
              <a:t>IP-адреси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Можливі асиметричний і симетричний </a:t>
            </a:r>
            <a:r>
              <a:rPr lang="uk-UA" dirty="0"/>
              <a:t>шляху проходження трафіку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033587"/>
            <a:ext cx="78295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3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70" y="381001"/>
            <a:ext cx="10353761" cy="914400"/>
          </a:xfrm>
        </p:spPr>
        <p:txBody>
          <a:bodyPr/>
          <a:lstStyle/>
          <a:p>
            <a:r>
              <a:rPr lang="en-US" dirty="0"/>
              <a:t>Radio Resource Management(RRM)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020" y="1295401"/>
            <a:ext cx="10249505" cy="1771649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Моніторинг РЧ-ресурсів</a:t>
            </a:r>
            <a:br>
              <a:rPr lang="uk-UA" dirty="0"/>
            </a:br>
            <a:r>
              <a:rPr lang="uk-UA" dirty="0"/>
              <a:t>Динамічне призначення частотних каналів (DCA)</a:t>
            </a:r>
            <a:br>
              <a:rPr lang="uk-UA" dirty="0"/>
            </a:br>
            <a:r>
              <a:rPr lang="uk-UA" dirty="0"/>
              <a:t>Управління потужністю передавачів </a:t>
            </a:r>
            <a:r>
              <a:rPr lang="en-US" dirty="0" smtClean="0"/>
              <a:t>LAP</a:t>
            </a:r>
            <a:r>
              <a:rPr lang="uk-UA" dirty="0" smtClean="0"/>
              <a:t> </a:t>
            </a:r>
            <a:r>
              <a:rPr lang="uk-UA" dirty="0"/>
              <a:t>(TPC)</a:t>
            </a:r>
            <a:br>
              <a:rPr lang="uk-UA" dirty="0"/>
            </a:br>
            <a:r>
              <a:rPr lang="uk-UA" dirty="0"/>
              <a:t>Виявлення і корекція прогалин в </a:t>
            </a:r>
            <a:r>
              <a:rPr lang="uk-UA" dirty="0" err="1" smtClean="0"/>
              <a:t>радіопокритті</a:t>
            </a:r>
            <a:r>
              <a:rPr lang="uk-UA" dirty="0" smtClean="0"/>
              <a:t> </a:t>
            </a:r>
            <a:r>
              <a:rPr lang="uk-UA" dirty="0"/>
              <a:t>(CHDC)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3067050"/>
            <a:ext cx="96869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2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0"/>
            <a:ext cx="97917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6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328612"/>
            <a:ext cx="99917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3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112951"/>
            <a:ext cx="9474101" cy="674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57162"/>
            <a:ext cx="97821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5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125</Words>
  <PresentationFormat>Широкоэкранный</PresentationFormat>
  <Paragraphs>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Bookman Old Style</vt:lpstr>
      <vt:lpstr>Rockwell</vt:lpstr>
      <vt:lpstr>Damask</vt:lpstr>
      <vt:lpstr>Роумінг в межах контролера</vt:lpstr>
      <vt:lpstr>Роумінг і групи мобільності</vt:lpstr>
      <vt:lpstr>Роумінг між контролерами (L2)</vt:lpstr>
      <vt:lpstr>Роумінг між контролерами (L3)</vt:lpstr>
      <vt:lpstr>Radio Resource Management(RRM)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Апаратні і програмні компоненти CUWN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2017-11-21T17:19:25Z</dcterms:created>
  <dcterms:modified xsi:type="dcterms:W3CDTF">2020-05-06T09:46:15Z</dcterms:modified>
</cp:coreProperties>
</file>