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60" r:id="rId5"/>
    <p:sldId id="261" r:id="rId6"/>
    <p:sldId id="262" r:id="rId7"/>
    <p:sldId id="267" r:id="rId8"/>
    <p:sldId id="266" r:id="rId9"/>
    <p:sldId id="264" r:id="rId10"/>
    <p:sldId id="268" r:id="rId11"/>
    <p:sldId id="263" r:id="rId12"/>
    <p:sldId id="265" r:id="rId13"/>
    <p:sldId id="271" r:id="rId14"/>
    <p:sldId id="270" r:id="rId15"/>
    <p:sldId id="273" r:id="rId16"/>
    <p:sldId id="272" r:id="rId17"/>
    <p:sldId id="269" r:id="rId18"/>
    <p:sldId id="275" r:id="rId19"/>
    <p:sldId id="274" r:id="rId20"/>
    <p:sldId id="277" r:id="rId21"/>
    <p:sldId id="276" r:id="rId22"/>
    <p:sldId id="281" r:id="rId23"/>
    <p:sldId id="280" r:id="rId24"/>
    <p:sldId id="279" r:id="rId25"/>
    <p:sldId id="278" r:id="rId26"/>
    <p:sldId id="259" r:id="rId27"/>
    <p:sldId id="282" r:id="rId28"/>
    <p:sldId id="284" r:id="rId29"/>
    <p:sldId id="285" r:id="rId30"/>
    <p:sldId id="286" r:id="rId31"/>
    <p:sldId id="288" r:id="rId32"/>
    <p:sldId id="287" r:id="rId33"/>
    <p:sldId id="283" r:id="rId34"/>
    <p:sldId id="290" r:id="rId35"/>
    <p:sldId id="289" r:id="rId36"/>
    <p:sldId id="291" r:id="rId37"/>
    <p:sldId id="293" r:id="rId3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185"/>
    <p:restoredTop sz="94595"/>
  </p:normalViewPr>
  <p:slideViewPr>
    <p:cSldViewPr snapToGrid="0">
      <p:cViewPr varScale="1">
        <p:scale>
          <a:sx n="99" d="100"/>
          <a:sy n="99" d="100"/>
        </p:scale>
        <p:origin x="208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3285B-11AC-7642-9C6B-920D57C185AB}" type="datetimeFigureOut">
              <a:rPr lang="ru-UA" smtClean="0"/>
              <a:t>20.01.2026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0DCD3-D53A-2E45-8BF9-A09D3758F76A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61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ПРОДУКТОВА ПОЛІТИКА В СФЕРІ ПОСЛУГ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11</a:t>
            </a: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заснована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самого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сегмента.(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Готель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номери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Салон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краси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органічній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косметиці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добавок.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Авіакомпанія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пасажирам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безкоштовний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Wi-Fi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екрани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фільмами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мовою.)</a:t>
            </a:r>
            <a:endParaRPr lang="ru-RU" sz="2000" b="0" dirty="0">
              <a:solidFill>
                <a:schemeClr val="bg2">
                  <a:lumMod val="50000"/>
                </a:schemeClr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вузької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Ветеринарна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клініка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лікує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собак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дрібних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порід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центр,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готує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ЗНО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математики.Кав’ярня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авторські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кави без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десертів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9779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широту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Головною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перевагою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Фітнес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-клуб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кафе та онлайн-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агентство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мандрівників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Автосервіс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додає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хімчистки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салону й продаж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аксесуарів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0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вертикальної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ланцюжком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Ресторан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ферму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Кіностудія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платформу для онлайн-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показів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фільмів.Туроператор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парк і мережу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готелів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турів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пакетів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єдиної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43645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фазою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циклу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гостей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ресторану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меню,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страви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підтримуюча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зрілості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офіси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сайт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Glovo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/Bolt.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гастрономічних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майстер-класів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шеф-кухаря.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тактична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супутні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зрілості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бронювання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столиків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онлайн,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безкоштовного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Wi-Fi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дитячої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кімнати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36341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розроблювана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меню»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додаток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замикаюча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спаду,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них,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 званий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сезонні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сезонне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меню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тераса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святкове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новорічне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меню).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впорядкування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ряду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75—85%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підтримуючій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Принцип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синергізму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фінансово-інвестиційну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Принцип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гнучкості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92048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диференційована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видозмінена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нова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-конкурентами, але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новою;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нова для ринку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піонерна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нововведення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пропонувалось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жодним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9535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стандартам 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Одним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найперших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вчених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ввів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К.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Грьонрос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запропонував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функціонально-інструментальну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розбивається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інструментальну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те, як проходить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Сімон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точки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знайшли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Сімона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3).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7194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0DD65C-D22A-354F-C8D3-F7E23C9B05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01" y="245645"/>
            <a:ext cx="8323188" cy="533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6924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погляди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Стандарт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базуватися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тому,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на тому,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незважаючи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велику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п'ять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виглядає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як очевидна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експлуатаційно-відновлювальні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залізниця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авіакомпанія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очевидною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смак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ресторанної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оздоблення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готелю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нематеріальних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очевидною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користувачів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правдивість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тверджень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невідкладність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час, проведений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стоянні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запит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прохання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увічливість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гостинність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доброзичливість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безпечність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естетика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36448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Японії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класифікуються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значущості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індустріальне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помітна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готельного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ресторанного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нематеріальна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видима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правдивість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грамотно оформлена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упакування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етикетування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т.ін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гостинність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ввічливість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39241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7.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життєвого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циклу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життєвого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(ЖЦП)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послідовність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починаючи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зародження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закінчуючи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елімінацією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ЖЦП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порівнянні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ЖЦ товару (ЖЦТ):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ЖЦП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ЖЦТ (причина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модифікації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фази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фази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приносять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стабільний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проходять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(причина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незначні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товарною сферою,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інвестиційні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новинку.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спочатку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одночасними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контролю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внесення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коректив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(фаз)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життєвого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все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5 фаз (рис. 4):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61908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0114665-6CA9-34B2-AC12-6BA1F1960E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42504"/>
            <a:ext cx="11655157" cy="5628059"/>
          </a:xfrm>
        </p:spPr>
        <p:txBody>
          <a:bodyPr/>
          <a:lstStyle/>
          <a:p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мета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продуктової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продуктовою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приносили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способом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сталості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характеристик, таких,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елімінування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зняття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12724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зрілість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спад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D41BC5-BA9A-B70D-BA05-02A16EA7A5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621" y="1911349"/>
            <a:ext cx="7091279" cy="343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3904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Фаза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представлена до продажу.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мінусові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Фаза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виводиться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рекламу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мінусові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вийшла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вперше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новатори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Лише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наприкінці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мінуса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"плюс".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Фаза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рекламу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З'являється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реінвестувати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чистих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Фаза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зрілості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максимуму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наприкінці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фази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морально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застарівати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фази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(спаду)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шукати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перераховані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не дали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фаза спаду.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079072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Фаза спаду.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традиціоналісти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та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консерватори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поступово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практично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джерел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елімінації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87102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Кано при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японський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Н. Кано у 1982 (у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").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набору характеристик.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неоднаковим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(товару)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шість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сюрпризна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характеристика 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attractive);</a:t>
            </a:r>
          </a:p>
          <a:p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 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must-be);</a:t>
            </a:r>
          </a:p>
          <a:p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R: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негативна характеристика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reverse);</a:t>
            </a:r>
          </a:p>
          <a:p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характеристика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лінійній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характеристики) 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one-dimensional);</a:t>
            </a:r>
          </a:p>
          <a:p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сумнівна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характеристика (одних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відштовхує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questionable result);</a:t>
            </a:r>
          </a:p>
          <a:p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байдужа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неважлива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характеристика 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indifferent).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65996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чином: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ставлять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негативне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позитивне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Позитивне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як Ви ставитесь до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ресторані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гратиме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музика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Негативне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як Ви ставитесь до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ресторані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гратиме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музика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 кожному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5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подобається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 like it that way);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абсолютно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! 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it must be that way!);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 для мене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 am neutral);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 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спокійно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сприймаю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 can live with it that way);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5) мене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влаштовує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 dislike it that way).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326630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кожен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категорії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перерахованих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характеристик.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респондентів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заносяться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таблиці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Кано,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вертикалі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горизонталі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негативні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перетині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знаходять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категорію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характеристика (табл. 1). Таким чином, для будь-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початковому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точки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набору характеристик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77AECC-E3B0-0BC3-4729-16ED3AB148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074" y="2301039"/>
            <a:ext cx="6846129" cy="459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3199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вкрай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інтерактивному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мова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йде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сегменту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конкретного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Покращити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змінення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самої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але й за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подання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На рис. 5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представлені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типи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індивідуалізації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конкретного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EDB847-9FCC-0E41-1F1A-50263903AB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432" y="2228849"/>
            <a:ext cx="4883818" cy="293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6890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Прозора"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індивідуалізація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незмінному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тур-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тури (до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Адаптивна"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індивідуалізація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незмінними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Просто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оговорюється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пакет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забираються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характеристики. Тому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"адаптивною":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конкретного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Косметична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індивідуалізація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невеличкі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поправки,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сюрпризних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характеристик: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пасажирських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перевезеннях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турпоїздок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безкоштовні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кава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оговорювалось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Індивідуалізація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тури.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моря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проходженням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Тепер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туризм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екскурсіями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дегустації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вишуканих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401096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9. Система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стилю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6).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тут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фірма-виробник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63A990-8224-65D4-2201-9CD5F5A9C3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963" y="1325251"/>
            <a:ext cx="8111870" cy="51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9297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фірмовий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імідж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успішно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сформований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роду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індивідуумом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впізнають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вона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асоціюється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надійністю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додаткових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характеристик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зростає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(в тому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числі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за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поліпшення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четвертого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надійності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уяві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Таким чином,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конкурентоспроможною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навпаки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сформованого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"безликою",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мало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надійністю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позитивними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рисами вона у них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асоціюється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скоро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вийти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", будучи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витісненою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конкурентами.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заключною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фазою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стилю, результатом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вдалого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стилю входить 7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7).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00075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індивідуалізованих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стилю.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55748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72E651-6416-3171-C8C5-64E2187CB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18" y="-352245"/>
            <a:ext cx="8552232" cy="613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585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знак (знак для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зареєстровані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установленому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порядку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зображення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словесні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звукові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знаку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ідентифікації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знаки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охороняються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Законом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охорону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 на знаки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(1993р.).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українську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закордонну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практику,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7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типів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товарного знаку (рис. 8).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559020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endParaRPr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11E748B-C923-1D11-EACD-D8AE12737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07" y="274225"/>
            <a:ext cx="7857477" cy="582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130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Логотип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оригінальний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напис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являти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собою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коротким,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виразним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добре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запам’ятовуватись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Слоган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рекламне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гасло)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лаконічна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фраза,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око, добре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запам'ятовується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висловлює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суть рекламного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повідомлення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колір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набір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кольорів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кольорів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асоціюються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уяві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конкретною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зареєстрований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захищений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правовому порядку.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комплект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шрифтів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покликаний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відображати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ареал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вишуканим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елегантним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строгим, "веселим",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молодіжним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грубим,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жіночим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чоловічим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",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дитячим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дизайн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як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шрифтів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ареал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відображатися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дизайні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контактного персоналу,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світловій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музичному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супроводі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абстрактних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графічних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символах,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позначають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блок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стилю (рис. 9).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845330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8B4949-18CE-5A40-2ADB-5DF3D75389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85" y="-266536"/>
            <a:ext cx="7442287" cy="603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6496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носіїв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стилю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10):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сувенірну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інструменти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паблік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рілейшнз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сертифікати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друковані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контактного персоналу;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оформлення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носії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251949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E165691-00E7-A386-50B8-166D3A939B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0475" y="300790"/>
            <a:ext cx="11676564" cy="5469774"/>
          </a:xfrm>
        </p:spPr>
        <p:txBody>
          <a:bodyPr/>
          <a:lstStyle/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4DF39C-3747-27A6-22E8-E259774776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63" y="91572"/>
            <a:ext cx="9201237" cy="545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9321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E165691-00E7-A386-50B8-166D3A939B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0475" y="300790"/>
            <a:ext cx="11676564" cy="5469774"/>
          </a:xfrm>
        </p:spPr>
        <p:txBody>
          <a:bodyPr/>
          <a:lstStyle/>
          <a:p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Фірмове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найменування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блоку,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 (рис. 11)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себе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організаційно-правова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форма, тип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ПАТ, ТОВ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"Оболонь", "Росинка");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0E74AB-C9FA-634F-45AF-8FF7B6B73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768" y="2518896"/>
            <a:ext cx="5650832" cy="258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280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першу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званими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чотирма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"Не",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притаманними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невідчутність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невіддільність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незбереженість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непостійність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М.Д.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Бітнер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з’ясовано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мікс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"7 Р":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продукт; 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люди; 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7121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комплексу «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люди;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собою комплекс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сферах (рис. 1)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персоналом;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678A83-BB14-9A06-DB00-77F6CBB40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301" y="926277"/>
            <a:ext cx="2365064" cy="104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517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8036FD-6E6D-81C4-F870-EDA6533E4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342" y="605642"/>
            <a:ext cx="6146800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906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продукту,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кажучи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продукт,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чотирьох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2).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000" b="0" i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Обов'язкові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складові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):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звертається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лікувальна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процедура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медичних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прослуховування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дисциплін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освітніх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готелі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ГРС,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1443F4-011D-CF7B-FE42-91BDDC70B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194" y="1358900"/>
            <a:ext cx="6324600" cy="207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53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супутній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):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лікаря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оформлення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вступу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навчального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закладу,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реєстрація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готелі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оформлення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складові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ІІІ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):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інноваційної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медичної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викладачів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іноземними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мовами,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готелю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видатній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історичній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швидкісних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зупинок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розширений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):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дизайн,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гама,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світлова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гама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атмосфера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нематеріальний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аспект):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ввічливість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привітність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чуйність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обізнаності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73553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16F2AAD-A480-6C05-68E5-51F8BA7AFE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255" y="118754"/>
            <a:ext cx="11690783" cy="5651810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оптимального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поєднання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566668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1988</TotalTime>
  <Words>3546</Words>
  <Application>Microsoft Macintosh PowerPoint</Application>
  <PresentationFormat>Широкоэкранный</PresentationFormat>
  <Paragraphs>196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3" baseType="lpstr">
      <vt:lpstr>Arial</vt:lpstr>
      <vt:lpstr>Calibri</vt:lpstr>
      <vt:lpstr>Montserrat</vt:lpstr>
      <vt:lpstr>Montserrat ExtraBold</vt:lpstr>
      <vt:lpstr>Times New Roman</vt:lpstr>
      <vt:lpstr>Тема Office</vt:lpstr>
      <vt:lpstr> ПРОДУКТОВА ПОЛІТИКА В СФЕРІ ПОСЛУГ  Лекція 11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170</cp:revision>
  <dcterms:created xsi:type="dcterms:W3CDTF">2023-01-12T09:20:21Z</dcterms:created>
  <dcterms:modified xsi:type="dcterms:W3CDTF">2026-01-20T10:21:36Z</dcterms:modified>
</cp:coreProperties>
</file>