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51114-1AC4-4975-8DB3-4FDCC71F2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91789E7-438E-4543-B437-B9851C75B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8EC411E-7EC5-4EF3-B42F-A757E802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94254C2-6456-442A-A6DC-8BACE05FB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E1EEAFE-7629-4620-9364-18BDC01D0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443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55D9D-DADB-466E-8146-1C6A91D8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A3F5C12-C13D-44FA-A9A6-281359C0C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7403C9D-C4C6-41AA-9958-65C33877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CBC80E2-6479-4E75-A038-34DE328E9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5A6C8F2-768C-4A62-A18A-671A105A4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082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2FB5747-EEBA-4E4D-A9EF-4F04FEF65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3FA28C8-CF09-445F-AE24-F8B336618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0344470-2AA8-4AF2-A01D-E6A842B23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4ECDB8D-AB6D-4F38-931A-C21F78008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33D9C6D-DEBD-4E64-AF88-059CDD41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84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091AB7-1726-4658-9BF9-864BE3574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CD9208-BC29-4459-A322-DC7BC177A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1404B1B-F3A8-4BCE-85D9-709EB757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71592B-AB42-4ECC-A027-893C9F50E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63519EC-68D8-408A-891B-0CC6F1A01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100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F2111-ADDC-457E-B94B-1785D873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0F586E9-FE93-4D18-A347-C24E5EE02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A33B9CA-044E-42C9-917E-1D99FAAC8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3AEB026-6AC3-49AC-92F5-505743555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004719-57D3-4B3B-BC69-A32DE39CA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666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843D7-9422-4FFB-940E-4DC9C4EC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96AE76-1102-4E80-BA46-54CC68B87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714E252-A95A-478B-B254-BE7D0D70B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51FC9D8-47AF-4519-8DB0-AD414B7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6E38DE1-696B-4B11-B918-8DC7C35A9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B387F2B-58F3-4172-BD39-F93D8C1BC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79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935818-BA01-4694-83F6-C54C24EC4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8611BF-AB64-4F20-AB5F-8FCE68615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C62AE45-AED8-455B-9F82-7BA886FF7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3767E58-055A-4D9F-BED8-0B983FA4F5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CDA68A5-23C8-4D4A-BA11-334F52D97E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268C9FB-F607-431B-AB0F-9741B4546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20384AE-162E-4DE1-8923-DF35EFBC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078487F-0279-40C5-857E-80596762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953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44EAF0-3911-4C3A-B3B1-655AEAB73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B5D4128-FBB2-4B87-815F-D6E80B67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D9216E4-8EB2-46FC-8D91-6041829C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AF7E551-EB48-449C-AAA1-44405E3A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412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9EC0E004-1645-448E-9E4C-806EBA928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30AAB07-205A-4CCC-9BE5-583BBE9F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3B92C2B-6419-4D7C-A207-1ABD4DDB1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264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C3297-0852-479F-95A3-1F9556ABF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56F24C-6F57-4933-B446-8306F02F3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EE2E2CA-861F-4852-B585-8AAA7A791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42D8CC9-DAC9-4387-B5C0-18E8BE04C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0EEDC76-F01F-4E9E-AEDF-E0F6466D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E3DA289-BD39-4512-A271-9C22AE3A1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66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1EE07-9B49-4B9C-A643-07ACAC56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5CB2D52-E4E5-435F-9D73-74240F41EF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61BF2E7-5A83-4184-939A-A2E83AF55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75612D2-681D-4338-B6AC-9D5E7B59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A77A502-D5AD-4A68-B2B3-C43C2318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E15D60E-CCCC-4DC1-B3E3-0FBC8D0A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652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122BD7D-1612-4510-B15B-E95B55A8A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6F05AE0-4DD9-4E7F-B61A-7CCAA1A5F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EADE447-5F17-4401-9B9A-887F013FD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4FC6D-432D-4FC8-ADD0-845D1846969B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65008D9-710A-4C03-80FE-8C1F5CE7B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203187-5466-4D86-A5C6-57B4EEA60E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465DE-8FA4-4233-8F85-F4A4B653352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040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A5C59B-6DD4-41F6-8C28-F2FAB08E7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BA2B9D0-9087-4A57-A7AD-B45CBF1AB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709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5C65E16-C0B8-46C8-AEF2-493984039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91" y="203200"/>
            <a:ext cx="11286835" cy="64931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викликається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значущими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значеннями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дозволяють </a:t>
            </a:r>
            <a:r>
              <a:rPr lang="uk-UA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 класу та виконувати інші необхідні операції під час створення об'єкта.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Чому використовувати конструктори: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 забезпечують ініціалізацію об'єктів та підготовку до їх використання.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спрощують код, роблять його більш читаним та передбачуваним.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використовувати конструктори: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необхідності виконання певних дій під час створення об'єкта.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ініціалізації членів класу перед використанням об'єкта.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 конструктора, як методу, є те, що </a:t>
            </a:r>
            <a:r>
              <a:rPr lang="uk-UA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ім'я завжди збігається з ім'ям класу, в якому він оголошується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цьому, при оголошенні конструктора, не потрібно вказувати який повертається тип, навіть ключове слово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void.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слід оголошувати як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public,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 об'єкт не можна буде створити.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оголошений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жоден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неявний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 за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замовчуванням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ім'я_класу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([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785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2EA915-CC5C-4D86-9554-CEB88E8E6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4181"/>
            <a:ext cx="10515600" cy="528103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конструктора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DBCEA0-4B49-41F2-A6BD-840EF0494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1" y="2235200"/>
            <a:ext cx="9857509" cy="290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0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3F9502-DDAC-4E7A-B6C8-EF476C277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332509"/>
            <a:ext cx="11563927" cy="629919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C#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конструктор по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замовчуванню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один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конструктор):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D8C326F-728B-4795-9F40-BCD181729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718" y="1448627"/>
            <a:ext cx="3026755" cy="1944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55E99C-232D-4FD8-B26D-B94DFD4412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363" y="2271777"/>
            <a:ext cx="7030431" cy="18100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2090400-71BA-4CBF-9F66-0A437F1E72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363" y="4870584"/>
            <a:ext cx="8468078" cy="137781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5BD4C75-3A6D-41D1-8A20-9EAA6C2451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363" y="4022826"/>
            <a:ext cx="4041998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CB42F3D-4363-49A0-A53B-ED3530409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64" y="2456873"/>
            <a:ext cx="7878618" cy="4076789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6DB473-FB93-46DC-BF53-A4BF24569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434108"/>
            <a:ext cx="11312882" cy="609955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з параметрами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будь-яка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параметрами):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uk-UA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декілька конструкторів з параметрами, то вони повинні відрізнятися кількістю параметрів або їх типами.</a:t>
            </a:r>
            <a:endParaRPr lang="en-US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конструкторах,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конструктора.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7C910E-F361-4F83-96CD-4650B70197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708" y="2456873"/>
            <a:ext cx="4368802" cy="145934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77295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CE7223-E659-4797-A861-61D059998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2" y="221673"/>
            <a:ext cx="11081696" cy="5825981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створення об’єктів.</a:t>
            </a:r>
          </a:p>
          <a:p>
            <a:pPr marL="0" indent="0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потрібно викликати компілятор визначає сам, аналізуючи, які параметри вказані при створенні об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11FB52-7B58-4D27-A0E4-011E21834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91" y="2752436"/>
            <a:ext cx="11157527" cy="227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57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E256F0-88FB-4108-A014-C313A4FAB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5" y="378691"/>
            <a:ext cx="11596701" cy="6299200"/>
          </a:xfrm>
        </p:spPr>
        <p:txBody>
          <a:bodyPr/>
          <a:lstStyle/>
          <a:p>
            <a:pPr marL="0" indent="0">
              <a:buNone/>
            </a:pP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З) Конструктор копіювання.</a:t>
            </a:r>
          </a:p>
          <a:p>
            <a:pPr marL="0" indent="0"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класі може бути один такий конструктор.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скопіювати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коп</a:t>
            </a:r>
            <a:r>
              <a:rPr lang="uk-UA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іювання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об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класу і копіює значення усіх полів.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276EDD-1583-42E3-BF74-5BBC2F7C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3710" y="2982264"/>
            <a:ext cx="3773501" cy="196605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B6B063-397D-44D8-8A00-06E00BF40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670" y="3339099"/>
            <a:ext cx="4801839" cy="187020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AA2981-0020-4437-A38C-85B01FC3F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748" y="5307091"/>
            <a:ext cx="8949704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3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3A6229EB-A48C-4920-826D-783A9D279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27" y="221673"/>
            <a:ext cx="11887200" cy="641927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поля,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Поля, в яких зберігаються 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повинні копіюватися за допомогою операції 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конструктора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цього не зробити, то у двох різних 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полях зберігатиметься посилання на один і той самий 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FF711E-F8FE-4976-BFE2-E3CB09668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56" y="2179782"/>
            <a:ext cx="5590675" cy="3475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2972DF2-138D-47F6-8A3E-691DD37F6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890" y="2107411"/>
            <a:ext cx="5700254" cy="36198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22349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F7F8FD-81A6-406D-A802-D7B1FC025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611447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Статичні методи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(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 самому класу, а не його екземпляру (об'єкту). Вони викликаються безпосередньо через ім'я класу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ClassName.Method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потребуючи створення об'єкта через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не мають доступу до нестатичних полів чи методів, використовуючись для загальних функцій або утиліт.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Calculator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Статичний метод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int Add(int a, int b)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a + b;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 без створення об'єкта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result =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Calculator.Add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(5, 10);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Вивід: 15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  }</a:t>
            </a:r>
          </a:p>
        </p:txBody>
      </p:sp>
    </p:spTree>
    <p:extLst>
      <p:ext uri="{BB962C8B-B14F-4D97-AF65-F5344CB8AC3E}">
        <p14:creationId xmlns:p14="http://schemas.microsoft.com/office/powerpoint/2010/main" val="36490218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563</Words>
  <Application>Microsoft Office PowerPoint</Application>
  <PresentationFormat>Широкий екран</PresentationFormat>
  <Paragraphs>62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КОНСТРУКТОРИ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КОНСТРУКТОРИ</dc:title>
  <dc:creator>Oksana Okunkova</dc:creator>
  <cp:lastModifiedBy>Oksana Okunkova</cp:lastModifiedBy>
  <cp:revision>11</cp:revision>
  <dcterms:created xsi:type="dcterms:W3CDTF">2026-03-14T19:05:46Z</dcterms:created>
  <dcterms:modified xsi:type="dcterms:W3CDTF">2026-03-14T21:34:23Z</dcterms:modified>
</cp:coreProperties>
</file>