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75" r:id="rId12"/>
    <p:sldId id="268" r:id="rId13"/>
    <p:sldId id="288" r:id="rId14"/>
    <p:sldId id="290" r:id="rId15"/>
    <p:sldId id="285" r:id="rId16"/>
    <p:sldId id="292" r:id="rId17"/>
    <p:sldId id="291" r:id="rId18"/>
    <p:sldId id="286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A2D7A6-9A22-4D8B-B194-E3BDFF288DFE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558F8-0B46-496C-A5A6-3FE6E98311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799288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Історична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пам’ять. 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перемог і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поразок </a:t>
            </a:r>
            <a:r>
              <a:rPr lang="uk-UA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їх вплив на формування національних лідерів. </a:t>
            </a:r>
            <a:endParaRPr lang="uk-UA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endParaRPr lang="uk-UA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історичної пам’яті. 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Феномен героїчного.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Досвід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перемог та поразок і їх вплив на формування національних 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лідерів. К. Аденауер. Ш. де Голль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uk-UA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 algn="just">
              <a:buFontTx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Національні герої</a:t>
            </a:r>
            <a:r>
              <a:rPr lang="uk-UA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419872" y="487633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закінчення Другої світової війни Аденауер був у числі засновників партії Християнсько-демократичний союз.</a:t>
            </a: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посаді канцлера ФРН він користувався великою популярністю народу. Під керівництвом Аденауера Німеччина зуміла відродитися і знову стати помітним і шановним членом світової спільноти, підписавши дипломатичні угоди з багатьма країнами, в числі яких був і СРСР, і увійшовши в НАТО.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Аденауер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відродив і економіку Німеччини, створивши так зване «німецьке економічне диво». Він пішов у відставку добровільно, через похилий вік у 1963 році.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Помер Конрад Аденауер 19 квітня 1967 року у віці 91 року.</a:t>
            </a:r>
          </a:p>
          <a:p>
            <a:pPr algn="just"/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600" dirty="0"/>
          </a:p>
        </p:txBody>
      </p:sp>
      <p:pic>
        <p:nvPicPr>
          <p:cNvPr id="1026" name="Picture 2" descr="Конрад Аденау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7633"/>
            <a:ext cx="3087216" cy="210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0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59" y="5732414"/>
            <a:ext cx="774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Творці «німецького дива»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Ерхард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 Аденауер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4" name="Picture 4" descr="фильмы с актером, биография, сколько лет - Ludwig Erh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5337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денауэр Конрад, Биография, история жизни, творчество, писатели, ЖЗ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49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0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Німецьке економічне диво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 – високі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й стійкі темпи зростання економіки ФРН у 1950-1960-х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рр.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Ініціатори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автор - Л. Ерхард, провідник - канцлер К. Аденауер.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Причини</a:t>
            </a:r>
            <a:endParaRPr lang="en-US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промислова база.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відсутність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воєнних витрат (до 1956 р.).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допомога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планом Маршалла, іноземні інвестиції.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тривалий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робочий тиждень - 62 години, низька зарплата.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стимулювання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вільної приватної ініціативи та конкуренції, ставка на дрібний і середній бізнес.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гнучка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податкова і кредитна політика держави.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протекціонізму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uk-UA" sz="2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</a:t>
            </a:r>
            <a:endParaRPr lang="en-US" i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відродження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економічного потенціалу ФРН.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середньорічний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приріст промислового виробництва - 8,5%, одне з перших місць у світі за темпами розвитку.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друге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місце за обсягом золотих запасів (після США).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практично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повна зайнятість працездатного населення.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підвищення життєвого рівня.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Шарль де Голль народився 22 листопада 1890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р.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патріотичній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сім'ї католиків. Він рано виявив тягу до військової справи. Навчався у Військовій школі в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Сен-Сір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яку закінчив у віці 22 років. Під час Першої світової війни в чині лейтенанта брав участь у бойових діях. Потрапив у полон до німців, п'ять разів намагався безуспішно втекти з полону. Там пише свою першу книгу «Розбрат у стані ворога».</a:t>
            </a:r>
          </a:p>
          <a:p>
            <a:pPr indent="342900"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Після звільнення три роки провів у Польщі, працюючи викладачем теорії військової тактики у військовому училищі. Влітку 1920 року в чині майора воював на радянсько-польському фронті. </a:t>
            </a: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Під час Другої світової війни Шарль де Голль у чині полковника командує полком. Потім виконує обов'язки бригадного генерала. У червні 1940 року стає заступником військового міністра, не прийнявши умов перемир'я з Німеччиною, біжить до Великобританії, звідки 18 червня 1940 по радіо виступає зі зверненням «До всіх французам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своєму зверненні до народу Франції де Голль закликає продовжити боротьбу за свободу. Він створює організацію Опору. У 1944 році де Голль стає головою Ради Міністрів Франції.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4540017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1"/>
            <a:ext cx="3960440" cy="584963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3" y="4581128"/>
            <a:ext cx="4139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Голль </a:t>
            </a: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1959-1969 рр.) </a:t>
            </a:r>
          </a:p>
        </p:txBody>
      </p:sp>
    </p:spTree>
    <p:extLst>
      <p:ext uri="{BB962C8B-B14F-4D97-AF65-F5344CB8AC3E}">
        <p14:creationId xmlns:p14="http://schemas.microsoft.com/office/powerpoint/2010/main" val="22299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3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січні 1946 року залишає посаду глави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уряду.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подальшому створює партію «Об'єднання французького народу» і включається в політичну гру. Однак у 1953 році розпускає партію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віддаляється від політики.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цей період пише «Військові мемуари» у трьох томах: «Заклик», «Єдність» та «Спасіння».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грудні 1958 року народ Франції обирає на посаду президента де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Голля.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своєму посту новий президент проводить політику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деколонізації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цьому прагне зберегти колишні колонії у сфері французького культурного впливу. Багато робить для зміцнення армії, при ньому Франція отримує ядерну зброю. Тісно співпрацює з СРСР, в 1966 році відвідує крім столиці Київ, Ленінград, Волгоград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Новосибірськ.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Налагоджує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політичні та економічні відносини з колишнім військовим супротивником ФРН. Протидіє Американському економічному впливу 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 де Голля виявилося не довгим. В кінці 1960-х років у Франції знову розгорається економічна і політична криза, і в квітні 1969 року де Голль добровільно йде у відставку. Після відставки живе в Ірландії та Іспанії, звідки повертається в свій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маєток.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Шарль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 Голль помер 9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опада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1970 року. </a:t>
            </a:r>
          </a:p>
        </p:txBody>
      </p:sp>
    </p:spTree>
    <p:extLst>
      <p:ext uri="{BB962C8B-B14F-4D97-AF65-F5344CB8AC3E}">
        <p14:creationId xmlns:p14="http://schemas.microsoft.com/office/powerpoint/2010/main" val="348170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«Червоний травень» 1968 р.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Передумови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податків, безробіття, обмеження профспілкового руху.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невдоволення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президентською формою правління.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лівих, анархістських настроїв.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Привід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 виключення з університету студентів-анархістів, які, протестуючи проти війни у В’єтнамі, побили вікна офісу «Америкен експрес».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Профспілок: збільшення зарплати, покращення соціального забезпечення.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-Студентів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розширення технічної освіти, виплата стипендій, участь у самоврядуванні, гарантії працевлаштування.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Події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 травня 1968 р.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початок страйку студентів Паризького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університету.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Студентський рух підтриманий профспілками 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комуністами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(до 10 млн. чоловік).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 травня 1968 р.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Шарль де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Голль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розпустив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парламент, заборонено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демонстрації, розпущені студентські організації.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На позачергових виборах перемогли голлісти.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Наслідки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Збільшено мінімальну зарплату на 35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%,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пенсії - на 15 - 20%.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Демократизація освіти.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1969 р.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Шарль де Голль пішов у відставку.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1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5044"/>
            <a:ext cx="5976666" cy="41535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980" y="2996952"/>
            <a:ext cx="5241553" cy="35118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1091" y="4941168"/>
            <a:ext cx="31787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«Червоний травень» </a:t>
            </a: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1968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3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герої.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історично простежити, як формується пантеон: спочатку там були лише боги, потім правителі, особи королівської крові та вищі ієрархи церкви, а потім вже і видатні люди.</a:t>
            </a: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видатних особистостей вітчизняної історії, можна віднести великого князя Святослава та короля Данила, Богдана Хмельницького, Івана Мазепу, Івана Виговського, Дмитра Вітовського, Симона Петлюру та Степана Бандеру.</a:t>
            </a:r>
          </a:p>
          <a:p>
            <a:pPr indent="457200"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uk-UA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Героїв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травня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засновано </a:t>
            </a:r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 Організацією українських націоналістів (ОУН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травня 1938 року було вбито полковника армії УНР, державного,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політичного діяча Євгена Коновальця, одного з головних ідеологів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украї̈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нського націоналізму. </a:t>
            </a:r>
          </a:p>
          <a:p>
            <a:pPr indent="457200" algn="just"/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Найвидатнішими українцями всіх часів вважають Тараса Шевченка, Лесю Українку та Богдана Хмельницького. 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 Хмельницький та Михайло Грушевський – українські історичні постаті, котрі однозначно позитивно (понад 90%) сприймаються в суспільстві. За останні роки спостерігалася позитивна динаміка у ставленні до українських історичних постатей, навколо котрих ще десятиліття тому точилися гострі дискусії у суспільстві. Зокрема поступово покращувалося відношення до Івана Мазепи (у 2012 – 44%,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– 76%), Симона Петлюри (у 2012 – 26%,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– 49%) та Степана Бандери (у 2012 – 22%, 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– 74%). Важливо, що позитивне ставлення до ідеолога українського націоналізму переважає сьогодні і в південно-східних регіонах, та серед тих, хто в побуті спілкується виключно російською мовою.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03.05.2022 р.)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5175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3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види історії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філософських наук Олексій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Панич наводить нам три види історії: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нтикварну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(історія, яку ми зберігаємо в недоторканності).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історія зі знаком плюс, героїзована позитивно.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ритична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зі знаком мінус, спираємося, щоби відштовхнути це все від себе.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«Немає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історії таких подій, щоби для всіх вона була або зі знаком плюс, або зі знаком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мінус».</a:t>
            </a:r>
          </a:p>
          <a:p>
            <a:pPr indent="457200" algn="just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 наук, заступник начальника відділу в Центрі досліджень воєнної історії Збройних сил України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Іван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Патриляк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зауважив: «Сьогодні маємо велетенську генерацію героїв, яка, очевидно, на десятки, а то й сотні років знайде своє місце в пам’яті нашого народу. Під їхнім впливом будуть виховуватися наші діти, онуки, правнуки».</a:t>
            </a: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«Важливо героїзувати не особу з її якостями, важливо героїзувати вчинки людини, яка може робити вибір. І її вибір – це про героїзм», – поділилася роздумами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співзасновниця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Жіночого ветеранського руху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госпітальєрка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Приймак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4644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Історична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пам’ять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сукупність уявлень людських спільнот про власне минуле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Особливу </a:t>
            </a:r>
            <a:r>
              <a:rPr lang="uk-UA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цінність мають спогади людей, які пережили певні історичні події, були їх свідками або учасниками. Такі відомості дослідники можуть отримати через </a:t>
            </a:r>
            <a:r>
              <a:rPr lang="uk-UA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інтерв’ю.</a:t>
            </a:r>
          </a:p>
          <a:p>
            <a:pPr indent="457200"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Інтерв’ю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побудована за певним планом бесіда між інтерв’юером (особа, яка ставить питання) та респондентом, з обов’язковою фіксацією відповідей.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пам’ять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це те, як люди уявляють своє минуле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Вона складається з багатьох компонентів: із сімейних розповідей про минуле, зі шкільних уроків історії, з художніх творів і науково-популярних творів, з телепередач — як розважальних, так і документальних, з особистого досвіду, із участі у певних церемоніях та заходах, присвячених подіям минулого, із відвідин пам’ятних місць, із назви вулиці, на якій виросла людина (якщо ця назва пов’язана з історією) тощо. </a:t>
            </a:r>
            <a:endParaRPr lang="uk-UA" sz="22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3"/>
            <a:ext cx="80648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сьогодні провідник ОУН Степан Бандера став для українців  героєм», констатує доктор філософських наук, перекладач Олексій Панич. «Після війни значення Бандери буде слабшим, ніж воно є сьогодні», додає філософ. Чи погоджуєтеся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таким твердженням?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 змінюються національні герої у різні періоди існування держави?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Наведіть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типів героїзму політико-державницького, інтелектуально-мистецького та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релігійного з минулого та сучасності України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з наших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 постатей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вашу думку,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 може глорифікувати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Бандеру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 startAt="2"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31364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AutoNum type="arabicPeriod"/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історичної пам’яті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система норм та цінностей, заснована на уявленнях про минуле, сформованих завдяки спеціальним установам (дослідницьким центрам, музеям, бібліотекам, архівам, органам державної адміністрації) та заходам.</a:t>
            </a:r>
          </a:p>
          <a:p>
            <a:pPr indent="457200" algn="just"/>
            <a:endParaRPr lang="en-US" sz="2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пам’яті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цей термін позначає не місця як такі, а будь-які предмети та людей, що певним чином стосуються історичної пам’яті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AutoNum type="arabicPeriod"/>
            </a:pPr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Рівні історичної пам’яті: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Офіційний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(те, як держава та її представники пояснюють минуле).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uk-UA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Неофіційний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(уявлення про історичні події та явища, представлені у повсякденному житті).</a:t>
            </a:r>
          </a:p>
          <a:p>
            <a:pPr marL="457200" indent="-457200" algn="just">
              <a:buAutoNum type="arabicPeriod"/>
            </a:pP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Історичний міф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— це спрощене емоційне популярне уявлення про історичні події, постаті або явища.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Феномен героїчного</a:t>
            </a:r>
          </a:p>
          <a:p>
            <a:pPr indent="457200" algn="just"/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героїчного як осмислення і символізація культуротворчості пов’язана з початком власне людської історії та є дуже важливою.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Європи початок функціонування феномену пов’язаний з античністю, а Середньовіччя, Новий час та інші епохи відтворювали власні героїчні типи, що відображали, перш за все, типи уявлень про культурний і космічний порядок.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Героїчне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початково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виділилось (з періоду античності) як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символізація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індивідуальної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людини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що почала відрізняти себе від родової спільноти та космічних сил і свідомо діяти в напрямку її організації й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захисту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Тут він полягає у символізації певних персон — як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конкретних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(політичних діячів, митців, поетів тощо), так і </a:t>
            </a: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збірних образів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захисник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вітчизни, лицар, воїн, письменник, пророк тощо), чия діяльність вважається особливо значущою в розвитку національно-культурної системи та являє її історію. 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Зміст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 постатей влучно виразив Д. Віко, говорячи, що «кожна (язичницька)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нація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мала свого Геркулеса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Типологія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героїзму (за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сферою конкретної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культуротворчості героя)</a:t>
            </a:r>
          </a:p>
          <a:p>
            <a:pPr indent="457200"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типів —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герой-державник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несе символічне значення «типового представника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нації, діяльність якого спря­мована на розбудову культури в державних формах,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будучи по­в’язаною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феноменом харизми як «незвичайного особистого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дару»,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робить його здатним до цієї героїчної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дії.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тип — «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героя-інтелектуала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по­в’язаний із філософськими рефлексіями глибинних засад національного ду­хов­ного буття, осмисленням історії та, найголовніше, знаходженням певним мит­цем джерела власної творчості у національній спільноті, її 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коріненості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колек­тив­ному досвіді народу, переосмисленням уроків історії та, власне, уславленням її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героїв.</a:t>
            </a:r>
          </a:p>
          <a:p>
            <a:pPr indent="457200"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Релігійний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геро­їзм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пов’язаний із важливістю християнських стереотипів для Європи та до­да­тково легітимує національну культуру як пов’язану із сакральною,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божественною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ре­альністю, виражаючись передовсім в образах святих як «релігійних геніїв куль­тури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b="1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Національний герой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реальна або міфічна особа, діяльність якої принесла славу, велич чи благо певній нації. Особа, з якою ототожнюють певну націю. Складова політично-історичного міфу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Персонаж багатьох історичних чи фольклорних сюжетів, літературних творів, кінофільмів тощо. Близький до національної персоніфікації. 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19" y="2243336"/>
            <a:ext cx="5459760" cy="409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07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87824" y="487633"/>
            <a:ext cx="56166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Конрад Аденауер</a:t>
            </a: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Федеральний канцлер ФРН, який обіймав цю посаду з 1949 по 1963 роки, Конрад Аденауер вніс істотний внесок у розвиток державного ладу післявоєнної Німеччини, у тому числі в створення її Конституції.</a:t>
            </a:r>
          </a:p>
          <a:p>
            <a:pPr indent="457200"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Конрад Аденауер народився 5 січня 1876 року в Кельні. Закінчивши юридичний факультет університету, він став адвокатом і зробив хорошу політичну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кар'єру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ставши в 1917 році бургомістром Кельна. У 1926 році висував свою кандидатуру на посаду канцлера, але вибори програв.</a:t>
            </a:r>
          </a:p>
          <a:p>
            <a:pPr indent="457200"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приходу до влади Гітлера він покинув свій пост на знак незгоди з нацистською політикою, за що двічі піддавався арешту гестапо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нрад Аденау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487632"/>
            <a:ext cx="2655168" cy="181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87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247</TotalTime>
  <Words>1330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Валка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«Велика Депресія»  та розвиток США</dc:title>
  <dc:creator>ванга</dc:creator>
  <cp:lastModifiedBy>Admin</cp:lastModifiedBy>
  <cp:revision>26</cp:revision>
  <dcterms:created xsi:type="dcterms:W3CDTF">2020-04-26T10:49:07Z</dcterms:created>
  <dcterms:modified xsi:type="dcterms:W3CDTF">2023-10-24T13:51:16Z</dcterms:modified>
</cp:coreProperties>
</file>