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9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58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05.04.2026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ru-RU" sz="3600" dirty="0"/>
              <a:t>ТЕМА </a:t>
            </a:r>
            <a:r>
              <a:rPr lang="ru-RU" sz="3600" dirty="0"/>
              <a:t>8</a:t>
            </a:r>
            <a:r>
              <a:rPr lang="ru-RU" sz="3600" dirty="0" smtClean="0"/>
              <a:t>. </a:t>
            </a:r>
            <a:r>
              <a:rPr lang="ru-RU" sz="3600" dirty="0"/>
              <a:t>РИНОК </a:t>
            </a:r>
            <a:r>
              <a:rPr lang="ru-RU" sz="3600" dirty="0" smtClean="0"/>
              <a:t>ПРАЦІ</a:t>
            </a:r>
            <a:endParaRPr lang="uk-UA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500" b="1" i="1" u="sng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3500" b="1" i="1" u="sng" dirty="0">
                <a:latin typeface="Times New Roman" pitchFamily="18" charset="0"/>
                <a:cs typeface="Times New Roman" pitchFamily="18" charset="0"/>
              </a:rPr>
              <a:t>Підготувати доповідь на задану тематику</a:t>
            </a:r>
            <a:endParaRPr lang="uk-UA" sz="350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43841" y="914400"/>
            <a:ext cx="11613198" cy="485616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1.Ринок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механізм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економіки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країни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трудовими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ресурсами,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важливими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стабільності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7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Складові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ринку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попит на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робочу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силу,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пропозиція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заробітна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плата,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зайнятість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7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демографічних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змін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старіння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населення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міграція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на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стійкість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трудового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потенціалу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7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чинників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інвестиції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технології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і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соціальних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аспектів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освіта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як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передумов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стабільності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ринку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криз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7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Безробіття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ключовий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індикатор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ринку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фрикційне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структурне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циклічне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та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соціально-економічні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наслідки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7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Державна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регулювання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ринку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інструменти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зайнятості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соціальний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захист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населення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7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Гнучкість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ринку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зайнятості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часткова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дистанційна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неформальна) та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роль у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сучасній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економіці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17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цифровізації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автоматизації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трансформацію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ринку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структуру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зайнятості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17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Міжнародна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трудова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міграція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національні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ринки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донорські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приймаючі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країни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ru-RU" sz="17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Ринок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криз і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воєнних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конфліктів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адаптаційні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механізми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виклики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перспективи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відновлення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11. Людський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капітал як основа конкурентоспроможності ринку праці: роль освіти, професійної підготовки та перекваліфікації</a:t>
            </a: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12. Інституційна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ринку праці: роль профспілок, роботодавців і державних органів у формуванні трудових відносин.</a:t>
            </a:r>
            <a:endParaRPr lang="uk-UA" sz="17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194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1489</TotalTime>
  <Words>239</Words>
  <Application>Microsoft Office PowerPoint</Application>
  <PresentationFormat>Довільний</PresentationFormat>
  <Paragraphs>15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ТЕМА 8. РИНОК ПРАЦІ</vt:lpstr>
      <vt:lpstr>1. Підготувати доповідь на задану тематику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112</cp:revision>
  <dcterms:created xsi:type="dcterms:W3CDTF">2023-01-12T09:20:21Z</dcterms:created>
  <dcterms:modified xsi:type="dcterms:W3CDTF">2026-04-05T10:26:07Z</dcterms:modified>
</cp:coreProperties>
</file>