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4.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5.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6.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7.xml" ContentType="application/vnd.openxmlformats-officedocument.presentationml.notesSlid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4"/>
  </p:notesMasterIdLst>
  <p:sldIdLst>
    <p:sldId id="256" r:id="rId2"/>
    <p:sldId id="257" r:id="rId3"/>
    <p:sldId id="258" r:id="rId4"/>
    <p:sldId id="259" r:id="rId5"/>
    <p:sldId id="260" r:id="rId6"/>
    <p:sldId id="261" r:id="rId7"/>
    <p:sldId id="264" r:id="rId8"/>
    <p:sldId id="265" r:id="rId9"/>
    <p:sldId id="262" r:id="rId10"/>
    <p:sldId id="263"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1583" autoAdjust="0"/>
  </p:normalViewPr>
  <p:slideViewPr>
    <p:cSldViewPr snapToGrid="0">
      <p:cViewPr varScale="1">
        <p:scale>
          <a:sx n="45" d="100"/>
          <a:sy n="45" d="100"/>
        </p:scale>
        <p:origin x="58" y="31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4">
  <dgm:title val=""/>
  <dgm:desc val=""/>
  <dgm:catLst>
    <dgm:cat type="accent1" pri="11400"/>
  </dgm:catLst>
  <dgm:styleLbl name="node0">
    <dgm:fillClrLst meth="cycle">
      <a:schemeClr val="accent1">
        <a:shade val="60000"/>
      </a:schemeClr>
    </dgm:fillClrLst>
    <dgm:linClrLst meth="repeat">
      <a:schemeClr val="lt1"/>
    </dgm:linClrLst>
    <dgm:effectClrLst/>
    <dgm:txLinClrLst/>
    <dgm:txFillClrLst/>
    <dgm:txEffectClrLst/>
  </dgm:styleLbl>
  <dgm:styleLbl name="node1">
    <dgm:fillClrLst meth="cycle">
      <a:schemeClr val="accent1">
        <a:shade val="50000"/>
      </a:schemeClr>
      <a:schemeClr val="accent1">
        <a:tint val="55000"/>
      </a:schemeClr>
    </dgm:fillClrLst>
    <dgm:linClrLst meth="repeat">
      <a:schemeClr val="lt1"/>
    </dgm:linClrLst>
    <dgm:effectClrLst/>
    <dgm:txLinClrLst/>
    <dgm:txFillClrLst/>
    <dgm:txEffectClrLst/>
  </dgm:styleLbl>
  <dgm:styleLbl name="alignNode1">
    <dgm:fillClrLst meth="cycle">
      <a:schemeClr val="accent1">
        <a:shade val="50000"/>
      </a:schemeClr>
      <a:schemeClr val="accent1">
        <a:tint val="55000"/>
      </a:schemeClr>
    </dgm:fillClrLst>
    <dgm:linClrLst meth="cycle">
      <a:schemeClr val="accent1">
        <a:shade val="50000"/>
      </a:schemeClr>
      <a:schemeClr val="accent1">
        <a:tint val="55000"/>
      </a:schemeClr>
    </dgm:linClrLst>
    <dgm:effectClrLst/>
    <dgm:txLinClrLst/>
    <dgm:txFillClrLst/>
    <dgm:txEffectClrLst/>
  </dgm:styleLbl>
  <dgm:styleLbl name="lnNode1">
    <dgm:fillClrLst meth="cycle">
      <a:schemeClr val="accent1">
        <a:shade val="50000"/>
      </a:schemeClr>
      <a:schemeClr val="accent1">
        <a:tint val="55000"/>
      </a:schemeClr>
    </dgm:fillClrLst>
    <dgm:linClrLst meth="repeat">
      <a:schemeClr val="lt1"/>
    </dgm:linClrLst>
    <dgm:effectClrLst/>
    <dgm:txLinClrLst/>
    <dgm:txFillClrLst/>
    <dgm:txEffectClrLst/>
  </dgm:styleLbl>
  <dgm:styleLbl name="vennNode1">
    <dgm:fillClrLst meth="cycle">
      <a:schemeClr val="accent1">
        <a:shade val="80000"/>
        <a:alpha val="50000"/>
      </a:schemeClr>
      <a:schemeClr val="accent1">
        <a:tint val="50000"/>
        <a:alpha val="50000"/>
      </a:schemeClr>
    </dgm:fillClrLst>
    <dgm:linClrLst meth="repeat">
      <a:schemeClr val="lt1"/>
    </dgm:linClrLst>
    <dgm:effectClrLst/>
    <dgm:txLinClrLst/>
    <dgm:txFillClrLst/>
    <dgm:txEffectClrLst/>
  </dgm:styleLbl>
  <dgm:styleLbl name="node2">
    <dgm:fillClrLst>
      <a:schemeClr val="accent1">
        <a:shade val="80000"/>
      </a:schemeClr>
    </dgm:fillClrLst>
    <dgm:linClrLst meth="repeat">
      <a:schemeClr val="lt1"/>
    </dgm:linClrLst>
    <dgm:effectClrLst/>
    <dgm:txLinClrLst/>
    <dgm:txFillClrLst/>
    <dgm:txEffectClrLst/>
  </dgm:styleLbl>
  <dgm:styleLbl name="node3">
    <dgm:fillClrLst>
      <a:schemeClr val="accent1">
        <a:tint val="99000"/>
      </a:schemeClr>
    </dgm:fillClrLst>
    <dgm:linClrLst meth="repeat">
      <a:schemeClr val="lt1"/>
    </dgm:linClrLst>
    <dgm:effectClrLst/>
    <dgm:txLinClrLst/>
    <dgm:txFillClrLst/>
    <dgm:txEffectClrLst/>
  </dgm:styleLbl>
  <dgm:styleLbl name="node4">
    <dgm:fillClrLst>
      <a:schemeClr val="accent1">
        <a:tint val="70000"/>
      </a:schemeClr>
    </dgm:fillClrLst>
    <dgm:linClrLst meth="repeat">
      <a:schemeClr val="lt1"/>
    </dgm:linClrLst>
    <dgm:effectClrLst/>
    <dgm:txLinClrLst/>
    <dgm:txFillClrLst/>
    <dgm:txEffectClrLst/>
  </dgm:styleLbl>
  <dgm:styleLbl name="fg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fg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bg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sibTrans1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shade val="80000"/>
      </a:schemeClr>
    </dgm:fillClrLst>
    <dgm:linClrLst meth="repeat">
      <a:schemeClr val="lt1"/>
    </dgm:linClrLst>
    <dgm:effectClrLst/>
    <dgm:txLinClrLst/>
    <dgm:txFillClrLst/>
    <dgm:txEffectClrLst/>
  </dgm:styleLbl>
  <dgm:styleLbl name="asst1">
    <dgm:fillClrLst meth="repeat">
      <a:schemeClr val="accent1">
        <a:shade val="80000"/>
      </a:schemeClr>
    </dgm:fillClrLst>
    <dgm:linClrLst meth="repeat">
      <a:schemeClr val="lt1"/>
    </dgm:linClrLst>
    <dgm:effectClrLst/>
    <dgm:txLinClrLst/>
    <dgm:txFillClrLst/>
    <dgm:txEffectClrLst/>
  </dgm:styleLbl>
  <dgm:styleLbl name="asst2">
    <dgm:fillClrLst>
      <a:schemeClr val="accent1">
        <a:tint val="90000"/>
      </a:schemeClr>
    </dgm:fillClrLst>
    <dgm:linClrLst meth="repeat">
      <a:schemeClr val="lt1"/>
    </dgm:linClrLst>
    <dgm:effectClrLst/>
    <dgm:txLinClrLst/>
    <dgm:txFillClrLst/>
    <dgm:txEffectClrLst/>
  </dgm:styleLbl>
  <dgm:styleLbl name="asst3">
    <dgm:fillClrLst>
      <a:schemeClr val="accent1">
        <a:tint val="70000"/>
      </a:schemeClr>
    </dgm:fillClrLst>
    <dgm:linClrLst meth="repeat">
      <a:schemeClr val="lt1"/>
    </dgm:linClrLst>
    <dgm:effectClrLst/>
    <dgm:txLinClrLst/>
    <dgm:txFillClrLst/>
    <dgm:txEffectClrLst/>
  </dgm:styleLbl>
  <dgm:styleLbl name="asst4">
    <dgm:fillClrLst>
      <a:schemeClr val="accent1">
        <a:tint val="50000"/>
      </a:schemeClr>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shade val="80000"/>
      </a:schemeClr>
    </dgm:linClrLst>
    <dgm:effectClrLst/>
    <dgm:txLinClrLst/>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dk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0000"/>
      </a:schemeClr>
    </dgm:fillClrLst>
    <dgm:linClrLst meth="repeat">
      <a:schemeClr val="accent1">
        <a:tint val="90000"/>
      </a:schemeClr>
    </dgm:linClrLst>
    <dgm:effectClrLst/>
    <dgm:txLinClrLst/>
    <dgm:txFillClrLst meth="repeat">
      <a:schemeClr val="tx1"/>
    </dgm:txFillClrLst>
    <dgm:txEffectClrLst/>
  </dgm:styleLbl>
  <dgm:styleLbl name="parChTrans1D3">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parChTrans1D4">
    <dgm:fillClrLst meth="repeat">
      <a:schemeClr val="accent1">
        <a:tint val="50000"/>
      </a:schemeClr>
    </dgm:fillClrLst>
    <dgm:linClrLst meth="repeat">
      <a:schemeClr val="accent1">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conF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align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solidFgAcc1">
    <dgm:fillClrLst meth="repeat">
      <a:schemeClr val="lt1"/>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55000"/>
      </a:schemeClr>
    </dgm:fillClrLst>
    <dgm:linClrLst meth="repeat">
      <a:schemeClr val="accent1">
        <a:alpha val="90000"/>
        <a:tint val="55000"/>
      </a:schemeClr>
    </dgm:linClrLst>
    <dgm:effectClrLst/>
    <dgm:txLinClrLst/>
    <dgm:txFillClrLst meth="repeat">
      <a:schemeClr val="dk1"/>
    </dgm:txFillClrLst>
    <dgm:txEffectClrLst/>
  </dgm:styleLbl>
  <dgm:styleLbl name="alignAccFollowNode1">
    <dgm:fillClrLst meth="repeat">
      <a:schemeClr val="accent1">
        <a:alpha val="90000"/>
        <a:tint val="55000"/>
      </a:schemeClr>
    </dgm:fillClrLst>
    <dgm:linClrLst meth="repeat">
      <a:schemeClr val="accent1">
        <a:alpha val="90000"/>
        <a:tint val="55000"/>
      </a:schemeClr>
    </dgm:linClrLst>
    <dgm:effectClrLst/>
    <dgm:txLinClrLst/>
    <dgm:txFillClrLst meth="repeat">
      <a:schemeClr val="dk1"/>
    </dgm:txFillClrLst>
    <dgm:txEffectClrLst/>
  </dgm:styleLbl>
  <dgm:styleLbl name="bgAccFollowNode1">
    <dgm:fillClrLst meth="repeat">
      <a:schemeClr val="accent1">
        <a:alpha val="90000"/>
        <a:tint val="55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50000"/>
      </a:schemeClr>
    </dgm:linClrLst>
    <dgm:effectClrLst/>
    <dgm:txLinClrLst/>
    <dgm:txFillClrLst meth="repeat">
      <a:schemeClr val="dk1"/>
    </dgm:txFillClrLst>
    <dgm:txEffectClrLst/>
  </dgm:styleLbl>
  <dgm:styleLbl name="bgShp">
    <dgm:fillClrLst meth="repeat">
      <a:schemeClr val="accent1">
        <a:tint val="55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55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55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99163F5-F621-4377-ADCE-8DBFA38F3B1D}" type="doc">
      <dgm:prSet loTypeId="urn:microsoft.com/office/officeart/2005/8/layout/vList5" loCatId="list" qsTypeId="urn:microsoft.com/office/officeart/2005/8/quickstyle/simple1" qsCatId="simple" csTypeId="urn:microsoft.com/office/officeart/2005/8/colors/colorful1" csCatId="colorful" phldr="1"/>
      <dgm:spPr/>
      <dgm:t>
        <a:bodyPr/>
        <a:lstStyle/>
        <a:p>
          <a:endParaRPr lang="uk-UA"/>
        </a:p>
      </dgm:t>
    </dgm:pt>
    <dgm:pt modelId="{96ABF78C-66B6-407F-A2D3-9E580CFB83C9}">
      <dgm:prSet phldrT="[Текст]"/>
      <dgm:spPr/>
      <dgm:t>
        <a:bodyPr/>
        <a:lstStyle/>
        <a:p>
          <a:r>
            <a:rPr lang="uk-UA" b="1" dirty="0"/>
            <a:t>Інституційні механізми координації</a:t>
          </a:r>
          <a:endParaRPr lang="uk-UA" dirty="0"/>
        </a:p>
      </dgm:t>
    </dgm:pt>
    <dgm:pt modelId="{C2A6C198-B5EC-4F6B-8463-5FC2FD75F3C3}" type="parTrans" cxnId="{6A642784-D153-4D38-8673-B8EEBBB60014}">
      <dgm:prSet/>
      <dgm:spPr/>
      <dgm:t>
        <a:bodyPr/>
        <a:lstStyle/>
        <a:p>
          <a:endParaRPr lang="uk-UA"/>
        </a:p>
      </dgm:t>
    </dgm:pt>
    <dgm:pt modelId="{F7AC2CE0-D7B1-4E2E-8D82-FBC2939C401B}" type="sibTrans" cxnId="{6A642784-D153-4D38-8673-B8EEBBB60014}">
      <dgm:prSet/>
      <dgm:spPr/>
      <dgm:t>
        <a:bodyPr/>
        <a:lstStyle/>
        <a:p>
          <a:endParaRPr lang="uk-UA"/>
        </a:p>
      </dgm:t>
    </dgm:pt>
    <dgm:pt modelId="{4E685799-96B8-40E3-9849-6D7581AEFE41}">
      <dgm:prSet phldrT="[Текст]"/>
      <dgm:spPr/>
      <dgm:t>
        <a:bodyPr/>
        <a:lstStyle/>
        <a:p>
          <a:pPr>
            <a:buFont typeface="Arial" panose="020B0604020202020204" pitchFamily="34" charset="0"/>
            <a:buChar char="•"/>
          </a:pPr>
          <a:r>
            <a:rPr lang="uk-UA" dirty="0"/>
            <a:t>Рада національної безпеки і оборони (РНБО) виступає ключовим координаційним органом</a:t>
          </a:r>
        </a:p>
      </dgm:t>
    </dgm:pt>
    <dgm:pt modelId="{EAA88A93-506C-41E9-90E8-7582BA74406F}" type="parTrans" cxnId="{BDBD128C-682D-498F-9723-A2591F3DFFEB}">
      <dgm:prSet/>
      <dgm:spPr/>
      <dgm:t>
        <a:bodyPr/>
        <a:lstStyle/>
        <a:p>
          <a:endParaRPr lang="uk-UA"/>
        </a:p>
      </dgm:t>
    </dgm:pt>
    <dgm:pt modelId="{5A823C65-C315-4C3B-B333-E2A598DE4B22}" type="sibTrans" cxnId="{BDBD128C-682D-498F-9723-A2591F3DFFEB}">
      <dgm:prSet/>
      <dgm:spPr/>
      <dgm:t>
        <a:bodyPr/>
        <a:lstStyle/>
        <a:p>
          <a:endParaRPr lang="uk-UA"/>
        </a:p>
      </dgm:t>
    </dgm:pt>
    <dgm:pt modelId="{C2528E2A-13E1-4D98-91FF-50EFBF7E3938}">
      <dgm:prSet phldrT="[Текст]"/>
      <dgm:spPr/>
      <dgm:t>
        <a:bodyPr/>
        <a:lstStyle/>
        <a:p>
          <a:r>
            <a:rPr lang="uk-UA" b="1" dirty="0"/>
            <a:t>Інформаційний обмін</a:t>
          </a:r>
          <a:endParaRPr lang="uk-UA" dirty="0"/>
        </a:p>
      </dgm:t>
    </dgm:pt>
    <dgm:pt modelId="{75295CF3-5504-4F9D-A3C0-5D2724F55091}" type="parTrans" cxnId="{3FF994D9-A7BF-4ABA-AA7A-3EFADC770C03}">
      <dgm:prSet/>
      <dgm:spPr/>
      <dgm:t>
        <a:bodyPr/>
        <a:lstStyle/>
        <a:p>
          <a:endParaRPr lang="uk-UA"/>
        </a:p>
      </dgm:t>
    </dgm:pt>
    <dgm:pt modelId="{3238BCD2-9484-4973-8EA7-ABEF56605B98}" type="sibTrans" cxnId="{3FF994D9-A7BF-4ABA-AA7A-3EFADC770C03}">
      <dgm:prSet/>
      <dgm:spPr/>
      <dgm:t>
        <a:bodyPr/>
        <a:lstStyle/>
        <a:p>
          <a:endParaRPr lang="uk-UA"/>
        </a:p>
      </dgm:t>
    </dgm:pt>
    <dgm:pt modelId="{D998E292-E2B7-4F11-A737-EACD4804D764}">
      <dgm:prSet phldrT="[Текст]"/>
      <dgm:spPr/>
      <dgm:t>
        <a:bodyPr/>
        <a:lstStyle/>
        <a:p>
          <a:pPr>
            <a:buFont typeface="Arial" panose="020B0604020202020204" pitchFamily="34" charset="0"/>
            <a:buChar char="•"/>
          </a:pPr>
          <a:r>
            <a:rPr lang="uk-UA" dirty="0"/>
            <a:t>Система захищеного обміну розвідувальними даними між СБУ, розвідслужбами та військовими структурами</a:t>
          </a:r>
        </a:p>
      </dgm:t>
    </dgm:pt>
    <dgm:pt modelId="{0295F1F5-3824-465B-9789-37E85BEEB15F}" type="parTrans" cxnId="{2A13FBA5-9456-4E46-8E1C-8DB4CBE93193}">
      <dgm:prSet/>
      <dgm:spPr/>
      <dgm:t>
        <a:bodyPr/>
        <a:lstStyle/>
        <a:p>
          <a:endParaRPr lang="uk-UA"/>
        </a:p>
      </dgm:t>
    </dgm:pt>
    <dgm:pt modelId="{D61E32F7-BC01-44FC-B2F8-F4BDEFDEC418}" type="sibTrans" cxnId="{2A13FBA5-9456-4E46-8E1C-8DB4CBE93193}">
      <dgm:prSet/>
      <dgm:spPr/>
      <dgm:t>
        <a:bodyPr/>
        <a:lstStyle/>
        <a:p>
          <a:endParaRPr lang="uk-UA"/>
        </a:p>
      </dgm:t>
    </dgm:pt>
    <dgm:pt modelId="{088C5798-81C0-4A63-A8B3-F3345C9503FA}">
      <dgm:prSet phldrT="[Текст]"/>
      <dgm:spPr/>
      <dgm:t>
        <a:bodyPr/>
        <a:lstStyle/>
        <a:p>
          <a:r>
            <a:rPr lang="uk-UA" b="1" dirty="0"/>
            <a:t>Спільні операції та навчання</a:t>
          </a:r>
          <a:endParaRPr lang="uk-UA" dirty="0"/>
        </a:p>
      </dgm:t>
    </dgm:pt>
    <dgm:pt modelId="{BC24E7F1-DFB7-4BED-BEB5-545506454621}" type="parTrans" cxnId="{B2E18C20-BBBB-417A-A518-C588A669CFFB}">
      <dgm:prSet/>
      <dgm:spPr/>
      <dgm:t>
        <a:bodyPr/>
        <a:lstStyle/>
        <a:p>
          <a:endParaRPr lang="uk-UA"/>
        </a:p>
      </dgm:t>
    </dgm:pt>
    <dgm:pt modelId="{48F3053D-4C85-477A-9644-6E6D107806B3}" type="sibTrans" cxnId="{B2E18C20-BBBB-417A-A518-C588A669CFFB}">
      <dgm:prSet/>
      <dgm:spPr/>
      <dgm:t>
        <a:bodyPr/>
        <a:lstStyle/>
        <a:p>
          <a:endParaRPr lang="uk-UA"/>
        </a:p>
      </dgm:t>
    </dgm:pt>
    <dgm:pt modelId="{E1E783A2-CB29-4338-B182-B1BE6053AD38}">
      <dgm:prSet phldrT="[Текст]"/>
      <dgm:spPr/>
      <dgm:t>
        <a:bodyPr/>
        <a:lstStyle/>
        <a:p>
          <a:pPr>
            <a:buFont typeface="Arial" panose="020B0604020202020204" pitchFamily="34" charset="0"/>
            <a:buChar char="•"/>
          </a:pPr>
          <a:r>
            <a:rPr lang="uk-UA" dirty="0"/>
            <a:t>Координовані антитерористичні операції за участю різних силових структур</a:t>
          </a:r>
        </a:p>
      </dgm:t>
    </dgm:pt>
    <dgm:pt modelId="{B030F57F-886C-4D04-AD27-3ED7A3541B9B}" type="parTrans" cxnId="{A90A7ED9-D31B-4CA6-B0B8-ABAC324503B0}">
      <dgm:prSet/>
      <dgm:spPr/>
      <dgm:t>
        <a:bodyPr/>
        <a:lstStyle/>
        <a:p>
          <a:endParaRPr lang="uk-UA"/>
        </a:p>
      </dgm:t>
    </dgm:pt>
    <dgm:pt modelId="{8BF3A027-BC6F-4B60-AF03-4D442C1F6F0D}" type="sibTrans" cxnId="{A90A7ED9-D31B-4CA6-B0B8-ABAC324503B0}">
      <dgm:prSet/>
      <dgm:spPr/>
      <dgm:t>
        <a:bodyPr/>
        <a:lstStyle/>
        <a:p>
          <a:endParaRPr lang="uk-UA"/>
        </a:p>
      </dgm:t>
    </dgm:pt>
    <dgm:pt modelId="{98BA2E82-E320-4E92-A630-9EE276F7A5A7}">
      <dgm:prSet/>
      <dgm:spPr/>
      <dgm:t>
        <a:bodyPr/>
        <a:lstStyle/>
        <a:p>
          <a:r>
            <a:rPr lang="uk-UA"/>
            <a:t>Міжвідомчі комісії та робочі групи з конкретних питань безпеки</a:t>
          </a:r>
          <a:endParaRPr lang="uk-UA" dirty="0"/>
        </a:p>
      </dgm:t>
    </dgm:pt>
    <dgm:pt modelId="{0F44E88F-A124-4611-8FC9-12165896AF34}" type="parTrans" cxnId="{F1B1098E-7B51-418E-AB1B-5B479BD11929}">
      <dgm:prSet/>
      <dgm:spPr/>
      <dgm:t>
        <a:bodyPr/>
        <a:lstStyle/>
        <a:p>
          <a:endParaRPr lang="uk-UA"/>
        </a:p>
      </dgm:t>
    </dgm:pt>
    <dgm:pt modelId="{D1DC4D63-CF14-4584-8092-F40817C6CD0E}" type="sibTrans" cxnId="{F1B1098E-7B51-418E-AB1B-5B479BD11929}">
      <dgm:prSet/>
      <dgm:spPr/>
      <dgm:t>
        <a:bodyPr/>
        <a:lstStyle/>
        <a:p>
          <a:endParaRPr lang="uk-UA"/>
        </a:p>
      </dgm:t>
    </dgm:pt>
    <dgm:pt modelId="{99CB2EF5-24EC-43F7-BEA0-B5E88DCB30D6}">
      <dgm:prSet/>
      <dgm:spPr/>
      <dgm:t>
        <a:bodyPr/>
        <a:lstStyle/>
        <a:p>
          <a:r>
            <a:rPr lang="uk-UA" dirty="0"/>
            <a:t>Спільні штаби та центри оперативного реагування під час кризових ситуацій</a:t>
          </a:r>
        </a:p>
      </dgm:t>
    </dgm:pt>
    <dgm:pt modelId="{449F146F-7F3F-4C14-AD2D-7A85882CAFDF}" type="parTrans" cxnId="{161500E6-E600-4724-8E54-4EEEA2E0461B}">
      <dgm:prSet/>
      <dgm:spPr/>
      <dgm:t>
        <a:bodyPr/>
        <a:lstStyle/>
        <a:p>
          <a:endParaRPr lang="uk-UA"/>
        </a:p>
      </dgm:t>
    </dgm:pt>
    <dgm:pt modelId="{0EEAD95F-6173-4078-B56D-C2DF07C49162}" type="sibTrans" cxnId="{161500E6-E600-4724-8E54-4EEEA2E0461B}">
      <dgm:prSet/>
      <dgm:spPr/>
      <dgm:t>
        <a:bodyPr/>
        <a:lstStyle/>
        <a:p>
          <a:endParaRPr lang="uk-UA"/>
        </a:p>
      </dgm:t>
    </dgm:pt>
    <dgm:pt modelId="{FB9FAF33-F21A-48C8-84F6-CC7C483A60A7}">
      <dgm:prSet/>
      <dgm:spPr/>
      <dgm:t>
        <a:bodyPr/>
        <a:lstStyle/>
        <a:p>
          <a:r>
            <a:rPr lang="uk-UA"/>
            <a:t>Єдині бази даних та інформаційно-аналітичні системи</a:t>
          </a:r>
          <a:endParaRPr lang="uk-UA" dirty="0"/>
        </a:p>
      </dgm:t>
    </dgm:pt>
    <dgm:pt modelId="{4DF9B921-BEE0-483F-8C95-E7E0D0D1F12C}" type="parTrans" cxnId="{06CB3E2A-BA76-4F53-A0E9-6D43FFF6D715}">
      <dgm:prSet/>
      <dgm:spPr/>
      <dgm:t>
        <a:bodyPr/>
        <a:lstStyle/>
        <a:p>
          <a:endParaRPr lang="uk-UA"/>
        </a:p>
      </dgm:t>
    </dgm:pt>
    <dgm:pt modelId="{474B7DE2-DA4F-4639-948F-0F188D4A798B}" type="sibTrans" cxnId="{06CB3E2A-BA76-4F53-A0E9-6D43FFF6D715}">
      <dgm:prSet/>
      <dgm:spPr/>
      <dgm:t>
        <a:bodyPr/>
        <a:lstStyle/>
        <a:p>
          <a:endParaRPr lang="uk-UA"/>
        </a:p>
      </dgm:t>
    </dgm:pt>
    <dgm:pt modelId="{B4FC1582-D13E-49B2-9D68-EFF0A3C16C9E}">
      <dgm:prSet/>
      <dgm:spPr/>
      <dgm:t>
        <a:bodyPr/>
        <a:lstStyle/>
        <a:p>
          <a:r>
            <a:rPr lang="uk-UA" dirty="0"/>
            <a:t>Режим реального часу для обміну критичною інформацією</a:t>
          </a:r>
        </a:p>
      </dgm:t>
    </dgm:pt>
    <dgm:pt modelId="{2FB2028F-256C-472D-93ED-E13287CD7219}" type="parTrans" cxnId="{BE88848C-208E-4649-A909-E873D1AEEEE1}">
      <dgm:prSet/>
      <dgm:spPr/>
      <dgm:t>
        <a:bodyPr/>
        <a:lstStyle/>
        <a:p>
          <a:endParaRPr lang="uk-UA"/>
        </a:p>
      </dgm:t>
    </dgm:pt>
    <dgm:pt modelId="{F702ACC1-FBAD-40D7-8EAC-11BED6A240CD}" type="sibTrans" cxnId="{BE88848C-208E-4649-A909-E873D1AEEEE1}">
      <dgm:prSet/>
      <dgm:spPr/>
      <dgm:t>
        <a:bodyPr/>
        <a:lstStyle/>
        <a:p>
          <a:endParaRPr lang="uk-UA"/>
        </a:p>
      </dgm:t>
    </dgm:pt>
    <dgm:pt modelId="{8D953F7A-8B66-43D4-8FE6-BB30D99AB1E3}">
      <dgm:prSet/>
      <dgm:spPr/>
      <dgm:t>
        <a:bodyPr/>
        <a:lstStyle/>
        <a:p>
          <a:r>
            <a:rPr lang="uk-UA"/>
            <a:t>Регулярні міжвідомчі навчання та тренування</a:t>
          </a:r>
          <a:endParaRPr lang="uk-UA" dirty="0"/>
        </a:p>
      </dgm:t>
    </dgm:pt>
    <dgm:pt modelId="{DE268933-F365-4E30-BDC0-980CE776488F}" type="parTrans" cxnId="{B6E7ABB3-0E89-4482-911B-18F6A4A0DB09}">
      <dgm:prSet/>
      <dgm:spPr/>
      <dgm:t>
        <a:bodyPr/>
        <a:lstStyle/>
        <a:p>
          <a:endParaRPr lang="uk-UA"/>
        </a:p>
      </dgm:t>
    </dgm:pt>
    <dgm:pt modelId="{312A278F-63EE-46D7-B902-6CC18BB2BFA0}" type="sibTrans" cxnId="{B6E7ABB3-0E89-4482-911B-18F6A4A0DB09}">
      <dgm:prSet/>
      <dgm:spPr/>
      <dgm:t>
        <a:bodyPr/>
        <a:lstStyle/>
        <a:p>
          <a:endParaRPr lang="uk-UA"/>
        </a:p>
      </dgm:t>
    </dgm:pt>
    <dgm:pt modelId="{209FA5F6-4881-46ED-8A35-1662A80C91D1}">
      <dgm:prSet/>
      <dgm:spPr/>
      <dgm:t>
        <a:bodyPr/>
        <a:lstStyle/>
        <a:p>
          <a:r>
            <a:rPr lang="uk-UA" dirty="0"/>
            <a:t>Спільне планування операцій на стратегічному та тактичному рівнях</a:t>
          </a:r>
        </a:p>
      </dgm:t>
    </dgm:pt>
    <dgm:pt modelId="{03BF459C-E8FD-427E-A753-04EE5DB1CC64}" type="parTrans" cxnId="{E9899123-5235-42D8-AFEA-252720D6DA5A}">
      <dgm:prSet/>
      <dgm:spPr/>
      <dgm:t>
        <a:bodyPr/>
        <a:lstStyle/>
        <a:p>
          <a:endParaRPr lang="uk-UA"/>
        </a:p>
      </dgm:t>
    </dgm:pt>
    <dgm:pt modelId="{EC77BABC-C565-4D46-8D01-5B8826092CAE}" type="sibTrans" cxnId="{E9899123-5235-42D8-AFEA-252720D6DA5A}">
      <dgm:prSet/>
      <dgm:spPr/>
      <dgm:t>
        <a:bodyPr/>
        <a:lstStyle/>
        <a:p>
          <a:endParaRPr lang="uk-UA"/>
        </a:p>
      </dgm:t>
    </dgm:pt>
    <dgm:pt modelId="{4A296A0B-07A3-44B5-A565-892396053EE8}" type="pres">
      <dgm:prSet presAssocID="{499163F5-F621-4377-ADCE-8DBFA38F3B1D}" presName="Name0" presStyleCnt="0">
        <dgm:presLayoutVars>
          <dgm:dir/>
          <dgm:animLvl val="lvl"/>
          <dgm:resizeHandles val="exact"/>
        </dgm:presLayoutVars>
      </dgm:prSet>
      <dgm:spPr/>
    </dgm:pt>
    <dgm:pt modelId="{642A58A8-7D75-4A9B-B659-906EF4BC0EEC}" type="pres">
      <dgm:prSet presAssocID="{96ABF78C-66B6-407F-A2D3-9E580CFB83C9}" presName="linNode" presStyleCnt="0"/>
      <dgm:spPr/>
    </dgm:pt>
    <dgm:pt modelId="{EAC02521-CFDD-4C62-B8C3-3453C34FE80C}" type="pres">
      <dgm:prSet presAssocID="{96ABF78C-66B6-407F-A2D3-9E580CFB83C9}" presName="parentText" presStyleLbl="node1" presStyleIdx="0" presStyleCnt="3">
        <dgm:presLayoutVars>
          <dgm:chMax val="1"/>
          <dgm:bulletEnabled val="1"/>
        </dgm:presLayoutVars>
      </dgm:prSet>
      <dgm:spPr/>
    </dgm:pt>
    <dgm:pt modelId="{B581ED7D-FC75-4274-A845-E65F1DF940B2}" type="pres">
      <dgm:prSet presAssocID="{96ABF78C-66B6-407F-A2D3-9E580CFB83C9}" presName="descendantText" presStyleLbl="alignAccFollowNode1" presStyleIdx="0" presStyleCnt="3">
        <dgm:presLayoutVars>
          <dgm:bulletEnabled val="1"/>
        </dgm:presLayoutVars>
      </dgm:prSet>
      <dgm:spPr/>
    </dgm:pt>
    <dgm:pt modelId="{A91EE60B-7BDB-4AB9-A707-C8387B4CB4AC}" type="pres">
      <dgm:prSet presAssocID="{F7AC2CE0-D7B1-4E2E-8D82-FBC2939C401B}" presName="sp" presStyleCnt="0"/>
      <dgm:spPr/>
    </dgm:pt>
    <dgm:pt modelId="{62E109E0-88D4-432A-8F30-2C701499AC2C}" type="pres">
      <dgm:prSet presAssocID="{C2528E2A-13E1-4D98-91FF-50EFBF7E3938}" presName="linNode" presStyleCnt="0"/>
      <dgm:spPr/>
    </dgm:pt>
    <dgm:pt modelId="{D7074410-D0C6-4974-B9F3-82A8E0F1CE53}" type="pres">
      <dgm:prSet presAssocID="{C2528E2A-13E1-4D98-91FF-50EFBF7E3938}" presName="parentText" presStyleLbl="node1" presStyleIdx="1" presStyleCnt="3">
        <dgm:presLayoutVars>
          <dgm:chMax val="1"/>
          <dgm:bulletEnabled val="1"/>
        </dgm:presLayoutVars>
      </dgm:prSet>
      <dgm:spPr/>
    </dgm:pt>
    <dgm:pt modelId="{B9E26254-BA18-4455-8833-C6AF00B9F535}" type="pres">
      <dgm:prSet presAssocID="{C2528E2A-13E1-4D98-91FF-50EFBF7E3938}" presName="descendantText" presStyleLbl="alignAccFollowNode1" presStyleIdx="1" presStyleCnt="3">
        <dgm:presLayoutVars>
          <dgm:bulletEnabled val="1"/>
        </dgm:presLayoutVars>
      </dgm:prSet>
      <dgm:spPr/>
    </dgm:pt>
    <dgm:pt modelId="{2A5922A4-6DDB-4E79-AB0B-BFEA4B59F5DF}" type="pres">
      <dgm:prSet presAssocID="{3238BCD2-9484-4973-8EA7-ABEF56605B98}" presName="sp" presStyleCnt="0"/>
      <dgm:spPr/>
    </dgm:pt>
    <dgm:pt modelId="{370DEDA6-00FD-479B-A2AD-4361DDC50798}" type="pres">
      <dgm:prSet presAssocID="{088C5798-81C0-4A63-A8B3-F3345C9503FA}" presName="linNode" presStyleCnt="0"/>
      <dgm:spPr/>
    </dgm:pt>
    <dgm:pt modelId="{DFB3F965-B39F-405C-851F-8780891F412B}" type="pres">
      <dgm:prSet presAssocID="{088C5798-81C0-4A63-A8B3-F3345C9503FA}" presName="parentText" presStyleLbl="node1" presStyleIdx="2" presStyleCnt="3">
        <dgm:presLayoutVars>
          <dgm:chMax val="1"/>
          <dgm:bulletEnabled val="1"/>
        </dgm:presLayoutVars>
      </dgm:prSet>
      <dgm:spPr/>
    </dgm:pt>
    <dgm:pt modelId="{F75ACC0A-D2EF-4ABC-B12F-FD38C90901A2}" type="pres">
      <dgm:prSet presAssocID="{088C5798-81C0-4A63-A8B3-F3345C9503FA}" presName="descendantText" presStyleLbl="alignAccFollowNode1" presStyleIdx="2" presStyleCnt="3">
        <dgm:presLayoutVars>
          <dgm:bulletEnabled val="1"/>
        </dgm:presLayoutVars>
      </dgm:prSet>
      <dgm:spPr/>
    </dgm:pt>
  </dgm:ptLst>
  <dgm:cxnLst>
    <dgm:cxn modelId="{BFB27105-492D-4FF3-AB1E-CDC5FA64B539}" type="presOf" srcId="{499163F5-F621-4377-ADCE-8DBFA38F3B1D}" destId="{4A296A0B-07A3-44B5-A565-892396053EE8}" srcOrd="0" destOrd="0" presId="urn:microsoft.com/office/officeart/2005/8/layout/vList5"/>
    <dgm:cxn modelId="{1F681713-6A5E-4FA1-83E7-875C5722A215}" type="presOf" srcId="{96ABF78C-66B6-407F-A2D3-9E580CFB83C9}" destId="{EAC02521-CFDD-4C62-B8C3-3453C34FE80C}" srcOrd="0" destOrd="0" presId="urn:microsoft.com/office/officeart/2005/8/layout/vList5"/>
    <dgm:cxn modelId="{4B67041B-2678-4FC2-B154-80AFA4CA6911}" type="presOf" srcId="{088C5798-81C0-4A63-A8B3-F3345C9503FA}" destId="{DFB3F965-B39F-405C-851F-8780891F412B}" srcOrd="0" destOrd="0" presId="urn:microsoft.com/office/officeart/2005/8/layout/vList5"/>
    <dgm:cxn modelId="{B2E18C20-BBBB-417A-A518-C588A669CFFB}" srcId="{499163F5-F621-4377-ADCE-8DBFA38F3B1D}" destId="{088C5798-81C0-4A63-A8B3-F3345C9503FA}" srcOrd="2" destOrd="0" parTransId="{BC24E7F1-DFB7-4BED-BEB5-545506454621}" sibTransId="{48F3053D-4C85-477A-9644-6E6D107806B3}"/>
    <dgm:cxn modelId="{E9899123-5235-42D8-AFEA-252720D6DA5A}" srcId="{088C5798-81C0-4A63-A8B3-F3345C9503FA}" destId="{209FA5F6-4881-46ED-8A35-1662A80C91D1}" srcOrd="2" destOrd="0" parTransId="{03BF459C-E8FD-427E-A753-04EE5DB1CC64}" sibTransId="{EC77BABC-C565-4D46-8D01-5B8826092CAE}"/>
    <dgm:cxn modelId="{A658D626-3543-4B9A-8446-1FBF02DA3066}" type="presOf" srcId="{209FA5F6-4881-46ED-8A35-1662A80C91D1}" destId="{F75ACC0A-D2EF-4ABC-B12F-FD38C90901A2}" srcOrd="0" destOrd="2" presId="urn:microsoft.com/office/officeart/2005/8/layout/vList5"/>
    <dgm:cxn modelId="{06CB3E2A-BA76-4F53-A0E9-6D43FFF6D715}" srcId="{C2528E2A-13E1-4D98-91FF-50EFBF7E3938}" destId="{FB9FAF33-F21A-48C8-84F6-CC7C483A60A7}" srcOrd="1" destOrd="0" parTransId="{4DF9B921-BEE0-483F-8C95-E7E0D0D1F12C}" sibTransId="{474B7DE2-DA4F-4639-948F-0F188D4A798B}"/>
    <dgm:cxn modelId="{6117F02F-6583-49DC-A8B6-67F046227E29}" type="presOf" srcId="{D998E292-E2B7-4F11-A737-EACD4804D764}" destId="{B9E26254-BA18-4455-8833-C6AF00B9F535}" srcOrd="0" destOrd="0" presId="urn:microsoft.com/office/officeart/2005/8/layout/vList5"/>
    <dgm:cxn modelId="{E9C81C30-38DA-4435-9F0E-E0C7DCB69D26}" type="presOf" srcId="{98BA2E82-E320-4E92-A630-9EE276F7A5A7}" destId="{B581ED7D-FC75-4274-A845-E65F1DF940B2}" srcOrd="0" destOrd="1" presId="urn:microsoft.com/office/officeart/2005/8/layout/vList5"/>
    <dgm:cxn modelId="{79E5645E-DAB6-45CB-9850-855125D8027B}" type="presOf" srcId="{8D953F7A-8B66-43D4-8FE6-BB30D99AB1E3}" destId="{F75ACC0A-D2EF-4ABC-B12F-FD38C90901A2}" srcOrd="0" destOrd="1" presId="urn:microsoft.com/office/officeart/2005/8/layout/vList5"/>
    <dgm:cxn modelId="{6A642784-D153-4D38-8673-B8EEBBB60014}" srcId="{499163F5-F621-4377-ADCE-8DBFA38F3B1D}" destId="{96ABF78C-66B6-407F-A2D3-9E580CFB83C9}" srcOrd="0" destOrd="0" parTransId="{C2A6C198-B5EC-4F6B-8463-5FC2FD75F3C3}" sibTransId="{F7AC2CE0-D7B1-4E2E-8D82-FBC2939C401B}"/>
    <dgm:cxn modelId="{480F6689-EDCB-4FCD-AE26-2C4D412C3E41}" type="presOf" srcId="{99CB2EF5-24EC-43F7-BEA0-B5E88DCB30D6}" destId="{B581ED7D-FC75-4274-A845-E65F1DF940B2}" srcOrd="0" destOrd="2" presId="urn:microsoft.com/office/officeart/2005/8/layout/vList5"/>
    <dgm:cxn modelId="{BDBD128C-682D-498F-9723-A2591F3DFFEB}" srcId="{96ABF78C-66B6-407F-A2D3-9E580CFB83C9}" destId="{4E685799-96B8-40E3-9849-6D7581AEFE41}" srcOrd="0" destOrd="0" parTransId="{EAA88A93-506C-41E9-90E8-7582BA74406F}" sibTransId="{5A823C65-C315-4C3B-B333-E2A598DE4B22}"/>
    <dgm:cxn modelId="{BE88848C-208E-4649-A909-E873D1AEEEE1}" srcId="{C2528E2A-13E1-4D98-91FF-50EFBF7E3938}" destId="{B4FC1582-D13E-49B2-9D68-EFF0A3C16C9E}" srcOrd="2" destOrd="0" parTransId="{2FB2028F-256C-472D-93ED-E13287CD7219}" sibTransId="{F702ACC1-FBAD-40D7-8EAC-11BED6A240CD}"/>
    <dgm:cxn modelId="{F1B1098E-7B51-418E-AB1B-5B479BD11929}" srcId="{96ABF78C-66B6-407F-A2D3-9E580CFB83C9}" destId="{98BA2E82-E320-4E92-A630-9EE276F7A5A7}" srcOrd="1" destOrd="0" parTransId="{0F44E88F-A124-4611-8FC9-12165896AF34}" sibTransId="{D1DC4D63-CF14-4584-8092-F40817C6CD0E}"/>
    <dgm:cxn modelId="{2A13FBA5-9456-4E46-8E1C-8DB4CBE93193}" srcId="{C2528E2A-13E1-4D98-91FF-50EFBF7E3938}" destId="{D998E292-E2B7-4F11-A737-EACD4804D764}" srcOrd="0" destOrd="0" parTransId="{0295F1F5-3824-465B-9789-37E85BEEB15F}" sibTransId="{D61E32F7-BC01-44FC-B2F8-F4BDEFDEC418}"/>
    <dgm:cxn modelId="{E3E89EAF-AE13-4D8D-BA18-C28007435757}" type="presOf" srcId="{B4FC1582-D13E-49B2-9D68-EFF0A3C16C9E}" destId="{B9E26254-BA18-4455-8833-C6AF00B9F535}" srcOrd="0" destOrd="2" presId="urn:microsoft.com/office/officeart/2005/8/layout/vList5"/>
    <dgm:cxn modelId="{CAF6D9B0-1978-44DA-A836-1B60B1770F29}" type="presOf" srcId="{C2528E2A-13E1-4D98-91FF-50EFBF7E3938}" destId="{D7074410-D0C6-4974-B9F3-82A8E0F1CE53}" srcOrd="0" destOrd="0" presId="urn:microsoft.com/office/officeart/2005/8/layout/vList5"/>
    <dgm:cxn modelId="{B6E7ABB3-0E89-4482-911B-18F6A4A0DB09}" srcId="{088C5798-81C0-4A63-A8B3-F3345C9503FA}" destId="{8D953F7A-8B66-43D4-8FE6-BB30D99AB1E3}" srcOrd="1" destOrd="0" parTransId="{DE268933-F365-4E30-BDC0-980CE776488F}" sibTransId="{312A278F-63EE-46D7-B902-6CC18BB2BFA0}"/>
    <dgm:cxn modelId="{B9BE0CB5-B1F1-4C7F-9041-7120042399B4}" type="presOf" srcId="{4E685799-96B8-40E3-9849-6D7581AEFE41}" destId="{B581ED7D-FC75-4274-A845-E65F1DF940B2}" srcOrd="0" destOrd="0" presId="urn:microsoft.com/office/officeart/2005/8/layout/vList5"/>
    <dgm:cxn modelId="{BA7D45C6-8DF7-477E-96D8-71A7AB6ED061}" type="presOf" srcId="{E1E783A2-CB29-4338-B182-B1BE6053AD38}" destId="{F75ACC0A-D2EF-4ABC-B12F-FD38C90901A2}" srcOrd="0" destOrd="0" presId="urn:microsoft.com/office/officeart/2005/8/layout/vList5"/>
    <dgm:cxn modelId="{FF35BBD8-FBD5-4497-BD02-8DBAA6189AF8}" type="presOf" srcId="{FB9FAF33-F21A-48C8-84F6-CC7C483A60A7}" destId="{B9E26254-BA18-4455-8833-C6AF00B9F535}" srcOrd="0" destOrd="1" presId="urn:microsoft.com/office/officeart/2005/8/layout/vList5"/>
    <dgm:cxn modelId="{A90A7ED9-D31B-4CA6-B0B8-ABAC324503B0}" srcId="{088C5798-81C0-4A63-A8B3-F3345C9503FA}" destId="{E1E783A2-CB29-4338-B182-B1BE6053AD38}" srcOrd="0" destOrd="0" parTransId="{B030F57F-886C-4D04-AD27-3ED7A3541B9B}" sibTransId="{8BF3A027-BC6F-4B60-AF03-4D442C1F6F0D}"/>
    <dgm:cxn modelId="{3FF994D9-A7BF-4ABA-AA7A-3EFADC770C03}" srcId="{499163F5-F621-4377-ADCE-8DBFA38F3B1D}" destId="{C2528E2A-13E1-4D98-91FF-50EFBF7E3938}" srcOrd="1" destOrd="0" parTransId="{75295CF3-5504-4F9D-A3C0-5D2724F55091}" sibTransId="{3238BCD2-9484-4973-8EA7-ABEF56605B98}"/>
    <dgm:cxn modelId="{161500E6-E600-4724-8E54-4EEEA2E0461B}" srcId="{96ABF78C-66B6-407F-A2D3-9E580CFB83C9}" destId="{99CB2EF5-24EC-43F7-BEA0-B5E88DCB30D6}" srcOrd="2" destOrd="0" parTransId="{449F146F-7F3F-4C14-AD2D-7A85882CAFDF}" sibTransId="{0EEAD95F-6173-4078-B56D-C2DF07C49162}"/>
    <dgm:cxn modelId="{71FA82AC-C2D9-4764-989B-F951FAE3CBFE}" type="presParOf" srcId="{4A296A0B-07A3-44B5-A565-892396053EE8}" destId="{642A58A8-7D75-4A9B-B659-906EF4BC0EEC}" srcOrd="0" destOrd="0" presId="urn:microsoft.com/office/officeart/2005/8/layout/vList5"/>
    <dgm:cxn modelId="{70CA85F6-2973-4A2C-A900-458DA884B54D}" type="presParOf" srcId="{642A58A8-7D75-4A9B-B659-906EF4BC0EEC}" destId="{EAC02521-CFDD-4C62-B8C3-3453C34FE80C}" srcOrd="0" destOrd="0" presId="urn:microsoft.com/office/officeart/2005/8/layout/vList5"/>
    <dgm:cxn modelId="{D55026F0-BA19-49BB-A309-1D6838F7BDCC}" type="presParOf" srcId="{642A58A8-7D75-4A9B-B659-906EF4BC0EEC}" destId="{B581ED7D-FC75-4274-A845-E65F1DF940B2}" srcOrd="1" destOrd="0" presId="urn:microsoft.com/office/officeart/2005/8/layout/vList5"/>
    <dgm:cxn modelId="{F9BB3BA1-637B-4BDA-802E-0DA0D89F6CEC}" type="presParOf" srcId="{4A296A0B-07A3-44B5-A565-892396053EE8}" destId="{A91EE60B-7BDB-4AB9-A707-C8387B4CB4AC}" srcOrd="1" destOrd="0" presId="urn:microsoft.com/office/officeart/2005/8/layout/vList5"/>
    <dgm:cxn modelId="{510816E1-483D-4AFD-B2FF-2387D295258B}" type="presParOf" srcId="{4A296A0B-07A3-44B5-A565-892396053EE8}" destId="{62E109E0-88D4-432A-8F30-2C701499AC2C}" srcOrd="2" destOrd="0" presId="urn:microsoft.com/office/officeart/2005/8/layout/vList5"/>
    <dgm:cxn modelId="{0D848514-E0D8-4501-A080-6FBD35C80EC2}" type="presParOf" srcId="{62E109E0-88D4-432A-8F30-2C701499AC2C}" destId="{D7074410-D0C6-4974-B9F3-82A8E0F1CE53}" srcOrd="0" destOrd="0" presId="urn:microsoft.com/office/officeart/2005/8/layout/vList5"/>
    <dgm:cxn modelId="{12FF3954-6213-4FF8-B5D5-225791F54C2C}" type="presParOf" srcId="{62E109E0-88D4-432A-8F30-2C701499AC2C}" destId="{B9E26254-BA18-4455-8833-C6AF00B9F535}" srcOrd="1" destOrd="0" presId="urn:microsoft.com/office/officeart/2005/8/layout/vList5"/>
    <dgm:cxn modelId="{6C47CDB9-B5AB-4043-A7C2-4ACBFCF132E6}" type="presParOf" srcId="{4A296A0B-07A3-44B5-A565-892396053EE8}" destId="{2A5922A4-6DDB-4E79-AB0B-BFEA4B59F5DF}" srcOrd="3" destOrd="0" presId="urn:microsoft.com/office/officeart/2005/8/layout/vList5"/>
    <dgm:cxn modelId="{B790E078-F210-4113-A159-B4D01087241A}" type="presParOf" srcId="{4A296A0B-07A3-44B5-A565-892396053EE8}" destId="{370DEDA6-00FD-479B-A2AD-4361DDC50798}" srcOrd="4" destOrd="0" presId="urn:microsoft.com/office/officeart/2005/8/layout/vList5"/>
    <dgm:cxn modelId="{37356162-746F-44AE-9F94-909983ECF374}" type="presParOf" srcId="{370DEDA6-00FD-479B-A2AD-4361DDC50798}" destId="{DFB3F965-B39F-405C-851F-8780891F412B}" srcOrd="0" destOrd="0" presId="urn:microsoft.com/office/officeart/2005/8/layout/vList5"/>
    <dgm:cxn modelId="{F0F6BB7E-AD03-440E-B51E-0476E52DDF08}" type="presParOf" srcId="{370DEDA6-00FD-479B-A2AD-4361DDC50798}" destId="{F75ACC0A-D2EF-4ABC-B12F-FD38C90901A2}" srcOrd="1" destOrd="0" presId="urn:microsoft.com/office/officeart/2005/8/layout/vList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191DA642-3E95-4EE5-BE57-5123576FE19D}" type="doc">
      <dgm:prSet loTypeId="urn:microsoft.com/office/officeart/2005/8/layout/default" loCatId="list" qsTypeId="urn:microsoft.com/office/officeart/2005/8/quickstyle/simple1" qsCatId="simple" csTypeId="urn:microsoft.com/office/officeart/2005/8/colors/accent1_4" csCatId="accent1" phldr="1"/>
      <dgm:spPr/>
      <dgm:t>
        <a:bodyPr/>
        <a:lstStyle/>
        <a:p>
          <a:endParaRPr lang="uk-UA"/>
        </a:p>
      </dgm:t>
    </dgm:pt>
    <dgm:pt modelId="{60BDB43E-9315-476A-9F37-25208127D512}">
      <dgm:prSet phldrT="[Текст]"/>
      <dgm:spPr/>
      <dgm:t>
        <a:bodyPr/>
        <a:lstStyle/>
        <a:p>
          <a:r>
            <a:rPr lang="uk-UA" dirty="0"/>
            <a:t>Програми партнерства та спільні навчання</a:t>
          </a:r>
        </a:p>
      </dgm:t>
    </dgm:pt>
    <dgm:pt modelId="{211AFBF0-8EE3-4925-BF67-01377B905B08}" type="parTrans" cxnId="{532CA310-0746-413E-A907-E30703E2756C}">
      <dgm:prSet/>
      <dgm:spPr/>
      <dgm:t>
        <a:bodyPr/>
        <a:lstStyle/>
        <a:p>
          <a:endParaRPr lang="uk-UA"/>
        </a:p>
      </dgm:t>
    </dgm:pt>
    <dgm:pt modelId="{83FB54B4-68F9-4888-8F05-30440A9EEB70}" type="sibTrans" cxnId="{532CA310-0746-413E-A907-E30703E2756C}">
      <dgm:prSet/>
      <dgm:spPr/>
      <dgm:t>
        <a:bodyPr/>
        <a:lstStyle/>
        <a:p>
          <a:endParaRPr lang="uk-UA"/>
        </a:p>
      </dgm:t>
    </dgm:pt>
    <dgm:pt modelId="{2852F817-6640-4A1D-BF40-6B27AC2C7991}">
      <dgm:prSet phldrT="[Текст]"/>
      <dgm:spPr/>
      <dgm:t>
        <a:bodyPr/>
        <a:lstStyle/>
        <a:p>
          <a:r>
            <a:rPr lang="uk-UA" dirty="0"/>
            <a:t>Впровадження стандартів НАТО в українських збройних силах</a:t>
          </a:r>
        </a:p>
      </dgm:t>
    </dgm:pt>
    <dgm:pt modelId="{E9E03850-EFBD-4F05-AB6D-F946A8216312}" type="parTrans" cxnId="{0E279F29-6D76-4810-BD15-02E935E68154}">
      <dgm:prSet/>
      <dgm:spPr/>
      <dgm:t>
        <a:bodyPr/>
        <a:lstStyle/>
        <a:p>
          <a:endParaRPr lang="uk-UA"/>
        </a:p>
      </dgm:t>
    </dgm:pt>
    <dgm:pt modelId="{49F08963-3C2D-4E7E-84FE-030427A92951}" type="sibTrans" cxnId="{0E279F29-6D76-4810-BD15-02E935E68154}">
      <dgm:prSet/>
      <dgm:spPr/>
      <dgm:t>
        <a:bodyPr/>
        <a:lstStyle/>
        <a:p>
          <a:endParaRPr lang="uk-UA"/>
        </a:p>
      </dgm:t>
    </dgm:pt>
    <dgm:pt modelId="{43601D9B-9EA8-42B9-BA05-1E431AF7F3E3}">
      <dgm:prSet phldrT="[Текст]"/>
      <dgm:spPr/>
      <dgm:t>
        <a:bodyPr/>
        <a:lstStyle/>
        <a:p>
          <a:r>
            <a:rPr lang="uk-UA" dirty="0"/>
            <a:t> Консультативна та матеріально-технічна допомога</a:t>
          </a:r>
        </a:p>
      </dgm:t>
    </dgm:pt>
    <dgm:pt modelId="{4F35CB66-353F-4192-8CFE-F924E83BD7BD}" type="parTrans" cxnId="{91E0811B-3C44-4A70-9F31-DD8A7BA4C856}">
      <dgm:prSet/>
      <dgm:spPr/>
      <dgm:t>
        <a:bodyPr/>
        <a:lstStyle/>
        <a:p>
          <a:endParaRPr lang="uk-UA"/>
        </a:p>
      </dgm:t>
    </dgm:pt>
    <dgm:pt modelId="{921576EB-3B3B-4F9D-B579-620E57A580EE}" type="sibTrans" cxnId="{91E0811B-3C44-4A70-9F31-DD8A7BA4C856}">
      <dgm:prSet/>
      <dgm:spPr/>
      <dgm:t>
        <a:bodyPr/>
        <a:lstStyle/>
        <a:p>
          <a:endParaRPr lang="uk-UA"/>
        </a:p>
      </dgm:t>
    </dgm:pt>
    <dgm:pt modelId="{FDFCC113-F62B-49D1-8061-2E7EB8D78DE1}">
      <dgm:prSet phldrT="[Текст]"/>
      <dgm:spPr/>
      <dgm:t>
        <a:bodyPr/>
        <a:lstStyle/>
        <a:p>
          <a:r>
            <a:rPr lang="uk-UA"/>
            <a:t>Розвиток </a:t>
          </a:r>
          <a:r>
            <a:rPr lang="uk-UA" dirty="0" err="1"/>
            <a:t>інтероперабельності</a:t>
          </a:r>
          <a:r>
            <a:rPr lang="uk-UA" dirty="0"/>
            <a:t> через програму </a:t>
          </a:r>
          <a:r>
            <a:rPr lang="en-US" dirty="0"/>
            <a:t>Enhanced Opportunity Partnership</a:t>
          </a:r>
          <a:endParaRPr lang="uk-UA" dirty="0"/>
        </a:p>
      </dgm:t>
    </dgm:pt>
    <dgm:pt modelId="{D67B2CAE-9C34-45DA-81BE-74906D79632F}" type="parTrans" cxnId="{C29168C1-08C1-469E-A8CD-363D7E552641}">
      <dgm:prSet/>
      <dgm:spPr/>
      <dgm:t>
        <a:bodyPr/>
        <a:lstStyle/>
        <a:p>
          <a:endParaRPr lang="uk-UA"/>
        </a:p>
      </dgm:t>
    </dgm:pt>
    <dgm:pt modelId="{07169D1F-F368-422A-8173-83EBB4D165D6}" type="sibTrans" cxnId="{C29168C1-08C1-469E-A8CD-363D7E552641}">
      <dgm:prSet/>
      <dgm:spPr/>
      <dgm:t>
        <a:bodyPr/>
        <a:lstStyle/>
        <a:p>
          <a:endParaRPr lang="uk-UA"/>
        </a:p>
      </dgm:t>
    </dgm:pt>
    <dgm:pt modelId="{1E94CBC6-FB0D-4B35-A228-3137610487D3}" type="pres">
      <dgm:prSet presAssocID="{191DA642-3E95-4EE5-BE57-5123576FE19D}" presName="diagram" presStyleCnt="0">
        <dgm:presLayoutVars>
          <dgm:dir/>
          <dgm:resizeHandles val="exact"/>
        </dgm:presLayoutVars>
      </dgm:prSet>
      <dgm:spPr/>
    </dgm:pt>
    <dgm:pt modelId="{645BC96B-37FF-44B5-BFF9-7F0836A2B512}" type="pres">
      <dgm:prSet presAssocID="{60BDB43E-9315-476A-9F37-25208127D512}" presName="node" presStyleLbl="node1" presStyleIdx="0" presStyleCnt="4">
        <dgm:presLayoutVars>
          <dgm:bulletEnabled val="1"/>
        </dgm:presLayoutVars>
      </dgm:prSet>
      <dgm:spPr/>
    </dgm:pt>
    <dgm:pt modelId="{B219EDE0-3E78-4F8E-A650-2DC11A9F03B0}" type="pres">
      <dgm:prSet presAssocID="{83FB54B4-68F9-4888-8F05-30440A9EEB70}" presName="sibTrans" presStyleCnt="0"/>
      <dgm:spPr/>
    </dgm:pt>
    <dgm:pt modelId="{63FCA1E6-4D32-4F6B-9296-85E4B5531345}" type="pres">
      <dgm:prSet presAssocID="{2852F817-6640-4A1D-BF40-6B27AC2C7991}" presName="node" presStyleLbl="node1" presStyleIdx="1" presStyleCnt="4">
        <dgm:presLayoutVars>
          <dgm:bulletEnabled val="1"/>
        </dgm:presLayoutVars>
      </dgm:prSet>
      <dgm:spPr/>
    </dgm:pt>
    <dgm:pt modelId="{987E6E9C-3476-437E-AF22-C187F87ECD17}" type="pres">
      <dgm:prSet presAssocID="{49F08963-3C2D-4E7E-84FE-030427A92951}" presName="sibTrans" presStyleCnt="0"/>
      <dgm:spPr/>
    </dgm:pt>
    <dgm:pt modelId="{281C5074-B6F2-4D63-BC97-7EDD048712AA}" type="pres">
      <dgm:prSet presAssocID="{43601D9B-9EA8-42B9-BA05-1E431AF7F3E3}" presName="node" presStyleLbl="node1" presStyleIdx="2" presStyleCnt="4">
        <dgm:presLayoutVars>
          <dgm:bulletEnabled val="1"/>
        </dgm:presLayoutVars>
      </dgm:prSet>
      <dgm:spPr/>
    </dgm:pt>
    <dgm:pt modelId="{084553A1-5B1D-4765-B2B0-123337B2620D}" type="pres">
      <dgm:prSet presAssocID="{921576EB-3B3B-4F9D-B579-620E57A580EE}" presName="sibTrans" presStyleCnt="0"/>
      <dgm:spPr/>
    </dgm:pt>
    <dgm:pt modelId="{92E94255-70E1-46F3-A715-A121199ACAD6}" type="pres">
      <dgm:prSet presAssocID="{FDFCC113-F62B-49D1-8061-2E7EB8D78DE1}" presName="node" presStyleLbl="node1" presStyleIdx="3" presStyleCnt="4">
        <dgm:presLayoutVars>
          <dgm:bulletEnabled val="1"/>
        </dgm:presLayoutVars>
      </dgm:prSet>
      <dgm:spPr/>
    </dgm:pt>
  </dgm:ptLst>
  <dgm:cxnLst>
    <dgm:cxn modelId="{532CA310-0746-413E-A907-E30703E2756C}" srcId="{191DA642-3E95-4EE5-BE57-5123576FE19D}" destId="{60BDB43E-9315-476A-9F37-25208127D512}" srcOrd="0" destOrd="0" parTransId="{211AFBF0-8EE3-4925-BF67-01377B905B08}" sibTransId="{83FB54B4-68F9-4888-8F05-30440A9EEB70}"/>
    <dgm:cxn modelId="{91E0811B-3C44-4A70-9F31-DD8A7BA4C856}" srcId="{191DA642-3E95-4EE5-BE57-5123576FE19D}" destId="{43601D9B-9EA8-42B9-BA05-1E431AF7F3E3}" srcOrd="2" destOrd="0" parTransId="{4F35CB66-353F-4192-8CFE-F924E83BD7BD}" sibTransId="{921576EB-3B3B-4F9D-B579-620E57A580EE}"/>
    <dgm:cxn modelId="{0E279F29-6D76-4810-BD15-02E935E68154}" srcId="{191DA642-3E95-4EE5-BE57-5123576FE19D}" destId="{2852F817-6640-4A1D-BF40-6B27AC2C7991}" srcOrd="1" destOrd="0" parTransId="{E9E03850-EFBD-4F05-AB6D-F946A8216312}" sibTransId="{49F08963-3C2D-4E7E-84FE-030427A92951}"/>
    <dgm:cxn modelId="{A67EE0A3-7CEA-444E-AB31-19AB7775DB59}" type="presOf" srcId="{191DA642-3E95-4EE5-BE57-5123576FE19D}" destId="{1E94CBC6-FB0D-4B35-A228-3137610487D3}" srcOrd="0" destOrd="0" presId="urn:microsoft.com/office/officeart/2005/8/layout/default"/>
    <dgm:cxn modelId="{A572A8BB-4B4D-4767-A4CA-64C6CD59D89C}" type="presOf" srcId="{FDFCC113-F62B-49D1-8061-2E7EB8D78DE1}" destId="{92E94255-70E1-46F3-A715-A121199ACAD6}" srcOrd="0" destOrd="0" presId="urn:microsoft.com/office/officeart/2005/8/layout/default"/>
    <dgm:cxn modelId="{C29168C1-08C1-469E-A8CD-363D7E552641}" srcId="{191DA642-3E95-4EE5-BE57-5123576FE19D}" destId="{FDFCC113-F62B-49D1-8061-2E7EB8D78DE1}" srcOrd="3" destOrd="0" parTransId="{D67B2CAE-9C34-45DA-81BE-74906D79632F}" sibTransId="{07169D1F-F368-422A-8173-83EBB4D165D6}"/>
    <dgm:cxn modelId="{E1C037C3-53E3-41A2-86F7-03FC2A6C2C49}" type="presOf" srcId="{2852F817-6640-4A1D-BF40-6B27AC2C7991}" destId="{63FCA1E6-4D32-4F6B-9296-85E4B5531345}" srcOrd="0" destOrd="0" presId="urn:microsoft.com/office/officeart/2005/8/layout/default"/>
    <dgm:cxn modelId="{F6BB97F1-151B-4342-A039-4CB6FC4C389D}" type="presOf" srcId="{60BDB43E-9315-476A-9F37-25208127D512}" destId="{645BC96B-37FF-44B5-BFF9-7F0836A2B512}" srcOrd="0" destOrd="0" presId="urn:microsoft.com/office/officeart/2005/8/layout/default"/>
    <dgm:cxn modelId="{B08C12F9-D7E4-48F1-8B88-9DE1E81FA6C6}" type="presOf" srcId="{43601D9B-9EA8-42B9-BA05-1E431AF7F3E3}" destId="{281C5074-B6F2-4D63-BC97-7EDD048712AA}" srcOrd="0" destOrd="0" presId="urn:microsoft.com/office/officeart/2005/8/layout/default"/>
    <dgm:cxn modelId="{C4CD2EF2-BCA7-4520-B7DA-BB83D1C9D8AE}" type="presParOf" srcId="{1E94CBC6-FB0D-4B35-A228-3137610487D3}" destId="{645BC96B-37FF-44B5-BFF9-7F0836A2B512}" srcOrd="0" destOrd="0" presId="urn:microsoft.com/office/officeart/2005/8/layout/default"/>
    <dgm:cxn modelId="{38FD6FFE-A8D0-4948-9D08-A0D0B04697C4}" type="presParOf" srcId="{1E94CBC6-FB0D-4B35-A228-3137610487D3}" destId="{B219EDE0-3E78-4F8E-A650-2DC11A9F03B0}" srcOrd="1" destOrd="0" presId="urn:microsoft.com/office/officeart/2005/8/layout/default"/>
    <dgm:cxn modelId="{E0FF3D45-8AD2-46A1-8EA2-77AF4167656C}" type="presParOf" srcId="{1E94CBC6-FB0D-4B35-A228-3137610487D3}" destId="{63FCA1E6-4D32-4F6B-9296-85E4B5531345}" srcOrd="2" destOrd="0" presId="urn:microsoft.com/office/officeart/2005/8/layout/default"/>
    <dgm:cxn modelId="{81BDAAB2-C71E-49D1-8373-F3D0F7ADDA1B}" type="presParOf" srcId="{1E94CBC6-FB0D-4B35-A228-3137610487D3}" destId="{987E6E9C-3476-437E-AF22-C187F87ECD17}" srcOrd="3" destOrd="0" presId="urn:microsoft.com/office/officeart/2005/8/layout/default"/>
    <dgm:cxn modelId="{96AA6634-6B20-4F01-8676-166D9C8662F4}" type="presParOf" srcId="{1E94CBC6-FB0D-4B35-A228-3137610487D3}" destId="{281C5074-B6F2-4D63-BC97-7EDD048712AA}" srcOrd="4" destOrd="0" presId="urn:microsoft.com/office/officeart/2005/8/layout/default"/>
    <dgm:cxn modelId="{E6F0FAFF-9CD0-4E3A-9F13-B1359E763D08}" type="presParOf" srcId="{1E94CBC6-FB0D-4B35-A228-3137610487D3}" destId="{084553A1-5B1D-4765-B2B0-123337B2620D}" srcOrd="5" destOrd="0" presId="urn:microsoft.com/office/officeart/2005/8/layout/default"/>
    <dgm:cxn modelId="{85430CAA-3B63-463D-B497-B9383C8F4458}" type="presParOf" srcId="{1E94CBC6-FB0D-4B35-A228-3137610487D3}" destId="{92E94255-70E1-46F3-A715-A121199ACAD6}" srcOrd="6" destOrd="0" presId="urn:microsoft.com/office/officeart/2005/8/layout/defaul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191DA642-3E95-4EE5-BE57-5123576FE19D}" type="doc">
      <dgm:prSet loTypeId="urn:microsoft.com/office/officeart/2005/8/layout/vList2" loCatId="list" qsTypeId="urn:microsoft.com/office/officeart/2005/8/quickstyle/simple1" qsCatId="simple" csTypeId="urn:microsoft.com/office/officeart/2005/8/colors/colorful5" csCatId="colorful" phldr="1"/>
      <dgm:spPr/>
      <dgm:t>
        <a:bodyPr/>
        <a:lstStyle/>
        <a:p>
          <a:endParaRPr lang="uk-UA"/>
        </a:p>
      </dgm:t>
    </dgm:pt>
    <dgm:pt modelId="{60BDB43E-9315-476A-9F37-25208127D512}">
      <dgm:prSet phldrT="[Текст]"/>
      <dgm:spPr/>
      <dgm:t>
        <a:bodyPr/>
        <a:lstStyle/>
        <a:p>
          <a:r>
            <a:rPr lang="ru-RU" dirty="0" err="1"/>
            <a:t>Взаємодія</a:t>
          </a:r>
          <a:r>
            <a:rPr lang="ru-RU" dirty="0"/>
            <a:t> з </a:t>
          </a:r>
          <a:r>
            <a:rPr lang="ru-RU" dirty="0" err="1"/>
            <a:t>Європейським</a:t>
          </a:r>
          <a:r>
            <a:rPr lang="ru-RU" dirty="0"/>
            <a:t> </a:t>
          </a:r>
          <a:r>
            <a:rPr lang="ru-RU" dirty="0" err="1"/>
            <a:t>оборонним</a:t>
          </a:r>
          <a:r>
            <a:rPr lang="ru-RU" dirty="0"/>
            <a:t> агентством</a:t>
          </a:r>
          <a:endParaRPr lang="uk-UA" dirty="0"/>
        </a:p>
      </dgm:t>
    </dgm:pt>
    <dgm:pt modelId="{211AFBF0-8EE3-4925-BF67-01377B905B08}" type="parTrans" cxnId="{532CA310-0746-413E-A907-E30703E2756C}">
      <dgm:prSet/>
      <dgm:spPr/>
      <dgm:t>
        <a:bodyPr/>
        <a:lstStyle/>
        <a:p>
          <a:endParaRPr lang="uk-UA"/>
        </a:p>
      </dgm:t>
    </dgm:pt>
    <dgm:pt modelId="{83FB54B4-68F9-4888-8F05-30440A9EEB70}" type="sibTrans" cxnId="{532CA310-0746-413E-A907-E30703E2756C}">
      <dgm:prSet/>
      <dgm:spPr/>
      <dgm:t>
        <a:bodyPr/>
        <a:lstStyle/>
        <a:p>
          <a:endParaRPr lang="uk-UA"/>
        </a:p>
      </dgm:t>
    </dgm:pt>
    <dgm:pt modelId="{3DC87F7C-1D4D-4F17-9F7F-4B615F83F34C}">
      <dgm:prSet phldrT="[Текст]"/>
      <dgm:spPr/>
      <dgm:t>
        <a:bodyPr/>
        <a:lstStyle/>
        <a:p>
          <a:r>
            <a:rPr lang="ru-RU" dirty="0"/>
            <a:t>Участь у </a:t>
          </a:r>
          <a:r>
            <a:rPr lang="ru-RU" dirty="0" err="1"/>
            <a:t>безпекових</a:t>
          </a:r>
          <a:r>
            <a:rPr lang="ru-RU" dirty="0"/>
            <a:t> </a:t>
          </a:r>
          <a:r>
            <a:rPr lang="ru-RU" dirty="0" err="1"/>
            <a:t>місіях</a:t>
          </a:r>
          <a:r>
            <a:rPr lang="ru-RU" dirty="0"/>
            <a:t> ЄС</a:t>
          </a:r>
          <a:endParaRPr lang="uk-UA" dirty="0"/>
        </a:p>
      </dgm:t>
    </dgm:pt>
    <dgm:pt modelId="{4DEFD071-F3A7-47DE-AED8-426CB9C98E51}" type="parTrans" cxnId="{77FEE2EA-1877-499A-9004-3CB9F793CD46}">
      <dgm:prSet/>
      <dgm:spPr/>
      <dgm:t>
        <a:bodyPr/>
        <a:lstStyle/>
        <a:p>
          <a:endParaRPr lang="uk-UA"/>
        </a:p>
      </dgm:t>
    </dgm:pt>
    <dgm:pt modelId="{B1602AB0-D219-4126-B23F-642E779DC96D}" type="sibTrans" cxnId="{77FEE2EA-1877-499A-9004-3CB9F793CD46}">
      <dgm:prSet/>
      <dgm:spPr/>
      <dgm:t>
        <a:bodyPr/>
        <a:lstStyle/>
        <a:p>
          <a:endParaRPr lang="uk-UA"/>
        </a:p>
      </dgm:t>
    </dgm:pt>
    <dgm:pt modelId="{CB5C6A62-FB60-4B0F-AB59-1268358FA319}">
      <dgm:prSet phldrT="[Текст]"/>
      <dgm:spPr/>
      <dgm:t>
        <a:bodyPr/>
        <a:lstStyle/>
        <a:p>
          <a:r>
            <a:rPr lang="ru-RU"/>
            <a:t>Програми </a:t>
          </a:r>
          <a:r>
            <a:rPr lang="ru-RU" dirty="0" err="1"/>
            <a:t>інституційного</a:t>
          </a:r>
          <a:r>
            <a:rPr lang="ru-RU" dirty="0"/>
            <a:t> </a:t>
          </a:r>
          <a:r>
            <a:rPr lang="ru-RU" dirty="0" err="1"/>
            <a:t>розвитку</a:t>
          </a:r>
          <a:r>
            <a:rPr lang="ru-RU" dirty="0"/>
            <a:t> та </a:t>
          </a:r>
          <a:r>
            <a:rPr lang="ru-RU" dirty="0" err="1"/>
            <a:t>технічної</a:t>
          </a:r>
          <a:r>
            <a:rPr lang="ru-RU" dirty="0"/>
            <a:t> </a:t>
          </a:r>
          <a:r>
            <a:rPr lang="ru-RU" dirty="0" err="1"/>
            <a:t>допомоги</a:t>
          </a:r>
          <a:endParaRPr lang="uk-UA" dirty="0"/>
        </a:p>
      </dgm:t>
    </dgm:pt>
    <dgm:pt modelId="{48E829C1-3B76-4060-A4F2-7E81E87F31AE}" type="parTrans" cxnId="{1CDF4775-7672-4C43-AEB8-8504C7B770E9}">
      <dgm:prSet/>
      <dgm:spPr/>
      <dgm:t>
        <a:bodyPr/>
        <a:lstStyle/>
        <a:p>
          <a:endParaRPr lang="uk-UA"/>
        </a:p>
      </dgm:t>
    </dgm:pt>
    <dgm:pt modelId="{191F7C06-2088-4A9C-9DB1-E20104ACE8D2}" type="sibTrans" cxnId="{1CDF4775-7672-4C43-AEB8-8504C7B770E9}">
      <dgm:prSet/>
      <dgm:spPr/>
      <dgm:t>
        <a:bodyPr/>
        <a:lstStyle/>
        <a:p>
          <a:endParaRPr lang="uk-UA"/>
        </a:p>
      </dgm:t>
    </dgm:pt>
    <dgm:pt modelId="{B6D44F5A-1FC3-44C4-86FF-AADA841DAE80}" type="pres">
      <dgm:prSet presAssocID="{191DA642-3E95-4EE5-BE57-5123576FE19D}" presName="linear" presStyleCnt="0">
        <dgm:presLayoutVars>
          <dgm:animLvl val="lvl"/>
          <dgm:resizeHandles val="exact"/>
        </dgm:presLayoutVars>
      </dgm:prSet>
      <dgm:spPr/>
    </dgm:pt>
    <dgm:pt modelId="{5B3F2B8A-8059-4560-A402-FF38ACFA8C50}" type="pres">
      <dgm:prSet presAssocID="{60BDB43E-9315-476A-9F37-25208127D512}" presName="parentText" presStyleLbl="node1" presStyleIdx="0" presStyleCnt="3">
        <dgm:presLayoutVars>
          <dgm:chMax val="0"/>
          <dgm:bulletEnabled val="1"/>
        </dgm:presLayoutVars>
      </dgm:prSet>
      <dgm:spPr/>
    </dgm:pt>
    <dgm:pt modelId="{CED19C5C-73E9-4F3A-AEB5-3689A61419D8}" type="pres">
      <dgm:prSet presAssocID="{83FB54B4-68F9-4888-8F05-30440A9EEB70}" presName="spacer" presStyleCnt="0"/>
      <dgm:spPr/>
    </dgm:pt>
    <dgm:pt modelId="{0AEB5499-6C84-472C-BA48-CC40CA5FA97F}" type="pres">
      <dgm:prSet presAssocID="{3DC87F7C-1D4D-4F17-9F7F-4B615F83F34C}" presName="parentText" presStyleLbl="node1" presStyleIdx="1" presStyleCnt="3">
        <dgm:presLayoutVars>
          <dgm:chMax val="0"/>
          <dgm:bulletEnabled val="1"/>
        </dgm:presLayoutVars>
      </dgm:prSet>
      <dgm:spPr/>
    </dgm:pt>
    <dgm:pt modelId="{61D35C18-CCF9-4AE5-9BD3-4FB0314F2D44}" type="pres">
      <dgm:prSet presAssocID="{B1602AB0-D219-4126-B23F-642E779DC96D}" presName="spacer" presStyleCnt="0"/>
      <dgm:spPr/>
    </dgm:pt>
    <dgm:pt modelId="{C32D6DEE-3E44-4CFB-803A-9280E11B2A75}" type="pres">
      <dgm:prSet presAssocID="{CB5C6A62-FB60-4B0F-AB59-1268358FA319}" presName="parentText" presStyleLbl="node1" presStyleIdx="2" presStyleCnt="3">
        <dgm:presLayoutVars>
          <dgm:chMax val="0"/>
          <dgm:bulletEnabled val="1"/>
        </dgm:presLayoutVars>
      </dgm:prSet>
      <dgm:spPr/>
    </dgm:pt>
  </dgm:ptLst>
  <dgm:cxnLst>
    <dgm:cxn modelId="{532CA310-0746-413E-A907-E30703E2756C}" srcId="{191DA642-3E95-4EE5-BE57-5123576FE19D}" destId="{60BDB43E-9315-476A-9F37-25208127D512}" srcOrd="0" destOrd="0" parTransId="{211AFBF0-8EE3-4925-BF67-01377B905B08}" sibTransId="{83FB54B4-68F9-4888-8F05-30440A9EEB70}"/>
    <dgm:cxn modelId="{A2136038-D2F1-4719-9981-7B86AA0BDCC3}" type="presOf" srcId="{CB5C6A62-FB60-4B0F-AB59-1268358FA319}" destId="{C32D6DEE-3E44-4CFB-803A-9280E11B2A75}" srcOrd="0" destOrd="0" presId="urn:microsoft.com/office/officeart/2005/8/layout/vList2"/>
    <dgm:cxn modelId="{C656B86A-153D-483D-BF92-49AAB5475381}" type="presOf" srcId="{191DA642-3E95-4EE5-BE57-5123576FE19D}" destId="{B6D44F5A-1FC3-44C4-86FF-AADA841DAE80}" srcOrd="0" destOrd="0" presId="urn:microsoft.com/office/officeart/2005/8/layout/vList2"/>
    <dgm:cxn modelId="{8EEE0774-80D8-492C-9751-1BE2F7FECFAF}" type="presOf" srcId="{3DC87F7C-1D4D-4F17-9F7F-4B615F83F34C}" destId="{0AEB5499-6C84-472C-BA48-CC40CA5FA97F}" srcOrd="0" destOrd="0" presId="urn:microsoft.com/office/officeart/2005/8/layout/vList2"/>
    <dgm:cxn modelId="{1CDF4775-7672-4C43-AEB8-8504C7B770E9}" srcId="{191DA642-3E95-4EE5-BE57-5123576FE19D}" destId="{CB5C6A62-FB60-4B0F-AB59-1268358FA319}" srcOrd="2" destOrd="0" parTransId="{48E829C1-3B76-4060-A4F2-7E81E87F31AE}" sibTransId="{191F7C06-2088-4A9C-9DB1-E20104ACE8D2}"/>
    <dgm:cxn modelId="{0C5654A8-BE88-4945-97AE-B5EF42FA0209}" type="presOf" srcId="{60BDB43E-9315-476A-9F37-25208127D512}" destId="{5B3F2B8A-8059-4560-A402-FF38ACFA8C50}" srcOrd="0" destOrd="0" presId="urn:microsoft.com/office/officeart/2005/8/layout/vList2"/>
    <dgm:cxn modelId="{77FEE2EA-1877-499A-9004-3CB9F793CD46}" srcId="{191DA642-3E95-4EE5-BE57-5123576FE19D}" destId="{3DC87F7C-1D4D-4F17-9F7F-4B615F83F34C}" srcOrd="1" destOrd="0" parTransId="{4DEFD071-F3A7-47DE-AED8-426CB9C98E51}" sibTransId="{B1602AB0-D219-4126-B23F-642E779DC96D}"/>
    <dgm:cxn modelId="{73721E14-DEE2-4E00-A590-DF2A1DE166F8}" type="presParOf" srcId="{B6D44F5A-1FC3-44C4-86FF-AADA841DAE80}" destId="{5B3F2B8A-8059-4560-A402-FF38ACFA8C50}" srcOrd="0" destOrd="0" presId="urn:microsoft.com/office/officeart/2005/8/layout/vList2"/>
    <dgm:cxn modelId="{62160E6C-93BF-483B-A7EC-B42F774E87A0}" type="presParOf" srcId="{B6D44F5A-1FC3-44C4-86FF-AADA841DAE80}" destId="{CED19C5C-73E9-4F3A-AEB5-3689A61419D8}" srcOrd="1" destOrd="0" presId="urn:microsoft.com/office/officeart/2005/8/layout/vList2"/>
    <dgm:cxn modelId="{F52D8115-400A-4E14-8112-96C8EF43EB54}" type="presParOf" srcId="{B6D44F5A-1FC3-44C4-86FF-AADA841DAE80}" destId="{0AEB5499-6C84-472C-BA48-CC40CA5FA97F}" srcOrd="2" destOrd="0" presId="urn:microsoft.com/office/officeart/2005/8/layout/vList2"/>
    <dgm:cxn modelId="{62D55FFA-2C0E-4422-85B6-8D18D944EEF0}" type="presParOf" srcId="{B6D44F5A-1FC3-44C4-86FF-AADA841DAE80}" destId="{61D35C18-CCF9-4AE5-9BD3-4FB0314F2D44}" srcOrd="3" destOrd="0" presId="urn:microsoft.com/office/officeart/2005/8/layout/vList2"/>
    <dgm:cxn modelId="{E874C7DD-EC23-48E8-AE37-111F509FD4D4}" type="presParOf" srcId="{B6D44F5A-1FC3-44C4-86FF-AADA841DAE80}" destId="{C32D6DEE-3E44-4CFB-803A-9280E11B2A75}" srcOrd="4"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191DA642-3E95-4EE5-BE57-5123576FE19D}" type="doc">
      <dgm:prSet loTypeId="urn:microsoft.com/office/officeart/2005/8/layout/target3" loCatId="list" qsTypeId="urn:microsoft.com/office/officeart/2005/8/quickstyle/simple1" qsCatId="simple" csTypeId="urn:microsoft.com/office/officeart/2005/8/colors/colorful4" csCatId="colorful" phldr="1"/>
      <dgm:spPr/>
      <dgm:t>
        <a:bodyPr/>
        <a:lstStyle/>
        <a:p>
          <a:endParaRPr lang="uk-UA"/>
        </a:p>
      </dgm:t>
    </dgm:pt>
    <dgm:pt modelId="{60BDB43E-9315-476A-9F37-25208127D512}">
      <dgm:prSet phldrT="[Текст]"/>
      <dgm:spPr/>
      <dgm:t>
        <a:bodyPr/>
        <a:lstStyle/>
        <a:p>
          <a:r>
            <a:rPr lang="uk-UA" dirty="0"/>
            <a:t>Стратегічне партнерство зі США, Великою Британією та іншими ключовими партнерами</a:t>
          </a:r>
        </a:p>
      </dgm:t>
    </dgm:pt>
    <dgm:pt modelId="{211AFBF0-8EE3-4925-BF67-01377B905B08}" type="parTrans" cxnId="{532CA310-0746-413E-A907-E30703E2756C}">
      <dgm:prSet/>
      <dgm:spPr/>
      <dgm:t>
        <a:bodyPr/>
        <a:lstStyle/>
        <a:p>
          <a:endParaRPr lang="uk-UA"/>
        </a:p>
      </dgm:t>
    </dgm:pt>
    <dgm:pt modelId="{83FB54B4-68F9-4888-8F05-30440A9EEB70}" type="sibTrans" cxnId="{532CA310-0746-413E-A907-E30703E2756C}">
      <dgm:prSet/>
      <dgm:spPr/>
      <dgm:t>
        <a:bodyPr/>
        <a:lstStyle/>
        <a:p>
          <a:endParaRPr lang="uk-UA"/>
        </a:p>
      </dgm:t>
    </dgm:pt>
    <dgm:pt modelId="{76C90478-BF2D-4A10-A81C-56AB7F34724C}">
      <dgm:prSet phldrT="[Текст]"/>
      <dgm:spPr/>
      <dgm:t>
        <a:bodyPr/>
        <a:lstStyle/>
        <a:p>
          <a:r>
            <a:rPr lang="uk-UA" dirty="0"/>
            <a:t>Спільне виробництво озброєння та військової техніки</a:t>
          </a:r>
        </a:p>
      </dgm:t>
    </dgm:pt>
    <dgm:pt modelId="{7C09AA00-537F-4B94-88B6-E35EBAE68BF9}" type="parTrans" cxnId="{607821D8-BFEC-4937-B27F-64103E1E59FC}">
      <dgm:prSet/>
      <dgm:spPr/>
      <dgm:t>
        <a:bodyPr/>
        <a:lstStyle/>
        <a:p>
          <a:endParaRPr lang="uk-UA"/>
        </a:p>
      </dgm:t>
    </dgm:pt>
    <dgm:pt modelId="{E415EE26-A624-49F6-AF55-8B5953B1391A}" type="sibTrans" cxnId="{607821D8-BFEC-4937-B27F-64103E1E59FC}">
      <dgm:prSet/>
      <dgm:spPr/>
      <dgm:t>
        <a:bodyPr/>
        <a:lstStyle/>
        <a:p>
          <a:endParaRPr lang="uk-UA"/>
        </a:p>
      </dgm:t>
    </dgm:pt>
    <dgm:pt modelId="{ECEF0B19-FD28-4365-97FA-7D1842CBADB7}">
      <dgm:prSet phldrT="[Текст]"/>
      <dgm:spPr/>
      <dgm:t>
        <a:bodyPr/>
        <a:lstStyle/>
        <a:p>
          <a:r>
            <a:rPr lang="uk-UA"/>
            <a:t>Обмін розвідданими та спільні антитерористичні заходи</a:t>
          </a:r>
          <a:endParaRPr lang="uk-UA" dirty="0"/>
        </a:p>
      </dgm:t>
    </dgm:pt>
    <dgm:pt modelId="{AFCA8ABB-BD1A-41D1-AD68-0191B295C9C7}" type="parTrans" cxnId="{6F2A2C92-6FAF-4935-B936-F17EFD8547DF}">
      <dgm:prSet/>
      <dgm:spPr/>
      <dgm:t>
        <a:bodyPr/>
        <a:lstStyle/>
        <a:p>
          <a:endParaRPr lang="uk-UA"/>
        </a:p>
      </dgm:t>
    </dgm:pt>
    <dgm:pt modelId="{928A0687-24D0-4FE0-9F88-0DE257254643}" type="sibTrans" cxnId="{6F2A2C92-6FAF-4935-B936-F17EFD8547DF}">
      <dgm:prSet/>
      <dgm:spPr/>
      <dgm:t>
        <a:bodyPr/>
        <a:lstStyle/>
        <a:p>
          <a:endParaRPr lang="uk-UA"/>
        </a:p>
      </dgm:t>
    </dgm:pt>
    <dgm:pt modelId="{34B72700-A602-4E95-A1D4-19DF540AE219}" type="pres">
      <dgm:prSet presAssocID="{191DA642-3E95-4EE5-BE57-5123576FE19D}" presName="Name0" presStyleCnt="0">
        <dgm:presLayoutVars>
          <dgm:chMax val="7"/>
          <dgm:dir/>
          <dgm:animLvl val="lvl"/>
          <dgm:resizeHandles val="exact"/>
        </dgm:presLayoutVars>
      </dgm:prSet>
      <dgm:spPr/>
    </dgm:pt>
    <dgm:pt modelId="{7B7E2627-1B03-4333-B7A5-A061FC305A1A}" type="pres">
      <dgm:prSet presAssocID="{60BDB43E-9315-476A-9F37-25208127D512}" presName="circle1" presStyleLbl="node1" presStyleIdx="0" presStyleCnt="3"/>
      <dgm:spPr/>
    </dgm:pt>
    <dgm:pt modelId="{2053DA0C-BB30-4D80-9F6A-BDFFABC69C26}" type="pres">
      <dgm:prSet presAssocID="{60BDB43E-9315-476A-9F37-25208127D512}" presName="space" presStyleCnt="0"/>
      <dgm:spPr/>
    </dgm:pt>
    <dgm:pt modelId="{C4D387C5-63A5-4A8F-840C-20A92BAD98A1}" type="pres">
      <dgm:prSet presAssocID="{60BDB43E-9315-476A-9F37-25208127D512}" presName="rect1" presStyleLbl="alignAcc1" presStyleIdx="0" presStyleCnt="3"/>
      <dgm:spPr/>
    </dgm:pt>
    <dgm:pt modelId="{B168BCFC-0D64-4363-9D10-0E164F3F408A}" type="pres">
      <dgm:prSet presAssocID="{76C90478-BF2D-4A10-A81C-56AB7F34724C}" presName="vertSpace2" presStyleLbl="node1" presStyleIdx="0" presStyleCnt="3"/>
      <dgm:spPr/>
    </dgm:pt>
    <dgm:pt modelId="{5C162A7F-7D46-4A45-ACFA-D024C8AD3921}" type="pres">
      <dgm:prSet presAssocID="{76C90478-BF2D-4A10-A81C-56AB7F34724C}" presName="circle2" presStyleLbl="node1" presStyleIdx="1" presStyleCnt="3"/>
      <dgm:spPr/>
    </dgm:pt>
    <dgm:pt modelId="{19AF986B-85B5-46DE-AC90-28D8FF545D78}" type="pres">
      <dgm:prSet presAssocID="{76C90478-BF2D-4A10-A81C-56AB7F34724C}" presName="rect2" presStyleLbl="alignAcc1" presStyleIdx="1" presStyleCnt="3"/>
      <dgm:spPr/>
    </dgm:pt>
    <dgm:pt modelId="{45D6127E-9195-4274-8F2B-0F713D5CECC2}" type="pres">
      <dgm:prSet presAssocID="{ECEF0B19-FD28-4365-97FA-7D1842CBADB7}" presName="vertSpace3" presStyleLbl="node1" presStyleIdx="1" presStyleCnt="3"/>
      <dgm:spPr/>
    </dgm:pt>
    <dgm:pt modelId="{70604103-CDED-4C31-97EE-E77D0585AA3B}" type="pres">
      <dgm:prSet presAssocID="{ECEF0B19-FD28-4365-97FA-7D1842CBADB7}" presName="circle3" presStyleLbl="node1" presStyleIdx="2" presStyleCnt="3"/>
      <dgm:spPr/>
    </dgm:pt>
    <dgm:pt modelId="{B2CF0DB5-B29A-4A6D-A53E-A6C5E248D3AA}" type="pres">
      <dgm:prSet presAssocID="{ECEF0B19-FD28-4365-97FA-7D1842CBADB7}" presName="rect3" presStyleLbl="alignAcc1" presStyleIdx="2" presStyleCnt="3"/>
      <dgm:spPr/>
    </dgm:pt>
    <dgm:pt modelId="{8A18DB63-A336-4BCC-A55C-8E451DDBCDEA}" type="pres">
      <dgm:prSet presAssocID="{60BDB43E-9315-476A-9F37-25208127D512}" presName="rect1ParTxNoCh" presStyleLbl="alignAcc1" presStyleIdx="2" presStyleCnt="3">
        <dgm:presLayoutVars>
          <dgm:chMax val="1"/>
          <dgm:bulletEnabled val="1"/>
        </dgm:presLayoutVars>
      </dgm:prSet>
      <dgm:spPr/>
    </dgm:pt>
    <dgm:pt modelId="{2B398F64-6CEE-4AC8-8568-DF3F07E50903}" type="pres">
      <dgm:prSet presAssocID="{76C90478-BF2D-4A10-A81C-56AB7F34724C}" presName="rect2ParTxNoCh" presStyleLbl="alignAcc1" presStyleIdx="2" presStyleCnt="3">
        <dgm:presLayoutVars>
          <dgm:chMax val="1"/>
          <dgm:bulletEnabled val="1"/>
        </dgm:presLayoutVars>
      </dgm:prSet>
      <dgm:spPr/>
    </dgm:pt>
    <dgm:pt modelId="{EDD9FBF3-758B-488A-8551-D7CF60548DD4}" type="pres">
      <dgm:prSet presAssocID="{ECEF0B19-FD28-4365-97FA-7D1842CBADB7}" presName="rect3ParTxNoCh" presStyleLbl="alignAcc1" presStyleIdx="2" presStyleCnt="3">
        <dgm:presLayoutVars>
          <dgm:chMax val="1"/>
          <dgm:bulletEnabled val="1"/>
        </dgm:presLayoutVars>
      </dgm:prSet>
      <dgm:spPr/>
    </dgm:pt>
  </dgm:ptLst>
  <dgm:cxnLst>
    <dgm:cxn modelId="{532CA310-0746-413E-A907-E30703E2756C}" srcId="{191DA642-3E95-4EE5-BE57-5123576FE19D}" destId="{60BDB43E-9315-476A-9F37-25208127D512}" srcOrd="0" destOrd="0" parTransId="{211AFBF0-8EE3-4925-BF67-01377B905B08}" sibTransId="{83FB54B4-68F9-4888-8F05-30440A9EEB70}"/>
    <dgm:cxn modelId="{B8A77717-41FC-45A2-B3CC-763B1E7D68D7}" type="presOf" srcId="{ECEF0B19-FD28-4365-97FA-7D1842CBADB7}" destId="{EDD9FBF3-758B-488A-8551-D7CF60548DD4}" srcOrd="1" destOrd="0" presId="urn:microsoft.com/office/officeart/2005/8/layout/target3"/>
    <dgm:cxn modelId="{750BB327-401E-4F6D-8BBF-5828504DABAF}" type="presOf" srcId="{ECEF0B19-FD28-4365-97FA-7D1842CBADB7}" destId="{B2CF0DB5-B29A-4A6D-A53E-A6C5E248D3AA}" srcOrd="0" destOrd="0" presId="urn:microsoft.com/office/officeart/2005/8/layout/target3"/>
    <dgm:cxn modelId="{3D7ADF4B-E688-40E1-8761-124F1233B908}" type="presOf" srcId="{76C90478-BF2D-4A10-A81C-56AB7F34724C}" destId="{19AF986B-85B5-46DE-AC90-28D8FF545D78}" srcOrd="0" destOrd="0" presId="urn:microsoft.com/office/officeart/2005/8/layout/target3"/>
    <dgm:cxn modelId="{7F79AB7B-A748-453F-8845-AD98A4A566C1}" type="presOf" srcId="{60BDB43E-9315-476A-9F37-25208127D512}" destId="{8A18DB63-A336-4BCC-A55C-8E451DDBCDEA}" srcOrd="1" destOrd="0" presId="urn:microsoft.com/office/officeart/2005/8/layout/target3"/>
    <dgm:cxn modelId="{6F2A2C92-6FAF-4935-B936-F17EFD8547DF}" srcId="{191DA642-3E95-4EE5-BE57-5123576FE19D}" destId="{ECEF0B19-FD28-4365-97FA-7D1842CBADB7}" srcOrd="2" destOrd="0" parTransId="{AFCA8ABB-BD1A-41D1-AD68-0191B295C9C7}" sibTransId="{928A0687-24D0-4FE0-9F88-0DE257254643}"/>
    <dgm:cxn modelId="{C3F351BF-6F0C-41E4-A167-1C42BBB3BE4F}" type="presOf" srcId="{60BDB43E-9315-476A-9F37-25208127D512}" destId="{C4D387C5-63A5-4A8F-840C-20A92BAD98A1}" srcOrd="0" destOrd="0" presId="urn:microsoft.com/office/officeart/2005/8/layout/target3"/>
    <dgm:cxn modelId="{96F217D7-55E4-411E-BA10-E6D08E3A2854}" type="presOf" srcId="{76C90478-BF2D-4A10-A81C-56AB7F34724C}" destId="{2B398F64-6CEE-4AC8-8568-DF3F07E50903}" srcOrd="1" destOrd="0" presId="urn:microsoft.com/office/officeart/2005/8/layout/target3"/>
    <dgm:cxn modelId="{607821D8-BFEC-4937-B27F-64103E1E59FC}" srcId="{191DA642-3E95-4EE5-BE57-5123576FE19D}" destId="{76C90478-BF2D-4A10-A81C-56AB7F34724C}" srcOrd="1" destOrd="0" parTransId="{7C09AA00-537F-4B94-88B6-E35EBAE68BF9}" sibTransId="{E415EE26-A624-49F6-AF55-8B5953B1391A}"/>
    <dgm:cxn modelId="{420F99F9-9826-4B7B-BC9B-8DA0E2472BA6}" type="presOf" srcId="{191DA642-3E95-4EE5-BE57-5123576FE19D}" destId="{34B72700-A602-4E95-A1D4-19DF540AE219}" srcOrd="0" destOrd="0" presId="urn:microsoft.com/office/officeart/2005/8/layout/target3"/>
    <dgm:cxn modelId="{D03F97EC-89AF-4D12-86EE-4A08AA2FE6B5}" type="presParOf" srcId="{34B72700-A602-4E95-A1D4-19DF540AE219}" destId="{7B7E2627-1B03-4333-B7A5-A061FC305A1A}" srcOrd="0" destOrd="0" presId="urn:microsoft.com/office/officeart/2005/8/layout/target3"/>
    <dgm:cxn modelId="{D5C0691B-9B68-438E-A481-D979B15534C2}" type="presParOf" srcId="{34B72700-A602-4E95-A1D4-19DF540AE219}" destId="{2053DA0C-BB30-4D80-9F6A-BDFFABC69C26}" srcOrd="1" destOrd="0" presId="urn:microsoft.com/office/officeart/2005/8/layout/target3"/>
    <dgm:cxn modelId="{EA3ADC3C-A6B6-43F6-8F04-D88283239F63}" type="presParOf" srcId="{34B72700-A602-4E95-A1D4-19DF540AE219}" destId="{C4D387C5-63A5-4A8F-840C-20A92BAD98A1}" srcOrd="2" destOrd="0" presId="urn:microsoft.com/office/officeart/2005/8/layout/target3"/>
    <dgm:cxn modelId="{AB83FB5A-ACCC-42AB-8280-0332A099E4A6}" type="presParOf" srcId="{34B72700-A602-4E95-A1D4-19DF540AE219}" destId="{B168BCFC-0D64-4363-9D10-0E164F3F408A}" srcOrd="3" destOrd="0" presId="urn:microsoft.com/office/officeart/2005/8/layout/target3"/>
    <dgm:cxn modelId="{398E4027-F0FB-4945-94A7-0DE85ECCFD89}" type="presParOf" srcId="{34B72700-A602-4E95-A1D4-19DF540AE219}" destId="{5C162A7F-7D46-4A45-ACFA-D024C8AD3921}" srcOrd="4" destOrd="0" presId="urn:microsoft.com/office/officeart/2005/8/layout/target3"/>
    <dgm:cxn modelId="{CDFD9D6A-CF8B-43F9-8793-FCE1B42D1465}" type="presParOf" srcId="{34B72700-A602-4E95-A1D4-19DF540AE219}" destId="{19AF986B-85B5-46DE-AC90-28D8FF545D78}" srcOrd="5" destOrd="0" presId="urn:microsoft.com/office/officeart/2005/8/layout/target3"/>
    <dgm:cxn modelId="{E6BA585C-A717-446F-88BC-95EC2C5567C1}" type="presParOf" srcId="{34B72700-A602-4E95-A1D4-19DF540AE219}" destId="{45D6127E-9195-4274-8F2B-0F713D5CECC2}" srcOrd="6" destOrd="0" presId="urn:microsoft.com/office/officeart/2005/8/layout/target3"/>
    <dgm:cxn modelId="{1FB6874F-FE88-4DEC-B592-665EC8F520E5}" type="presParOf" srcId="{34B72700-A602-4E95-A1D4-19DF540AE219}" destId="{70604103-CDED-4C31-97EE-E77D0585AA3B}" srcOrd="7" destOrd="0" presId="urn:microsoft.com/office/officeart/2005/8/layout/target3"/>
    <dgm:cxn modelId="{11CCA82A-4B3B-4502-84E9-DEC4306C7F59}" type="presParOf" srcId="{34B72700-A602-4E95-A1D4-19DF540AE219}" destId="{B2CF0DB5-B29A-4A6D-A53E-A6C5E248D3AA}" srcOrd="8" destOrd="0" presId="urn:microsoft.com/office/officeart/2005/8/layout/target3"/>
    <dgm:cxn modelId="{0C3A2736-1CC6-4AFA-9522-66AEC5A1216B}" type="presParOf" srcId="{34B72700-A602-4E95-A1D4-19DF540AE219}" destId="{8A18DB63-A336-4BCC-A55C-8E451DDBCDEA}" srcOrd="9" destOrd="0" presId="urn:microsoft.com/office/officeart/2005/8/layout/target3"/>
    <dgm:cxn modelId="{AA5D76D9-7ECB-4B47-9B5C-11C355856FC0}" type="presParOf" srcId="{34B72700-A602-4E95-A1D4-19DF540AE219}" destId="{2B398F64-6CEE-4AC8-8568-DF3F07E50903}" srcOrd="10" destOrd="0" presId="urn:microsoft.com/office/officeart/2005/8/layout/target3"/>
    <dgm:cxn modelId="{1DD3EDAE-A17D-40DA-A0C3-4BB7B51483BA}" type="presParOf" srcId="{34B72700-A602-4E95-A1D4-19DF540AE219}" destId="{EDD9FBF3-758B-488A-8551-D7CF60548DD4}" srcOrd="11" destOrd="0" presId="urn:microsoft.com/office/officeart/2005/8/layout/target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1A96D622-8B74-4427-BAA6-AD1066C77D07}" type="doc">
      <dgm:prSet loTypeId="urn:microsoft.com/office/officeart/2005/8/layout/default" loCatId="list" qsTypeId="urn:microsoft.com/office/officeart/2005/8/quickstyle/simple1" qsCatId="simple" csTypeId="urn:microsoft.com/office/officeart/2005/8/colors/accent1_2" csCatId="accent1" phldr="1"/>
      <dgm:spPr/>
    </dgm:pt>
    <dgm:pt modelId="{F4B5A67D-AA36-4CF8-B71D-5CF96AF57B05}">
      <dgm:prSet phldrT="[Текст]"/>
      <dgm:spPr/>
      <dgm:t>
        <a:bodyPr/>
        <a:lstStyle/>
        <a:p>
          <a:r>
            <a:rPr lang="uk-UA" dirty="0"/>
            <a:t>Участь у ОБСЄ та регіональних безпекових форумах </a:t>
          </a:r>
        </a:p>
      </dgm:t>
    </dgm:pt>
    <dgm:pt modelId="{35E5D605-1C09-429A-A6E7-C35A7AF12497}" type="parTrans" cxnId="{6E3F242A-9C91-4CC6-8ED1-A1A0E2873A19}">
      <dgm:prSet/>
      <dgm:spPr/>
      <dgm:t>
        <a:bodyPr/>
        <a:lstStyle/>
        <a:p>
          <a:endParaRPr lang="uk-UA"/>
        </a:p>
      </dgm:t>
    </dgm:pt>
    <dgm:pt modelId="{76058B52-DDF9-4BE5-802D-1F104657849E}" type="sibTrans" cxnId="{6E3F242A-9C91-4CC6-8ED1-A1A0E2873A19}">
      <dgm:prSet/>
      <dgm:spPr/>
      <dgm:t>
        <a:bodyPr/>
        <a:lstStyle/>
        <a:p>
          <a:endParaRPr lang="uk-UA"/>
        </a:p>
      </dgm:t>
    </dgm:pt>
    <dgm:pt modelId="{9F466B2F-4DF7-4508-B89E-1E800066A920}">
      <dgm:prSet/>
      <dgm:spPr/>
      <dgm:t>
        <a:bodyPr/>
        <a:lstStyle/>
        <a:p>
          <a:r>
            <a:rPr lang="uk-UA"/>
            <a:t>Співпраця з країнами Чорноморського регіону </a:t>
          </a:r>
          <a:endParaRPr lang="uk-UA" dirty="0"/>
        </a:p>
      </dgm:t>
    </dgm:pt>
    <dgm:pt modelId="{B0303941-1624-44B6-B248-9B20F49E8C2B}" type="parTrans" cxnId="{5B27DF53-13DA-48A7-A33A-F79B994EBC9B}">
      <dgm:prSet/>
      <dgm:spPr/>
      <dgm:t>
        <a:bodyPr/>
        <a:lstStyle/>
        <a:p>
          <a:endParaRPr lang="uk-UA"/>
        </a:p>
      </dgm:t>
    </dgm:pt>
    <dgm:pt modelId="{CD52D916-0B2D-4B9B-8B3C-A543988B480E}" type="sibTrans" cxnId="{5B27DF53-13DA-48A7-A33A-F79B994EBC9B}">
      <dgm:prSet/>
      <dgm:spPr/>
      <dgm:t>
        <a:bodyPr/>
        <a:lstStyle/>
        <a:p>
          <a:endParaRPr lang="uk-UA"/>
        </a:p>
      </dgm:t>
    </dgm:pt>
    <dgm:pt modelId="{3C63B110-703E-4C32-978B-08E45CFB097F}">
      <dgm:prSet/>
      <dgm:spPr/>
      <dgm:t>
        <a:bodyPr/>
        <a:lstStyle/>
        <a:p>
          <a:r>
            <a:rPr lang="uk-UA" dirty="0"/>
            <a:t>Ініціативи в рамках Люблінського трикутника та Кримської платформи</a:t>
          </a:r>
        </a:p>
      </dgm:t>
    </dgm:pt>
    <dgm:pt modelId="{3C4C6601-EC9B-49EF-9028-06F27FFA9B9A}" type="parTrans" cxnId="{A957D1EC-D2A2-47E1-91D7-1B4D1814A034}">
      <dgm:prSet/>
      <dgm:spPr/>
      <dgm:t>
        <a:bodyPr/>
        <a:lstStyle/>
        <a:p>
          <a:endParaRPr lang="uk-UA"/>
        </a:p>
      </dgm:t>
    </dgm:pt>
    <dgm:pt modelId="{5880DED6-C117-4AF0-9E7B-07189506246D}" type="sibTrans" cxnId="{A957D1EC-D2A2-47E1-91D7-1B4D1814A034}">
      <dgm:prSet/>
      <dgm:spPr/>
      <dgm:t>
        <a:bodyPr/>
        <a:lstStyle/>
        <a:p>
          <a:endParaRPr lang="uk-UA"/>
        </a:p>
      </dgm:t>
    </dgm:pt>
    <dgm:pt modelId="{16C226FE-AB15-40BA-B61F-88A7C5FCD71C}" type="pres">
      <dgm:prSet presAssocID="{1A96D622-8B74-4427-BAA6-AD1066C77D07}" presName="diagram" presStyleCnt="0">
        <dgm:presLayoutVars>
          <dgm:dir/>
          <dgm:resizeHandles val="exact"/>
        </dgm:presLayoutVars>
      </dgm:prSet>
      <dgm:spPr/>
    </dgm:pt>
    <dgm:pt modelId="{9ADF2679-C577-4672-9A45-5C20E90F83ED}" type="pres">
      <dgm:prSet presAssocID="{F4B5A67D-AA36-4CF8-B71D-5CF96AF57B05}" presName="node" presStyleLbl="node1" presStyleIdx="0" presStyleCnt="3">
        <dgm:presLayoutVars>
          <dgm:bulletEnabled val="1"/>
        </dgm:presLayoutVars>
      </dgm:prSet>
      <dgm:spPr/>
    </dgm:pt>
    <dgm:pt modelId="{9BC8653C-3602-4FA5-8BB0-4D39080E6D63}" type="pres">
      <dgm:prSet presAssocID="{76058B52-DDF9-4BE5-802D-1F104657849E}" presName="sibTrans" presStyleCnt="0"/>
      <dgm:spPr/>
    </dgm:pt>
    <dgm:pt modelId="{4F7D9EE1-BE53-4AEC-9991-43B5EEA93BDA}" type="pres">
      <dgm:prSet presAssocID="{9F466B2F-4DF7-4508-B89E-1E800066A920}" presName="node" presStyleLbl="node1" presStyleIdx="1" presStyleCnt="3">
        <dgm:presLayoutVars>
          <dgm:bulletEnabled val="1"/>
        </dgm:presLayoutVars>
      </dgm:prSet>
      <dgm:spPr/>
    </dgm:pt>
    <dgm:pt modelId="{337207AB-A5F1-4C80-B70F-2E407E0219DE}" type="pres">
      <dgm:prSet presAssocID="{CD52D916-0B2D-4B9B-8B3C-A543988B480E}" presName="sibTrans" presStyleCnt="0"/>
      <dgm:spPr/>
    </dgm:pt>
    <dgm:pt modelId="{3C4D40C4-CC22-4194-8F57-4C6A902F2CB4}" type="pres">
      <dgm:prSet presAssocID="{3C63B110-703E-4C32-978B-08E45CFB097F}" presName="node" presStyleLbl="node1" presStyleIdx="2" presStyleCnt="3">
        <dgm:presLayoutVars>
          <dgm:bulletEnabled val="1"/>
        </dgm:presLayoutVars>
      </dgm:prSet>
      <dgm:spPr/>
    </dgm:pt>
  </dgm:ptLst>
  <dgm:cxnLst>
    <dgm:cxn modelId="{ED058504-734D-4FF5-8C20-9AC09EFB54E2}" type="presOf" srcId="{F4B5A67D-AA36-4CF8-B71D-5CF96AF57B05}" destId="{9ADF2679-C577-4672-9A45-5C20E90F83ED}" srcOrd="0" destOrd="0" presId="urn:microsoft.com/office/officeart/2005/8/layout/default"/>
    <dgm:cxn modelId="{6E3F242A-9C91-4CC6-8ED1-A1A0E2873A19}" srcId="{1A96D622-8B74-4427-BAA6-AD1066C77D07}" destId="{F4B5A67D-AA36-4CF8-B71D-5CF96AF57B05}" srcOrd="0" destOrd="0" parTransId="{35E5D605-1C09-429A-A6E7-C35A7AF12497}" sibTransId="{76058B52-DDF9-4BE5-802D-1F104657849E}"/>
    <dgm:cxn modelId="{D8901F44-5541-4CB1-8D5B-7A48C92B54D9}" type="presOf" srcId="{9F466B2F-4DF7-4508-B89E-1E800066A920}" destId="{4F7D9EE1-BE53-4AEC-9991-43B5EEA93BDA}" srcOrd="0" destOrd="0" presId="urn:microsoft.com/office/officeart/2005/8/layout/default"/>
    <dgm:cxn modelId="{BEE97450-FC01-41EE-AB05-C752CAA06207}" type="presOf" srcId="{1A96D622-8B74-4427-BAA6-AD1066C77D07}" destId="{16C226FE-AB15-40BA-B61F-88A7C5FCD71C}" srcOrd="0" destOrd="0" presId="urn:microsoft.com/office/officeart/2005/8/layout/default"/>
    <dgm:cxn modelId="{5B27DF53-13DA-48A7-A33A-F79B994EBC9B}" srcId="{1A96D622-8B74-4427-BAA6-AD1066C77D07}" destId="{9F466B2F-4DF7-4508-B89E-1E800066A920}" srcOrd="1" destOrd="0" parTransId="{B0303941-1624-44B6-B248-9B20F49E8C2B}" sibTransId="{CD52D916-0B2D-4B9B-8B3C-A543988B480E}"/>
    <dgm:cxn modelId="{445B10C4-60E5-47C3-9017-DB2924D32F6B}" type="presOf" srcId="{3C63B110-703E-4C32-978B-08E45CFB097F}" destId="{3C4D40C4-CC22-4194-8F57-4C6A902F2CB4}" srcOrd="0" destOrd="0" presId="urn:microsoft.com/office/officeart/2005/8/layout/default"/>
    <dgm:cxn modelId="{A957D1EC-D2A2-47E1-91D7-1B4D1814A034}" srcId="{1A96D622-8B74-4427-BAA6-AD1066C77D07}" destId="{3C63B110-703E-4C32-978B-08E45CFB097F}" srcOrd="2" destOrd="0" parTransId="{3C4C6601-EC9B-49EF-9028-06F27FFA9B9A}" sibTransId="{5880DED6-C117-4AF0-9E7B-07189506246D}"/>
    <dgm:cxn modelId="{7A6FB93A-AB6E-45D9-AC34-419114BEE610}" type="presParOf" srcId="{16C226FE-AB15-40BA-B61F-88A7C5FCD71C}" destId="{9ADF2679-C577-4672-9A45-5C20E90F83ED}" srcOrd="0" destOrd="0" presId="urn:microsoft.com/office/officeart/2005/8/layout/default"/>
    <dgm:cxn modelId="{D81A3136-3DAB-44AF-BAF8-AD8C1400BCEB}" type="presParOf" srcId="{16C226FE-AB15-40BA-B61F-88A7C5FCD71C}" destId="{9BC8653C-3602-4FA5-8BB0-4D39080E6D63}" srcOrd="1" destOrd="0" presId="urn:microsoft.com/office/officeart/2005/8/layout/default"/>
    <dgm:cxn modelId="{0E5134B3-6A0D-4F0D-91B9-1F5C1A9B3DE6}" type="presParOf" srcId="{16C226FE-AB15-40BA-B61F-88A7C5FCD71C}" destId="{4F7D9EE1-BE53-4AEC-9991-43B5EEA93BDA}" srcOrd="2" destOrd="0" presId="urn:microsoft.com/office/officeart/2005/8/layout/default"/>
    <dgm:cxn modelId="{099F2EAA-D3E4-4E6A-9CFF-920C5E2509E8}" type="presParOf" srcId="{16C226FE-AB15-40BA-B61F-88A7C5FCD71C}" destId="{337207AB-A5F1-4C80-B70F-2E407E0219DE}" srcOrd="3" destOrd="0" presId="urn:microsoft.com/office/officeart/2005/8/layout/default"/>
    <dgm:cxn modelId="{49310596-DD2E-4D85-8FDF-1C8D61D6FA34}" type="presParOf" srcId="{16C226FE-AB15-40BA-B61F-88A7C5FCD71C}" destId="{3C4D40C4-CC22-4194-8F57-4C6A902F2CB4}" srcOrd="4" destOrd="0" presId="urn:microsoft.com/office/officeart/2005/8/layout/defaul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581ED7D-FC75-4274-A845-E65F1DF940B2}">
      <dsp:nvSpPr>
        <dsp:cNvPr id="0" name=""/>
        <dsp:cNvSpPr/>
      </dsp:nvSpPr>
      <dsp:spPr>
        <a:xfrm rot="5400000">
          <a:off x="6141327" y="-2537958"/>
          <a:ext cx="899075" cy="6203167"/>
        </a:xfrm>
        <a:prstGeom prst="round2SameRect">
          <a:avLst/>
        </a:prstGeom>
        <a:solidFill>
          <a:schemeClr val="accent2">
            <a:tint val="40000"/>
            <a:alpha val="90000"/>
            <a:hueOff val="0"/>
            <a:satOff val="0"/>
            <a:lumOff val="0"/>
            <a:alphaOff val="0"/>
          </a:schemeClr>
        </a:solidFill>
        <a:ln w="13970" cap="flat" cmpd="sng" algn="ctr">
          <a:solidFill>
            <a:schemeClr val="accent2">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22860" rIns="45720" bIns="22860" numCol="1" spcCol="1270" anchor="ctr" anchorCtr="0">
          <a:noAutofit/>
        </a:bodyPr>
        <a:lstStyle/>
        <a:p>
          <a:pPr marL="114300" lvl="1" indent="-114300" algn="l" defTabSz="533400">
            <a:lnSpc>
              <a:spcPct val="90000"/>
            </a:lnSpc>
            <a:spcBef>
              <a:spcPct val="0"/>
            </a:spcBef>
            <a:spcAft>
              <a:spcPct val="15000"/>
            </a:spcAft>
            <a:buFont typeface="Arial" panose="020B0604020202020204" pitchFamily="34" charset="0"/>
            <a:buChar char="•"/>
          </a:pPr>
          <a:r>
            <a:rPr lang="uk-UA" sz="1200" kern="1200" dirty="0"/>
            <a:t>Рада національної безпеки і оборони (РНБО) виступає ключовим координаційним органом</a:t>
          </a:r>
        </a:p>
        <a:p>
          <a:pPr marL="114300" lvl="1" indent="-114300" algn="l" defTabSz="533400">
            <a:lnSpc>
              <a:spcPct val="90000"/>
            </a:lnSpc>
            <a:spcBef>
              <a:spcPct val="0"/>
            </a:spcBef>
            <a:spcAft>
              <a:spcPct val="15000"/>
            </a:spcAft>
            <a:buChar char="•"/>
          </a:pPr>
          <a:r>
            <a:rPr lang="uk-UA" sz="1200" kern="1200"/>
            <a:t>Міжвідомчі комісії та робочі групи з конкретних питань безпеки</a:t>
          </a:r>
          <a:endParaRPr lang="uk-UA" sz="1200" kern="1200" dirty="0"/>
        </a:p>
        <a:p>
          <a:pPr marL="114300" lvl="1" indent="-114300" algn="l" defTabSz="533400">
            <a:lnSpc>
              <a:spcPct val="90000"/>
            </a:lnSpc>
            <a:spcBef>
              <a:spcPct val="0"/>
            </a:spcBef>
            <a:spcAft>
              <a:spcPct val="15000"/>
            </a:spcAft>
            <a:buChar char="•"/>
          </a:pPr>
          <a:r>
            <a:rPr lang="uk-UA" sz="1200" kern="1200" dirty="0"/>
            <a:t>Спільні штаби та центри оперативного реагування під час кризових ситуацій</a:t>
          </a:r>
        </a:p>
      </dsp:txBody>
      <dsp:txXfrm rot="-5400000">
        <a:off x="3489282" y="157976"/>
        <a:ext cx="6159278" cy="811297"/>
      </dsp:txXfrm>
    </dsp:sp>
    <dsp:sp modelId="{EAC02521-CFDD-4C62-B8C3-3453C34FE80C}">
      <dsp:nvSpPr>
        <dsp:cNvPr id="0" name=""/>
        <dsp:cNvSpPr/>
      </dsp:nvSpPr>
      <dsp:spPr>
        <a:xfrm>
          <a:off x="0" y="1702"/>
          <a:ext cx="3489281" cy="1123844"/>
        </a:xfrm>
        <a:prstGeom prst="roundRect">
          <a:avLst/>
        </a:prstGeom>
        <a:solidFill>
          <a:schemeClr val="accent2">
            <a:hueOff val="0"/>
            <a:satOff val="0"/>
            <a:lumOff val="0"/>
            <a:alphaOff val="0"/>
          </a:schemeClr>
        </a:solidFill>
        <a:ln w="1397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41910" rIns="83820" bIns="41910" numCol="1" spcCol="1270" anchor="ctr" anchorCtr="0">
          <a:noAutofit/>
        </a:bodyPr>
        <a:lstStyle/>
        <a:p>
          <a:pPr marL="0" lvl="0" indent="0" algn="ctr" defTabSz="977900">
            <a:lnSpc>
              <a:spcPct val="90000"/>
            </a:lnSpc>
            <a:spcBef>
              <a:spcPct val="0"/>
            </a:spcBef>
            <a:spcAft>
              <a:spcPct val="35000"/>
            </a:spcAft>
            <a:buNone/>
          </a:pPr>
          <a:r>
            <a:rPr lang="uk-UA" sz="2200" b="1" kern="1200" dirty="0"/>
            <a:t>Інституційні механізми координації</a:t>
          </a:r>
          <a:endParaRPr lang="uk-UA" sz="2200" kern="1200" dirty="0"/>
        </a:p>
      </dsp:txBody>
      <dsp:txXfrm>
        <a:off x="54862" y="56564"/>
        <a:ext cx="3379557" cy="1014120"/>
      </dsp:txXfrm>
    </dsp:sp>
    <dsp:sp modelId="{B9E26254-BA18-4455-8833-C6AF00B9F535}">
      <dsp:nvSpPr>
        <dsp:cNvPr id="0" name=""/>
        <dsp:cNvSpPr/>
      </dsp:nvSpPr>
      <dsp:spPr>
        <a:xfrm rot="5400000">
          <a:off x="6141327" y="-1357922"/>
          <a:ext cx="899075" cy="6203167"/>
        </a:xfrm>
        <a:prstGeom prst="round2SameRect">
          <a:avLst/>
        </a:prstGeom>
        <a:solidFill>
          <a:schemeClr val="accent3">
            <a:tint val="40000"/>
            <a:alpha val="90000"/>
            <a:hueOff val="0"/>
            <a:satOff val="0"/>
            <a:lumOff val="0"/>
            <a:alphaOff val="0"/>
          </a:schemeClr>
        </a:solidFill>
        <a:ln w="13970" cap="flat" cmpd="sng" algn="ctr">
          <a:solidFill>
            <a:schemeClr val="accent3">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22860" rIns="45720" bIns="22860" numCol="1" spcCol="1270" anchor="ctr" anchorCtr="0">
          <a:noAutofit/>
        </a:bodyPr>
        <a:lstStyle/>
        <a:p>
          <a:pPr marL="114300" lvl="1" indent="-114300" algn="l" defTabSz="533400">
            <a:lnSpc>
              <a:spcPct val="90000"/>
            </a:lnSpc>
            <a:spcBef>
              <a:spcPct val="0"/>
            </a:spcBef>
            <a:spcAft>
              <a:spcPct val="15000"/>
            </a:spcAft>
            <a:buFont typeface="Arial" panose="020B0604020202020204" pitchFamily="34" charset="0"/>
            <a:buChar char="•"/>
          </a:pPr>
          <a:r>
            <a:rPr lang="uk-UA" sz="1200" kern="1200" dirty="0"/>
            <a:t>Система захищеного обміну розвідувальними даними між СБУ, розвідслужбами та військовими структурами</a:t>
          </a:r>
        </a:p>
        <a:p>
          <a:pPr marL="114300" lvl="1" indent="-114300" algn="l" defTabSz="533400">
            <a:lnSpc>
              <a:spcPct val="90000"/>
            </a:lnSpc>
            <a:spcBef>
              <a:spcPct val="0"/>
            </a:spcBef>
            <a:spcAft>
              <a:spcPct val="15000"/>
            </a:spcAft>
            <a:buChar char="•"/>
          </a:pPr>
          <a:r>
            <a:rPr lang="uk-UA" sz="1200" kern="1200"/>
            <a:t>Єдині бази даних та інформаційно-аналітичні системи</a:t>
          </a:r>
          <a:endParaRPr lang="uk-UA" sz="1200" kern="1200" dirty="0"/>
        </a:p>
        <a:p>
          <a:pPr marL="114300" lvl="1" indent="-114300" algn="l" defTabSz="533400">
            <a:lnSpc>
              <a:spcPct val="90000"/>
            </a:lnSpc>
            <a:spcBef>
              <a:spcPct val="0"/>
            </a:spcBef>
            <a:spcAft>
              <a:spcPct val="15000"/>
            </a:spcAft>
            <a:buChar char="•"/>
          </a:pPr>
          <a:r>
            <a:rPr lang="uk-UA" sz="1200" kern="1200" dirty="0"/>
            <a:t>Режим реального часу для обміну критичною інформацією</a:t>
          </a:r>
        </a:p>
      </dsp:txBody>
      <dsp:txXfrm rot="-5400000">
        <a:off x="3489282" y="1338012"/>
        <a:ext cx="6159278" cy="811297"/>
      </dsp:txXfrm>
    </dsp:sp>
    <dsp:sp modelId="{D7074410-D0C6-4974-B9F3-82A8E0F1CE53}">
      <dsp:nvSpPr>
        <dsp:cNvPr id="0" name=""/>
        <dsp:cNvSpPr/>
      </dsp:nvSpPr>
      <dsp:spPr>
        <a:xfrm>
          <a:off x="0" y="1181739"/>
          <a:ext cx="3489281" cy="1123844"/>
        </a:xfrm>
        <a:prstGeom prst="roundRect">
          <a:avLst/>
        </a:prstGeom>
        <a:solidFill>
          <a:schemeClr val="accent3">
            <a:hueOff val="0"/>
            <a:satOff val="0"/>
            <a:lumOff val="0"/>
            <a:alphaOff val="0"/>
          </a:schemeClr>
        </a:solidFill>
        <a:ln w="1397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41910" rIns="83820" bIns="41910" numCol="1" spcCol="1270" anchor="ctr" anchorCtr="0">
          <a:noAutofit/>
        </a:bodyPr>
        <a:lstStyle/>
        <a:p>
          <a:pPr marL="0" lvl="0" indent="0" algn="ctr" defTabSz="977900">
            <a:lnSpc>
              <a:spcPct val="90000"/>
            </a:lnSpc>
            <a:spcBef>
              <a:spcPct val="0"/>
            </a:spcBef>
            <a:spcAft>
              <a:spcPct val="35000"/>
            </a:spcAft>
            <a:buNone/>
          </a:pPr>
          <a:r>
            <a:rPr lang="uk-UA" sz="2200" b="1" kern="1200" dirty="0"/>
            <a:t>Інформаційний обмін</a:t>
          </a:r>
          <a:endParaRPr lang="uk-UA" sz="2200" kern="1200" dirty="0"/>
        </a:p>
      </dsp:txBody>
      <dsp:txXfrm>
        <a:off x="54862" y="1236601"/>
        <a:ext cx="3379557" cy="1014120"/>
      </dsp:txXfrm>
    </dsp:sp>
    <dsp:sp modelId="{F75ACC0A-D2EF-4ABC-B12F-FD38C90901A2}">
      <dsp:nvSpPr>
        <dsp:cNvPr id="0" name=""/>
        <dsp:cNvSpPr/>
      </dsp:nvSpPr>
      <dsp:spPr>
        <a:xfrm rot="5400000">
          <a:off x="6141327" y="-177885"/>
          <a:ext cx="899075" cy="6203167"/>
        </a:xfrm>
        <a:prstGeom prst="round2SameRect">
          <a:avLst/>
        </a:prstGeom>
        <a:solidFill>
          <a:schemeClr val="accent4">
            <a:tint val="40000"/>
            <a:alpha val="90000"/>
            <a:hueOff val="0"/>
            <a:satOff val="0"/>
            <a:lumOff val="0"/>
            <a:alphaOff val="0"/>
          </a:schemeClr>
        </a:solidFill>
        <a:ln w="13970" cap="flat" cmpd="sng" algn="ctr">
          <a:solidFill>
            <a:schemeClr val="accent4">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22860" rIns="45720" bIns="22860" numCol="1" spcCol="1270" anchor="ctr" anchorCtr="0">
          <a:noAutofit/>
        </a:bodyPr>
        <a:lstStyle/>
        <a:p>
          <a:pPr marL="114300" lvl="1" indent="-114300" algn="l" defTabSz="533400">
            <a:lnSpc>
              <a:spcPct val="90000"/>
            </a:lnSpc>
            <a:spcBef>
              <a:spcPct val="0"/>
            </a:spcBef>
            <a:spcAft>
              <a:spcPct val="15000"/>
            </a:spcAft>
            <a:buFont typeface="Arial" panose="020B0604020202020204" pitchFamily="34" charset="0"/>
            <a:buChar char="•"/>
          </a:pPr>
          <a:r>
            <a:rPr lang="uk-UA" sz="1200" kern="1200" dirty="0"/>
            <a:t>Координовані антитерористичні операції за участю різних силових структур</a:t>
          </a:r>
        </a:p>
        <a:p>
          <a:pPr marL="114300" lvl="1" indent="-114300" algn="l" defTabSz="533400">
            <a:lnSpc>
              <a:spcPct val="90000"/>
            </a:lnSpc>
            <a:spcBef>
              <a:spcPct val="0"/>
            </a:spcBef>
            <a:spcAft>
              <a:spcPct val="15000"/>
            </a:spcAft>
            <a:buChar char="•"/>
          </a:pPr>
          <a:r>
            <a:rPr lang="uk-UA" sz="1200" kern="1200"/>
            <a:t>Регулярні міжвідомчі навчання та тренування</a:t>
          </a:r>
          <a:endParaRPr lang="uk-UA" sz="1200" kern="1200" dirty="0"/>
        </a:p>
        <a:p>
          <a:pPr marL="114300" lvl="1" indent="-114300" algn="l" defTabSz="533400">
            <a:lnSpc>
              <a:spcPct val="90000"/>
            </a:lnSpc>
            <a:spcBef>
              <a:spcPct val="0"/>
            </a:spcBef>
            <a:spcAft>
              <a:spcPct val="15000"/>
            </a:spcAft>
            <a:buChar char="•"/>
          </a:pPr>
          <a:r>
            <a:rPr lang="uk-UA" sz="1200" kern="1200" dirty="0"/>
            <a:t>Спільне планування операцій на стратегічному та тактичному рівнях</a:t>
          </a:r>
        </a:p>
      </dsp:txBody>
      <dsp:txXfrm rot="-5400000">
        <a:off x="3489282" y="2518049"/>
        <a:ext cx="6159278" cy="811297"/>
      </dsp:txXfrm>
    </dsp:sp>
    <dsp:sp modelId="{DFB3F965-B39F-405C-851F-8780891F412B}">
      <dsp:nvSpPr>
        <dsp:cNvPr id="0" name=""/>
        <dsp:cNvSpPr/>
      </dsp:nvSpPr>
      <dsp:spPr>
        <a:xfrm>
          <a:off x="0" y="2361775"/>
          <a:ext cx="3489281" cy="1123844"/>
        </a:xfrm>
        <a:prstGeom prst="roundRect">
          <a:avLst/>
        </a:prstGeom>
        <a:solidFill>
          <a:schemeClr val="accent4">
            <a:hueOff val="0"/>
            <a:satOff val="0"/>
            <a:lumOff val="0"/>
            <a:alphaOff val="0"/>
          </a:schemeClr>
        </a:solidFill>
        <a:ln w="1397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41910" rIns="83820" bIns="41910" numCol="1" spcCol="1270" anchor="ctr" anchorCtr="0">
          <a:noAutofit/>
        </a:bodyPr>
        <a:lstStyle/>
        <a:p>
          <a:pPr marL="0" lvl="0" indent="0" algn="ctr" defTabSz="977900">
            <a:lnSpc>
              <a:spcPct val="90000"/>
            </a:lnSpc>
            <a:spcBef>
              <a:spcPct val="0"/>
            </a:spcBef>
            <a:spcAft>
              <a:spcPct val="35000"/>
            </a:spcAft>
            <a:buNone/>
          </a:pPr>
          <a:r>
            <a:rPr lang="uk-UA" sz="2200" b="1" kern="1200" dirty="0"/>
            <a:t>Спільні операції та навчання</a:t>
          </a:r>
          <a:endParaRPr lang="uk-UA" sz="2200" kern="1200" dirty="0"/>
        </a:p>
      </dsp:txBody>
      <dsp:txXfrm>
        <a:off x="54862" y="2416637"/>
        <a:ext cx="3379557" cy="101412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45BC96B-37FF-44B5-BFF9-7F0836A2B512}">
      <dsp:nvSpPr>
        <dsp:cNvPr id="0" name=""/>
        <dsp:cNvSpPr/>
      </dsp:nvSpPr>
      <dsp:spPr>
        <a:xfrm>
          <a:off x="981113" y="943"/>
          <a:ext cx="3359163" cy="2015498"/>
        </a:xfrm>
        <a:prstGeom prst="rect">
          <a:avLst/>
        </a:prstGeom>
        <a:solidFill>
          <a:schemeClr val="accent1">
            <a:shade val="50000"/>
            <a:hueOff val="0"/>
            <a:satOff val="0"/>
            <a:lumOff val="0"/>
            <a:alphaOff val="0"/>
          </a:schemeClr>
        </a:solidFill>
        <a:ln w="1397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ctr" defTabSz="1022350">
            <a:lnSpc>
              <a:spcPct val="90000"/>
            </a:lnSpc>
            <a:spcBef>
              <a:spcPct val="0"/>
            </a:spcBef>
            <a:spcAft>
              <a:spcPct val="35000"/>
            </a:spcAft>
            <a:buNone/>
          </a:pPr>
          <a:r>
            <a:rPr lang="uk-UA" sz="2300" kern="1200" dirty="0"/>
            <a:t>Програми партнерства та спільні навчання</a:t>
          </a:r>
        </a:p>
      </dsp:txBody>
      <dsp:txXfrm>
        <a:off x="981113" y="943"/>
        <a:ext cx="3359163" cy="2015498"/>
      </dsp:txXfrm>
    </dsp:sp>
    <dsp:sp modelId="{63FCA1E6-4D32-4F6B-9296-85E4B5531345}">
      <dsp:nvSpPr>
        <dsp:cNvPr id="0" name=""/>
        <dsp:cNvSpPr/>
      </dsp:nvSpPr>
      <dsp:spPr>
        <a:xfrm>
          <a:off x="4676193" y="943"/>
          <a:ext cx="3359163" cy="2015498"/>
        </a:xfrm>
        <a:prstGeom prst="rect">
          <a:avLst/>
        </a:prstGeom>
        <a:solidFill>
          <a:schemeClr val="accent1">
            <a:shade val="50000"/>
            <a:hueOff val="0"/>
            <a:satOff val="-578"/>
            <a:lumOff val="22128"/>
            <a:alphaOff val="0"/>
          </a:schemeClr>
        </a:solidFill>
        <a:ln w="1397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ctr" defTabSz="1022350">
            <a:lnSpc>
              <a:spcPct val="90000"/>
            </a:lnSpc>
            <a:spcBef>
              <a:spcPct val="0"/>
            </a:spcBef>
            <a:spcAft>
              <a:spcPct val="35000"/>
            </a:spcAft>
            <a:buNone/>
          </a:pPr>
          <a:r>
            <a:rPr lang="uk-UA" sz="2300" kern="1200" dirty="0"/>
            <a:t>Впровадження стандартів НАТО в українських збройних силах</a:t>
          </a:r>
        </a:p>
      </dsp:txBody>
      <dsp:txXfrm>
        <a:off x="4676193" y="943"/>
        <a:ext cx="3359163" cy="2015498"/>
      </dsp:txXfrm>
    </dsp:sp>
    <dsp:sp modelId="{281C5074-B6F2-4D63-BC97-7EDD048712AA}">
      <dsp:nvSpPr>
        <dsp:cNvPr id="0" name=""/>
        <dsp:cNvSpPr/>
      </dsp:nvSpPr>
      <dsp:spPr>
        <a:xfrm>
          <a:off x="981113" y="2352358"/>
          <a:ext cx="3359163" cy="2015498"/>
        </a:xfrm>
        <a:prstGeom prst="rect">
          <a:avLst/>
        </a:prstGeom>
        <a:solidFill>
          <a:schemeClr val="accent1">
            <a:shade val="50000"/>
            <a:hueOff val="0"/>
            <a:satOff val="-1156"/>
            <a:lumOff val="44255"/>
            <a:alphaOff val="0"/>
          </a:schemeClr>
        </a:solidFill>
        <a:ln w="1397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ctr" defTabSz="1022350">
            <a:lnSpc>
              <a:spcPct val="90000"/>
            </a:lnSpc>
            <a:spcBef>
              <a:spcPct val="0"/>
            </a:spcBef>
            <a:spcAft>
              <a:spcPct val="35000"/>
            </a:spcAft>
            <a:buNone/>
          </a:pPr>
          <a:r>
            <a:rPr lang="uk-UA" sz="2300" kern="1200" dirty="0"/>
            <a:t> Консультативна та матеріально-технічна допомога</a:t>
          </a:r>
        </a:p>
      </dsp:txBody>
      <dsp:txXfrm>
        <a:off x="981113" y="2352358"/>
        <a:ext cx="3359163" cy="2015498"/>
      </dsp:txXfrm>
    </dsp:sp>
    <dsp:sp modelId="{92E94255-70E1-46F3-A715-A121199ACAD6}">
      <dsp:nvSpPr>
        <dsp:cNvPr id="0" name=""/>
        <dsp:cNvSpPr/>
      </dsp:nvSpPr>
      <dsp:spPr>
        <a:xfrm>
          <a:off x="4676193" y="2352358"/>
          <a:ext cx="3359163" cy="2015498"/>
        </a:xfrm>
        <a:prstGeom prst="rect">
          <a:avLst/>
        </a:prstGeom>
        <a:solidFill>
          <a:schemeClr val="accent1">
            <a:shade val="50000"/>
            <a:hueOff val="0"/>
            <a:satOff val="-578"/>
            <a:lumOff val="22128"/>
            <a:alphaOff val="0"/>
          </a:schemeClr>
        </a:solidFill>
        <a:ln w="1397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ctr" defTabSz="1022350">
            <a:lnSpc>
              <a:spcPct val="90000"/>
            </a:lnSpc>
            <a:spcBef>
              <a:spcPct val="0"/>
            </a:spcBef>
            <a:spcAft>
              <a:spcPct val="35000"/>
            </a:spcAft>
            <a:buNone/>
          </a:pPr>
          <a:r>
            <a:rPr lang="uk-UA" sz="2300" kern="1200"/>
            <a:t>Розвиток </a:t>
          </a:r>
          <a:r>
            <a:rPr lang="uk-UA" sz="2300" kern="1200" dirty="0" err="1"/>
            <a:t>інтероперабельності</a:t>
          </a:r>
          <a:r>
            <a:rPr lang="uk-UA" sz="2300" kern="1200" dirty="0"/>
            <a:t> через програму </a:t>
          </a:r>
          <a:r>
            <a:rPr lang="en-US" sz="2300" kern="1200" dirty="0"/>
            <a:t>Enhanced Opportunity Partnership</a:t>
          </a:r>
          <a:endParaRPr lang="uk-UA" sz="2300" kern="1200" dirty="0"/>
        </a:p>
      </dsp:txBody>
      <dsp:txXfrm>
        <a:off x="4676193" y="2352358"/>
        <a:ext cx="3359163" cy="2015498"/>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B3F2B8A-8059-4560-A402-FF38ACFA8C50}">
      <dsp:nvSpPr>
        <dsp:cNvPr id="0" name=""/>
        <dsp:cNvSpPr/>
      </dsp:nvSpPr>
      <dsp:spPr>
        <a:xfrm>
          <a:off x="0" y="57699"/>
          <a:ext cx="9016470" cy="1352520"/>
        </a:xfrm>
        <a:prstGeom prst="roundRect">
          <a:avLst/>
        </a:prstGeom>
        <a:solidFill>
          <a:schemeClr val="accent5">
            <a:hueOff val="0"/>
            <a:satOff val="0"/>
            <a:lumOff val="0"/>
            <a:alphaOff val="0"/>
          </a:schemeClr>
        </a:solidFill>
        <a:ln w="1397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9540" tIns="129540" rIns="129540" bIns="129540" numCol="1" spcCol="1270" anchor="ctr" anchorCtr="0">
          <a:noAutofit/>
        </a:bodyPr>
        <a:lstStyle/>
        <a:p>
          <a:pPr marL="0" lvl="0" indent="0" algn="l" defTabSz="1511300">
            <a:lnSpc>
              <a:spcPct val="90000"/>
            </a:lnSpc>
            <a:spcBef>
              <a:spcPct val="0"/>
            </a:spcBef>
            <a:spcAft>
              <a:spcPct val="35000"/>
            </a:spcAft>
            <a:buNone/>
          </a:pPr>
          <a:r>
            <a:rPr lang="ru-RU" sz="3400" kern="1200" dirty="0" err="1"/>
            <a:t>Взаємодія</a:t>
          </a:r>
          <a:r>
            <a:rPr lang="ru-RU" sz="3400" kern="1200" dirty="0"/>
            <a:t> з </a:t>
          </a:r>
          <a:r>
            <a:rPr lang="ru-RU" sz="3400" kern="1200" dirty="0" err="1"/>
            <a:t>Європейським</a:t>
          </a:r>
          <a:r>
            <a:rPr lang="ru-RU" sz="3400" kern="1200" dirty="0"/>
            <a:t> </a:t>
          </a:r>
          <a:r>
            <a:rPr lang="ru-RU" sz="3400" kern="1200" dirty="0" err="1"/>
            <a:t>оборонним</a:t>
          </a:r>
          <a:r>
            <a:rPr lang="ru-RU" sz="3400" kern="1200" dirty="0"/>
            <a:t> агентством</a:t>
          </a:r>
          <a:endParaRPr lang="uk-UA" sz="3400" kern="1200" dirty="0"/>
        </a:p>
      </dsp:txBody>
      <dsp:txXfrm>
        <a:off x="66025" y="123724"/>
        <a:ext cx="8884420" cy="1220470"/>
      </dsp:txXfrm>
    </dsp:sp>
    <dsp:sp modelId="{0AEB5499-6C84-472C-BA48-CC40CA5FA97F}">
      <dsp:nvSpPr>
        <dsp:cNvPr id="0" name=""/>
        <dsp:cNvSpPr/>
      </dsp:nvSpPr>
      <dsp:spPr>
        <a:xfrm>
          <a:off x="0" y="1508139"/>
          <a:ext cx="9016470" cy="1352520"/>
        </a:xfrm>
        <a:prstGeom prst="roundRect">
          <a:avLst/>
        </a:prstGeom>
        <a:solidFill>
          <a:schemeClr val="accent5">
            <a:hueOff val="-9534578"/>
            <a:satOff val="2515"/>
            <a:lumOff val="1275"/>
            <a:alphaOff val="0"/>
          </a:schemeClr>
        </a:solidFill>
        <a:ln w="1397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9540" tIns="129540" rIns="129540" bIns="129540" numCol="1" spcCol="1270" anchor="ctr" anchorCtr="0">
          <a:noAutofit/>
        </a:bodyPr>
        <a:lstStyle/>
        <a:p>
          <a:pPr marL="0" lvl="0" indent="0" algn="l" defTabSz="1511300">
            <a:lnSpc>
              <a:spcPct val="90000"/>
            </a:lnSpc>
            <a:spcBef>
              <a:spcPct val="0"/>
            </a:spcBef>
            <a:spcAft>
              <a:spcPct val="35000"/>
            </a:spcAft>
            <a:buNone/>
          </a:pPr>
          <a:r>
            <a:rPr lang="ru-RU" sz="3400" kern="1200" dirty="0"/>
            <a:t>Участь у </a:t>
          </a:r>
          <a:r>
            <a:rPr lang="ru-RU" sz="3400" kern="1200" dirty="0" err="1"/>
            <a:t>безпекових</a:t>
          </a:r>
          <a:r>
            <a:rPr lang="ru-RU" sz="3400" kern="1200" dirty="0"/>
            <a:t> </a:t>
          </a:r>
          <a:r>
            <a:rPr lang="ru-RU" sz="3400" kern="1200" dirty="0" err="1"/>
            <a:t>місіях</a:t>
          </a:r>
          <a:r>
            <a:rPr lang="ru-RU" sz="3400" kern="1200" dirty="0"/>
            <a:t> ЄС</a:t>
          </a:r>
          <a:endParaRPr lang="uk-UA" sz="3400" kern="1200" dirty="0"/>
        </a:p>
      </dsp:txBody>
      <dsp:txXfrm>
        <a:off x="66025" y="1574164"/>
        <a:ext cx="8884420" cy="1220470"/>
      </dsp:txXfrm>
    </dsp:sp>
    <dsp:sp modelId="{C32D6DEE-3E44-4CFB-803A-9280E11B2A75}">
      <dsp:nvSpPr>
        <dsp:cNvPr id="0" name=""/>
        <dsp:cNvSpPr/>
      </dsp:nvSpPr>
      <dsp:spPr>
        <a:xfrm>
          <a:off x="0" y="2958579"/>
          <a:ext cx="9016470" cy="1352520"/>
        </a:xfrm>
        <a:prstGeom prst="roundRect">
          <a:avLst/>
        </a:prstGeom>
        <a:solidFill>
          <a:schemeClr val="accent5">
            <a:hueOff val="-19069156"/>
            <a:satOff val="5029"/>
            <a:lumOff val="2549"/>
            <a:alphaOff val="0"/>
          </a:schemeClr>
        </a:solidFill>
        <a:ln w="1397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9540" tIns="129540" rIns="129540" bIns="129540" numCol="1" spcCol="1270" anchor="ctr" anchorCtr="0">
          <a:noAutofit/>
        </a:bodyPr>
        <a:lstStyle/>
        <a:p>
          <a:pPr marL="0" lvl="0" indent="0" algn="l" defTabSz="1511300">
            <a:lnSpc>
              <a:spcPct val="90000"/>
            </a:lnSpc>
            <a:spcBef>
              <a:spcPct val="0"/>
            </a:spcBef>
            <a:spcAft>
              <a:spcPct val="35000"/>
            </a:spcAft>
            <a:buNone/>
          </a:pPr>
          <a:r>
            <a:rPr lang="ru-RU" sz="3400" kern="1200"/>
            <a:t>Програми </a:t>
          </a:r>
          <a:r>
            <a:rPr lang="ru-RU" sz="3400" kern="1200" dirty="0" err="1"/>
            <a:t>інституційного</a:t>
          </a:r>
          <a:r>
            <a:rPr lang="ru-RU" sz="3400" kern="1200" dirty="0"/>
            <a:t> </a:t>
          </a:r>
          <a:r>
            <a:rPr lang="ru-RU" sz="3400" kern="1200" dirty="0" err="1"/>
            <a:t>розвитку</a:t>
          </a:r>
          <a:r>
            <a:rPr lang="ru-RU" sz="3400" kern="1200" dirty="0"/>
            <a:t> та </a:t>
          </a:r>
          <a:r>
            <a:rPr lang="ru-RU" sz="3400" kern="1200" dirty="0" err="1"/>
            <a:t>технічної</a:t>
          </a:r>
          <a:r>
            <a:rPr lang="ru-RU" sz="3400" kern="1200" dirty="0"/>
            <a:t> </a:t>
          </a:r>
          <a:r>
            <a:rPr lang="ru-RU" sz="3400" kern="1200" dirty="0" err="1"/>
            <a:t>допомоги</a:t>
          </a:r>
          <a:endParaRPr lang="uk-UA" sz="3400" kern="1200" dirty="0"/>
        </a:p>
      </dsp:txBody>
      <dsp:txXfrm>
        <a:off x="66025" y="3024604"/>
        <a:ext cx="8884420" cy="1220470"/>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B7E2627-1B03-4333-B7A5-A061FC305A1A}">
      <dsp:nvSpPr>
        <dsp:cNvPr id="0" name=""/>
        <dsp:cNvSpPr/>
      </dsp:nvSpPr>
      <dsp:spPr>
        <a:xfrm>
          <a:off x="0" y="0"/>
          <a:ext cx="4368799" cy="4368799"/>
        </a:xfrm>
        <a:prstGeom prst="pie">
          <a:avLst>
            <a:gd name="adj1" fmla="val 5400000"/>
            <a:gd name="adj2" fmla="val 16200000"/>
          </a:avLst>
        </a:prstGeom>
        <a:solidFill>
          <a:schemeClr val="accent4">
            <a:hueOff val="0"/>
            <a:satOff val="0"/>
            <a:lumOff val="0"/>
            <a:alphaOff val="0"/>
          </a:schemeClr>
        </a:solidFill>
        <a:ln w="1397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C4D387C5-63A5-4A8F-840C-20A92BAD98A1}">
      <dsp:nvSpPr>
        <dsp:cNvPr id="0" name=""/>
        <dsp:cNvSpPr/>
      </dsp:nvSpPr>
      <dsp:spPr>
        <a:xfrm>
          <a:off x="2184399" y="0"/>
          <a:ext cx="6832070" cy="4368799"/>
        </a:xfrm>
        <a:prstGeom prst="rect">
          <a:avLst/>
        </a:prstGeom>
        <a:solidFill>
          <a:schemeClr val="lt1">
            <a:alpha val="90000"/>
            <a:hueOff val="0"/>
            <a:satOff val="0"/>
            <a:lumOff val="0"/>
            <a:alphaOff val="0"/>
          </a:schemeClr>
        </a:solidFill>
        <a:ln w="13970" cap="flat" cmpd="sng"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9060" tIns="99060" rIns="99060" bIns="99060" numCol="1" spcCol="1270" anchor="ctr" anchorCtr="0">
          <a:noAutofit/>
        </a:bodyPr>
        <a:lstStyle/>
        <a:p>
          <a:pPr marL="0" lvl="0" indent="0" algn="ctr" defTabSz="1155700">
            <a:lnSpc>
              <a:spcPct val="90000"/>
            </a:lnSpc>
            <a:spcBef>
              <a:spcPct val="0"/>
            </a:spcBef>
            <a:spcAft>
              <a:spcPct val="35000"/>
            </a:spcAft>
            <a:buNone/>
          </a:pPr>
          <a:r>
            <a:rPr lang="uk-UA" sz="2600" kern="1200" dirty="0"/>
            <a:t>Стратегічне партнерство зі США, Великою Британією та іншими ключовими партнерами</a:t>
          </a:r>
        </a:p>
      </dsp:txBody>
      <dsp:txXfrm>
        <a:off x="2184399" y="0"/>
        <a:ext cx="6832070" cy="1310642"/>
      </dsp:txXfrm>
    </dsp:sp>
    <dsp:sp modelId="{5C162A7F-7D46-4A45-ACFA-D024C8AD3921}">
      <dsp:nvSpPr>
        <dsp:cNvPr id="0" name=""/>
        <dsp:cNvSpPr/>
      </dsp:nvSpPr>
      <dsp:spPr>
        <a:xfrm>
          <a:off x="764541" y="1310642"/>
          <a:ext cx="2839717" cy="2839717"/>
        </a:xfrm>
        <a:prstGeom prst="pie">
          <a:avLst>
            <a:gd name="adj1" fmla="val 5400000"/>
            <a:gd name="adj2" fmla="val 16200000"/>
          </a:avLst>
        </a:prstGeom>
        <a:solidFill>
          <a:schemeClr val="accent4">
            <a:hueOff val="9058885"/>
            <a:satOff val="-4016"/>
            <a:lumOff val="-8039"/>
            <a:alphaOff val="0"/>
          </a:schemeClr>
        </a:solidFill>
        <a:ln w="1397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19AF986B-85B5-46DE-AC90-28D8FF545D78}">
      <dsp:nvSpPr>
        <dsp:cNvPr id="0" name=""/>
        <dsp:cNvSpPr/>
      </dsp:nvSpPr>
      <dsp:spPr>
        <a:xfrm>
          <a:off x="2184399" y="1310642"/>
          <a:ext cx="6832070" cy="2839717"/>
        </a:xfrm>
        <a:prstGeom prst="rect">
          <a:avLst/>
        </a:prstGeom>
        <a:solidFill>
          <a:schemeClr val="lt1">
            <a:alpha val="90000"/>
            <a:hueOff val="0"/>
            <a:satOff val="0"/>
            <a:lumOff val="0"/>
            <a:alphaOff val="0"/>
          </a:schemeClr>
        </a:solidFill>
        <a:ln w="13970" cap="flat" cmpd="sng" algn="ctr">
          <a:solidFill>
            <a:schemeClr val="accent4">
              <a:hueOff val="9058885"/>
              <a:satOff val="-4016"/>
              <a:lumOff val="-8039"/>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9060" tIns="99060" rIns="99060" bIns="99060" numCol="1" spcCol="1270" anchor="ctr" anchorCtr="0">
          <a:noAutofit/>
        </a:bodyPr>
        <a:lstStyle/>
        <a:p>
          <a:pPr marL="0" lvl="0" indent="0" algn="ctr" defTabSz="1155700">
            <a:lnSpc>
              <a:spcPct val="90000"/>
            </a:lnSpc>
            <a:spcBef>
              <a:spcPct val="0"/>
            </a:spcBef>
            <a:spcAft>
              <a:spcPct val="35000"/>
            </a:spcAft>
            <a:buNone/>
          </a:pPr>
          <a:r>
            <a:rPr lang="uk-UA" sz="2600" kern="1200" dirty="0"/>
            <a:t>Спільне виробництво озброєння та військової техніки</a:t>
          </a:r>
        </a:p>
      </dsp:txBody>
      <dsp:txXfrm>
        <a:off x="2184399" y="1310642"/>
        <a:ext cx="6832070" cy="1310638"/>
      </dsp:txXfrm>
    </dsp:sp>
    <dsp:sp modelId="{70604103-CDED-4C31-97EE-E77D0585AA3B}">
      <dsp:nvSpPr>
        <dsp:cNvPr id="0" name=""/>
        <dsp:cNvSpPr/>
      </dsp:nvSpPr>
      <dsp:spPr>
        <a:xfrm>
          <a:off x="1529080" y="2621281"/>
          <a:ext cx="1310638" cy="1310638"/>
        </a:xfrm>
        <a:prstGeom prst="pie">
          <a:avLst>
            <a:gd name="adj1" fmla="val 5400000"/>
            <a:gd name="adj2" fmla="val 16200000"/>
          </a:avLst>
        </a:prstGeom>
        <a:solidFill>
          <a:schemeClr val="accent4">
            <a:hueOff val="18117770"/>
            <a:satOff val="-8031"/>
            <a:lumOff val="-16078"/>
            <a:alphaOff val="0"/>
          </a:schemeClr>
        </a:solidFill>
        <a:ln w="1397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B2CF0DB5-B29A-4A6D-A53E-A6C5E248D3AA}">
      <dsp:nvSpPr>
        <dsp:cNvPr id="0" name=""/>
        <dsp:cNvSpPr/>
      </dsp:nvSpPr>
      <dsp:spPr>
        <a:xfrm>
          <a:off x="2184399" y="2621281"/>
          <a:ext cx="6832070" cy="1310638"/>
        </a:xfrm>
        <a:prstGeom prst="rect">
          <a:avLst/>
        </a:prstGeom>
        <a:solidFill>
          <a:schemeClr val="lt1">
            <a:alpha val="90000"/>
            <a:hueOff val="0"/>
            <a:satOff val="0"/>
            <a:lumOff val="0"/>
            <a:alphaOff val="0"/>
          </a:schemeClr>
        </a:solidFill>
        <a:ln w="13970" cap="flat" cmpd="sng" algn="ctr">
          <a:solidFill>
            <a:schemeClr val="accent4">
              <a:hueOff val="18117770"/>
              <a:satOff val="-8031"/>
              <a:lumOff val="-16078"/>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9060" tIns="99060" rIns="99060" bIns="99060" numCol="1" spcCol="1270" anchor="ctr" anchorCtr="0">
          <a:noAutofit/>
        </a:bodyPr>
        <a:lstStyle/>
        <a:p>
          <a:pPr marL="0" lvl="0" indent="0" algn="ctr" defTabSz="1155700">
            <a:lnSpc>
              <a:spcPct val="90000"/>
            </a:lnSpc>
            <a:spcBef>
              <a:spcPct val="0"/>
            </a:spcBef>
            <a:spcAft>
              <a:spcPct val="35000"/>
            </a:spcAft>
            <a:buNone/>
          </a:pPr>
          <a:r>
            <a:rPr lang="uk-UA" sz="2600" kern="1200"/>
            <a:t>Обмін розвідданими та спільні антитерористичні заходи</a:t>
          </a:r>
          <a:endParaRPr lang="uk-UA" sz="2600" kern="1200" dirty="0"/>
        </a:p>
      </dsp:txBody>
      <dsp:txXfrm>
        <a:off x="2184399" y="2621281"/>
        <a:ext cx="6832070" cy="1310638"/>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ADF2679-C577-4672-9A45-5C20E90F83ED}">
      <dsp:nvSpPr>
        <dsp:cNvPr id="0" name=""/>
        <dsp:cNvSpPr/>
      </dsp:nvSpPr>
      <dsp:spPr>
        <a:xfrm>
          <a:off x="1506807" y="1792"/>
          <a:ext cx="3942790" cy="2365674"/>
        </a:xfrm>
        <a:prstGeom prst="rect">
          <a:avLst/>
        </a:prstGeom>
        <a:solidFill>
          <a:schemeClr val="accent1">
            <a:hueOff val="0"/>
            <a:satOff val="0"/>
            <a:lumOff val="0"/>
            <a:alphaOff val="0"/>
          </a:schemeClr>
        </a:solidFill>
        <a:ln w="1397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114300" rIns="114300" bIns="114300" numCol="1" spcCol="1270" anchor="ctr" anchorCtr="0">
          <a:noAutofit/>
        </a:bodyPr>
        <a:lstStyle/>
        <a:p>
          <a:pPr marL="0" lvl="0" indent="0" algn="ctr" defTabSz="1333500">
            <a:lnSpc>
              <a:spcPct val="90000"/>
            </a:lnSpc>
            <a:spcBef>
              <a:spcPct val="0"/>
            </a:spcBef>
            <a:spcAft>
              <a:spcPct val="35000"/>
            </a:spcAft>
            <a:buNone/>
          </a:pPr>
          <a:r>
            <a:rPr lang="uk-UA" sz="3000" kern="1200" dirty="0"/>
            <a:t>Участь у ОБСЄ та регіональних безпекових форумах </a:t>
          </a:r>
        </a:p>
      </dsp:txBody>
      <dsp:txXfrm>
        <a:off x="1506807" y="1792"/>
        <a:ext cx="3942790" cy="2365674"/>
      </dsp:txXfrm>
    </dsp:sp>
    <dsp:sp modelId="{4F7D9EE1-BE53-4AEC-9991-43B5EEA93BDA}">
      <dsp:nvSpPr>
        <dsp:cNvPr id="0" name=""/>
        <dsp:cNvSpPr/>
      </dsp:nvSpPr>
      <dsp:spPr>
        <a:xfrm>
          <a:off x="5843877" y="1792"/>
          <a:ext cx="3942790" cy="2365674"/>
        </a:xfrm>
        <a:prstGeom prst="rect">
          <a:avLst/>
        </a:prstGeom>
        <a:solidFill>
          <a:schemeClr val="accent1">
            <a:hueOff val="0"/>
            <a:satOff val="0"/>
            <a:lumOff val="0"/>
            <a:alphaOff val="0"/>
          </a:schemeClr>
        </a:solidFill>
        <a:ln w="1397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114300" rIns="114300" bIns="114300" numCol="1" spcCol="1270" anchor="ctr" anchorCtr="0">
          <a:noAutofit/>
        </a:bodyPr>
        <a:lstStyle/>
        <a:p>
          <a:pPr marL="0" lvl="0" indent="0" algn="ctr" defTabSz="1333500">
            <a:lnSpc>
              <a:spcPct val="90000"/>
            </a:lnSpc>
            <a:spcBef>
              <a:spcPct val="0"/>
            </a:spcBef>
            <a:spcAft>
              <a:spcPct val="35000"/>
            </a:spcAft>
            <a:buNone/>
          </a:pPr>
          <a:r>
            <a:rPr lang="uk-UA" sz="3000" kern="1200"/>
            <a:t>Співпраця з країнами Чорноморського регіону </a:t>
          </a:r>
          <a:endParaRPr lang="uk-UA" sz="3000" kern="1200" dirty="0"/>
        </a:p>
      </dsp:txBody>
      <dsp:txXfrm>
        <a:off x="5843877" y="1792"/>
        <a:ext cx="3942790" cy="2365674"/>
      </dsp:txXfrm>
    </dsp:sp>
    <dsp:sp modelId="{3C4D40C4-CC22-4194-8F57-4C6A902F2CB4}">
      <dsp:nvSpPr>
        <dsp:cNvPr id="0" name=""/>
        <dsp:cNvSpPr/>
      </dsp:nvSpPr>
      <dsp:spPr>
        <a:xfrm>
          <a:off x="3675342" y="2761746"/>
          <a:ext cx="3942790" cy="2365674"/>
        </a:xfrm>
        <a:prstGeom prst="rect">
          <a:avLst/>
        </a:prstGeom>
        <a:solidFill>
          <a:schemeClr val="accent1">
            <a:hueOff val="0"/>
            <a:satOff val="0"/>
            <a:lumOff val="0"/>
            <a:alphaOff val="0"/>
          </a:schemeClr>
        </a:solidFill>
        <a:ln w="1397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114300" rIns="114300" bIns="114300" numCol="1" spcCol="1270" anchor="ctr" anchorCtr="0">
          <a:noAutofit/>
        </a:bodyPr>
        <a:lstStyle/>
        <a:p>
          <a:pPr marL="0" lvl="0" indent="0" algn="ctr" defTabSz="1333500">
            <a:lnSpc>
              <a:spcPct val="90000"/>
            </a:lnSpc>
            <a:spcBef>
              <a:spcPct val="0"/>
            </a:spcBef>
            <a:spcAft>
              <a:spcPct val="35000"/>
            </a:spcAft>
            <a:buNone/>
          </a:pPr>
          <a:r>
            <a:rPr lang="uk-UA" sz="3000" kern="1200" dirty="0"/>
            <a:t>Ініціативи в рамках Люблінського трикутника та Кримської платформи</a:t>
          </a:r>
        </a:p>
      </dsp:txBody>
      <dsp:txXfrm>
        <a:off x="3675342" y="2761746"/>
        <a:ext cx="3942790" cy="2365674"/>
      </dsp:txXfrm>
    </dsp:sp>
  </dsp:spTree>
</dsp:drawing>
</file>

<file path=ppt/diagrams/layout1.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4.xml><?xml version="1.0" encoding="utf-8"?>
<dgm:layoutDef xmlns:dgm="http://schemas.openxmlformats.org/drawingml/2006/diagram" xmlns:a="http://schemas.openxmlformats.org/drawingml/2006/main" uniqueId="urn:microsoft.com/office/officeart/2005/8/layout/target3">
  <dgm:title val=""/>
  <dgm:desc val=""/>
  <dgm:catLst>
    <dgm:cat type="relationship" pri="11000"/>
    <dgm:cat type="list" pri="22000"/>
    <dgm:cat type="convert" pri="4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ampData>
  <dgm:style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tyleData>
  <dgm:clr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clrData>
  <dgm:layoutNode name="Name0">
    <dgm:varLst>
      <dgm:chMax val="7"/>
      <dgm:dir/>
      <dgm:animLvl val="lvl"/>
      <dgm:resizeHandles val="exact"/>
    </dgm:varLst>
    <dgm:alg type="composite"/>
    <dgm:shape xmlns:r="http://schemas.openxmlformats.org/officeDocument/2006/relationships" r:blip="">
      <dgm:adjLst/>
    </dgm:shape>
    <dgm:presOf/>
    <dgm:choose name="Name1">
      <dgm:if name="Name2" func="var" arg="dir" op="equ" val="norm">
        <dgm:choose name="Name3">
          <dgm:if name="Name4" axis="ch" ptType="node" func="cnt" op="equ" val="1">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rect1ParTx" refType="r" refFor="ch" refForName="space"/>
              <dgm:constr type="w" for="ch" forName="rect1ParTx" refType="w" refFor="ch" refForName="rect1" fact="0.5"/>
              <dgm:constr type="t" for="ch" forName="rect1ParTx" refType="t" refFor="ch" refForName="rect1"/>
              <dgm:constr type="b" for="ch" forName="rect1ParTx" refType="b" refFor="ch" refForName="rect1"/>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5" axis="ch" ptType="node" func="cnt" op="equ" val="2">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rect2ParTx" refType="r" refFor="ch" refForName="space"/>
              <dgm:constr type="w" for="ch" forName="rect2ParTx" refType="w" refFor="ch" refForName="rect2" fact="0.5"/>
              <dgm:constr type="t" for="ch" forName="rect2ParTx" refType="t" refFor="ch" refForName="rect2"/>
              <dgm:constr type="b" for="ch" forName="rect2ParTx" refType="b" refFor="ch" refForName="rect2"/>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b" refFor="ch" refForName="rect2"/>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6" axis="ch" ptType="node" func="cnt" op="equ" val="3">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rect3ParTx" refType="r" refFor="ch" refForName="space"/>
              <dgm:constr type="w" for="ch" forName="rect3ParTx" refType="w" refFor="ch" refForName="rect3" fact="0.5"/>
              <dgm:constr type="t" for="ch" forName="rect3ParTx" refType="t" refFor="ch" refForName="rect3"/>
              <dgm:constr type="b" for="ch" forName="rect3ParTx" refType="b" refFor="ch" refForName="rect3"/>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b" refFor="ch" refForName="rect3"/>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7" axis="ch" ptType="node" func="cnt" op="equ" val="4">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rect4ParTx" refType="r" refFor="ch" refForName="space"/>
              <dgm:constr type="w" for="ch" forName="rect4ParTx" refType="w" refFor="ch" refForName="rect4" fact="0.5"/>
              <dgm:constr type="t" for="ch" forName="rect4ParTx" refType="t" refFor="ch" refForName="rect4"/>
              <dgm:constr type="b" for="ch" forName="rect4ParTx" refType="b" refFor="ch" refForName="rect4"/>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b" refFor="ch" refForName="rect4"/>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8" axis="ch" ptType="node" func="cnt" op="equ" val="5">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rect5ParTx" refType="r" refFor="ch" refForName="space"/>
              <dgm:constr type="w" for="ch" forName="rect5ParTx" refType="w" refFor="ch" refForName="rect5" fact="0.5"/>
              <dgm:constr type="t" for="ch" forName="rect5ParTx" refType="t" refFor="ch" refForName="rect5"/>
              <dgm:constr type="b" for="ch" forName="rect5ParTx" refType="b" refFor="ch" refForName="rect5"/>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b" refFor="ch" refForName="rect5"/>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9" axis="ch" ptType="node" func="cnt" op="equ" val="6">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rect6ParTx" refType="r" refFor="ch" refForName="space"/>
              <dgm:constr type="w" for="ch" forName="rect6ParTx" refType="w" refFor="ch" refForName="rect6" fact="0.5"/>
              <dgm:constr type="t" for="ch" forName="rect6ParTx" refType="t" refFor="ch" refForName="rect6"/>
              <dgm:constr type="b" for="ch" forName="rect6ParTx" refType="b" refFor="ch" refForName="rect6"/>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b" refFor="ch" refForName="rect6"/>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10" axis="ch" ptType="node" func="cnt" op="gte" val="7">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l"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l" for="ch" forName="rect7" refType="r" refFor="ch" refForName="space"/>
              <dgm:constr type="r" for="ch" forName="rect7" refType="w"/>
              <dgm:constr type="h" for="ch" forName="rect7" refType="h" refFor="ch" refForName="circle7"/>
              <dgm:constr type="hOff" for="ch" forName="rect7" refType="hOff" refFor="ch" refForName="circle7"/>
              <dgm:constr type="b" for="ch" forName="rect7" refType="b" refFor="ch" refForName="circle7"/>
              <dgm:constr type="l" for="ch" forName="rect7ParTx" refType="r" refFor="ch" refForName="space"/>
              <dgm:constr type="w" for="ch" forName="rect7ParTx" refType="w" refFor="ch" refForName="rect7" fact="0.5"/>
              <dgm:constr type="t" for="ch" forName="rect7ParTx" refType="t" refFor="ch" refForName="rect7"/>
              <dgm:constr type="b" for="ch" forName="rect7ParTx" refType="b" refFor="ch" refForName="rect7"/>
              <dgm:constr type="l" for="ch" forName="rect7ChTx" refType="r" refFor="ch" refForName="rect7ParTx"/>
              <dgm:constr type="w" for="ch" forName="rect7ChTx" refType="w" refFor="ch" refForName="rect7ParTx"/>
              <dgm:constr type="t" for="ch" forName="rect7ChTx" refType="t" refFor="ch" refForName="rect7ParTx"/>
              <dgm:constr type="b" for="ch" forName="rect7ChTx" refType="b" refFor="ch" refForName="rect7ParTx"/>
              <dgm:constr type="l" for="ch" forName="rect7ParTxNoCh" refType="r" refFor="ch" refForName="space"/>
              <dgm:constr type="w" for="ch" forName="rect7ParTxNoCh" refType="w" refFor="ch" refForName="rect7"/>
              <dgm:constr type="t" for="ch" forName="rect7ParTxNoCh" refType="t" refFor="ch" refForName="rect7"/>
              <dgm:constr type="b" for="ch" forName="rect7ParTxNoCh" refType="b" refFor="ch" refForName="rect7"/>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l" for="ch" forName="rect6ParTx" refType="r" refFor="ch" refForName="space"/>
              <dgm:constr type="w" for="ch" forName="rect6ParTx" refType="w" refFor="ch" refForName="rect6" fact="0.5"/>
              <dgm:constr type="t" for="ch" forName="rect6ParTx" refType="t" refFor="ch" refForName="rect6"/>
              <dgm:constr type="b" for="ch" forName="rect6ParTx" refType="t" refFor="ch" refForName="rect7"/>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11">
            <dgm:constrLst/>
          </dgm:else>
        </dgm:choose>
      </dgm:if>
      <dgm:else name="Name12">
        <dgm:choose name="Name13">
          <dgm:if name="Name14" axis="ch" ptType="node" func="cnt" op="equ" val="1">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r" for="ch" forName="rect1ParTx" refType="l" refFor="ch" refForName="space"/>
              <dgm:constr type="w" for="ch" forName="rect1ParTx" refType="w" refFor="ch" refForName="rect1" fact="0.5"/>
              <dgm:constr type="t" for="ch" forName="rect1ParTx" refType="t" refFor="ch" refForName="rect1"/>
              <dgm:constr type="b" for="ch" forName="rect1ParTx" refType="b" refFor="ch" refForName="rect1"/>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15" axis="ch" ptType="node" func="cnt" op="equ" val="2">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r" for="ch" forName="rect2ParTx" refType="l" refFor="ch" refForName="space"/>
              <dgm:constr type="w" for="ch" forName="rect2ParTx" refType="w" refFor="ch" refForName="rect2" fact="0.5"/>
              <dgm:constr type="t" for="ch" forName="rect2ParTx" refType="t" refFor="ch" refForName="rect2"/>
              <dgm:constr type="b" for="ch" forName="rect2ParTx" refType="b" refFor="ch" refForName="rect2"/>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b" refFor="ch" refForName="rect2"/>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16" axis="ch" ptType="node" func="cnt" op="equ" val="3">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r" for="ch" forName="rect3ParTx" refType="l" refFor="ch" refForName="space"/>
              <dgm:constr type="w" for="ch" forName="rect3ParTx" refType="w" refFor="ch" refForName="rect3" fact="0.5"/>
              <dgm:constr type="t" for="ch" forName="rect3ParTx" refType="t" refFor="ch" refForName="rect3"/>
              <dgm:constr type="b" for="ch" forName="rect3ParTx" refType="b" refFor="ch" refForName="rect3"/>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b" refFor="ch" refForName="rect3"/>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17" axis="ch" ptType="node" func="cnt" op="equ" val="4">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r" for="ch" forName="rect4ParTx" refType="l" refFor="ch" refForName="space"/>
              <dgm:constr type="w" for="ch" forName="rect4ParTx" refType="w" refFor="ch" refForName="rect4" fact="0.5"/>
              <dgm:constr type="t" for="ch" forName="rect4ParTx" refType="t" refFor="ch" refForName="rect4"/>
              <dgm:constr type="b" for="ch" forName="rect4ParTx" refType="b" refFor="ch" refForName="rect4"/>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b" refFor="ch" refForName="rect4"/>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18" axis="ch" ptType="node" func="cnt" op="equ" val="5">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r" for="ch" forName="rect5ParTx" refType="l" refFor="ch" refForName="space"/>
              <dgm:constr type="w" for="ch" forName="rect5ParTx" refType="w" refFor="ch" refForName="rect5" fact="0.5"/>
              <dgm:constr type="t" for="ch" forName="rect5ParTx" refType="t" refFor="ch" refForName="rect5"/>
              <dgm:constr type="b" for="ch" forName="rect5ParTx" refType="b" refFor="ch" refForName="rect5"/>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b" refFor="ch" refForName="rect5"/>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19" axis="ch" ptType="node" func="cnt" op="equ" val="6">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r" for="ch" forName="rect6ParTx" refType="l" refFor="ch" refForName="space"/>
              <dgm:constr type="w" for="ch" forName="rect6ParTx" refType="w" refFor="ch" refForName="rect6" fact="0.5"/>
              <dgm:constr type="t" for="ch" forName="rect6ParTx" refType="t" refFor="ch" refForName="rect6"/>
              <dgm:constr type="b" for="ch" forName="rect6ParTx" refType="b" refFor="ch" refForName="rect6"/>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b" refFor="ch" refForName="rect6"/>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20" axis="ch" ptType="node" func="cnt" op="gte" val="7">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r"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r" for="ch" forName="rect7" refType="l" refFor="ch" refForName="space"/>
              <dgm:constr type="l" for="ch" forName="rect7"/>
              <dgm:constr type="h" for="ch" forName="rect7" refType="h" refFor="ch" refForName="circle7"/>
              <dgm:constr type="hOff" for="ch" forName="rect7" refType="hOff" refFor="ch" refForName="circle7"/>
              <dgm:constr type="b" for="ch" forName="rect7" refType="b" refFor="ch" refForName="circle7"/>
              <dgm:constr type="r" for="ch" forName="rect7ParTx" refType="l" refFor="ch" refForName="space"/>
              <dgm:constr type="w" for="ch" forName="rect7ParTx" refType="w" refFor="ch" refForName="rect7" fact="0.5"/>
              <dgm:constr type="t" for="ch" forName="rect7ParTx" refType="t" refFor="ch" refForName="rect7"/>
              <dgm:constr type="b" for="ch" forName="rect7ParTx" refType="b" refFor="ch" refForName="rect7"/>
              <dgm:constr type="r" for="ch" forName="rect7ChTx" refType="l" refFor="ch" refForName="rect7ParTx"/>
              <dgm:constr type="w" for="ch" forName="rect7ChTx" refType="w" refFor="ch" refForName="rect7ParTx"/>
              <dgm:constr type="t" for="ch" forName="rect7ChTx" refType="t" refFor="ch" refForName="rect7ParTx"/>
              <dgm:constr type="b" for="ch" forName="rect7ChTx" refType="b" refFor="ch" refForName="rect7ParTx"/>
              <dgm:constr type="r" for="ch" forName="rect7ParTxNoCh" refType="l" refFor="ch" refForName="space"/>
              <dgm:constr type="w" for="ch" forName="rect7ParTxNoCh" refType="w" refFor="ch" refForName="rect7"/>
              <dgm:constr type="t" for="ch" forName="rect7ParTxNoCh" refType="t" refFor="ch" refForName="rect7"/>
              <dgm:constr type="b" for="ch" forName="rect7ParTxNoCh" refType="b" refFor="ch" refForName="rect7"/>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r" for="ch" forName="rect6ParTx" refType="l" refFor="ch" refForName="space"/>
              <dgm:constr type="w" for="ch" forName="rect6ParTx" refType="w" refFor="ch" refForName="rect6" fact="0.5"/>
              <dgm:constr type="t" for="ch" forName="rect6ParTx" refType="t" refFor="ch" refForName="rect6"/>
              <dgm:constr type="b" for="ch" forName="rect6ParTx" refType="t" refFor="ch" refForName="rect7"/>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21">
            <dgm:constrLst/>
          </dgm:else>
        </dgm:choose>
      </dgm:else>
    </dgm:choose>
    <dgm:ruleLst/>
    <dgm:forEach name="Name22" axis="ch" ptType="node" cnt="1">
      <dgm:layoutNode name="circle1" styleLbl="node1">
        <dgm:alg type="sp"/>
        <dgm:choose name="Name23">
          <dgm:if name="Name24" func="var" arg="dir" op="equ" val="norm">
            <dgm:shape xmlns:r="http://schemas.openxmlformats.org/officeDocument/2006/relationships" type="pie" r:blip="">
              <dgm:adjLst>
                <dgm:adj idx="1" val="90"/>
                <dgm:adj idx="2" val="270"/>
              </dgm:adjLst>
            </dgm:shape>
          </dgm:if>
          <dgm:else name="Name25">
            <dgm:shape xmlns:r="http://schemas.openxmlformats.org/officeDocument/2006/relationships" type="pie" r:blip="">
              <dgm:adjLst>
                <dgm:adj idx="1" val="270"/>
                <dgm:adj idx="2" val="90"/>
              </dgm:adjLst>
            </dgm:shape>
          </dgm:else>
        </dgm:choose>
        <dgm:presOf/>
        <dgm:constrLst/>
        <dgm:ruleLst/>
      </dgm:layoutNode>
      <dgm:layoutNode name="space">
        <dgm:alg type="sp"/>
        <dgm:shape xmlns:r="http://schemas.openxmlformats.org/officeDocument/2006/relationships" r:blip="">
          <dgm:adjLst/>
        </dgm:shape>
        <dgm:presOf/>
        <dgm:constrLst/>
        <dgm:ruleLst/>
      </dgm:layoutNode>
      <dgm:layoutNode name="rect1" styleLbl="alignAcc1">
        <dgm:alg type="sp"/>
        <dgm:shape xmlns:r="http://schemas.openxmlformats.org/officeDocument/2006/relationships" type="rect" r:blip="">
          <dgm:adjLst/>
        </dgm:shape>
        <dgm:presOf axis="self"/>
        <dgm:constrLst/>
        <dgm:ruleLst/>
      </dgm:layoutNode>
    </dgm:forEach>
    <dgm:forEach name="Name26" axis="ch" ptType="node" st="2" cnt="1">
      <dgm:layoutNode name="vertSpace2">
        <dgm:alg type="sp"/>
        <dgm:shape xmlns:r="http://schemas.openxmlformats.org/officeDocument/2006/relationships" type="rect" r:blip="" hideGeom="1">
          <dgm:adjLst/>
        </dgm:shape>
        <dgm:presOf/>
        <dgm:constrLst/>
        <dgm:ruleLst/>
      </dgm:layoutNode>
      <dgm:layoutNode name="circle2" styleLbl="node1">
        <dgm:alg type="sp"/>
        <dgm:choose name="Name27">
          <dgm:if name="Name28" func="var" arg="dir" op="equ" val="norm">
            <dgm:shape xmlns:r="http://schemas.openxmlformats.org/officeDocument/2006/relationships" type="pie" r:blip="">
              <dgm:adjLst>
                <dgm:adj idx="1" val="90"/>
                <dgm:adj idx="2" val="270"/>
              </dgm:adjLst>
            </dgm:shape>
          </dgm:if>
          <dgm:else name="Name29">
            <dgm:shape xmlns:r="http://schemas.openxmlformats.org/officeDocument/2006/relationships" type="pie" r:blip="">
              <dgm:adjLst>
                <dgm:adj idx="1" val="270"/>
                <dgm:adj idx="2" val="90"/>
              </dgm:adjLst>
            </dgm:shape>
          </dgm:else>
        </dgm:choose>
        <dgm:presOf/>
        <dgm:constrLst/>
        <dgm:ruleLst/>
      </dgm:layoutNode>
      <dgm:layoutNode name="rect2" styleLbl="alignAcc1">
        <dgm:alg type="sp"/>
        <dgm:shape xmlns:r="http://schemas.openxmlformats.org/officeDocument/2006/relationships" type="rect" r:blip="">
          <dgm:adjLst/>
        </dgm:shape>
        <dgm:presOf axis="self"/>
        <dgm:constrLst/>
        <dgm:ruleLst/>
      </dgm:layoutNode>
    </dgm:forEach>
    <dgm:forEach name="Name30" axis="ch" ptType="node" st="3" cnt="1">
      <dgm:layoutNode name="vertSpace3">
        <dgm:alg type="sp"/>
        <dgm:shape xmlns:r="http://schemas.openxmlformats.org/officeDocument/2006/relationships" type="rect" r:blip="" hideGeom="1">
          <dgm:adjLst/>
        </dgm:shape>
        <dgm:presOf/>
        <dgm:constrLst/>
        <dgm:ruleLst/>
      </dgm:layoutNode>
      <dgm:layoutNode name="circle3" styleLbl="node1">
        <dgm:alg type="sp"/>
        <dgm:choose name="Name31">
          <dgm:if name="Name32" func="var" arg="dir" op="equ" val="norm">
            <dgm:shape xmlns:r="http://schemas.openxmlformats.org/officeDocument/2006/relationships" type="pie" r:blip="">
              <dgm:adjLst>
                <dgm:adj idx="1" val="90"/>
                <dgm:adj idx="2" val="270"/>
              </dgm:adjLst>
            </dgm:shape>
          </dgm:if>
          <dgm:else name="Name33">
            <dgm:shape xmlns:r="http://schemas.openxmlformats.org/officeDocument/2006/relationships" type="pie" r:blip="">
              <dgm:adjLst>
                <dgm:adj idx="1" val="270"/>
                <dgm:adj idx="2" val="90"/>
              </dgm:adjLst>
            </dgm:shape>
          </dgm:else>
        </dgm:choose>
        <dgm:presOf/>
        <dgm:constrLst/>
        <dgm:ruleLst/>
      </dgm:layoutNode>
      <dgm:layoutNode name="rect3" styleLbl="alignAcc1">
        <dgm:alg type="sp"/>
        <dgm:shape xmlns:r="http://schemas.openxmlformats.org/officeDocument/2006/relationships" type="rect" r:blip="">
          <dgm:adjLst/>
        </dgm:shape>
        <dgm:presOf axis="self"/>
        <dgm:constrLst/>
        <dgm:ruleLst/>
      </dgm:layoutNode>
    </dgm:forEach>
    <dgm:forEach name="Name34" axis="ch" ptType="node" st="4" cnt="1">
      <dgm:layoutNode name="vertSpace4">
        <dgm:alg type="sp"/>
        <dgm:shape xmlns:r="http://schemas.openxmlformats.org/officeDocument/2006/relationships" type="rect" r:blip="" hideGeom="1">
          <dgm:adjLst/>
        </dgm:shape>
        <dgm:presOf/>
        <dgm:constrLst/>
        <dgm:ruleLst/>
      </dgm:layoutNode>
      <dgm:layoutNode name="circle4" styleLbl="node1">
        <dgm:alg type="sp"/>
        <dgm:choose name="Name35">
          <dgm:if name="Name36" func="var" arg="dir" op="equ" val="norm">
            <dgm:shape xmlns:r="http://schemas.openxmlformats.org/officeDocument/2006/relationships" type="pie" r:blip="">
              <dgm:adjLst>
                <dgm:adj idx="1" val="90"/>
                <dgm:adj idx="2" val="270"/>
              </dgm:adjLst>
            </dgm:shape>
          </dgm:if>
          <dgm:else name="Name37">
            <dgm:shape xmlns:r="http://schemas.openxmlformats.org/officeDocument/2006/relationships" type="pie" r:blip="">
              <dgm:adjLst>
                <dgm:adj idx="1" val="270"/>
                <dgm:adj idx="2" val="90"/>
              </dgm:adjLst>
            </dgm:shape>
          </dgm:else>
        </dgm:choose>
        <dgm:presOf/>
        <dgm:constrLst/>
        <dgm:ruleLst/>
      </dgm:layoutNode>
      <dgm:layoutNode name="rect4" styleLbl="alignAcc1">
        <dgm:alg type="sp"/>
        <dgm:shape xmlns:r="http://schemas.openxmlformats.org/officeDocument/2006/relationships" type="rect" r:blip="">
          <dgm:adjLst/>
        </dgm:shape>
        <dgm:presOf axis="self"/>
        <dgm:constrLst/>
        <dgm:ruleLst/>
      </dgm:layoutNode>
    </dgm:forEach>
    <dgm:forEach name="Name38" axis="ch" ptType="node" st="5" cnt="1">
      <dgm:layoutNode name="vertSpace5">
        <dgm:alg type="sp"/>
        <dgm:shape xmlns:r="http://schemas.openxmlformats.org/officeDocument/2006/relationships" type="rect" r:blip="" hideGeom="1">
          <dgm:adjLst/>
        </dgm:shape>
        <dgm:presOf/>
        <dgm:constrLst/>
        <dgm:ruleLst/>
      </dgm:layoutNode>
      <dgm:layoutNode name="circle5" styleLbl="node1">
        <dgm:alg type="sp"/>
        <dgm:choose name="Name39">
          <dgm:if name="Name40" func="var" arg="dir" op="equ" val="norm">
            <dgm:shape xmlns:r="http://schemas.openxmlformats.org/officeDocument/2006/relationships" type="pie" r:blip="">
              <dgm:adjLst>
                <dgm:adj idx="1" val="90"/>
                <dgm:adj idx="2" val="270"/>
              </dgm:adjLst>
            </dgm:shape>
          </dgm:if>
          <dgm:else name="Name41">
            <dgm:shape xmlns:r="http://schemas.openxmlformats.org/officeDocument/2006/relationships" type="pie" r:blip="">
              <dgm:adjLst>
                <dgm:adj idx="1" val="270"/>
                <dgm:adj idx="2" val="90"/>
              </dgm:adjLst>
            </dgm:shape>
          </dgm:else>
        </dgm:choose>
        <dgm:presOf/>
        <dgm:constrLst/>
        <dgm:ruleLst/>
      </dgm:layoutNode>
      <dgm:layoutNode name="rect5" styleLbl="alignAcc1">
        <dgm:alg type="sp"/>
        <dgm:shape xmlns:r="http://schemas.openxmlformats.org/officeDocument/2006/relationships" type="rect" r:blip="">
          <dgm:adjLst/>
        </dgm:shape>
        <dgm:presOf axis="self"/>
        <dgm:constrLst/>
        <dgm:ruleLst/>
      </dgm:layoutNode>
    </dgm:forEach>
    <dgm:forEach name="Name42" axis="ch" ptType="node" st="6" cnt="1">
      <dgm:layoutNode name="vertSpace6">
        <dgm:alg type="sp"/>
        <dgm:shape xmlns:r="http://schemas.openxmlformats.org/officeDocument/2006/relationships" type="rect" r:blip="" hideGeom="1">
          <dgm:adjLst/>
        </dgm:shape>
        <dgm:presOf/>
        <dgm:constrLst/>
        <dgm:ruleLst/>
      </dgm:layoutNode>
      <dgm:layoutNode name="circle6" styleLbl="node1">
        <dgm:alg type="sp"/>
        <dgm:choose name="Name43">
          <dgm:if name="Name44" func="var" arg="dir" op="equ" val="norm">
            <dgm:shape xmlns:r="http://schemas.openxmlformats.org/officeDocument/2006/relationships" type="pie" r:blip="">
              <dgm:adjLst>
                <dgm:adj idx="1" val="90"/>
                <dgm:adj idx="2" val="270"/>
              </dgm:adjLst>
            </dgm:shape>
          </dgm:if>
          <dgm:else name="Name45">
            <dgm:shape xmlns:r="http://schemas.openxmlformats.org/officeDocument/2006/relationships" type="pie" r:blip="">
              <dgm:adjLst>
                <dgm:adj idx="1" val="270"/>
                <dgm:adj idx="2" val="90"/>
              </dgm:adjLst>
            </dgm:shape>
          </dgm:else>
        </dgm:choose>
        <dgm:presOf/>
        <dgm:constrLst/>
        <dgm:ruleLst/>
      </dgm:layoutNode>
      <dgm:layoutNode name="rect6" styleLbl="alignAcc1">
        <dgm:alg type="sp"/>
        <dgm:shape xmlns:r="http://schemas.openxmlformats.org/officeDocument/2006/relationships" type="rect" r:blip="">
          <dgm:adjLst/>
        </dgm:shape>
        <dgm:presOf axis="self"/>
        <dgm:constrLst/>
        <dgm:ruleLst/>
      </dgm:layoutNode>
    </dgm:forEach>
    <dgm:forEach name="Name46" axis="ch" ptType="node" st="7" cnt="1">
      <dgm:layoutNode name="vertSpace7">
        <dgm:alg type="sp"/>
        <dgm:shape xmlns:r="http://schemas.openxmlformats.org/officeDocument/2006/relationships" type="rect" r:blip="" hideGeom="1">
          <dgm:adjLst/>
        </dgm:shape>
        <dgm:presOf/>
        <dgm:constrLst/>
        <dgm:ruleLst/>
      </dgm:layoutNode>
      <dgm:layoutNode name="circle7" styleLbl="node1">
        <dgm:alg type="sp"/>
        <dgm:choose name="Name47">
          <dgm:if name="Name48" func="var" arg="dir" op="equ" val="norm">
            <dgm:shape xmlns:r="http://schemas.openxmlformats.org/officeDocument/2006/relationships" type="pie" r:blip="">
              <dgm:adjLst>
                <dgm:adj idx="1" val="90"/>
                <dgm:adj idx="2" val="270"/>
              </dgm:adjLst>
            </dgm:shape>
          </dgm:if>
          <dgm:else name="Name49">
            <dgm:shape xmlns:r="http://schemas.openxmlformats.org/officeDocument/2006/relationships" type="pie" r:blip="">
              <dgm:adjLst>
                <dgm:adj idx="1" val="270"/>
                <dgm:adj idx="2" val="90"/>
              </dgm:adjLst>
            </dgm:shape>
          </dgm:else>
        </dgm:choose>
        <dgm:presOf/>
        <dgm:constrLst/>
        <dgm:ruleLst/>
      </dgm:layoutNode>
      <dgm:layoutNode name="rect7" styleLbl="alignAcc1">
        <dgm:alg type="sp"/>
        <dgm:shape xmlns:r="http://schemas.openxmlformats.org/officeDocument/2006/relationships" type="rect" r:blip="">
          <dgm:adjLst/>
        </dgm:shape>
        <dgm:presOf axis="self"/>
        <dgm:constrLst/>
        <dgm:ruleLst/>
      </dgm:layoutNode>
    </dgm:forEach>
    <dgm:forEach name="Name50" axis="ch" ptType="node" cnt="1">
      <dgm:choose name="Name51">
        <dgm:if name="Name52" axis="root des" ptType="all node" func="maxDepth" op="gte" val="2">
          <dgm:layoutNode name="rect1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1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3">
          <dgm:layoutNode name="rect1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4" axis="ch" ptType="node" st="2" cnt="1">
      <dgm:choose name="Name55">
        <dgm:if name="Name56" axis="root des" ptType="all node" func="maxDepth" op="gte" val="2">
          <dgm:layoutNode name="rect2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2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7">
          <dgm:layoutNode name="rect2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8" axis="ch" ptType="node" st="3" cnt="1">
      <dgm:choose name="Name59">
        <dgm:if name="Name60" axis="root des" ptType="all node" func="maxDepth" op="gte" val="2">
          <dgm:layoutNode name="rect3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3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1">
          <dgm:layoutNode name="rect3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2" axis="ch" ptType="node" st="4" cnt="1">
      <dgm:choose name="Name63">
        <dgm:if name="Name64" axis="root des" ptType="all node" func="maxDepth" op="gte" val="2">
          <dgm:layoutNode name="rect4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4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5">
          <dgm:layoutNode name="rect4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6" axis="ch" ptType="node" st="5" cnt="1">
      <dgm:choose name="Name67">
        <dgm:if name="Name68" axis="root des" ptType="all node" func="maxDepth" op="gte" val="2">
          <dgm:layoutNode name="rect5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5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9">
          <dgm:layoutNode name="rect5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0" axis="ch" ptType="node" st="6" cnt="1">
      <dgm:choose name="Name71">
        <dgm:if name="Name72" axis="root des" ptType="all node" func="maxDepth" op="gte" val="2">
          <dgm:layoutNode name="rect6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6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3">
          <dgm:layoutNode name="rect6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4" axis="ch" ptType="node" st="7" cnt="1">
      <dgm:choose name="Name75">
        <dgm:if name="Name76" axis="root des" ptType="all node" func="maxDepth" op="gte" val="2">
          <dgm:layoutNode name="rect7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7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7">
          <dgm:layoutNode name="rect7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layoutNode>
</dgm:layoutDef>
</file>

<file path=ppt/diagrams/layout5.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Місце для верхнього колонтитула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uk-UA"/>
          </a:p>
        </p:txBody>
      </p:sp>
      <p:sp>
        <p:nvSpPr>
          <p:cNvPr id="3" name="Місце для дати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81B6091-B970-4B4F-98E0-C57E0B916135}" type="datetimeFigureOut">
              <a:rPr lang="uk-UA" smtClean="0"/>
              <a:t>04.03.2025</a:t>
            </a:fld>
            <a:endParaRPr lang="uk-UA"/>
          </a:p>
        </p:txBody>
      </p:sp>
      <p:sp>
        <p:nvSpPr>
          <p:cNvPr id="4" name="Місце для зображення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uk-UA"/>
          </a:p>
        </p:txBody>
      </p:sp>
      <p:sp>
        <p:nvSpPr>
          <p:cNvPr id="5" name="Місце для нотаток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6" name="Місце для нижнього колонтитула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uk-UA"/>
          </a:p>
        </p:txBody>
      </p:sp>
      <p:sp>
        <p:nvSpPr>
          <p:cNvPr id="7" name="Місце для номера слайда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90ED05E-E138-459E-BAAD-47992413D745}" type="slidenum">
              <a:rPr lang="uk-UA" smtClean="0"/>
              <a:t>‹№›</a:t>
            </a:fld>
            <a:endParaRPr lang="uk-UA"/>
          </a:p>
        </p:txBody>
      </p:sp>
    </p:spTree>
    <p:extLst>
      <p:ext uri="{BB962C8B-B14F-4D97-AF65-F5344CB8AC3E}">
        <p14:creationId xmlns:p14="http://schemas.microsoft.com/office/powerpoint/2010/main" val="209341403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Місце для зображення 1"/>
          <p:cNvSpPr>
            <a:spLocks noGrp="1" noRot="1" noChangeAspect="1"/>
          </p:cNvSpPr>
          <p:nvPr>
            <p:ph type="sldImg"/>
          </p:nvPr>
        </p:nvSpPr>
        <p:spPr/>
      </p:sp>
      <p:sp>
        <p:nvSpPr>
          <p:cNvPr id="3" name="Місце для нотаток 2"/>
          <p:cNvSpPr>
            <a:spLocks noGrp="1"/>
          </p:cNvSpPr>
          <p:nvPr>
            <p:ph type="body" idx="1"/>
          </p:nvPr>
        </p:nvSpPr>
        <p:spPr/>
        <p:txBody>
          <a:bodyPr/>
          <a:lstStyle/>
          <a:p>
            <a:endParaRPr lang="uk-UA" dirty="0"/>
          </a:p>
        </p:txBody>
      </p:sp>
      <p:sp>
        <p:nvSpPr>
          <p:cNvPr id="4" name="Місце для номера слайда 3"/>
          <p:cNvSpPr>
            <a:spLocks noGrp="1"/>
          </p:cNvSpPr>
          <p:nvPr>
            <p:ph type="sldNum" sz="quarter" idx="5"/>
          </p:nvPr>
        </p:nvSpPr>
        <p:spPr/>
        <p:txBody>
          <a:bodyPr/>
          <a:lstStyle/>
          <a:p>
            <a:fld id="{790ED05E-E138-459E-BAAD-47992413D745}" type="slidenum">
              <a:rPr lang="uk-UA" smtClean="0"/>
              <a:t>5</a:t>
            </a:fld>
            <a:endParaRPr lang="uk-UA"/>
          </a:p>
        </p:txBody>
      </p:sp>
    </p:spTree>
    <p:extLst>
      <p:ext uri="{BB962C8B-B14F-4D97-AF65-F5344CB8AC3E}">
        <p14:creationId xmlns:p14="http://schemas.microsoft.com/office/powerpoint/2010/main" val="119078095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Місце для зображення 1"/>
          <p:cNvSpPr>
            <a:spLocks noGrp="1" noRot="1" noChangeAspect="1"/>
          </p:cNvSpPr>
          <p:nvPr>
            <p:ph type="sldImg"/>
          </p:nvPr>
        </p:nvSpPr>
        <p:spPr/>
      </p:sp>
      <p:sp>
        <p:nvSpPr>
          <p:cNvPr id="3" name="Місце для нотаток 2"/>
          <p:cNvSpPr>
            <a:spLocks noGrp="1"/>
          </p:cNvSpPr>
          <p:nvPr>
            <p:ph type="body" idx="1"/>
          </p:nvPr>
        </p:nvSpPr>
        <p:spPr/>
        <p:txBody>
          <a:bodyPr/>
          <a:lstStyle/>
          <a:p>
            <a:endParaRPr lang="uk-UA" dirty="0"/>
          </a:p>
        </p:txBody>
      </p:sp>
      <p:sp>
        <p:nvSpPr>
          <p:cNvPr id="4" name="Місце для номера слайда 3"/>
          <p:cNvSpPr>
            <a:spLocks noGrp="1"/>
          </p:cNvSpPr>
          <p:nvPr>
            <p:ph type="sldNum" sz="quarter" idx="5"/>
          </p:nvPr>
        </p:nvSpPr>
        <p:spPr/>
        <p:txBody>
          <a:bodyPr/>
          <a:lstStyle/>
          <a:p>
            <a:fld id="{790ED05E-E138-459E-BAAD-47992413D745}" type="slidenum">
              <a:rPr lang="uk-UA" smtClean="0"/>
              <a:t>11</a:t>
            </a:fld>
            <a:endParaRPr lang="uk-UA"/>
          </a:p>
        </p:txBody>
      </p:sp>
    </p:spTree>
    <p:extLst>
      <p:ext uri="{BB962C8B-B14F-4D97-AF65-F5344CB8AC3E}">
        <p14:creationId xmlns:p14="http://schemas.microsoft.com/office/powerpoint/2010/main" val="349451186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Місце для зображення 1"/>
          <p:cNvSpPr>
            <a:spLocks noGrp="1" noRot="1" noChangeAspect="1"/>
          </p:cNvSpPr>
          <p:nvPr>
            <p:ph type="sldImg"/>
          </p:nvPr>
        </p:nvSpPr>
        <p:spPr/>
      </p:sp>
      <p:sp>
        <p:nvSpPr>
          <p:cNvPr id="3" name="Місце для нотаток 2"/>
          <p:cNvSpPr>
            <a:spLocks noGrp="1"/>
          </p:cNvSpPr>
          <p:nvPr>
            <p:ph type="body" idx="1"/>
          </p:nvPr>
        </p:nvSpPr>
        <p:spPr/>
        <p:txBody>
          <a:bodyPr/>
          <a:lstStyle/>
          <a:p>
            <a:pPr>
              <a:buFont typeface="Arial" panose="020B0604020202020204" pitchFamily="34" charset="0"/>
              <a:buNone/>
            </a:pPr>
            <a:endParaRPr lang="uk-UA" dirty="0"/>
          </a:p>
        </p:txBody>
      </p:sp>
      <p:sp>
        <p:nvSpPr>
          <p:cNvPr id="4" name="Місце для номера слайда 3"/>
          <p:cNvSpPr>
            <a:spLocks noGrp="1"/>
          </p:cNvSpPr>
          <p:nvPr>
            <p:ph type="sldNum" sz="quarter" idx="5"/>
          </p:nvPr>
        </p:nvSpPr>
        <p:spPr/>
        <p:txBody>
          <a:bodyPr/>
          <a:lstStyle/>
          <a:p>
            <a:fld id="{790ED05E-E138-459E-BAAD-47992413D745}" type="slidenum">
              <a:rPr lang="uk-UA" smtClean="0"/>
              <a:t>15</a:t>
            </a:fld>
            <a:endParaRPr lang="uk-UA"/>
          </a:p>
        </p:txBody>
      </p:sp>
    </p:spTree>
    <p:extLst>
      <p:ext uri="{BB962C8B-B14F-4D97-AF65-F5344CB8AC3E}">
        <p14:creationId xmlns:p14="http://schemas.microsoft.com/office/powerpoint/2010/main" val="135393889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Місце для зображення 1"/>
          <p:cNvSpPr>
            <a:spLocks noGrp="1" noRot="1" noChangeAspect="1"/>
          </p:cNvSpPr>
          <p:nvPr>
            <p:ph type="sldImg"/>
          </p:nvPr>
        </p:nvSpPr>
        <p:spPr/>
      </p:sp>
      <p:sp>
        <p:nvSpPr>
          <p:cNvPr id="3" name="Місце для нотаток 2"/>
          <p:cNvSpPr>
            <a:spLocks noGrp="1"/>
          </p:cNvSpPr>
          <p:nvPr>
            <p:ph type="body" idx="1"/>
          </p:nvPr>
        </p:nvSpPr>
        <p:spPr/>
        <p:txBody>
          <a:bodyPr/>
          <a:lstStyle/>
          <a:p>
            <a:endParaRPr lang="uk-UA" dirty="0"/>
          </a:p>
        </p:txBody>
      </p:sp>
      <p:sp>
        <p:nvSpPr>
          <p:cNvPr id="4" name="Місце для номера слайда 3"/>
          <p:cNvSpPr>
            <a:spLocks noGrp="1"/>
          </p:cNvSpPr>
          <p:nvPr>
            <p:ph type="sldNum" sz="quarter" idx="5"/>
          </p:nvPr>
        </p:nvSpPr>
        <p:spPr/>
        <p:txBody>
          <a:bodyPr/>
          <a:lstStyle/>
          <a:p>
            <a:fld id="{790ED05E-E138-459E-BAAD-47992413D745}" type="slidenum">
              <a:rPr lang="uk-UA" smtClean="0"/>
              <a:t>16</a:t>
            </a:fld>
            <a:endParaRPr lang="uk-UA"/>
          </a:p>
        </p:txBody>
      </p:sp>
    </p:spTree>
    <p:extLst>
      <p:ext uri="{BB962C8B-B14F-4D97-AF65-F5344CB8AC3E}">
        <p14:creationId xmlns:p14="http://schemas.microsoft.com/office/powerpoint/2010/main" val="225603683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Місце для зображення 1"/>
          <p:cNvSpPr>
            <a:spLocks noGrp="1" noRot="1" noChangeAspect="1"/>
          </p:cNvSpPr>
          <p:nvPr>
            <p:ph type="sldImg"/>
          </p:nvPr>
        </p:nvSpPr>
        <p:spPr/>
      </p:sp>
      <p:sp>
        <p:nvSpPr>
          <p:cNvPr id="3" name="Місце для нотаток 2"/>
          <p:cNvSpPr>
            <a:spLocks noGrp="1"/>
          </p:cNvSpPr>
          <p:nvPr>
            <p:ph type="body" idx="1"/>
          </p:nvPr>
        </p:nvSpPr>
        <p:spPr/>
        <p:txBody>
          <a:bodyPr/>
          <a:lstStyle/>
          <a:p>
            <a:endParaRPr lang="uk-UA" dirty="0"/>
          </a:p>
        </p:txBody>
      </p:sp>
      <p:sp>
        <p:nvSpPr>
          <p:cNvPr id="4" name="Місце для номера слайда 3"/>
          <p:cNvSpPr>
            <a:spLocks noGrp="1"/>
          </p:cNvSpPr>
          <p:nvPr>
            <p:ph type="sldNum" sz="quarter" idx="5"/>
          </p:nvPr>
        </p:nvSpPr>
        <p:spPr/>
        <p:txBody>
          <a:bodyPr/>
          <a:lstStyle/>
          <a:p>
            <a:fld id="{790ED05E-E138-459E-BAAD-47992413D745}" type="slidenum">
              <a:rPr lang="uk-UA" smtClean="0"/>
              <a:t>17</a:t>
            </a:fld>
            <a:endParaRPr lang="uk-UA"/>
          </a:p>
        </p:txBody>
      </p:sp>
    </p:spTree>
    <p:extLst>
      <p:ext uri="{BB962C8B-B14F-4D97-AF65-F5344CB8AC3E}">
        <p14:creationId xmlns:p14="http://schemas.microsoft.com/office/powerpoint/2010/main" val="176300385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Місце для зображення 1"/>
          <p:cNvSpPr>
            <a:spLocks noGrp="1" noRot="1" noChangeAspect="1"/>
          </p:cNvSpPr>
          <p:nvPr>
            <p:ph type="sldImg"/>
          </p:nvPr>
        </p:nvSpPr>
        <p:spPr/>
      </p:sp>
      <p:sp>
        <p:nvSpPr>
          <p:cNvPr id="3" name="Місце для нотаток 2"/>
          <p:cNvSpPr>
            <a:spLocks noGrp="1"/>
          </p:cNvSpPr>
          <p:nvPr>
            <p:ph type="body" idx="1"/>
          </p:nvPr>
        </p:nvSpPr>
        <p:spPr/>
        <p:txBody>
          <a:bodyPr/>
          <a:lstStyle/>
          <a:p>
            <a:endParaRPr lang="uk-UA" dirty="0"/>
          </a:p>
        </p:txBody>
      </p:sp>
      <p:sp>
        <p:nvSpPr>
          <p:cNvPr id="4" name="Місце для номера слайда 3"/>
          <p:cNvSpPr>
            <a:spLocks noGrp="1"/>
          </p:cNvSpPr>
          <p:nvPr>
            <p:ph type="sldNum" sz="quarter" idx="5"/>
          </p:nvPr>
        </p:nvSpPr>
        <p:spPr/>
        <p:txBody>
          <a:bodyPr/>
          <a:lstStyle/>
          <a:p>
            <a:fld id="{790ED05E-E138-459E-BAAD-47992413D745}" type="slidenum">
              <a:rPr lang="uk-UA" smtClean="0"/>
              <a:t>18</a:t>
            </a:fld>
            <a:endParaRPr lang="uk-UA"/>
          </a:p>
        </p:txBody>
      </p:sp>
    </p:spTree>
    <p:extLst>
      <p:ext uri="{BB962C8B-B14F-4D97-AF65-F5344CB8AC3E}">
        <p14:creationId xmlns:p14="http://schemas.microsoft.com/office/powerpoint/2010/main" val="316441475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Місце для зображення 1"/>
          <p:cNvSpPr>
            <a:spLocks noGrp="1" noRot="1" noChangeAspect="1"/>
          </p:cNvSpPr>
          <p:nvPr>
            <p:ph type="sldImg"/>
          </p:nvPr>
        </p:nvSpPr>
        <p:spPr/>
      </p:sp>
      <p:sp>
        <p:nvSpPr>
          <p:cNvPr id="3" name="Місце для нотаток 2"/>
          <p:cNvSpPr>
            <a:spLocks noGrp="1"/>
          </p:cNvSpPr>
          <p:nvPr>
            <p:ph type="body" idx="1"/>
          </p:nvPr>
        </p:nvSpPr>
        <p:spPr/>
        <p:txBody>
          <a:bodyPr/>
          <a:lstStyle/>
          <a:p>
            <a:endParaRPr lang="uk-UA" dirty="0"/>
          </a:p>
        </p:txBody>
      </p:sp>
      <p:sp>
        <p:nvSpPr>
          <p:cNvPr id="4" name="Місце для номера слайда 3"/>
          <p:cNvSpPr>
            <a:spLocks noGrp="1"/>
          </p:cNvSpPr>
          <p:nvPr>
            <p:ph type="sldNum" sz="quarter" idx="5"/>
          </p:nvPr>
        </p:nvSpPr>
        <p:spPr/>
        <p:txBody>
          <a:bodyPr/>
          <a:lstStyle/>
          <a:p>
            <a:fld id="{790ED05E-E138-459E-BAAD-47992413D745}" type="slidenum">
              <a:rPr lang="uk-UA" smtClean="0"/>
              <a:t>19</a:t>
            </a:fld>
            <a:endParaRPr lang="uk-UA"/>
          </a:p>
        </p:txBody>
      </p:sp>
    </p:spTree>
    <p:extLst>
      <p:ext uri="{BB962C8B-B14F-4D97-AF65-F5344CB8AC3E}">
        <p14:creationId xmlns:p14="http://schemas.microsoft.com/office/powerpoint/2010/main" val="140493711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ий слайд">
    <p:bg>
      <p:bgPr>
        <a:solidFill>
          <a:schemeClr val="bg2">
            <a:lumMod val="75000"/>
          </a:schemeClr>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261872" y="758952"/>
            <a:ext cx="9418320" cy="4041648"/>
          </a:xfrm>
        </p:spPr>
        <p:txBody>
          <a:bodyPr anchor="b">
            <a:normAutofit/>
          </a:bodyPr>
          <a:lstStyle>
            <a:lvl1pPr algn="l">
              <a:lnSpc>
                <a:spcPct val="85000"/>
              </a:lnSpc>
              <a:defRPr sz="7200" baseline="0">
                <a:solidFill>
                  <a:schemeClr val="tx1"/>
                </a:solidFill>
              </a:defRPr>
            </a:lvl1pPr>
          </a:lstStyle>
          <a:p>
            <a:r>
              <a:rPr lang="uk-UA"/>
              <a:t>Клацніть, щоб редагувати стиль зразка заголовка</a:t>
            </a:r>
            <a:endParaRPr lang="en-US" dirty="0"/>
          </a:p>
        </p:txBody>
      </p:sp>
      <p:sp>
        <p:nvSpPr>
          <p:cNvPr id="3" name="Subtitle 2"/>
          <p:cNvSpPr>
            <a:spLocks noGrp="1"/>
          </p:cNvSpPr>
          <p:nvPr>
            <p:ph type="subTitle" idx="1"/>
          </p:nvPr>
        </p:nvSpPr>
        <p:spPr>
          <a:xfrm>
            <a:off x="1261872" y="4800600"/>
            <a:ext cx="9418320" cy="1691640"/>
          </a:xfrm>
        </p:spPr>
        <p:txBody>
          <a:bodyPr>
            <a:normAutofit/>
          </a:bodyPr>
          <a:lstStyle>
            <a:lvl1pPr marL="0" indent="0" algn="l">
              <a:buNone/>
              <a:defRPr sz="2200" baseline="0">
                <a:solidFill>
                  <a:schemeClr val="tx1">
                    <a:lumMod val="75000"/>
                  </a:schemeClr>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uk-UA"/>
              <a:t>Клацніть, щоб редагувати стиль зразка підзаголовка</a:t>
            </a:r>
            <a:endParaRPr lang="en-US" dirty="0"/>
          </a:p>
        </p:txBody>
      </p:sp>
      <p:sp>
        <p:nvSpPr>
          <p:cNvPr id="4" name="Date Placeholder 3"/>
          <p:cNvSpPr>
            <a:spLocks noGrp="1"/>
          </p:cNvSpPr>
          <p:nvPr>
            <p:ph type="dt" sz="half" idx="10"/>
          </p:nvPr>
        </p:nvSpPr>
        <p:spPr/>
        <p:txBody>
          <a:bodyPr/>
          <a:lstStyle>
            <a:lvl1pPr>
              <a:defRPr>
                <a:solidFill>
                  <a:schemeClr val="tx1">
                    <a:lumMod val="50000"/>
                  </a:schemeClr>
                </a:solidFill>
              </a:defRPr>
            </a:lvl1pPr>
          </a:lstStyle>
          <a:p>
            <a:fld id="{2EDE53E3-2F9A-46A0-AE3D-B96A9FD942B0}" type="datetimeFigureOut">
              <a:rPr lang="uk-UA" smtClean="0"/>
              <a:t>04.03.2025</a:t>
            </a:fld>
            <a:endParaRPr lang="uk-UA"/>
          </a:p>
        </p:txBody>
      </p:sp>
      <p:sp>
        <p:nvSpPr>
          <p:cNvPr id="5" name="Footer Placeholder 4"/>
          <p:cNvSpPr>
            <a:spLocks noGrp="1"/>
          </p:cNvSpPr>
          <p:nvPr>
            <p:ph type="ftr" sz="quarter" idx="11"/>
          </p:nvPr>
        </p:nvSpPr>
        <p:spPr/>
        <p:txBody>
          <a:bodyPr/>
          <a:lstStyle>
            <a:lvl1pPr>
              <a:defRPr>
                <a:solidFill>
                  <a:schemeClr val="tx1">
                    <a:lumMod val="65000"/>
                  </a:schemeClr>
                </a:solidFill>
              </a:defRPr>
            </a:lvl1pPr>
          </a:lstStyle>
          <a:p>
            <a:endParaRPr lang="uk-UA"/>
          </a:p>
        </p:txBody>
      </p:sp>
      <p:sp>
        <p:nvSpPr>
          <p:cNvPr id="6" name="Slide Number Placeholder 5"/>
          <p:cNvSpPr>
            <a:spLocks noGrp="1"/>
          </p:cNvSpPr>
          <p:nvPr>
            <p:ph type="sldNum" sz="quarter" idx="12"/>
          </p:nvPr>
        </p:nvSpPr>
        <p:spPr/>
        <p:txBody>
          <a:bodyPr/>
          <a:lstStyle>
            <a:lvl1pPr>
              <a:defRPr>
                <a:solidFill>
                  <a:schemeClr val="tx1">
                    <a:lumMod val="65000"/>
                  </a:schemeClr>
                </a:solidFill>
              </a:defRPr>
            </a:lvl1pPr>
          </a:lstStyle>
          <a:p>
            <a:fld id="{6934A454-E7DD-46E2-B12C-A0014506A27C}" type="slidenum">
              <a:rPr lang="uk-UA" smtClean="0"/>
              <a:t>‹№›</a:t>
            </a:fld>
            <a:endParaRPr lang="uk-UA"/>
          </a:p>
        </p:txBody>
      </p:sp>
      <p:sp>
        <p:nvSpPr>
          <p:cNvPr id="7" name="Rectangle 6"/>
          <p:cNvSpPr/>
          <p:nvPr/>
        </p:nvSpPr>
        <p:spPr>
          <a:xfrm>
            <a:off x="0" y="0"/>
            <a:ext cx="4572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438974780"/>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і вертикальни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uk-UA"/>
              <a:t>Клацніть, щоб редагувати стиль зразка заголовка</a:t>
            </a:r>
            <a:endParaRPr lang="en-US" dirty="0"/>
          </a:p>
        </p:txBody>
      </p:sp>
      <p:sp>
        <p:nvSpPr>
          <p:cNvPr id="3" name="Vertical Text Placeholder 2"/>
          <p:cNvSpPr>
            <a:spLocks noGrp="1"/>
          </p:cNvSpPr>
          <p:nvPr>
            <p:ph type="body" orient="vert" idx="1"/>
          </p:nvPr>
        </p:nvSpPr>
        <p:spPr/>
        <p:txBody>
          <a:bodyPr vert="eaVert"/>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Date Placeholder 3"/>
          <p:cNvSpPr>
            <a:spLocks noGrp="1"/>
          </p:cNvSpPr>
          <p:nvPr>
            <p:ph type="dt" sz="half" idx="10"/>
          </p:nvPr>
        </p:nvSpPr>
        <p:spPr/>
        <p:txBody>
          <a:bodyPr/>
          <a:lstStyle/>
          <a:p>
            <a:fld id="{2EDE53E3-2F9A-46A0-AE3D-B96A9FD942B0}" type="datetimeFigureOut">
              <a:rPr lang="uk-UA" smtClean="0"/>
              <a:t>04.03.2025</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6934A454-E7DD-46E2-B12C-A0014506A27C}" type="slidenum">
              <a:rPr lang="uk-UA" smtClean="0"/>
              <a:t>‹№›</a:t>
            </a:fld>
            <a:endParaRPr lang="uk-UA"/>
          </a:p>
        </p:txBody>
      </p:sp>
    </p:spTree>
    <p:extLst>
      <p:ext uri="{BB962C8B-B14F-4D97-AF65-F5344CB8AC3E}">
        <p14:creationId xmlns:p14="http://schemas.microsoft.com/office/powerpoint/2010/main" val="26466958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ий заголовок і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48700" y="381000"/>
            <a:ext cx="2476500" cy="5897562"/>
          </a:xfrm>
        </p:spPr>
        <p:txBody>
          <a:bodyPr vert="eaVert"/>
          <a:lstStyle/>
          <a:p>
            <a:r>
              <a:rPr lang="uk-UA"/>
              <a:t>Клацніть, щоб редагувати стиль зразка заголовка</a:t>
            </a:r>
            <a:endParaRPr lang="en-US" dirty="0"/>
          </a:p>
        </p:txBody>
      </p:sp>
      <p:sp>
        <p:nvSpPr>
          <p:cNvPr id="3" name="Vertical Text Placeholder 2"/>
          <p:cNvSpPr>
            <a:spLocks noGrp="1"/>
          </p:cNvSpPr>
          <p:nvPr>
            <p:ph type="body" orient="vert" idx="1"/>
          </p:nvPr>
        </p:nvSpPr>
        <p:spPr>
          <a:xfrm>
            <a:off x="762000" y="381000"/>
            <a:ext cx="7734300" cy="5897562"/>
          </a:xfrm>
        </p:spPr>
        <p:txBody>
          <a:bodyPr vert="eaVert"/>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Date Placeholder 3"/>
          <p:cNvSpPr>
            <a:spLocks noGrp="1"/>
          </p:cNvSpPr>
          <p:nvPr>
            <p:ph type="dt" sz="half" idx="10"/>
          </p:nvPr>
        </p:nvSpPr>
        <p:spPr/>
        <p:txBody>
          <a:bodyPr/>
          <a:lstStyle/>
          <a:p>
            <a:fld id="{2EDE53E3-2F9A-46A0-AE3D-B96A9FD942B0}" type="datetimeFigureOut">
              <a:rPr lang="uk-UA" smtClean="0"/>
              <a:t>04.03.2025</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6934A454-E7DD-46E2-B12C-A0014506A27C}" type="slidenum">
              <a:rPr lang="uk-UA" smtClean="0"/>
              <a:t>‹№›</a:t>
            </a:fld>
            <a:endParaRPr lang="uk-UA"/>
          </a:p>
        </p:txBody>
      </p:sp>
    </p:spTree>
    <p:extLst>
      <p:ext uri="{BB962C8B-B14F-4D97-AF65-F5344CB8AC3E}">
        <p14:creationId xmlns:p14="http://schemas.microsoft.com/office/powerpoint/2010/main" val="16685982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Назва та вмі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uk-UA"/>
              <a:t>Клацніть, щоб редагувати стиль зразка заголовка</a:t>
            </a:r>
            <a:endParaRPr lang="en-US" dirty="0"/>
          </a:p>
        </p:txBody>
      </p:sp>
      <p:sp>
        <p:nvSpPr>
          <p:cNvPr id="3" name="Content Placeholder 2"/>
          <p:cNvSpPr>
            <a:spLocks noGrp="1"/>
          </p:cNvSpPr>
          <p:nvPr>
            <p:ph idx="1"/>
          </p:nvPr>
        </p:nvSpPr>
        <p:spPr/>
        <p:txBody>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Date Placeholder 3"/>
          <p:cNvSpPr>
            <a:spLocks noGrp="1"/>
          </p:cNvSpPr>
          <p:nvPr>
            <p:ph type="dt" sz="half" idx="10"/>
          </p:nvPr>
        </p:nvSpPr>
        <p:spPr/>
        <p:txBody>
          <a:bodyPr/>
          <a:lstStyle/>
          <a:p>
            <a:fld id="{2EDE53E3-2F9A-46A0-AE3D-B96A9FD942B0}" type="datetimeFigureOut">
              <a:rPr lang="uk-UA" smtClean="0"/>
              <a:t>04.03.2025</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6934A454-E7DD-46E2-B12C-A0014506A27C}" type="slidenum">
              <a:rPr lang="uk-UA" smtClean="0"/>
              <a:t>‹№›</a:t>
            </a:fld>
            <a:endParaRPr lang="uk-UA"/>
          </a:p>
        </p:txBody>
      </p:sp>
    </p:spTree>
    <p:extLst>
      <p:ext uri="{BB962C8B-B14F-4D97-AF65-F5344CB8AC3E}">
        <p14:creationId xmlns:p14="http://schemas.microsoft.com/office/powerpoint/2010/main" val="32562141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Назва розділу">
    <p:spTree>
      <p:nvGrpSpPr>
        <p:cNvPr id="1" name=""/>
        <p:cNvGrpSpPr/>
        <p:nvPr/>
      </p:nvGrpSpPr>
      <p:grpSpPr>
        <a:xfrm>
          <a:off x="0" y="0"/>
          <a:ext cx="0" cy="0"/>
          <a:chOff x="0" y="0"/>
          <a:chExt cx="0" cy="0"/>
        </a:xfrm>
      </p:grpSpPr>
      <p:sp>
        <p:nvSpPr>
          <p:cNvPr id="2" name="Title 1"/>
          <p:cNvSpPr>
            <a:spLocks noGrp="1"/>
          </p:cNvSpPr>
          <p:nvPr>
            <p:ph type="title"/>
          </p:nvPr>
        </p:nvSpPr>
        <p:spPr>
          <a:xfrm>
            <a:off x="1261872" y="758952"/>
            <a:ext cx="9418320" cy="4041648"/>
          </a:xfrm>
        </p:spPr>
        <p:txBody>
          <a:bodyPr anchor="b">
            <a:normAutofit/>
          </a:bodyPr>
          <a:lstStyle>
            <a:lvl1pPr>
              <a:lnSpc>
                <a:spcPct val="85000"/>
              </a:lnSpc>
              <a:defRPr sz="7200" b="0"/>
            </a:lvl1pPr>
          </a:lstStyle>
          <a:p>
            <a:r>
              <a:rPr lang="uk-UA"/>
              <a:t>Клацніть, щоб редагувати стиль зразка заголовка</a:t>
            </a:r>
            <a:endParaRPr lang="en-US" dirty="0"/>
          </a:p>
        </p:txBody>
      </p:sp>
      <p:sp>
        <p:nvSpPr>
          <p:cNvPr id="3" name="Text Placeholder 2"/>
          <p:cNvSpPr>
            <a:spLocks noGrp="1"/>
          </p:cNvSpPr>
          <p:nvPr>
            <p:ph type="body" idx="1"/>
          </p:nvPr>
        </p:nvSpPr>
        <p:spPr>
          <a:xfrm>
            <a:off x="1261872" y="4800600"/>
            <a:ext cx="9418320" cy="1691640"/>
          </a:xfrm>
        </p:spPr>
        <p:txBody>
          <a:bodyPr anchor="t">
            <a:normAutofit/>
          </a:bodyPr>
          <a:lstStyle>
            <a:lvl1pPr marL="0" indent="0">
              <a:buNone/>
              <a:defRPr sz="22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uk-UA"/>
              <a:t>Клацніть, щоб відредагувати стилі зразків тексту</a:t>
            </a:r>
          </a:p>
        </p:txBody>
      </p:sp>
      <p:sp>
        <p:nvSpPr>
          <p:cNvPr id="4" name="Date Placeholder 3"/>
          <p:cNvSpPr>
            <a:spLocks noGrp="1"/>
          </p:cNvSpPr>
          <p:nvPr>
            <p:ph type="dt" sz="half" idx="10"/>
          </p:nvPr>
        </p:nvSpPr>
        <p:spPr/>
        <p:txBody>
          <a:bodyPr/>
          <a:lstStyle/>
          <a:p>
            <a:fld id="{2EDE53E3-2F9A-46A0-AE3D-B96A9FD942B0}" type="datetimeFigureOut">
              <a:rPr lang="uk-UA" smtClean="0"/>
              <a:t>04.03.2025</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6934A454-E7DD-46E2-B12C-A0014506A27C}" type="slidenum">
              <a:rPr lang="uk-UA" smtClean="0"/>
              <a:t>‹№›</a:t>
            </a:fld>
            <a:endParaRPr lang="uk-UA"/>
          </a:p>
        </p:txBody>
      </p:sp>
      <p:sp>
        <p:nvSpPr>
          <p:cNvPr id="7" name="Rectangle 6"/>
          <p:cNvSpPr/>
          <p:nvPr/>
        </p:nvSpPr>
        <p:spPr>
          <a:xfrm>
            <a:off x="0" y="0"/>
            <a:ext cx="4572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40768339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єкти">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uk-UA"/>
              <a:t>Клацніть, щоб редагувати стиль зразка заголовка</a:t>
            </a:r>
            <a:endParaRPr lang="en-US" dirty="0"/>
          </a:p>
        </p:txBody>
      </p:sp>
      <p:sp>
        <p:nvSpPr>
          <p:cNvPr id="3" name="Content Placeholder 2"/>
          <p:cNvSpPr>
            <a:spLocks noGrp="1"/>
          </p:cNvSpPr>
          <p:nvPr>
            <p:ph sz="half" idx="1"/>
          </p:nvPr>
        </p:nvSpPr>
        <p:spPr>
          <a:xfrm>
            <a:off x="1261872" y="1828800"/>
            <a:ext cx="4480560" cy="4351337"/>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Content Placeholder 3"/>
          <p:cNvSpPr>
            <a:spLocks noGrp="1"/>
          </p:cNvSpPr>
          <p:nvPr>
            <p:ph sz="half" idx="2"/>
          </p:nvPr>
        </p:nvSpPr>
        <p:spPr>
          <a:xfrm>
            <a:off x="6126480" y="1828800"/>
            <a:ext cx="4480560" cy="4351337"/>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5" name="Date Placeholder 4"/>
          <p:cNvSpPr>
            <a:spLocks noGrp="1"/>
          </p:cNvSpPr>
          <p:nvPr>
            <p:ph type="dt" sz="half" idx="10"/>
          </p:nvPr>
        </p:nvSpPr>
        <p:spPr/>
        <p:txBody>
          <a:bodyPr/>
          <a:lstStyle/>
          <a:p>
            <a:fld id="{2EDE53E3-2F9A-46A0-AE3D-B96A9FD942B0}" type="datetimeFigureOut">
              <a:rPr lang="uk-UA" smtClean="0"/>
              <a:t>04.03.2025</a:t>
            </a:fld>
            <a:endParaRPr lang="uk-UA"/>
          </a:p>
        </p:txBody>
      </p:sp>
      <p:sp>
        <p:nvSpPr>
          <p:cNvPr id="6" name="Footer Placeholder 5"/>
          <p:cNvSpPr>
            <a:spLocks noGrp="1"/>
          </p:cNvSpPr>
          <p:nvPr>
            <p:ph type="ftr" sz="quarter" idx="11"/>
          </p:nvPr>
        </p:nvSpPr>
        <p:spPr/>
        <p:txBody>
          <a:bodyPr/>
          <a:lstStyle/>
          <a:p>
            <a:endParaRPr lang="uk-UA"/>
          </a:p>
        </p:txBody>
      </p:sp>
      <p:sp>
        <p:nvSpPr>
          <p:cNvPr id="7" name="Slide Number Placeholder 6"/>
          <p:cNvSpPr>
            <a:spLocks noGrp="1"/>
          </p:cNvSpPr>
          <p:nvPr>
            <p:ph type="sldNum" sz="quarter" idx="12"/>
          </p:nvPr>
        </p:nvSpPr>
        <p:spPr/>
        <p:txBody>
          <a:bodyPr/>
          <a:lstStyle/>
          <a:p>
            <a:fld id="{6934A454-E7DD-46E2-B12C-A0014506A27C}" type="slidenum">
              <a:rPr lang="uk-UA" smtClean="0"/>
              <a:t>‹№›</a:t>
            </a:fld>
            <a:endParaRPr lang="uk-UA"/>
          </a:p>
        </p:txBody>
      </p:sp>
    </p:spTree>
    <p:extLst>
      <p:ext uri="{BB962C8B-B14F-4D97-AF65-F5344CB8AC3E}">
        <p14:creationId xmlns:p14="http://schemas.microsoft.com/office/powerpoint/2010/main" val="27655465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Порівняння">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uk-UA"/>
              <a:t>Клацніть, щоб редагувати стиль зразка заголовка</a:t>
            </a:r>
            <a:endParaRPr lang="en-US" dirty="0"/>
          </a:p>
        </p:txBody>
      </p:sp>
      <p:sp>
        <p:nvSpPr>
          <p:cNvPr id="3" name="Text Placeholder 2"/>
          <p:cNvSpPr>
            <a:spLocks noGrp="1"/>
          </p:cNvSpPr>
          <p:nvPr>
            <p:ph type="body" idx="1"/>
          </p:nvPr>
        </p:nvSpPr>
        <p:spPr>
          <a:xfrm>
            <a:off x="1261872" y="1713655"/>
            <a:ext cx="4480560" cy="731520"/>
          </a:xfrm>
        </p:spPr>
        <p:txBody>
          <a:bodyPr anchor="b">
            <a:normAutofit/>
          </a:bodyPr>
          <a:lstStyle>
            <a:lvl1pPr marL="0" indent="0">
              <a:spcBef>
                <a:spcPts val="0"/>
              </a:spcBef>
              <a:buNone/>
              <a:defRPr sz="20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a:t>Клацніть, щоб відредагувати стилі зразків тексту</a:t>
            </a:r>
          </a:p>
        </p:txBody>
      </p:sp>
      <p:sp>
        <p:nvSpPr>
          <p:cNvPr id="4" name="Content Placeholder 3"/>
          <p:cNvSpPr>
            <a:spLocks noGrp="1"/>
          </p:cNvSpPr>
          <p:nvPr>
            <p:ph sz="half" idx="2"/>
          </p:nvPr>
        </p:nvSpPr>
        <p:spPr>
          <a:xfrm>
            <a:off x="1261872" y="2507550"/>
            <a:ext cx="4480560" cy="366465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5" name="Text Placeholder 4"/>
          <p:cNvSpPr>
            <a:spLocks noGrp="1"/>
          </p:cNvSpPr>
          <p:nvPr>
            <p:ph type="body" sz="quarter" idx="3"/>
          </p:nvPr>
        </p:nvSpPr>
        <p:spPr>
          <a:xfrm>
            <a:off x="6126480" y="1713655"/>
            <a:ext cx="4480560" cy="731520"/>
          </a:xfrm>
        </p:spPr>
        <p:txBody>
          <a:bodyPr anchor="b">
            <a:normAutofit/>
          </a:bodyPr>
          <a:lstStyle>
            <a:lvl1pPr marL="0" indent="0">
              <a:lnSpc>
                <a:spcPct val="95000"/>
              </a:lnSpc>
              <a:spcBef>
                <a:spcPts val="0"/>
              </a:spcBef>
              <a:buNone/>
              <a:defRPr lang="en-US" sz="2000" b="0" kern="1200" dirty="0">
                <a:solidFill>
                  <a:schemeClr val="tx2"/>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90000"/>
              </a:lnSpc>
              <a:spcBef>
                <a:spcPts val="2000"/>
              </a:spcBef>
              <a:buFontTx/>
              <a:buNone/>
            </a:pPr>
            <a:r>
              <a:rPr lang="uk-UA"/>
              <a:t>Клацніть, щоб відредагувати стилі зразків тексту</a:t>
            </a:r>
          </a:p>
        </p:txBody>
      </p:sp>
      <p:sp>
        <p:nvSpPr>
          <p:cNvPr id="6" name="Content Placeholder 5"/>
          <p:cNvSpPr>
            <a:spLocks noGrp="1"/>
          </p:cNvSpPr>
          <p:nvPr>
            <p:ph sz="quarter" idx="4"/>
          </p:nvPr>
        </p:nvSpPr>
        <p:spPr>
          <a:xfrm>
            <a:off x="6126480" y="2507550"/>
            <a:ext cx="4480560" cy="366465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7" name="Date Placeholder 6"/>
          <p:cNvSpPr>
            <a:spLocks noGrp="1"/>
          </p:cNvSpPr>
          <p:nvPr>
            <p:ph type="dt" sz="half" idx="10"/>
          </p:nvPr>
        </p:nvSpPr>
        <p:spPr/>
        <p:txBody>
          <a:bodyPr/>
          <a:lstStyle/>
          <a:p>
            <a:fld id="{2EDE53E3-2F9A-46A0-AE3D-B96A9FD942B0}" type="datetimeFigureOut">
              <a:rPr lang="uk-UA" smtClean="0"/>
              <a:t>04.03.2025</a:t>
            </a:fld>
            <a:endParaRPr lang="uk-UA"/>
          </a:p>
        </p:txBody>
      </p:sp>
      <p:sp>
        <p:nvSpPr>
          <p:cNvPr id="8" name="Footer Placeholder 7"/>
          <p:cNvSpPr>
            <a:spLocks noGrp="1"/>
          </p:cNvSpPr>
          <p:nvPr>
            <p:ph type="ftr" sz="quarter" idx="11"/>
          </p:nvPr>
        </p:nvSpPr>
        <p:spPr/>
        <p:txBody>
          <a:bodyPr/>
          <a:lstStyle/>
          <a:p>
            <a:endParaRPr lang="uk-UA"/>
          </a:p>
        </p:txBody>
      </p:sp>
      <p:sp>
        <p:nvSpPr>
          <p:cNvPr id="9" name="Slide Number Placeholder 8"/>
          <p:cNvSpPr>
            <a:spLocks noGrp="1"/>
          </p:cNvSpPr>
          <p:nvPr>
            <p:ph type="sldNum" sz="quarter" idx="12"/>
          </p:nvPr>
        </p:nvSpPr>
        <p:spPr/>
        <p:txBody>
          <a:bodyPr/>
          <a:lstStyle/>
          <a:p>
            <a:fld id="{6934A454-E7DD-46E2-B12C-A0014506A27C}" type="slidenum">
              <a:rPr lang="uk-UA" smtClean="0"/>
              <a:t>‹№›</a:t>
            </a:fld>
            <a:endParaRPr lang="uk-UA"/>
          </a:p>
        </p:txBody>
      </p:sp>
    </p:spTree>
    <p:extLst>
      <p:ext uri="{BB962C8B-B14F-4D97-AF65-F5344CB8AC3E}">
        <p14:creationId xmlns:p14="http://schemas.microsoft.com/office/powerpoint/2010/main" val="271520805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Лише заголовок">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uk-UA"/>
              <a:t>Клацніть, щоб редагувати стиль зразка заголовка</a:t>
            </a:r>
            <a:endParaRPr lang="en-US" dirty="0"/>
          </a:p>
        </p:txBody>
      </p:sp>
      <p:sp>
        <p:nvSpPr>
          <p:cNvPr id="3" name="Date Placeholder 2"/>
          <p:cNvSpPr>
            <a:spLocks noGrp="1"/>
          </p:cNvSpPr>
          <p:nvPr>
            <p:ph type="dt" sz="half" idx="10"/>
          </p:nvPr>
        </p:nvSpPr>
        <p:spPr/>
        <p:txBody>
          <a:bodyPr/>
          <a:lstStyle/>
          <a:p>
            <a:fld id="{2EDE53E3-2F9A-46A0-AE3D-B96A9FD942B0}" type="datetimeFigureOut">
              <a:rPr lang="uk-UA" smtClean="0"/>
              <a:t>04.03.2025</a:t>
            </a:fld>
            <a:endParaRPr lang="uk-UA"/>
          </a:p>
        </p:txBody>
      </p:sp>
      <p:sp>
        <p:nvSpPr>
          <p:cNvPr id="4" name="Footer Placeholder 3"/>
          <p:cNvSpPr>
            <a:spLocks noGrp="1"/>
          </p:cNvSpPr>
          <p:nvPr>
            <p:ph type="ftr" sz="quarter" idx="11"/>
          </p:nvPr>
        </p:nvSpPr>
        <p:spPr/>
        <p:txBody>
          <a:bodyPr/>
          <a:lstStyle/>
          <a:p>
            <a:endParaRPr lang="uk-UA"/>
          </a:p>
        </p:txBody>
      </p:sp>
      <p:sp>
        <p:nvSpPr>
          <p:cNvPr id="5" name="Slide Number Placeholder 4"/>
          <p:cNvSpPr>
            <a:spLocks noGrp="1"/>
          </p:cNvSpPr>
          <p:nvPr>
            <p:ph type="sldNum" sz="quarter" idx="12"/>
          </p:nvPr>
        </p:nvSpPr>
        <p:spPr/>
        <p:txBody>
          <a:bodyPr/>
          <a:lstStyle/>
          <a:p>
            <a:fld id="{6934A454-E7DD-46E2-B12C-A0014506A27C}" type="slidenum">
              <a:rPr lang="uk-UA" smtClean="0"/>
              <a:t>‹№›</a:t>
            </a:fld>
            <a:endParaRPr lang="uk-UA"/>
          </a:p>
        </p:txBody>
      </p:sp>
    </p:spTree>
    <p:extLst>
      <p:ext uri="{BB962C8B-B14F-4D97-AF65-F5344CB8AC3E}">
        <p14:creationId xmlns:p14="http://schemas.microsoft.com/office/powerpoint/2010/main" val="344742180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и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EDE53E3-2F9A-46A0-AE3D-B96A9FD942B0}" type="datetimeFigureOut">
              <a:rPr lang="uk-UA" smtClean="0"/>
              <a:t>04.03.2025</a:t>
            </a:fld>
            <a:endParaRPr lang="uk-UA"/>
          </a:p>
        </p:txBody>
      </p:sp>
      <p:sp>
        <p:nvSpPr>
          <p:cNvPr id="3" name="Footer Placeholder 2"/>
          <p:cNvSpPr>
            <a:spLocks noGrp="1"/>
          </p:cNvSpPr>
          <p:nvPr>
            <p:ph type="ftr" sz="quarter" idx="11"/>
          </p:nvPr>
        </p:nvSpPr>
        <p:spPr/>
        <p:txBody>
          <a:bodyPr/>
          <a:lstStyle/>
          <a:p>
            <a:endParaRPr lang="uk-UA"/>
          </a:p>
        </p:txBody>
      </p:sp>
      <p:sp>
        <p:nvSpPr>
          <p:cNvPr id="4" name="Slide Number Placeholder 3"/>
          <p:cNvSpPr>
            <a:spLocks noGrp="1"/>
          </p:cNvSpPr>
          <p:nvPr>
            <p:ph type="sldNum" sz="quarter" idx="12"/>
          </p:nvPr>
        </p:nvSpPr>
        <p:spPr/>
        <p:txBody>
          <a:bodyPr/>
          <a:lstStyle/>
          <a:p>
            <a:fld id="{6934A454-E7DD-46E2-B12C-A0014506A27C}" type="slidenum">
              <a:rPr lang="uk-UA" smtClean="0"/>
              <a:t>‹№›</a:t>
            </a:fld>
            <a:endParaRPr lang="uk-UA"/>
          </a:p>
        </p:txBody>
      </p:sp>
    </p:spTree>
    <p:extLst>
      <p:ext uri="{BB962C8B-B14F-4D97-AF65-F5344CB8AC3E}">
        <p14:creationId xmlns:p14="http://schemas.microsoft.com/office/powerpoint/2010/main" val="14765752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Вміст і підпис">
    <p:spTree>
      <p:nvGrpSpPr>
        <p:cNvPr id="1" name=""/>
        <p:cNvGrpSpPr/>
        <p:nvPr/>
      </p:nvGrpSpPr>
      <p:grpSpPr>
        <a:xfrm>
          <a:off x="0" y="0"/>
          <a:ext cx="0" cy="0"/>
          <a:chOff x="0" y="0"/>
          <a:chExt cx="0" cy="0"/>
        </a:xfrm>
      </p:grpSpPr>
      <p:sp>
        <p:nvSpPr>
          <p:cNvPr id="2" name="Title 1"/>
          <p:cNvSpPr>
            <a:spLocks noGrp="1"/>
          </p:cNvSpPr>
          <p:nvPr>
            <p:ph type="title"/>
          </p:nvPr>
        </p:nvSpPr>
        <p:spPr>
          <a:xfrm>
            <a:off x="841248" y="457200"/>
            <a:ext cx="3200400" cy="1600197"/>
          </a:xfrm>
        </p:spPr>
        <p:txBody>
          <a:bodyPr anchor="b">
            <a:normAutofit/>
          </a:bodyPr>
          <a:lstStyle>
            <a:lvl1pPr>
              <a:defRPr sz="3200" b="0" baseline="0"/>
            </a:lvl1pPr>
          </a:lstStyle>
          <a:p>
            <a:r>
              <a:rPr lang="uk-UA"/>
              <a:t>Клацніть, щоб редагувати стиль зразка заголовка</a:t>
            </a:r>
            <a:endParaRPr lang="en-US" dirty="0"/>
          </a:p>
        </p:txBody>
      </p:sp>
      <p:sp>
        <p:nvSpPr>
          <p:cNvPr id="3" name="Content Placeholder 2"/>
          <p:cNvSpPr>
            <a:spLocks noGrp="1"/>
          </p:cNvSpPr>
          <p:nvPr>
            <p:ph idx="1"/>
          </p:nvPr>
        </p:nvSpPr>
        <p:spPr>
          <a:xfrm>
            <a:off x="4504267" y="685800"/>
            <a:ext cx="6079066" cy="548640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Text Placeholder 3"/>
          <p:cNvSpPr>
            <a:spLocks noGrp="1"/>
          </p:cNvSpPr>
          <p:nvPr>
            <p:ph type="body" sz="half" idx="2"/>
          </p:nvPr>
        </p:nvSpPr>
        <p:spPr>
          <a:xfrm>
            <a:off x="841248" y="2099734"/>
            <a:ext cx="3200400" cy="3810001"/>
          </a:xfrm>
        </p:spPr>
        <p:txBody>
          <a:bodyPr>
            <a:normAutofit/>
          </a:bodyPr>
          <a:lstStyle>
            <a:lvl1pPr marL="0" indent="0">
              <a:lnSpc>
                <a:spcPct val="114000"/>
              </a:lnSpc>
              <a:spcBef>
                <a:spcPts val="800"/>
              </a:spcBef>
              <a:buNone/>
              <a:defRPr sz="13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uk-UA"/>
              <a:t>Клацніть, щоб відредагувати стилі зразків тексту</a:t>
            </a:r>
          </a:p>
        </p:txBody>
      </p:sp>
      <p:sp>
        <p:nvSpPr>
          <p:cNvPr id="5" name="Date Placeholder 4"/>
          <p:cNvSpPr>
            <a:spLocks noGrp="1"/>
          </p:cNvSpPr>
          <p:nvPr>
            <p:ph type="dt" sz="half" idx="10"/>
          </p:nvPr>
        </p:nvSpPr>
        <p:spPr/>
        <p:txBody>
          <a:bodyPr/>
          <a:lstStyle/>
          <a:p>
            <a:fld id="{2EDE53E3-2F9A-46A0-AE3D-B96A9FD942B0}" type="datetimeFigureOut">
              <a:rPr lang="uk-UA" smtClean="0"/>
              <a:t>04.03.2025</a:t>
            </a:fld>
            <a:endParaRPr lang="uk-UA"/>
          </a:p>
        </p:txBody>
      </p:sp>
      <p:sp>
        <p:nvSpPr>
          <p:cNvPr id="6" name="Footer Placeholder 5"/>
          <p:cNvSpPr>
            <a:spLocks noGrp="1"/>
          </p:cNvSpPr>
          <p:nvPr>
            <p:ph type="ftr" sz="quarter" idx="11"/>
          </p:nvPr>
        </p:nvSpPr>
        <p:spPr/>
        <p:txBody>
          <a:bodyPr/>
          <a:lstStyle/>
          <a:p>
            <a:endParaRPr lang="uk-UA"/>
          </a:p>
        </p:txBody>
      </p:sp>
      <p:sp>
        <p:nvSpPr>
          <p:cNvPr id="7" name="Slide Number Placeholder 6"/>
          <p:cNvSpPr>
            <a:spLocks noGrp="1"/>
          </p:cNvSpPr>
          <p:nvPr>
            <p:ph type="sldNum" sz="quarter" idx="12"/>
          </p:nvPr>
        </p:nvSpPr>
        <p:spPr/>
        <p:txBody>
          <a:bodyPr/>
          <a:lstStyle/>
          <a:p>
            <a:fld id="{6934A454-E7DD-46E2-B12C-A0014506A27C}" type="slidenum">
              <a:rPr lang="uk-UA" smtClean="0"/>
              <a:t>‹№›</a:t>
            </a:fld>
            <a:endParaRPr lang="uk-UA"/>
          </a:p>
        </p:txBody>
      </p:sp>
    </p:spTree>
    <p:extLst>
      <p:ext uri="{BB962C8B-B14F-4D97-AF65-F5344CB8AC3E}">
        <p14:creationId xmlns:p14="http://schemas.microsoft.com/office/powerpoint/2010/main" val="31025094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і підпис">
    <p:spTree>
      <p:nvGrpSpPr>
        <p:cNvPr id="1" name=""/>
        <p:cNvGrpSpPr/>
        <p:nvPr/>
      </p:nvGrpSpPr>
      <p:grpSpPr>
        <a:xfrm>
          <a:off x="0" y="0"/>
          <a:ext cx="0" cy="0"/>
          <a:chOff x="0" y="0"/>
          <a:chExt cx="0" cy="0"/>
        </a:xfrm>
      </p:grpSpPr>
      <p:sp>
        <p:nvSpPr>
          <p:cNvPr id="8" name="Rectangle 7"/>
          <p:cNvSpPr/>
          <p:nvPr/>
        </p:nvSpPr>
        <p:spPr>
          <a:xfrm>
            <a:off x="0" y="5105400"/>
            <a:ext cx="11292840" cy="1752600"/>
          </a:xfrm>
          <a:prstGeom prst="rect">
            <a:avLst/>
          </a:prstGeom>
          <a:solidFill>
            <a:srgbClr val="000000"/>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14400" y="5257800"/>
            <a:ext cx="9982200" cy="914400"/>
          </a:xfrm>
        </p:spPr>
        <p:txBody>
          <a:bodyPr anchor="b">
            <a:normAutofit/>
          </a:bodyPr>
          <a:lstStyle>
            <a:lvl1pPr>
              <a:defRPr sz="2800" b="0">
                <a:solidFill>
                  <a:schemeClr val="bg1"/>
                </a:solidFill>
              </a:defRPr>
            </a:lvl1pPr>
          </a:lstStyle>
          <a:p>
            <a:r>
              <a:rPr lang="uk-UA"/>
              <a:t>Клацніть, щоб редагувати стиль зразка заголовка</a:t>
            </a:r>
            <a:endParaRPr lang="en-US" dirty="0"/>
          </a:p>
        </p:txBody>
      </p:sp>
      <p:sp>
        <p:nvSpPr>
          <p:cNvPr id="3" name="Picture Placeholder 2"/>
          <p:cNvSpPr>
            <a:spLocks noGrp="1" noChangeAspect="1"/>
          </p:cNvSpPr>
          <p:nvPr>
            <p:ph type="pic" idx="1"/>
          </p:nvPr>
        </p:nvSpPr>
        <p:spPr>
          <a:xfrm>
            <a:off x="0" y="0"/>
            <a:ext cx="11292840" cy="5128923"/>
          </a:xfrm>
          <a:solidFill>
            <a:schemeClr val="accent1"/>
          </a:solidFill>
        </p:spPr>
        <p:txBody>
          <a:bodyPr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uk-UA"/>
              <a:t>Клацніть піктограму, щоб додати зображення</a:t>
            </a:r>
            <a:endParaRPr lang="en-US" dirty="0"/>
          </a:p>
        </p:txBody>
      </p:sp>
      <p:sp>
        <p:nvSpPr>
          <p:cNvPr id="4" name="Text Placeholder 3"/>
          <p:cNvSpPr>
            <a:spLocks noGrp="1"/>
          </p:cNvSpPr>
          <p:nvPr>
            <p:ph type="body" sz="half" idx="2"/>
          </p:nvPr>
        </p:nvSpPr>
        <p:spPr>
          <a:xfrm>
            <a:off x="914400" y="6108589"/>
            <a:ext cx="9982200" cy="597011"/>
          </a:xfrm>
        </p:spPr>
        <p:txBody>
          <a:bodyPr>
            <a:normAutofit/>
          </a:bodyPr>
          <a:lstStyle>
            <a:lvl1pPr marL="0" indent="0">
              <a:lnSpc>
                <a:spcPct val="100000"/>
              </a:lnSpc>
              <a:spcBef>
                <a:spcPts val="800"/>
              </a:spcBef>
              <a:buNone/>
              <a:defRPr sz="1300">
                <a:solidFill>
                  <a:schemeClr val="bg1">
                    <a:lumMod val="8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uk-UA"/>
              <a:t>Клацніть, щоб відредагувати стилі зразків тексту</a:t>
            </a:r>
          </a:p>
        </p:txBody>
      </p:sp>
      <p:sp>
        <p:nvSpPr>
          <p:cNvPr id="5" name="Date Placeholder 4"/>
          <p:cNvSpPr>
            <a:spLocks noGrp="1"/>
          </p:cNvSpPr>
          <p:nvPr>
            <p:ph type="dt" sz="half" idx="10"/>
          </p:nvPr>
        </p:nvSpPr>
        <p:spPr/>
        <p:txBody>
          <a:bodyPr/>
          <a:lstStyle/>
          <a:p>
            <a:fld id="{2EDE53E3-2F9A-46A0-AE3D-B96A9FD942B0}" type="datetimeFigureOut">
              <a:rPr lang="uk-UA" smtClean="0"/>
              <a:t>04.03.2025</a:t>
            </a:fld>
            <a:endParaRPr lang="uk-UA"/>
          </a:p>
        </p:txBody>
      </p:sp>
      <p:sp>
        <p:nvSpPr>
          <p:cNvPr id="6" name="Footer Placeholder 5"/>
          <p:cNvSpPr>
            <a:spLocks noGrp="1"/>
          </p:cNvSpPr>
          <p:nvPr>
            <p:ph type="ftr" sz="quarter" idx="11"/>
          </p:nvPr>
        </p:nvSpPr>
        <p:spPr/>
        <p:txBody>
          <a:bodyPr/>
          <a:lstStyle/>
          <a:p>
            <a:endParaRPr lang="uk-UA"/>
          </a:p>
        </p:txBody>
      </p:sp>
      <p:sp>
        <p:nvSpPr>
          <p:cNvPr id="7" name="Slide Number Placeholder 6"/>
          <p:cNvSpPr>
            <a:spLocks noGrp="1"/>
          </p:cNvSpPr>
          <p:nvPr>
            <p:ph type="sldNum" sz="quarter" idx="12"/>
          </p:nvPr>
        </p:nvSpPr>
        <p:spPr/>
        <p:txBody>
          <a:bodyPr/>
          <a:lstStyle/>
          <a:p>
            <a:fld id="{6934A454-E7DD-46E2-B12C-A0014506A27C}" type="slidenum">
              <a:rPr lang="uk-UA" smtClean="0"/>
              <a:t>‹№›</a:t>
            </a:fld>
            <a:endParaRPr lang="uk-UA"/>
          </a:p>
        </p:txBody>
      </p:sp>
    </p:spTree>
    <p:extLst>
      <p:ext uri="{BB962C8B-B14F-4D97-AF65-F5344CB8AC3E}">
        <p14:creationId xmlns:p14="http://schemas.microsoft.com/office/powerpoint/2010/main" val="333356510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1292840" y="0"/>
            <a:ext cx="914400" cy="6858000"/>
          </a:xfrm>
          <a:prstGeom prst="rect">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261872" y="365760"/>
            <a:ext cx="9692640" cy="1325562"/>
          </a:xfrm>
          <a:prstGeom prst="rect">
            <a:avLst/>
          </a:prstGeom>
        </p:spPr>
        <p:txBody>
          <a:bodyPr vert="horz" lIns="91440" tIns="45720" rIns="91440" bIns="45720" rtlCol="0" anchor="b">
            <a:normAutofit/>
          </a:bodyPr>
          <a:lstStyle/>
          <a:p>
            <a:r>
              <a:rPr lang="uk-UA"/>
              <a:t>Клацніть, щоб редагувати стиль зразка заголовка</a:t>
            </a:r>
            <a:endParaRPr lang="en-US" dirty="0"/>
          </a:p>
        </p:txBody>
      </p:sp>
      <p:sp>
        <p:nvSpPr>
          <p:cNvPr id="3" name="Text Placeholder 2"/>
          <p:cNvSpPr>
            <a:spLocks noGrp="1"/>
          </p:cNvSpPr>
          <p:nvPr>
            <p:ph type="body" idx="1"/>
          </p:nvPr>
        </p:nvSpPr>
        <p:spPr>
          <a:xfrm>
            <a:off x="1261872" y="1828800"/>
            <a:ext cx="8595360" cy="4351337"/>
          </a:xfrm>
          <a:prstGeom prst="rect">
            <a:avLst/>
          </a:prstGeom>
        </p:spPr>
        <p:txBody>
          <a:bodyPr vert="horz" lIns="91440" tIns="45720" rIns="91440" bIns="45720" rtlCol="0">
            <a:normAutofit/>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Date Placeholder 3"/>
          <p:cNvSpPr>
            <a:spLocks noGrp="1"/>
          </p:cNvSpPr>
          <p:nvPr>
            <p:ph type="dt" sz="half" idx="2"/>
          </p:nvPr>
        </p:nvSpPr>
        <p:spPr>
          <a:xfrm rot="16200000">
            <a:off x="10797542" y="998537"/>
            <a:ext cx="1904999" cy="365125"/>
          </a:xfrm>
          <a:prstGeom prst="rect">
            <a:avLst/>
          </a:prstGeom>
        </p:spPr>
        <p:txBody>
          <a:bodyPr vert="horz" lIns="91440" tIns="45720" rIns="91440" bIns="45720" rtlCol="0" anchor="ctr"/>
          <a:lstStyle>
            <a:lvl1pPr algn="r">
              <a:defRPr sz="1050" b="0">
                <a:solidFill>
                  <a:schemeClr val="tx2">
                    <a:lumMod val="20000"/>
                    <a:lumOff val="80000"/>
                  </a:schemeClr>
                </a:solidFill>
              </a:defRPr>
            </a:lvl1pPr>
          </a:lstStyle>
          <a:p>
            <a:fld id="{2EDE53E3-2F9A-46A0-AE3D-B96A9FD942B0}" type="datetimeFigureOut">
              <a:rPr lang="uk-UA" smtClean="0"/>
              <a:t>04.03.2025</a:t>
            </a:fld>
            <a:endParaRPr lang="uk-UA"/>
          </a:p>
        </p:txBody>
      </p:sp>
      <p:sp>
        <p:nvSpPr>
          <p:cNvPr id="5" name="Footer Placeholder 4"/>
          <p:cNvSpPr>
            <a:spLocks noGrp="1"/>
          </p:cNvSpPr>
          <p:nvPr>
            <p:ph type="ftr" sz="quarter" idx="3"/>
          </p:nvPr>
        </p:nvSpPr>
        <p:spPr>
          <a:xfrm rot="16200000">
            <a:off x="9959341" y="4046537"/>
            <a:ext cx="3581400" cy="365125"/>
          </a:xfrm>
          <a:prstGeom prst="rect">
            <a:avLst/>
          </a:prstGeom>
        </p:spPr>
        <p:txBody>
          <a:bodyPr vert="horz" lIns="91440" tIns="45720" rIns="91440" bIns="45720" rtlCol="0" anchor="ctr"/>
          <a:lstStyle>
            <a:lvl1pPr algn="l">
              <a:defRPr sz="1050">
                <a:solidFill>
                  <a:schemeClr val="tx2">
                    <a:lumMod val="20000"/>
                    <a:lumOff val="80000"/>
                  </a:schemeClr>
                </a:solidFill>
              </a:defRPr>
            </a:lvl1pPr>
          </a:lstStyle>
          <a:p>
            <a:endParaRPr lang="uk-UA"/>
          </a:p>
        </p:txBody>
      </p:sp>
      <p:sp>
        <p:nvSpPr>
          <p:cNvPr id="6" name="Slide Number Placeholder 5"/>
          <p:cNvSpPr>
            <a:spLocks noGrp="1"/>
          </p:cNvSpPr>
          <p:nvPr>
            <p:ph type="sldNum" sz="quarter" idx="4"/>
          </p:nvPr>
        </p:nvSpPr>
        <p:spPr>
          <a:xfrm>
            <a:off x="11292840" y="6172200"/>
            <a:ext cx="914400" cy="593725"/>
          </a:xfrm>
          <a:prstGeom prst="rect">
            <a:avLst/>
          </a:prstGeom>
        </p:spPr>
        <p:txBody>
          <a:bodyPr vert="horz" lIns="45720" tIns="45720" rIns="45720" bIns="45720" rtlCol="0" anchor="ctr">
            <a:normAutofit/>
          </a:bodyPr>
          <a:lstStyle>
            <a:lvl1pPr algn="ctr">
              <a:defRPr sz="3600">
                <a:solidFill>
                  <a:schemeClr val="tx2">
                    <a:lumMod val="60000"/>
                    <a:lumOff val="40000"/>
                  </a:schemeClr>
                </a:solidFill>
              </a:defRPr>
            </a:lvl1pPr>
          </a:lstStyle>
          <a:p>
            <a:fld id="{6934A454-E7DD-46E2-B12C-A0014506A27C}" type="slidenum">
              <a:rPr lang="uk-UA" smtClean="0"/>
              <a:t>‹№›</a:t>
            </a:fld>
            <a:endParaRPr lang="uk-UA"/>
          </a:p>
        </p:txBody>
      </p:sp>
    </p:spTree>
    <p:extLst>
      <p:ext uri="{BB962C8B-B14F-4D97-AF65-F5344CB8AC3E}">
        <p14:creationId xmlns:p14="http://schemas.microsoft.com/office/powerpoint/2010/main" val="123875548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spc="-50" baseline="0">
          <a:solidFill>
            <a:schemeClr val="tx1"/>
          </a:solidFill>
          <a:latin typeface="+mj-lt"/>
          <a:ea typeface="+mj-ea"/>
          <a:cs typeface="+mj-cs"/>
        </a:defRPr>
      </a:lvl1pPr>
    </p:titleStyle>
    <p:bodyStyle>
      <a:lvl1pPr marL="182880" indent="-182880" algn="l" defTabSz="914400" rtl="0" eaLnBrk="1" latinLnBrk="0" hangingPunct="1">
        <a:lnSpc>
          <a:spcPct val="95000"/>
        </a:lnSpc>
        <a:spcBef>
          <a:spcPts val="1400"/>
        </a:spcBef>
        <a:spcAft>
          <a:spcPts val="200"/>
        </a:spcAft>
        <a:buClr>
          <a:schemeClr val="accent1"/>
        </a:buClr>
        <a:buSzPct val="80000"/>
        <a:buFont typeface="Arial" pitchFamily="34" charset="0"/>
        <a:buChar char="•"/>
        <a:defRPr sz="1800" kern="1200" spc="10" baseline="0">
          <a:solidFill>
            <a:schemeClr val="tx1"/>
          </a:solidFill>
          <a:latin typeface="+mn-lt"/>
          <a:ea typeface="+mn-ea"/>
          <a:cs typeface="+mn-cs"/>
        </a:defRPr>
      </a:lvl1pPr>
      <a:lvl2pPr marL="45720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600" kern="1200">
          <a:solidFill>
            <a:schemeClr val="tx1">
              <a:lumMod val="85000"/>
              <a:lumOff val="15000"/>
            </a:schemeClr>
          </a:solidFill>
          <a:latin typeface="+mn-lt"/>
          <a:ea typeface="+mn-ea"/>
          <a:cs typeface="+mn-cs"/>
        </a:defRPr>
      </a:lvl2pPr>
      <a:lvl3pPr marL="73152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85000"/>
              <a:lumOff val="15000"/>
            </a:schemeClr>
          </a:solidFill>
          <a:latin typeface="+mn-lt"/>
          <a:ea typeface="+mn-ea"/>
          <a:cs typeface="+mn-cs"/>
        </a:defRPr>
      </a:lvl3pPr>
      <a:lvl4pPr marL="100584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85000"/>
              <a:lumOff val="15000"/>
            </a:schemeClr>
          </a:solidFill>
          <a:latin typeface="+mn-lt"/>
          <a:ea typeface="+mn-ea"/>
          <a:cs typeface="+mn-cs"/>
        </a:defRPr>
      </a:lvl4pPr>
      <a:lvl5pPr marL="128016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85000"/>
              <a:lumOff val="15000"/>
            </a:schemeClr>
          </a:solidFill>
          <a:latin typeface="+mn-lt"/>
          <a:ea typeface="+mn-ea"/>
          <a:cs typeface="+mn-cs"/>
        </a:defRPr>
      </a:lvl5pPr>
      <a:lvl6pPr marL="16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85000"/>
              <a:lumOff val="15000"/>
            </a:schemeClr>
          </a:solidFill>
          <a:latin typeface="+mn-lt"/>
          <a:ea typeface="+mn-ea"/>
          <a:cs typeface="+mn-cs"/>
        </a:defRPr>
      </a:lvl6pPr>
      <a:lvl7pPr marL="19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85000"/>
              <a:lumOff val="15000"/>
            </a:schemeClr>
          </a:solidFill>
          <a:latin typeface="+mn-lt"/>
          <a:ea typeface="+mn-ea"/>
          <a:cs typeface="+mn-cs"/>
        </a:defRPr>
      </a:lvl7pPr>
      <a:lvl8pPr marL="22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85000"/>
              <a:lumOff val="15000"/>
            </a:schemeClr>
          </a:solidFill>
          <a:latin typeface="+mn-lt"/>
          <a:ea typeface="+mn-ea"/>
          <a:cs typeface="+mn-cs"/>
        </a:defRPr>
      </a:lvl8pPr>
      <a:lvl9pPr marL="25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85000"/>
              <a:lumOff val="1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16.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17.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18.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19.xml.rels><?xml version="1.0" encoding="UTF-8" standalone="yes"?>
<Relationships xmlns="http://schemas.openxmlformats.org/package/2006/relationships"><Relationship Id="rId3" Type="http://schemas.openxmlformats.org/officeDocument/2006/relationships/diagramData" Target="../diagrams/data5.xml"/><Relationship Id="rId7" Type="http://schemas.microsoft.com/office/2007/relationships/diagramDrawing" Target="../diagrams/drawing5.xml"/><Relationship Id="rId2" Type="http://schemas.openxmlformats.org/officeDocument/2006/relationships/notesSlide" Target="../notesSlides/notesSlide7.xml"/><Relationship Id="rId1" Type="http://schemas.openxmlformats.org/officeDocument/2006/relationships/slideLayout" Target="../slideLayouts/slideLayout9.xml"/><Relationship Id="rId6" Type="http://schemas.openxmlformats.org/officeDocument/2006/relationships/diagramColors" Target="../diagrams/colors5.xml"/><Relationship Id="rId5" Type="http://schemas.openxmlformats.org/officeDocument/2006/relationships/diagramQuickStyle" Target="../diagrams/quickStyle5.xml"/><Relationship Id="rId4" Type="http://schemas.openxmlformats.org/officeDocument/2006/relationships/diagramLayout" Target="../diagrams/layout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92708B9-8C13-4FAA-BFDC-1926A71FDDB9}"/>
              </a:ext>
            </a:extLst>
          </p:cNvPr>
          <p:cNvSpPr>
            <a:spLocks noGrp="1"/>
          </p:cNvSpPr>
          <p:nvPr>
            <p:ph type="ctrTitle"/>
          </p:nvPr>
        </p:nvSpPr>
        <p:spPr>
          <a:xfrm>
            <a:off x="1261873" y="1196274"/>
            <a:ext cx="9418320" cy="4041648"/>
          </a:xfrm>
        </p:spPr>
        <p:txBody>
          <a:bodyPr>
            <a:normAutofit/>
          </a:bodyPr>
          <a:lstStyle/>
          <a:p>
            <a:pPr algn="ctr"/>
            <a:r>
              <a:rPr lang="ru-RU" dirty="0">
                <a:solidFill>
                  <a:srgbClr val="FF0000"/>
                </a:solidFill>
              </a:rPr>
              <a:t>Тема 3. </a:t>
            </a:r>
            <a:r>
              <a:rPr lang="ru-RU" dirty="0"/>
              <a:t>Структура </a:t>
            </a:r>
            <a:r>
              <a:rPr lang="ru-RU" dirty="0" err="1"/>
              <a:t>системи</a:t>
            </a:r>
            <a:r>
              <a:rPr lang="ru-RU" dirty="0"/>
              <a:t> </a:t>
            </a:r>
            <a:r>
              <a:rPr lang="ru-RU" dirty="0" err="1"/>
              <a:t>національної</a:t>
            </a:r>
            <a:r>
              <a:rPr lang="ru-RU" dirty="0"/>
              <a:t> </a:t>
            </a:r>
            <a:r>
              <a:rPr lang="ru-RU" dirty="0" err="1"/>
              <a:t>безпеки</a:t>
            </a:r>
            <a:r>
              <a:rPr lang="ru-RU" dirty="0"/>
              <a:t> </a:t>
            </a:r>
            <a:r>
              <a:rPr lang="ru-RU" dirty="0" err="1"/>
              <a:t>України</a:t>
            </a:r>
            <a:r>
              <a:rPr lang="ru-RU" dirty="0"/>
              <a:t> </a:t>
            </a:r>
            <a:endParaRPr lang="uk-UA" dirty="0"/>
          </a:p>
        </p:txBody>
      </p:sp>
    </p:spTree>
    <p:extLst>
      <p:ext uri="{BB962C8B-B14F-4D97-AF65-F5344CB8AC3E}">
        <p14:creationId xmlns:p14="http://schemas.microsoft.com/office/powerpoint/2010/main" val="361556687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1D64AF0A-CCCB-4B2C-A025-7BECADF3C3D6}"/>
              </a:ext>
            </a:extLst>
          </p:cNvPr>
          <p:cNvSpPr>
            <a:spLocks noGrp="1"/>
          </p:cNvSpPr>
          <p:nvPr>
            <p:ph type="title"/>
          </p:nvPr>
        </p:nvSpPr>
        <p:spPr/>
        <p:txBody>
          <a:bodyPr/>
          <a:lstStyle/>
          <a:p>
            <a:r>
              <a:rPr lang="uk-UA" dirty="0">
                <a:solidFill>
                  <a:srgbClr val="FF0000"/>
                </a:solidFill>
              </a:rPr>
              <a:t>Розвідувальні органи України</a:t>
            </a:r>
          </a:p>
        </p:txBody>
      </p:sp>
      <p:sp>
        <p:nvSpPr>
          <p:cNvPr id="3" name="Місце для вмісту 2">
            <a:extLst>
              <a:ext uri="{FF2B5EF4-FFF2-40B4-BE49-F238E27FC236}">
                <a16:creationId xmlns:a16="http://schemas.microsoft.com/office/drawing/2014/main" id="{AB7EEF29-038D-4E3D-B995-F7C28E451882}"/>
              </a:ext>
            </a:extLst>
          </p:cNvPr>
          <p:cNvSpPr>
            <a:spLocks noGrp="1"/>
          </p:cNvSpPr>
          <p:nvPr>
            <p:ph sz="half" idx="1"/>
          </p:nvPr>
        </p:nvSpPr>
        <p:spPr>
          <a:xfrm>
            <a:off x="567605" y="2071158"/>
            <a:ext cx="10066528" cy="4351337"/>
          </a:xfrm>
        </p:spPr>
        <p:txBody>
          <a:bodyPr>
            <a:normAutofit/>
          </a:bodyPr>
          <a:lstStyle/>
          <a:p>
            <a:pPr algn="just"/>
            <a:r>
              <a:rPr lang="uk-UA" sz="2400" dirty="0"/>
              <a:t>Розвідувальні органи України відповідно до закону здійснюють розвідувальну діяльність з метою сприяння реалізації національних інтересів України та протидії зовнішнім загрозам національній безпеці України у визначених законом сферах. </a:t>
            </a:r>
          </a:p>
          <a:p>
            <a:pPr algn="just"/>
            <a:r>
              <a:rPr lang="uk-UA" sz="2400" dirty="0"/>
              <a:t>Розвідувальні органи як суб’єкти забезпечення національної безпеки і оборони України беруть участь у формуванні і реалізації державної політики з питань національної безпеки і оборони у визначених законодавством сферах. Повноваження розвідувальних органів визначаються законодавством України.</a:t>
            </a:r>
          </a:p>
        </p:txBody>
      </p:sp>
    </p:spTree>
    <p:extLst>
      <p:ext uri="{BB962C8B-B14F-4D97-AF65-F5344CB8AC3E}">
        <p14:creationId xmlns:p14="http://schemas.microsoft.com/office/powerpoint/2010/main" val="250804798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Місце для тексту 5">
            <a:extLst>
              <a:ext uri="{FF2B5EF4-FFF2-40B4-BE49-F238E27FC236}">
                <a16:creationId xmlns:a16="http://schemas.microsoft.com/office/drawing/2014/main" id="{FEEB0AA9-DB4F-4089-A1C4-646D54D92C2D}"/>
              </a:ext>
            </a:extLst>
          </p:cNvPr>
          <p:cNvSpPr>
            <a:spLocks noGrp="1"/>
          </p:cNvSpPr>
          <p:nvPr>
            <p:ph type="body" idx="1"/>
          </p:nvPr>
        </p:nvSpPr>
        <p:spPr>
          <a:xfrm>
            <a:off x="660401" y="944883"/>
            <a:ext cx="4182532" cy="365760"/>
          </a:xfrm>
        </p:spPr>
        <p:txBody>
          <a:bodyPr>
            <a:noAutofit/>
          </a:bodyPr>
          <a:lstStyle/>
          <a:p>
            <a:r>
              <a:rPr lang="uk-UA" sz="2800" dirty="0">
                <a:solidFill>
                  <a:srgbClr val="FF0000"/>
                </a:solidFill>
              </a:rPr>
              <a:t>Державна спеціальна служба транспорту</a:t>
            </a:r>
          </a:p>
        </p:txBody>
      </p:sp>
      <p:sp>
        <p:nvSpPr>
          <p:cNvPr id="7" name="Місце для вмісту 6">
            <a:extLst>
              <a:ext uri="{FF2B5EF4-FFF2-40B4-BE49-F238E27FC236}">
                <a16:creationId xmlns:a16="http://schemas.microsoft.com/office/drawing/2014/main" id="{F1B2E44A-164A-4EAD-AA89-6D55DADD9216}"/>
              </a:ext>
            </a:extLst>
          </p:cNvPr>
          <p:cNvSpPr>
            <a:spLocks noGrp="1"/>
          </p:cNvSpPr>
          <p:nvPr>
            <p:ph sz="half" idx="2"/>
          </p:nvPr>
        </p:nvSpPr>
        <p:spPr>
          <a:xfrm>
            <a:off x="287870" y="1270001"/>
            <a:ext cx="4961464" cy="4978399"/>
          </a:xfrm>
        </p:spPr>
        <p:txBody>
          <a:bodyPr>
            <a:noAutofit/>
          </a:bodyPr>
          <a:lstStyle/>
          <a:p>
            <a:pPr algn="just"/>
            <a:r>
              <a:rPr lang="uk-UA" dirty="0"/>
              <a:t>Державна спеціальна служба транспорту є спеціалізованим військовим формуванням, що входить до системи Міністерства оборони України, призначеним для забезпечення стійкого функціонування транспорту в мирний час та в особливий період, зокрема виконання завдань з технічного прикриття, відбудови, встановлення загороджень на об’єктах національної транспортної системи України з метою забезпечення діяльності Збройних Сил України та інших військових формувань, утворених відповідно до законів України.</a:t>
            </a:r>
          </a:p>
        </p:txBody>
      </p:sp>
      <p:sp>
        <p:nvSpPr>
          <p:cNvPr id="8" name="Місце для тексту 7">
            <a:extLst>
              <a:ext uri="{FF2B5EF4-FFF2-40B4-BE49-F238E27FC236}">
                <a16:creationId xmlns:a16="http://schemas.microsoft.com/office/drawing/2014/main" id="{D3DE8123-A260-447D-AF83-1627ECAD333F}"/>
              </a:ext>
            </a:extLst>
          </p:cNvPr>
          <p:cNvSpPr>
            <a:spLocks noGrp="1"/>
          </p:cNvSpPr>
          <p:nvPr>
            <p:ph type="body" sz="quarter" idx="3"/>
          </p:nvPr>
        </p:nvSpPr>
        <p:spPr>
          <a:xfrm>
            <a:off x="5858934" y="848361"/>
            <a:ext cx="5435600" cy="924563"/>
          </a:xfrm>
        </p:spPr>
        <p:txBody>
          <a:bodyPr>
            <a:noAutofit/>
          </a:bodyPr>
          <a:lstStyle/>
          <a:p>
            <a:r>
              <a:rPr lang="ru-RU" sz="2800" dirty="0" err="1">
                <a:solidFill>
                  <a:srgbClr val="FF0000"/>
                </a:solidFill>
              </a:rPr>
              <a:t>Державна</a:t>
            </a:r>
            <a:r>
              <a:rPr lang="ru-RU" sz="2800" dirty="0">
                <a:solidFill>
                  <a:srgbClr val="FF0000"/>
                </a:solidFill>
              </a:rPr>
              <a:t> служба </a:t>
            </a:r>
            <a:r>
              <a:rPr lang="ru-RU" sz="2800" dirty="0" err="1">
                <a:solidFill>
                  <a:srgbClr val="FF0000"/>
                </a:solidFill>
              </a:rPr>
              <a:t>спеціального</a:t>
            </a:r>
            <a:r>
              <a:rPr lang="ru-RU" sz="2800" dirty="0">
                <a:solidFill>
                  <a:srgbClr val="FF0000"/>
                </a:solidFill>
              </a:rPr>
              <a:t> </a:t>
            </a:r>
            <a:r>
              <a:rPr lang="ru-RU" sz="2800" dirty="0" err="1">
                <a:solidFill>
                  <a:srgbClr val="FF0000"/>
                </a:solidFill>
              </a:rPr>
              <a:t>зв'язку</a:t>
            </a:r>
            <a:r>
              <a:rPr lang="ru-RU" sz="2800" dirty="0">
                <a:solidFill>
                  <a:srgbClr val="FF0000"/>
                </a:solidFill>
              </a:rPr>
              <a:t> та </a:t>
            </a:r>
            <a:r>
              <a:rPr lang="ru-RU" sz="2800" dirty="0" err="1">
                <a:solidFill>
                  <a:srgbClr val="FF0000"/>
                </a:solidFill>
              </a:rPr>
              <a:t>захисту</a:t>
            </a:r>
            <a:r>
              <a:rPr lang="ru-RU" sz="2800" dirty="0">
                <a:solidFill>
                  <a:srgbClr val="FF0000"/>
                </a:solidFill>
              </a:rPr>
              <a:t> </a:t>
            </a:r>
            <a:r>
              <a:rPr lang="ru-RU" sz="2800" dirty="0" err="1">
                <a:solidFill>
                  <a:srgbClr val="FF0000"/>
                </a:solidFill>
              </a:rPr>
              <a:t>інформації</a:t>
            </a:r>
            <a:r>
              <a:rPr lang="ru-RU" sz="2800" dirty="0">
                <a:solidFill>
                  <a:srgbClr val="FF0000"/>
                </a:solidFill>
              </a:rPr>
              <a:t> </a:t>
            </a:r>
            <a:r>
              <a:rPr lang="ru-RU" sz="2800" dirty="0" err="1">
                <a:solidFill>
                  <a:srgbClr val="FF0000"/>
                </a:solidFill>
              </a:rPr>
              <a:t>України</a:t>
            </a:r>
            <a:endParaRPr lang="uk-UA" sz="2800" dirty="0">
              <a:solidFill>
                <a:srgbClr val="FF0000"/>
              </a:solidFill>
            </a:endParaRPr>
          </a:p>
        </p:txBody>
      </p:sp>
      <p:sp>
        <p:nvSpPr>
          <p:cNvPr id="9" name="Місце для вмісту 8">
            <a:extLst>
              <a:ext uri="{FF2B5EF4-FFF2-40B4-BE49-F238E27FC236}">
                <a16:creationId xmlns:a16="http://schemas.microsoft.com/office/drawing/2014/main" id="{DB1A1B5B-4D52-4458-B91D-F5F155997B43}"/>
              </a:ext>
            </a:extLst>
          </p:cNvPr>
          <p:cNvSpPr>
            <a:spLocks noGrp="1"/>
          </p:cNvSpPr>
          <p:nvPr>
            <p:ph sz="quarter" idx="4"/>
          </p:nvPr>
        </p:nvSpPr>
        <p:spPr>
          <a:xfrm>
            <a:off x="5638800" y="1859850"/>
            <a:ext cx="5325196" cy="2690983"/>
          </a:xfrm>
        </p:spPr>
        <p:txBody>
          <a:bodyPr>
            <a:noAutofit/>
          </a:bodyPr>
          <a:lstStyle/>
          <a:p>
            <a:pPr algn="just"/>
            <a:r>
              <a:rPr lang="uk-UA" dirty="0"/>
              <a:t>Державна служба спеціального зв’язку та захисту інформації України є державним органом, призначеним для забезпечення функціонування і розвитку державної системи урядового зв’язку, Національної системи конфіденційного зв’язку, формування та реалізації державної політики у сферах </a:t>
            </a:r>
            <a:r>
              <a:rPr lang="uk-UA" dirty="0" err="1"/>
              <a:t>кіберзахисту</a:t>
            </a:r>
            <a:r>
              <a:rPr lang="uk-UA" dirty="0"/>
              <a:t> критичної інформаційної інфраструктури, державних інформаційних ресурсів та інформації, вимога щодо захисту якої встановлена законом, криптографічного та технічного захисту інформації, телекомунікацій, користування радіочастотним ресурсом України, поштового зв’язку спеціального призначення, урядового фельд’єгерського зв’язку, а також інших завдань відповідно до закону.</a:t>
            </a:r>
          </a:p>
        </p:txBody>
      </p:sp>
    </p:spTree>
    <p:extLst>
      <p:ext uri="{BB962C8B-B14F-4D97-AF65-F5344CB8AC3E}">
        <p14:creationId xmlns:p14="http://schemas.microsoft.com/office/powerpoint/2010/main" val="401387930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тексту 2">
            <a:extLst>
              <a:ext uri="{FF2B5EF4-FFF2-40B4-BE49-F238E27FC236}">
                <a16:creationId xmlns:a16="http://schemas.microsoft.com/office/drawing/2014/main" id="{DD3389AC-C93A-4206-9C2D-6A70A6DCBA22}"/>
              </a:ext>
            </a:extLst>
          </p:cNvPr>
          <p:cNvSpPr>
            <a:spLocks noGrp="1"/>
          </p:cNvSpPr>
          <p:nvPr>
            <p:ph type="body" idx="1"/>
          </p:nvPr>
        </p:nvSpPr>
        <p:spPr/>
        <p:txBody>
          <a:bodyPr>
            <a:noAutofit/>
          </a:bodyPr>
          <a:lstStyle/>
          <a:p>
            <a:r>
              <a:rPr lang="uk-UA" sz="4000" dirty="0">
                <a:solidFill>
                  <a:srgbClr val="FF0000"/>
                </a:solidFill>
              </a:rPr>
              <a:t>Управління державної охорони України</a:t>
            </a:r>
          </a:p>
        </p:txBody>
      </p:sp>
      <p:sp>
        <p:nvSpPr>
          <p:cNvPr id="4" name="Місце для вмісту 3">
            <a:extLst>
              <a:ext uri="{FF2B5EF4-FFF2-40B4-BE49-F238E27FC236}">
                <a16:creationId xmlns:a16="http://schemas.microsoft.com/office/drawing/2014/main" id="{B45300C4-9112-49CA-AE5F-39C1D9453273}"/>
              </a:ext>
            </a:extLst>
          </p:cNvPr>
          <p:cNvSpPr>
            <a:spLocks noGrp="1"/>
          </p:cNvSpPr>
          <p:nvPr>
            <p:ph sz="half" idx="2"/>
          </p:nvPr>
        </p:nvSpPr>
        <p:spPr>
          <a:xfrm>
            <a:off x="1109472" y="3066350"/>
            <a:ext cx="4480560" cy="3664650"/>
          </a:xfrm>
        </p:spPr>
        <p:txBody>
          <a:bodyPr>
            <a:normAutofit/>
          </a:bodyPr>
          <a:lstStyle/>
          <a:p>
            <a:pPr algn="just"/>
            <a:r>
              <a:rPr lang="uk-UA" sz="2000" dirty="0"/>
              <a:t>Управління державної охорони України відповідно до закону здійснює державну охорону органів державної влади України, забезпечення безпеки посадових осіб та охорони об’єктів, визначених законом.</a:t>
            </a:r>
          </a:p>
        </p:txBody>
      </p:sp>
      <p:sp>
        <p:nvSpPr>
          <p:cNvPr id="5" name="Місце для тексту 4">
            <a:extLst>
              <a:ext uri="{FF2B5EF4-FFF2-40B4-BE49-F238E27FC236}">
                <a16:creationId xmlns:a16="http://schemas.microsoft.com/office/drawing/2014/main" id="{F6D047B3-4E0E-451C-9C9B-503F4976A352}"/>
              </a:ext>
            </a:extLst>
          </p:cNvPr>
          <p:cNvSpPr>
            <a:spLocks noGrp="1"/>
          </p:cNvSpPr>
          <p:nvPr>
            <p:ph type="body" sz="quarter" idx="3"/>
          </p:nvPr>
        </p:nvSpPr>
        <p:spPr/>
        <p:txBody>
          <a:bodyPr>
            <a:noAutofit/>
          </a:bodyPr>
          <a:lstStyle/>
          <a:p>
            <a:r>
              <a:rPr lang="uk-UA" sz="4400" dirty="0">
                <a:solidFill>
                  <a:srgbClr val="FF0000"/>
                </a:solidFill>
              </a:rPr>
              <a:t>Служба судової охорони</a:t>
            </a:r>
          </a:p>
        </p:txBody>
      </p:sp>
      <p:sp>
        <p:nvSpPr>
          <p:cNvPr id="6" name="Місце для вмісту 5">
            <a:extLst>
              <a:ext uri="{FF2B5EF4-FFF2-40B4-BE49-F238E27FC236}">
                <a16:creationId xmlns:a16="http://schemas.microsoft.com/office/drawing/2014/main" id="{D678A581-42CF-44BB-B8E9-E71F2620AFED}"/>
              </a:ext>
            </a:extLst>
          </p:cNvPr>
          <p:cNvSpPr>
            <a:spLocks noGrp="1"/>
          </p:cNvSpPr>
          <p:nvPr>
            <p:ph sz="quarter" idx="4"/>
          </p:nvPr>
        </p:nvSpPr>
        <p:spPr>
          <a:xfrm>
            <a:off x="6465147" y="3066350"/>
            <a:ext cx="4480560" cy="3664650"/>
          </a:xfrm>
        </p:spPr>
        <p:txBody>
          <a:bodyPr>
            <a:normAutofit/>
          </a:bodyPr>
          <a:lstStyle/>
          <a:p>
            <a:pPr algn="just"/>
            <a:r>
              <a:rPr lang="ru-RU" sz="2000" dirty="0"/>
              <a:t> Служба </a:t>
            </a:r>
            <a:r>
              <a:rPr lang="ru-RU" sz="2000" dirty="0" err="1"/>
              <a:t>судової</a:t>
            </a:r>
            <a:r>
              <a:rPr lang="ru-RU" sz="2000" dirty="0"/>
              <a:t> </a:t>
            </a:r>
            <a:r>
              <a:rPr lang="ru-RU" sz="2000" dirty="0" err="1"/>
              <a:t>охорони</a:t>
            </a:r>
            <a:r>
              <a:rPr lang="ru-RU" sz="2000" dirty="0"/>
              <a:t> – </a:t>
            </a:r>
            <a:r>
              <a:rPr lang="ru-RU" sz="2000" dirty="0" err="1"/>
              <a:t>державний</a:t>
            </a:r>
            <a:r>
              <a:rPr lang="ru-RU" sz="2000" dirty="0"/>
              <a:t> орган у </a:t>
            </a:r>
            <a:r>
              <a:rPr lang="ru-RU" sz="2000" dirty="0" err="1"/>
              <a:t>системі</a:t>
            </a:r>
            <a:r>
              <a:rPr lang="ru-RU" sz="2000" dirty="0"/>
              <a:t> </a:t>
            </a:r>
            <a:r>
              <a:rPr lang="ru-RU" sz="2000" dirty="0" err="1"/>
              <a:t>правосуддя</a:t>
            </a:r>
            <a:r>
              <a:rPr lang="ru-RU" sz="2000" dirty="0"/>
              <a:t> для </a:t>
            </a:r>
            <a:r>
              <a:rPr lang="ru-RU" sz="2000" dirty="0" err="1"/>
              <a:t>забезпечення</a:t>
            </a:r>
            <a:r>
              <a:rPr lang="ru-RU" sz="2000" dirty="0"/>
              <a:t> </a:t>
            </a:r>
            <a:r>
              <a:rPr lang="ru-RU" sz="2000" dirty="0" err="1"/>
              <a:t>охорони</a:t>
            </a:r>
            <a:r>
              <a:rPr lang="ru-RU" sz="2000" dirty="0"/>
              <a:t> та </a:t>
            </a:r>
            <a:r>
              <a:rPr lang="ru-RU" sz="2000" dirty="0" err="1"/>
              <a:t>підтримання</a:t>
            </a:r>
            <a:r>
              <a:rPr lang="ru-RU" sz="2000" dirty="0"/>
              <a:t> </a:t>
            </a:r>
            <a:r>
              <a:rPr lang="ru-RU" sz="2000" dirty="0" err="1"/>
              <a:t>громадського</a:t>
            </a:r>
            <a:r>
              <a:rPr lang="ru-RU" sz="2000" dirty="0"/>
              <a:t> порядку в судах, органах та </a:t>
            </a:r>
            <a:r>
              <a:rPr lang="ru-RU" sz="2000" dirty="0" err="1"/>
              <a:t>установах</a:t>
            </a:r>
            <a:r>
              <a:rPr lang="ru-RU" sz="2000" dirty="0"/>
              <a:t> </a:t>
            </a:r>
            <a:r>
              <a:rPr lang="ru-RU" sz="2000" dirty="0" err="1"/>
              <a:t>системи</a:t>
            </a:r>
            <a:r>
              <a:rPr lang="ru-RU" sz="2000" dirty="0"/>
              <a:t> </a:t>
            </a:r>
            <a:r>
              <a:rPr lang="ru-RU" sz="2000" dirty="0" err="1"/>
              <a:t>правосуддя</a:t>
            </a:r>
            <a:r>
              <a:rPr lang="ru-RU" sz="2000" dirty="0"/>
              <a:t>.</a:t>
            </a:r>
            <a:endParaRPr lang="uk-UA" sz="2000" dirty="0"/>
          </a:p>
        </p:txBody>
      </p:sp>
    </p:spTree>
    <p:extLst>
      <p:ext uri="{BB962C8B-B14F-4D97-AF65-F5344CB8AC3E}">
        <p14:creationId xmlns:p14="http://schemas.microsoft.com/office/powerpoint/2010/main" val="421618064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Заголовок 11">
            <a:extLst>
              <a:ext uri="{FF2B5EF4-FFF2-40B4-BE49-F238E27FC236}">
                <a16:creationId xmlns:a16="http://schemas.microsoft.com/office/drawing/2014/main" id="{4E1C0FC7-04BE-449B-917E-212A8E8A8639}"/>
              </a:ext>
            </a:extLst>
          </p:cNvPr>
          <p:cNvSpPr>
            <a:spLocks noGrp="1"/>
          </p:cNvSpPr>
          <p:nvPr>
            <p:ph type="title"/>
          </p:nvPr>
        </p:nvSpPr>
        <p:spPr>
          <a:xfrm>
            <a:off x="855472" y="1166019"/>
            <a:ext cx="9692640" cy="1325562"/>
          </a:xfrm>
        </p:spPr>
        <p:txBody>
          <a:bodyPr>
            <a:normAutofit fontScale="90000"/>
          </a:bodyPr>
          <a:lstStyle/>
          <a:p>
            <a:pPr algn="ctr"/>
            <a:r>
              <a:rPr lang="ru-RU" dirty="0" err="1">
                <a:solidFill>
                  <a:srgbClr val="FF0000"/>
                </a:solidFill>
              </a:rPr>
              <a:t>Центральний</a:t>
            </a:r>
            <a:r>
              <a:rPr lang="ru-RU" dirty="0">
                <a:solidFill>
                  <a:srgbClr val="FF0000"/>
                </a:solidFill>
              </a:rPr>
              <a:t> орган </a:t>
            </a:r>
            <a:r>
              <a:rPr lang="ru-RU" dirty="0" err="1">
                <a:solidFill>
                  <a:srgbClr val="FF0000"/>
                </a:solidFill>
              </a:rPr>
              <a:t>виконавчої</a:t>
            </a:r>
            <a:r>
              <a:rPr lang="ru-RU" dirty="0">
                <a:solidFill>
                  <a:srgbClr val="FF0000"/>
                </a:solidFill>
              </a:rPr>
              <a:t> </a:t>
            </a:r>
            <a:r>
              <a:rPr lang="ru-RU" dirty="0" err="1">
                <a:solidFill>
                  <a:srgbClr val="FF0000"/>
                </a:solidFill>
              </a:rPr>
              <a:t>влади</a:t>
            </a:r>
            <a:r>
              <a:rPr lang="ru-RU" dirty="0">
                <a:solidFill>
                  <a:srgbClr val="FF0000"/>
                </a:solidFill>
              </a:rPr>
              <a:t>, </a:t>
            </a:r>
            <a:r>
              <a:rPr lang="ru-RU" dirty="0" err="1">
                <a:solidFill>
                  <a:srgbClr val="FF0000"/>
                </a:solidFill>
              </a:rPr>
              <a:t>що</a:t>
            </a:r>
            <a:r>
              <a:rPr lang="ru-RU" dirty="0">
                <a:solidFill>
                  <a:srgbClr val="FF0000"/>
                </a:solidFill>
              </a:rPr>
              <a:t> </a:t>
            </a:r>
            <a:r>
              <a:rPr lang="ru-RU" dirty="0" err="1">
                <a:solidFill>
                  <a:srgbClr val="FF0000"/>
                </a:solidFill>
              </a:rPr>
              <a:t>забезпечує</a:t>
            </a:r>
            <a:r>
              <a:rPr lang="ru-RU" dirty="0">
                <a:solidFill>
                  <a:srgbClr val="FF0000"/>
                </a:solidFill>
              </a:rPr>
              <a:t> </a:t>
            </a:r>
            <a:r>
              <a:rPr lang="ru-RU" dirty="0" err="1">
                <a:solidFill>
                  <a:srgbClr val="FF0000"/>
                </a:solidFill>
              </a:rPr>
              <a:t>формування</a:t>
            </a:r>
            <a:r>
              <a:rPr lang="ru-RU" dirty="0">
                <a:solidFill>
                  <a:srgbClr val="FF0000"/>
                </a:solidFill>
              </a:rPr>
              <a:t> та </a:t>
            </a:r>
            <a:r>
              <a:rPr lang="ru-RU" dirty="0" err="1">
                <a:solidFill>
                  <a:srgbClr val="FF0000"/>
                </a:solidFill>
              </a:rPr>
              <a:t>реалізує</a:t>
            </a:r>
            <a:r>
              <a:rPr lang="ru-RU" dirty="0">
                <a:solidFill>
                  <a:srgbClr val="FF0000"/>
                </a:solidFill>
              </a:rPr>
              <a:t> </a:t>
            </a:r>
            <a:r>
              <a:rPr lang="ru-RU" dirty="0" err="1">
                <a:solidFill>
                  <a:srgbClr val="FF0000"/>
                </a:solidFill>
              </a:rPr>
              <a:t>державну</a:t>
            </a:r>
            <a:r>
              <a:rPr lang="ru-RU" dirty="0">
                <a:solidFill>
                  <a:srgbClr val="FF0000"/>
                </a:solidFill>
              </a:rPr>
              <a:t> </a:t>
            </a:r>
            <a:r>
              <a:rPr lang="ru-RU" dirty="0" err="1">
                <a:solidFill>
                  <a:srgbClr val="FF0000"/>
                </a:solidFill>
              </a:rPr>
              <a:t>військово-промислову</a:t>
            </a:r>
            <a:r>
              <a:rPr lang="ru-RU" dirty="0">
                <a:solidFill>
                  <a:srgbClr val="FF0000"/>
                </a:solidFill>
              </a:rPr>
              <a:t> </a:t>
            </a:r>
            <a:r>
              <a:rPr lang="ru-RU" dirty="0" err="1">
                <a:solidFill>
                  <a:srgbClr val="FF0000"/>
                </a:solidFill>
              </a:rPr>
              <a:t>політику</a:t>
            </a:r>
            <a:endParaRPr lang="uk-UA" dirty="0">
              <a:solidFill>
                <a:srgbClr val="FF0000"/>
              </a:solidFill>
            </a:endParaRPr>
          </a:p>
        </p:txBody>
      </p:sp>
      <p:sp>
        <p:nvSpPr>
          <p:cNvPr id="13" name="Місце для вмісту 12">
            <a:extLst>
              <a:ext uri="{FF2B5EF4-FFF2-40B4-BE49-F238E27FC236}">
                <a16:creationId xmlns:a16="http://schemas.microsoft.com/office/drawing/2014/main" id="{1E0F3C15-D8E6-4F11-BE0E-F906A4EC1C5F}"/>
              </a:ext>
            </a:extLst>
          </p:cNvPr>
          <p:cNvSpPr>
            <a:spLocks noGrp="1"/>
          </p:cNvSpPr>
          <p:nvPr>
            <p:ph idx="1"/>
          </p:nvPr>
        </p:nvSpPr>
        <p:spPr>
          <a:xfrm>
            <a:off x="855472" y="2624668"/>
            <a:ext cx="9439995" cy="4233332"/>
          </a:xfrm>
        </p:spPr>
        <p:txBody>
          <a:bodyPr>
            <a:normAutofit/>
          </a:bodyPr>
          <a:lstStyle/>
          <a:p>
            <a:pPr algn="just"/>
            <a:r>
              <a:rPr lang="ru-RU" sz="2400" dirty="0" err="1"/>
              <a:t>Центральний</a:t>
            </a:r>
            <a:r>
              <a:rPr lang="ru-RU" sz="2400" dirty="0"/>
              <a:t> орган </a:t>
            </a:r>
            <a:r>
              <a:rPr lang="ru-RU" sz="2400" dirty="0" err="1"/>
              <a:t>виконавчої</a:t>
            </a:r>
            <a:r>
              <a:rPr lang="ru-RU" sz="2400" dirty="0"/>
              <a:t> </a:t>
            </a:r>
            <a:r>
              <a:rPr lang="ru-RU" sz="2400" dirty="0" err="1"/>
              <a:t>влади</a:t>
            </a:r>
            <a:r>
              <a:rPr lang="ru-RU" sz="2400" dirty="0"/>
              <a:t>, </a:t>
            </a:r>
            <a:r>
              <a:rPr lang="ru-RU" sz="2400" dirty="0" err="1"/>
              <a:t>що</a:t>
            </a:r>
            <a:r>
              <a:rPr lang="ru-RU" sz="2400" dirty="0"/>
              <a:t> </a:t>
            </a:r>
            <a:r>
              <a:rPr lang="ru-RU" sz="2400" dirty="0" err="1"/>
              <a:t>забезпечує</a:t>
            </a:r>
            <a:r>
              <a:rPr lang="ru-RU" sz="2400" dirty="0"/>
              <a:t> </a:t>
            </a:r>
            <a:r>
              <a:rPr lang="ru-RU" sz="2400" dirty="0" err="1"/>
              <a:t>формування</a:t>
            </a:r>
            <a:r>
              <a:rPr lang="ru-RU" sz="2400" dirty="0"/>
              <a:t> та </a:t>
            </a:r>
            <a:r>
              <a:rPr lang="ru-RU" sz="2400" dirty="0" err="1"/>
              <a:t>реалізує</a:t>
            </a:r>
            <a:r>
              <a:rPr lang="ru-RU" sz="2400" dirty="0"/>
              <a:t> </a:t>
            </a:r>
            <a:r>
              <a:rPr lang="ru-RU" sz="2400" dirty="0" err="1"/>
              <a:t>державну</a:t>
            </a:r>
            <a:r>
              <a:rPr lang="ru-RU" sz="2400" dirty="0"/>
              <a:t> </a:t>
            </a:r>
            <a:r>
              <a:rPr lang="ru-RU" sz="2400" dirty="0" err="1"/>
              <a:t>військово-промислову</a:t>
            </a:r>
            <a:r>
              <a:rPr lang="ru-RU" sz="2400" dirty="0"/>
              <a:t> </a:t>
            </a:r>
            <a:r>
              <a:rPr lang="ru-RU" sz="2400" dirty="0" err="1"/>
              <a:t>політику</a:t>
            </a:r>
            <a:r>
              <a:rPr lang="ru-RU" sz="2400" dirty="0"/>
              <a:t>, разом з </a:t>
            </a:r>
            <a:r>
              <a:rPr lang="ru-RU" sz="2400" dirty="0" err="1"/>
              <a:t>іншими</a:t>
            </a:r>
            <a:r>
              <a:rPr lang="ru-RU" sz="2400" dirty="0"/>
              <a:t> органами сектору </a:t>
            </a:r>
            <a:r>
              <a:rPr lang="ru-RU" sz="2400" dirty="0" err="1"/>
              <a:t>безпеки</a:t>
            </a:r>
            <a:r>
              <a:rPr lang="ru-RU" sz="2400" dirty="0"/>
              <a:t> і оборони </a:t>
            </a:r>
            <a:r>
              <a:rPr lang="ru-RU" sz="2400" dirty="0" err="1"/>
              <a:t>визначає</a:t>
            </a:r>
            <a:r>
              <a:rPr lang="ru-RU" sz="2400" dirty="0"/>
              <a:t> </a:t>
            </a:r>
            <a:r>
              <a:rPr lang="ru-RU" sz="2400" dirty="0" err="1"/>
              <a:t>пріоритетні</a:t>
            </a:r>
            <a:r>
              <a:rPr lang="ru-RU" sz="2400" dirty="0"/>
              <a:t> </a:t>
            </a:r>
            <a:r>
              <a:rPr lang="ru-RU" sz="2400" dirty="0" err="1"/>
              <a:t>напрями</a:t>
            </a:r>
            <a:r>
              <a:rPr lang="ru-RU" sz="2400" dirty="0"/>
              <a:t> </a:t>
            </a:r>
            <a:r>
              <a:rPr lang="ru-RU" sz="2400" dirty="0" err="1"/>
              <a:t>розвитку</a:t>
            </a:r>
            <a:r>
              <a:rPr lang="ru-RU" sz="2400" dirty="0"/>
              <a:t> оборонно-</a:t>
            </a:r>
            <a:r>
              <a:rPr lang="ru-RU" sz="2400" dirty="0" err="1"/>
              <a:t>промислового</a:t>
            </a:r>
            <a:r>
              <a:rPr lang="ru-RU" sz="2400" dirty="0"/>
              <a:t> комплексу, </a:t>
            </a:r>
            <a:r>
              <a:rPr lang="ru-RU" sz="2400" dirty="0" err="1"/>
              <a:t>забезпечує</a:t>
            </a:r>
            <a:r>
              <a:rPr lang="ru-RU" sz="2400" dirty="0"/>
              <a:t> нормативно-</a:t>
            </a:r>
            <a:r>
              <a:rPr lang="ru-RU" sz="2400" dirty="0" err="1"/>
              <a:t>правове</a:t>
            </a:r>
            <a:r>
              <a:rPr lang="ru-RU" sz="2400" dirty="0"/>
              <a:t> </a:t>
            </a:r>
            <a:r>
              <a:rPr lang="ru-RU" sz="2400" dirty="0" err="1"/>
              <a:t>регулювання</a:t>
            </a:r>
            <a:r>
              <a:rPr lang="ru-RU" sz="2400" dirty="0"/>
              <a:t> у </a:t>
            </a:r>
            <a:r>
              <a:rPr lang="ru-RU" sz="2400" dirty="0" err="1"/>
              <a:t>цій</a:t>
            </a:r>
            <a:r>
              <a:rPr lang="ru-RU" sz="2400" dirty="0"/>
              <a:t> </a:t>
            </a:r>
            <a:r>
              <a:rPr lang="ru-RU" sz="2400" dirty="0" err="1"/>
              <a:t>сфері</a:t>
            </a:r>
            <a:r>
              <a:rPr lang="ru-RU" sz="2400" dirty="0"/>
              <a:t>, </a:t>
            </a:r>
            <a:r>
              <a:rPr lang="ru-RU" sz="2400" dirty="0" err="1"/>
              <a:t>аналізує</a:t>
            </a:r>
            <a:r>
              <a:rPr lang="ru-RU" sz="2400" dirty="0"/>
              <a:t> стан та </a:t>
            </a:r>
            <a:r>
              <a:rPr lang="ru-RU" sz="2400" dirty="0" err="1"/>
              <a:t>тенденції</a:t>
            </a:r>
            <a:r>
              <a:rPr lang="ru-RU" sz="2400" dirty="0"/>
              <a:t> </a:t>
            </a:r>
            <a:r>
              <a:rPr lang="ru-RU" sz="2400" dirty="0" err="1"/>
              <a:t>розвитку</a:t>
            </a:r>
            <a:r>
              <a:rPr lang="ru-RU" sz="2400" dirty="0"/>
              <a:t> оборонно-</a:t>
            </a:r>
            <a:r>
              <a:rPr lang="ru-RU" sz="2400" dirty="0" err="1"/>
              <a:t>промислового</a:t>
            </a:r>
            <a:r>
              <a:rPr lang="ru-RU" sz="2400" dirty="0"/>
              <a:t> комплексу </a:t>
            </a:r>
            <a:r>
              <a:rPr lang="ru-RU" sz="2400" dirty="0" err="1"/>
              <a:t>України</a:t>
            </a:r>
            <a:r>
              <a:rPr lang="ru-RU" sz="2400" dirty="0"/>
              <a:t>, </a:t>
            </a:r>
            <a:r>
              <a:rPr lang="ru-RU" sz="2400" dirty="0" err="1"/>
              <a:t>розробляє</a:t>
            </a:r>
            <a:r>
              <a:rPr lang="ru-RU" sz="2400" dirty="0"/>
              <a:t> та </a:t>
            </a:r>
            <a:r>
              <a:rPr lang="ru-RU" sz="2400" dirty="0" err="1"/>
              <a:t>організовує</a:t>
            </a:r>
            <a:r>
              <a:rPr lang="ru-RU" sz="2400" dirty="0"/>
              <a:t> </a:t>
            </a:r>
            <a:r>
              <a:rPr lang="ru-RU" sz="2400" dirty="0" err="1"/>
              <a:t>виконання</a:t>
            </a:r>
            <a:r>
              <a:rPr lang="ru-RU" sz="2400" dirty="0"/>
              <a:t> </a:t>
            </a:r>
            <a:r>
              <a:rPr lang="ru-RU" sz="2400" dirty="0" err="1"/>
              <a:t>державних</a:t>
            </a:r>
            <a:r>
              <a:rPr lang="ru-RU" sz="2400" dirty="0"/>
              <a:t> </a:t>
            </a:r>
            <a:r>
              <a:rPr lang="ru-RU" sz="2400" dirty="0" err="1"/>
              <a:t>програм</a:t>
            </a:r>
            <a:r>
              <a:rPr lang="ru-RU" sz="2400" dirty="0"/>
              <a:t> </a:t>
            </a:r>
            <a:r>
              <a:rPr lang="ru-RU" sz="2400" dirty="0" err="1"/>
              <a:t>розвитку</a:t>
            </a:r>
            <a:r>
              <a:rPr lang="ru-RU" sz="2400" dirty="0"/>
              <a:t> оборонно-</a:t>
            </a:r>
            <a:r>
              <a:rPr lang="ru-RU" sz="2400" dirty="0" err="1"/>
              <a:t>промислового</a:t>
            </a:r>
            <a:r>
              <a:rPr lang="ru-RU" sz="2400" dirty="0"/>
              <a:t> комплексу.</a:t>
            </a:r>
            <a:endParaRPr lang="uk-UA" sz="2400" dirty="0"/>
          </a:p>
        </p:txBody>
      </p:sp>
    </p:spTree>
    <p:extLst>
      <p:ext uri="{BB962C8B-B14F-4D97-AF65-F5344CB8AC3E}">
        <p14:creationId xmlns:p14="http://schemas.microsoft.com/office/powerpoint/2010/main" val="130243651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1061EA0-F4C2-412B-8B33-F21BEDEE214A}"/>
              </a:ext>
            </a:extLst>
          </p:cNvPr>
          <p:cNvSpPr>
            <a:spLocks noGrp="1"/>
          </p:cNvSpPr>
          <p:nvPr>
            <p:ph type="title"/>
          </p:nvPr>
        </p:nvSpPr>
        <p:spPr>
          <a:xfrm>
            <a:off x="237067" y="365760"/>
            <a:ext cx="10717445" cy="1325562"/>
          </a:xfrm>
        </p:spPr>
        <p:txBody>
          <a:bodyPr/>
          <a:lstStyle/>
          <a:p>
            <a:pPr algn="ctr"/>
            <a:r>
              <a:rPr lang="ru-RU" dirty="0">
                <a:solidFill>
                  <a:srgbClr val="FF0000"/>
                </a:solidFill>
              </a:rPr>
              <a:t>Рада </a:t>
            </a:r>
            <a:r>
              <a:rPr lang="ru-RU" dirty="0" err="1">
                <a:solidFill>
                  <a:srgbClr val="FF0000"/>
                </a:solidFill>
              </a:rPr>
              <a:t>національної</a:t>
            </a:r>
            <a:r>
              <a:rPr lang="ru-RU" dirty="0">
                <a:solidFill>
                  <a:srgbClr val="FF0000"/>
                </a:solidFill>
              </a:rPr>
              <a:t> </a:t>
            </a:r>
            <a:r>
              <a:rPr lang="ru-RU" dirty="0" err="1">
                <a:solidFill>
                  <a:srgbClr val="FF0000"/>
                </a:solidFill>
              </a:rPr>
              <a:t>безпеки</a:t>
            </a:r>
            <a:r>
              <a:rPr lang="ru-RU" dirty="0">
                <a:solidFill>
                  <a:srgbClr val="FF0000"/>
                </a:solidFill>
              </a:rPr>
              <a:t> і оборони </a:t>
            </a:r>
            <a:r>
              <a:rPr lang="ru-RU" dirty="0" err="1">
                <a:solidFill>
                  <a:srgbClr val="FF0000"/>
                </a:solidFill>
              </a:rPr>
              <a:t>України</a:t>
            </a:r>
            <a:r>
              <a:rPr lang="ru-RU" dirty="0">
                <a:solidFill>
                  <a:srgbClr val="FF0000"/>
                </a:solidFill>
              </a:rPr>
              <a:t> (РНБО)</a:t>
            </a:r>
            <a:endParaRPr lang="uk-UA" dirty="0">
              <a:solidFill>
                <a:srgbClr val="FF0000"/>
              </a:solidFill>
            </a:endParaRPr>
          </a:p>
        </p:txBody>
      </p:sp>
      <p:sp>
        <p:nvSpPr>
          <p:cNvPr id="3" name="Місце для вмісту 2">
            <a:extLst>
              <a:ext uri="{FF2B5EF4-FFF2-40B4-BE49-F238E27FC236}">
                <a16:creationId xmlns:a16="http://schemas.microsoft.com/office/drawing/2014/main" id="{667E045E-7069-4AA9-9596-27DACEEB0E2A}"/>
              </a:ext>
            </a:extLst>
          </p:cNvPr>
          <p:cNvSpPr>
            <a:spLocks noGrp="1"/>
          </p:cNvSpPr>
          <p:nvPr>
            <p:ph idx="1"/>
          </p:nvPr>
        </p:nvSpPr>
        <p:spPr>
          <a:xfrm>
            <a:off x="626534" y="2099733"/>
            <a:ext cx="6265334" cy="4080404"/>
          </a:xfrm>
        </p:spPr>
        <p:txBody>
          <a:bodyPr>
            <a:noAutofit/>
          </a:bodyPr>
          <a:lstStyle/>
          <a:p>
            <a:r>
              <a:rPr lang="uk-UA" sz="2800" dirty="0"/>
              <a:t>Координаційний орган з питань національної безпеки при Президентові України</a:t>
            </a:r>
          </a:p>
          <a:p>
            <a:r>
              <a:rPr lang="uk-UA" sz="2800" dirty="0"/>
              <a:t>Розробляє та координує реалізацію стратегічних рішень у сфері національної безпеки</a:t>
            </a:r>
          </a:p>
          <a:p>
            <a:r>
              <a:rPr lang="uk-UA" sz="2800" dirty="0"/>
              <a:t>До складу входять ключові міністри та керівники силових відомств</a:t>
            </a:r>
          </a:p>
        </p:txBody>
      </p:sp>
      <p:pic>
        <p:nvPicPr>
          <p:cNvPr id="6147" name="Picture 3">
            <a:extLst>
              <a:ext uri="{FF2B5EF4-FFF2-40B4-BE49-F238E27FC236}">
                <a16:creationId xmlns:a16="http://schemas.microsoft.com/office/drawing/2014/main" id="{5DDB057A-B25A-4D14-893D-ECD560D8B44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91868" y="1691322"/>
            <a:ext cx="4328583" cy="432858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6796805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EB068049-3E8C-4A64-911F-2D4CDFD7CCF4}"/>
              </a:ext>
            </a:extLst>
          </p:cNvPr>
          <p:cNvSpPr>
            <a:spLocks noGrp="1"/>
          </p:cNvSpPr>
          <p:nvPr>
            <p:ph type="title"/>
          </p:nvPr>
        </p:nvSpPr>
        <p:spPr/>
        <p:txBody>
          <a:bodyPr>
            <a:noAutofit/>
          </a:bodyPr>
          <a:lstStyle/>
          <a:p>
            <a:pPr algn="ctr"/>
            <a:r>
              <a:rPr lang="uk-UA" sz="2800" dirty="0">
                <a:solidFill>
                  <a:srgbClr val="FF0000"/>
                </a:solidFill>
              </a:rPr>
              <a:t>Взаємодія між безпековими інститутами України </a:t>
            </a:r>
            <a:r>
              <a:rPr lang="uk-UA" sz="2800" dirty="0"/>
              <a:t>є критичним компонентом ефективної системи національної безпеки. Основні аспекти цієї взаємодії включають:</a:t>
            </a:r>
          </a:p>
        </p:txBody>
      </p:sp>
      <p:graphicFrame>
        <p:nvGraphicFramePr>
          <p:cNvPr id="4" name="Місце для вмісту 3">
            <a:extLst>
              <a:ext uri="{FF2B5EF4-FFF2-40B4-BE49-F238E27FC236}">
                <a16:creationId xmlns:a16="http://schemas.microsoft.com/office/drawing/2014/main" id="{BC4E90C8-699F-433B-B4F0-39B53D979C9A}"/>
              </a:ext>
            </a:extLst>
          </p:cNvPr>
          <p:cNvGraphicFramePr>
            <a:graphicFrameLocks noGrp="1"/>
          </p:cNvGraphicFramePr>
          <p:nvPr>
            <p:ph idx="1"/>
            <p:extLst>
              <p:ext uri="{D42A27DB-BD31-4B8C-83A1-F6EECF244321}">
                <p14:modId xmlns:p14="http://schemas.microsoft.com/office/powerpoint/2010/main" val="3943556200"/>
              </p:ext>
            </p:extLst>
          </p:nvPr>
        </p:nvGraphicFramePr>
        <p:xfrm>
          <a:off x="994048" y="1897477"/>
          <a:ext cx="9692449" cy="348732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pSp>
        <p:nvGrpSpPr>
          <p:cNvPr id="7" name="Групувати 6">
            <a:extLst>
              <a:ext uri="{FF2B5EF4-FFF2-40B4-BE49-F238E27FC236}">
                <a16:creationId xmlns:a16="http://schemas.microsoft.com/office/drawing/2014/main" id="{B2D6E02F-E842-4D92-BD92-10F943DBD052}"/>
              </a:ext>
            </a:extLst>
          </p:cNvPr>
          <p:cNvGrpSpPr/>
          <p:nvPr/>
        </p:nvGrpSpPr>
        <p:grpSpPr>
          <a:xfrm>
            <a:off x="4483330" y="5593165"/>
            <a:ext cx="6203167" cy="899075"/>
            <a:chOff x="3489281" y="2474161"/>
            <a:chExt cx="6203167" cy="899075"/>
          </a:xfrm>
        </p:grpSpPr>
        <p:sp>
          <p:nvSpPr>
            <p:cNvPr id="11" name="Прямокутник: округлені верхні кути 10">
              <a:extLst>
                <a:ext uri="{FF2B5EF4-FFF2-40B4-BE49-F238E27FC236}">
                  <a16:creationId xmlns:a16="http://schemas.microsoft.com/office/drawing/2014/main" id="{A56F1B7C-327D-4B10-9759-97F15CA6348D}"/>
                </a:ext>
              </a:extLst>
            </p:cNvPr>
            <p:cNvSpPr/>
            <p:nvPr/>
          </p:nvSpPr>
          <p:spPr>
            <a:xfrm rot="5400000">
              <a:off x="6141327" y="-177885"/>
              <a:ext cx="899075" cy="6203167"/>
            </a:xfrm>
            <a:prstGeom prst="round2SameRect">
              <a:avLst/>
            </a:prstGeom>
          </p:spPr>
          <p:style>
            <a:lnRef idx="2">
              <a:schemeClr val="accent4">
                <a:tint val="40000"/>
                <a:alpha val="90000"/>
                <a:hueOff val="18423488"/>
                <a:satOff val="-10330"/>
                <a:lumOff val="-3662"/>
                <a:alphaOff val="0"/>
              </a:schemeClr>
            </a:lnRef>
            <a:fillRef idx="1">
              <a:schemeClr val="accent4">
                <a:tint val="40000"/>
                <a:alpha val="90000"/>
                <a:hueOff val="18423488"/>
                <a:satOff val="-10330"/>
                <a:lumOff val="-3662"/>
                <a:alphaOff val="0"/>
              </a:schemeClr>
            </a:fillRef>
            <a:effectRef idx="0">
              <a:schemeClr val="accent4">
                <a:tint val="40000"/>
                <a:alpha val="90000"/>
                <a:hueOff val="18423488"/>
                <a:satOff val="-10330"/>
                <a:lumOff val="-3662"/>
                <a:alphaOff val="0"/>
              </a:schemeClr>
            </a:effectRef>
            <a:fontRef idx="minor">
              <a:schemeClr val="dk1">
                <a:hueOff val="0"/>
                <a:satOff val="0"/>
                <a:lumOff val="0"/>
                <a:alphaOff val="0"/>
              </a:schemeClr>
            </a:fontRef>
          </p:style>
        </p:sp>
        <p:sp>
          <p:nvSpPr>
            <p:cNvPr id="12" name="Прямокутник: округлені верхні кути 4">
              <a:extLst>
                <a:ext uri="{FF2B5EF4-FFF2-40B4-BE49-F238E27FC236}">
                  <a16:creationId xmlns:a16="http://schemas.microsoft.com/office/drawing/2014/main" id="{BE379DA7-2308-4A82-89F4-9222EF5B0151}"/>
                </a:ext>
              </a:extLst>
            </p:cNvPr>
            <p:cNvSpPr txBox="1"/>
            <p:nvPr/>
          </p:nvSpPr>
          <p:spPr>
            <a:xfrm>
              <a:off x="3489282" y="2518049"/>
              <a:ext cx="6159278" cy="811297"/>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45720" tIns="22860" rIns="45720" bIns="22860" numCol="1" spcCol="1270" anchor="ctr" anchorCtr="0">
              <a:noAutofit/>
            </a:bodyPr>
            <a:lstStyle/>
            <a:p>
              <a:pPr marL="114300" lvl="1" indent="-114300" algn="l" defTabSz="533400">
                <a:lnSpc>
                  <a:spcPct val="90000"/>
                </a:lnSpc>
                <a:spcBef>
                  <a:spcPct val="0"/>
                </a:spcBef>
                <a:spcAft>
                  <a:spcPct val="15000"/>
                </a:spcAft>
                <a:buFont typeface="Arial" panose="020B0604020202020204" pitchFamily="34" charset="0"/>
                <a:buChar char="•"/>
              </a:pPr>
              <a:endParaRPr lang="uk-UA" sz="1200" kern="1200" dirty="0"/>
            </a:p>
          </p:txBody>
        </p:sp>
      </p:grpSp>
      <p:grpSp>
        <p:nvGrpSpPr>
          <p:cNvPr id="8" name="Групувати 7">
            <a:extLst>
              <a:ext uri="{FF2B5EF4-FFF2-40B4-BE49-F238E27FC236}">
                <a16:creationId xmlns:a16="http://schemas.microsoft.com/office/drawing/2014/main" id="{C3F4509A-DE41-4925-9041-BB6B48AA01AF}"/>
              </a:ext>
            </a:extLst>
          </p:cNvPr>
          <p:cNvGrpSpPr/>
          <p:nvPr/>
        </p:nvGrpSpPr>
        <p:grpSpPr>
          <a:xfrm>
            <a:off x="994049" y="5480779"/>
            <a:ext cx="3489281" cy="1123844"/>
            <a:chOff x="0" y="2361775"/>
            <a:chExt cx="3489281" cy="1123844"/>
          </a:xfrm>
        </p:grpSpPr>
        <p:sp>
          <p:nvSpPr>
            <p:cNvPr id="9" name="Прямокутник: округлені кути 8">
              <a:extLst>
                <a:ext uri="{FF2B5EF4-FFF2-40B4-BE49-F238E27FC236}">
                  <a16:creationId xmlns:a16="http://schemas.microsoft.com/office/drawing/2014/main" id="{16A9962F-7A75-46C2-A944-10BA6C4C8013}"/>
                </a:ext>
              </a:extLst>
            </p:cNvPr>
            <p:cNvSpPr/>
            <p:nvPr/>
          </p:nvSpPr>
          <p:spPr>
            <a:xfrm>
              <a:off x="0" y="2361775"/>
              <a:ext cx="3489281" cy="1123844"/>
            </a:xfrm>
            <a:prstGeom prst="roundRect">
              <a:avLst/>
            </a:prstGeom>
          </p:spPr>
          <p:style>
            <a:lnRef idx="2">
              <a:schemeClr val="lt1">
                <a:hueOff val="0"/>
                <a:satOff val="0"/>
                <a:lumOff val="0"/>
                <a:alphaOff val="0"/>
              </a:schemeClr>
            </a:lnRef>
            <a:fillRef idx="1">
              <a:schemeClr val="accent4">
                <a:hueOff val="18117770"/>
                <a:satOff val="-8031"/>
                <a:lumOff val="-16078"/>
                <a:alphaOff val="0"/>
              </a:schemeClr>
            </a:fillRef>
            <a:effectRef idx="0">
              <a:schemeClr val="accent4">
                <a:hueOff val="18117770"/>
                <a:satOff val="-8031"/>
                <a:lumOff val="-16078"/>
                <a:alphaOff val="0"/>
              </a:schemeClr>
            </a:effectRef>
            <a:fontRef idx="minor">
              <a:schemeClr val="lt1"/>
            </a:fontRef>
          </p:style>
        </p:sp>
        <p:sp>
          <p:nvSpPr>
            <p:cNvPr id="10" name="Прямокутник: округлені кути 6">
              <a:extLst>
                <a:ext uri="{FF2B5EF4-FFF2-40B4-BE49-F238E27FC236}">
                  <a16:creationId xmlns:a16="http://schemas.microsoft.com/office/drawing/2014/main" id="{817B6E4A-B60D-4CAC-93E1-75C466995EDD}"/>
                </a:ext>
              </a:extLst>
            </p:cNvPr>
            <p:cNvSpPr txBox="1"/>
            <p:nvPr/>
          </p:nvSpPr>
          <p:spPr>
            <a:xfrm>
              <a:off x="54862" y="2416637"/>
              <a:ext cx="3379557" cy="1014120"/>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83820" tIns="41910" rIns="83820" bIns="41910" numCol="1" spcCol="1270" anchor="ctr" anchorCtr="0">
              <a:noAutofit/>
            </a:bodyPr>
            <a:lstStyle/>
            <a:p>
              <a:pPr marL="0" lvl="0" indent="0" algn="ctr" defTabSz="977900">
                <a:lnSpc>
                  <a:spcPct val="90000"/>
                </a:lnSpc>
                <a:spcBef>
                  <a:spcPct val="0"/>
                </a:spcBef>
                <a:spcAft>
                  <a:spcPct val="35000"/>
                </a:spcAft>
                <a:buNone/>
              </a:pPr>
              <a:r>
                <a:rPr lang="uk-UA" sz="2400" dirty="0"/>
                <a:t>Проблемні аспекти взаємодії</a:t>
              </a:r>
              <a:endParaRPr lang="uk-UA" sz="2200" kern="1200" dirty="0"/>
            </a:p>
          </p:txBody>
        </p:sp>
      </p:grpSp>
      <p:sp>
        <p:nvSpPr>
          <p:cNvPr id="15" name="Rectangle 3">
            <a:extLst>
              <a:ext uri="{FF2B5EF4-FFF2-40B4-BE49-F238E27FC236}">
                <a16:creationId xmlns:a16="http://schemas.microsoft.com/office/drawing/2014/main" id="{D931DFF3-277E-4F95-B231-AE82A3B7C333}"/>
              </a:ext>
            </a:extLst>
          </p:cNvPr>
          <p:cNvSpPr>
            <a:spLocks noChangeArrowheads="1"/>
          </p:cNvSpPr>
          <p:nvPr/>
        </p:nvSpPr>
        <p:spPr bwMode="auto">
          <a:xfrm>
            <a:off x="4483330" y="5507910"/>
            <a:ext cx="8212667" cy="8309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uk-UA" altLang="uk-UA" sz="12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Char char="•"/>
              <a:tabLst/>
            </a:pPr>
            <a:r>
              <a:rPr lang="uk-UA" altLang="uk-UA" sz="1200" dirty="0"/>
              <a:t>Д</a:t>
            </a:r>
            <a:r>
              <a:rPr kumimoji="0" lang="uk-UA" altLang="uk-UA" sz="1200" b="0" i="0" u="none" strike="noStrike" cap="none" normalizeH="0" baseline="0" dirty="0">
                <a:ln>
                  <a:noFill/>
                </a:ln>
                <a:solidFill>
                  <a:schemeClr val="tx1"/>
                </a:solidFill>
                <a:effectLst/>
              </a:rPr>
              <a:t>ублювання функцій між різними структурами </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uk-UA" altLang="uk-UA" sz="1200" b="0" i="0" u="none" strike="noStrike" cap="none" normalizeH="0" baseline="0" dirty="0">
                <a:ln>
                  <a:noFill/>
                </a:ln>
                <a:solidFill>
                  <a:schemeClr val="tx1"/>
                </a:solidFill>
                <a:effectLst/>
              </a:rPr>
              <a:t>Відомча конкуренція та інформаційні бар'єри </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uk-UA" altLang="uk-UA" sz="1200" b="0" i="0" u="none" strike="noStrike" cap="none" normalizeH="0" baseline="0" dirty="0">
                <a:ln>
                  <a:noFill/>
                </a:ln>
                <a:solidFill>
                  <a:schemeClr val="tx1"/>
                </a:solidFill>
                <a:effectLst/>
              </a:rPr>
              <a:t>Недостатня сумісність технічних систем та озброєння </a:t>
            </a:r>
          </a:p>
        </p:txBody>
      </p:sp>
    </p:spTree>
    <p:extLst>
      <p:ext uri="{BB962C8B-B14F-4D97-AF65-F5344CB8AC3E}">
        <p14:creationId xmlns:p14="http://schemas.microsoft.com/office/powerpoint/2010/main" val="191280340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DBDD9A12-29FF-4B1E-9393-6E01FD288C2A}"/>
              </a:ext>
            </a:extLst>
          </p:cNvPr>
          <p:cNvSpPr>
            <a:spLocks noGrp="1"/>
          </p:cNvSpPr>
          <p:nvPr>
            <p:ph type="title"/>
          </p:nvPr>
        </p:nvSpPr>
        <p:spPr>
          <a:xfrm>
            <a:off x="713232" y="503238"/>
            <a:ext cx="9692640" cy="1325562"/>
          </a:xfrm>
        </p:spPr>
        <p:txBody>
          <a:bodyPr>
            <a:normAutofit fontScale="90000"/>
          </a:bodyPr>
          <a:lstStyle/>
          <a:p>
            <a:pPr algn="ctr"/>
            <a:r>
              <a:rPr lang="ru-RU" dirty="0" err="1">
                <a:solidFill>
                  <a:srgbClr val="FF0000"/>
                </a:solidFill>
              </a:rPr>
              <a:t>Взаємодія</a:t>
            </a:r>
            <a:r>
              <a:rPr lang="ru-RU" dirty="0">
                <a:solidFill>
                  <a:srgbClr val="FF0000"/>
                </a:solidFill>
              </a:rPr>
              <a:t> </a:t>
            </a:r>
            <a:r>
              <a:rPr lang="ru-RU" dirty="0" err="1">
                <a:solidFill>
                  <a:srgbClr val="FF0000"/>
                </a:solidFill>
              </a:rPr>
              <a:t>національних</a:t>
            </a:r>
            <a:r>
              <a:rPr lang="ru-RU" dirty="0">
                <a:solidFill>
                  <a:srgbClr val="FF0000"/>
                </a:solidFill>
              </a:rPr>
              <a:t> та </a:t>
            </a:r>
            <a:r>
              <a:rPr lang="ru-RU" dirty="0" err="1">
                <a:solidFill>
                  <a:srgbClr val="FF0000"/>
                </a:solidFill>
              </a:rPr>
              <a:t>міжнародних</a:t>
            </a:r>
            <a:r>
              <a:rPr lang="ru-RU" dirty="0">
                <a:solidFill>
                  <a:srgbClr val="FF0000"/>
                </a:solidFill>
              </a:rPr>
              <a:t> </a:t>
            </a:r>
            <a:r>
              <a:rPr lang="ru-RU" dirty="0" err="1">
                <a:solidFill>
                  <a:srgbClr val="FF0000"/>
                </a:solidFill>
              </a:rPr>
              <a:t>безпекових</a:t>
            </a:r>
            <a:r>
              <a:rPr lang="ru-RU" dirty="0">
                <a:solidFill>
                  <a:srgbClr val="FF0000"/>
                </a:solidFill>
              </a:rPr>
              <a:t> </a:t>
            </a:r>
            <a:r>
              <a:rPr lang="ru-RU" dirty="0" err="1">
                <a:solidFill>
                  <a:srgbClr val="FF0000"/>
                </a:solidFill>
              </a:rPr>
              <a:t>інститутів</a:t>
            </a:r>
            <a:r>
              <a:rPr lang="ru-RU" dirty="0">
                <a:solidFill>
                  <a:srgbClr val="FF0000"/>
                </a:solidFill>
              </a:rPr>
              <a:t> з НАТО</a:t>
            </a:r>
            <a:endParaRPr lang="uk-UA" dirty="0">
              <a:solidFill>
                <a:srgbClr val="FF0000"/>
              </a:solidFill>
            </a:endParaRPr>
          </a:p>
        </p:txBody>
      </p:sp>
      <p:graphicFrame>
        <p:nvGraphicFramePr>
          <p:cNvPr id="10" name="Місце для вмісту 9">
            <a:extLst>
              <a:ext uri="{FF2B5EF4-FFF2-40B4-BE49-F238E27FC236}">
                <a16:creationId xmlns:a16="http://schemas.microsoft.com/office/drawing/2014/main" id="{D9FD206A-C878-40E1-85FF-32AC9D946032}"/>
              </a:ext>
            </a:extLst>
          </p:cNvPr>
          <p:cNvGraphicFramePr>
            <a:graphicFrameLocks noGrp="1"/>
          </p:cNvGraphicFramePr>
          <p:nvPr>
            <p:ph idx="1"/>
            <p:extLst>
              <p:ext uri="{D42A27DB-BD31-4B8C-83A1-F6EECF244321}">
                <p14:modId xmlns:p14="http://schemas.microsoft.com/office/powerpoint/2010/main" val="1556853644"/>
              </p:ext>
            </p:extLst>
          </p:nvPr>
        </p:nvGraphicFramePr>
        <p:xfrm>
          <a:off x="1262063" y="1828800"/>
          <a:ext cx="9016470" cy="43688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26089877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DBDD9A12-29FF-4B1E-9393-6E01FD288C2A}"/>
              </a:ext>
            </a:extLst>
          </p:cNvPr>
          <p:cNvSpPr>
            <a:spLocks noGrp="1"/>
          </p:cNvSpPr>
          <p:nvPr>
            <p:ph type="title"/>
          </p:nvPr>
        </p:nvSpPr>
        <p:spPr>
          <a:xfrm>
            <a:off x="713232" y="503238"/>
            <a:ext cx="9692640" cy="766762"/>
          </a:xfrm>
        </p:spPr>
        <p:txBody>
          <a:bodyPr>
            <a:normAutofit/>
          </a:bodyPr>
          <a:lstStyle/>
          <a:p>
            <a:pPr algn="ctr"/>
            <a:r>
              <a:rPr lang="uk-UA" dirty="0">
                <a:solidFill>
                  <a:srgbClr val="FF0000"/>
                </a:solidFill>
              </a:rPr>
              <a:t>Співпраця з ЄС</a:t>
            </a:r>
          </a:p>
        </p:txBody>
      </p:sp>
      <p:graphicFrame>
        <p:nvGraphicFramePr>
          <p:cNvPr id="10" name="Місце для вмісту 9">
            <a:extLst>
              <a:ext uri="{FF2B5EF4-FFF2-40B4-BE49-F238E27FC236}">
                <a16:creationId xmlns:a16="http://schemas.microsoft.com/office/drawing/2014/main" id="{D9FD206A-C878-40E1-85FF-32AC9D946032}"/>
              </a:ext>
            </a:extLst>
          </p:cNvPr>
          <p:cNvGraphicFramePr>
            <a:graphicFrameLocks noGrp="1"/>
          </p:cNvGraphicFramePr>
          <p:nvPr>
            <p:ph idx="1"/>
            <p:extLst>
              <p:ext uri="{D42A27DB-BD31-4B8C-83A1-F6EECF244321}">
                <p14:modId xmlns:p14="http://schemas.microsoft.com/office/powerpoint/2010/main" val="1988312891"/>
              </p:ext>
            </p:extLst>
          </p:nvPr>
        </p:nvGraphicFramePr>
        <p:xfrm>
          <a:off x="1389402" y="1713053"/>
          <a:ext cx="9016470" cy="43688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49775451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DBDD9A12-29FF-4B1E-9393-6E01FD288C2A}"/>
              </a:ext>
            </a:extLst>
          </p:cNvPr>
          <p:cNvSpPr>
            <a:spLocks noGrp="1"/>
          </p:cNvSpPr>
          <p:nvPr>
            <p:ph type="title"/>
          </p:nvPr>
        </p:nvSpPr>
        <p:spPr>
          <a:xfrm>
            <a:off x="585893" y="-2381"/>
            <a:ext cx="9692640" cy="1325562"/>
          </a:xfrm>
        </p:spPr>
        <p:txBody>
          <a:bodyPr>
            <a:normAutofit/>
          </a:bodyPr>
          <a:lstStyle/>
          <a:p>
            <a:pPr algn="ctr"/>
            <a:r>
              <a:rPr lang="uk-UA" dirty="0">
                <a:solidFill>
                  <a:srgbClr val="FF0000"/>
                </a:solidFill>
              </a:rPr>
              <a:t>Двостороння співпраця</a:t>
            </a:r>
          </a:p>
        </p:txBody>
      </p:sp>
      <p:graphicFrame>
        <p:nvGraphicFramePr>
          <p:cNvPr id="10" name="Місце для вмісту 9">
            <a:extLst>
              <a:ext uri="{FF2B5EF4-FFF2-40B4-BE49-F238E27FC236}">
                <a16:creationId xmlns:a16="http://schemas.microsoft.com/office/drawing/2014/main" id="{D9FD206A-C878-40E1-85FF-32AC9D946032}"/>
              </a:ext>
            </a:extLst>
          </p:cNvPr>
          <p:cNvGraphicFramePr>
            <a:graphicFrameLocks noGrp="1"/>
          </p:cNvGraphicFramePr>
          <p:nvPr>
            <p:ph idx="1"/>
            <p:extLst>
              <p:ext uri="{D42A27DB-BD31-4B8C-83A1-F6EECF244321}">
                <p14:modId xmlns:p14="http://schemas.microsoft.com/office/powerpoint/2010/main" val="198197954"/>
              </p:ext>
            </p:extLst>
          </p:nvPr>
        </p:nvGraphicFramePr>
        <p:xfrm>
          <a:off x="923978" y="1794076"/>
          <a:ext cx="9016470" cy="43688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15303114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C6A3C60-2412-4B0F-8B85-FB4F82FA1A0D}"/>
              </a:ext>
            </a:extLst>
          </p:cNvPr>
          <p:cNvSpPr>
            <a:spLocks noGrp="1"/>
          </p:cNvSpPr>
          <p:nvPr>
            <p:ph type="title"/>
          </p:nvPr>
        </p:nvSpPr>
        <p:spPr/>
        <p:txBody>
          <a:bodyPr/>
          <a:lstStyle/>
          <a:p>
            <a:pPr algn="ctr"/>
            <a:r>
              <a:rPr lang="uk-UA" dirty="0">
                <a:solidFill>
                  <a:srgbClr val="FF0000"/>
                </a:solidFill>
              </a:rPr>
              <a:t>Регіональні безпекові ініціативи</a:t>
            </a:r>
          </a:p>
        </p:txBody>
      </p:sp>
      <p:graphicFrame>
        <p:nvGraphicFramePr>
          <p:cNvPr id="4" name="Місце для вмісту 3">
            <a:extLst>
              <a:ext uri="{FF2B5EF4-FFF2-40B4-BE49-F238E27FC236}">
                <a16:creationId xmlns:a16="http://schemas.microsoft.com/office/drawing/2014/main" id="{F21DF737-9EE7-457E-B3C4-EAB7AAD52BC9}"/>
              </a:ext>
            </a:extLst>
          </p:cNvPr>
          <p:cNvGraphicFramePr>
            <a:graphicFrameLocks noGrp="1"/>
          </p:cNvGraphicFramePr>
          <p:nvPr>
            <p:ph type="pic" idx="1"/>
            <p:extLst>
              <p:ext uri="{D42A27DB-BD31-4B8C-83A1-F6EECF244321}">
                <p14:modId xmlns:p14="http://schemas.microsoft.com/office/powerpoint/2010/main" val="3747615653"/>
              </p:ext>
            </p:extLst>
          </p:nvPr>
        </p:nvGraphicFramePr>
        <p:xfrm>
          <a:off x="-15875" y="289367"/>
          <a:ext cx="11293475" cy="512921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29504360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BA6305C3-9FEF-440C-9CA6-49C2BD48E531}"/>
              </a:ext>
            </a:extLst>
          </p:cNvPr>
          <p:cNvSpPr>
            <a:spLocks noGrp="1"/>
          </p:cNvSpPr>
          <p:nvPr>
            <p:ph type="title"/>
          </p:nvPr>
        </p:nvSpPr>
        <p:spPr/>
        <p:txBody>
          <a:bodyPr/>
          <a:lstStyle/>
          <a:p>
            <a:r>
              <a:rPr lang="uk-UA" dirty="0">
                <a:solidFill>
                  <a:srgbClr val="FF0000"/>
                </a:solidFill>
              </a:rPr>
              <a:t>План</a:t>
            </a:r>
            <a:r>
              <a:rPr lang="uk-UA" dirty="0"/>
              <a:t> </a:t>
            </a:r>
          </a:p>
        </p:txBody>
      </p:sp>
      <p:sp>
        <p:nvSpPr>
          <p:cNvPr id="3" name="Місце для вмісту 2">
            <a:extLst>
              <a:ext uri="{FF2B5EF4-FFF2-40B4-BE49-F238E27FC236}">
                <a16:creationId xmlns:a16="http://schemas.microsoft.com/office/drawing/2014/main" id="{76DF015F-9E1E-4D84-9380-050A05391B61}"/>
              </a:ext>
            </a:extLst>
          </p:cNvPr>
          <p:cNvSpPr>
            <a:spLocks noGrp="1"/>
          </p:cNvSpPr>
          <p:nvPr>
            <p:ph idx="1"/>
          </p:nvPr>
        </p:nvSpPr>
        <p:spPr>
          <a:xfrm>
            <a:off x="1261872" y="1828800"/>
            <a:ext cx="9692640" cy="4351337"/>
          </a:xfrm>
        </p:spPr>
        <p:txBody>
          <a:bodyPr/>
          <a:lstStyle/>
          <a:p>
            <a:pPr marL="0" indent="0">
              <a:buNone/>
              <a:tabLst>
                <a:tab pos="268288" algn="l"/>
              </a:tabLst>
            </a:pPr>
            <a:r>
              <a:rPr lang="uk-UA" sz="2800" dirty="0"/>
              <a:t>1.	Безпекові інститути України</a:t>
            </a:r>
          </a:p>
          <a:p>
            <a:pPr marL="0" indent="0">
              <a:buNone/>
              <a:tabLst>
                <a:tab pos="268288" algn="l"/>
              </a:tabLst>
            </a:pPr>
            <a:r>
              <a:rPr lang="uk-UA" sz="2800" dirty="0"/>
              <a:t>2.	Взаємодія між безпековими інститутами</a:t>
            </a:r>
          </a:p>
          <a:p>
            <a:pPr marL="0" indent="0">
              <a:buNone/>
              <a:tabLst>
                <a:tab pos="268288" algn="l"/>
              </a:tabLst>
            </a:pPr>
            <a:r>
              <a:rPr lang="uk-UA" sz="2800" dirty="0"/>
              <a:t>3.	Взаємодія національних та міжнародних безпекових інститутів</a:t>
            </a:r>
          </a:p>
          <a:p>
            <a:pPr marL="0" indent="0">
              <a:buNone/>
              <a:tabLst>
                <a:tab pos="268288" algn="l"/>
              </a:tabLst>
            </a:pPr>
            <a:r>
              <a:rPr lang="uk-UA" sz="2800" dirty="0"/>
              <a:t>4.	Політичний вплив на діяльність безпекових інститутів</a:t>
            </a:r>
          </a:p>
          <a:p>
            <a:endParaRPr lang="uk-UA" dirty="0"/>
          </a:p>
        </p:txBody>
      </p:sp>
    </p:spTree>
    <p:extLst>
      <p:ext uri="{BB962C8B-B14F-4D97-AF65-F5344CB8AC3E}">
        <p14:creationId xmlns:p14="http://schemas.microsoft.com/office/powerpoint/2010/main" val="553268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Заголовок 4">
            <a:extLst>
              <a:ext uri="{FF2B5EF4-FFF2-40B4-BE49-F238E27FC236}">
                <a16:creationId xmlns:a16="http://schemas.microsoft.com/office/drawing/2014/main" id="{2D54ADE1-A285-478B-8449-AD71F16B3CB6}"/>
              </a:ext>
            </a:extLst>
          </p:cNvPr>
          <p:cNvSpPr>
            <a:spLocks noGrp="1"/>
          </p:cNvSpPr>
          <p:nvPr>
            <p:ph type="title"/>
          </p:nvPr>
        </p:nvSpPr>
        <p:spPr/>
        <p:txBody>
          <a:bodyPr/>
          <a:lstStyle/>
          <a:p>
            <a:r>
              <a:rPr lang="ru-RU" dirty="0" err="1">
                <a:solidFill>
                  <a:srgbClr val="FF0000"/>
                </a:solidFill>
              </a:rPr>
              <a:t>Політичний</a:t>
            </a:r>
            <a:r>
              <a:rPr lang="ru-RU" dirty="0">
                <a:solidFill>
                  <a:srgbClr val="FF0000"/>
                </a:solidFill>
              </a:rPr>
              <a:t> </a:t>
            </a:r>
            <a:r>
              <a:rPr lang="ru-RU" dirty="0" err="1">
                <a:solidFill>
                  <a:srgbClr val="FF0000"/>
                </a:solidFill>
              </a:rPr>
              <a:t>вплив</a:t>
            </a:r>
            <a:r>
              <a:rPr lang="ru-RU" dirty="0">
                <a:solidFill>
                  <a:srgbClr val="FF0000"/>
                </a:solidFill>
              </a:rPr>
              <a:t> на </a:t>
            </a:r>
            <a:r>
              <a:rPr lang="ru-RU" dirty="0" err="1">
                <a:solidFill>
                  <a:srgbClr val="FF0000"/>
                </a:solidFill>
              </a:rPr>
              <a:t>діяльність</a:t>
            </a:r>
            <a:r>
              <a:rPr lang="ru-RU" dirty="0">
                <a:solidFill>
                  <a:srgbClr val="FF0000"/>
                </a:solidFill>
              </a:rPr>
              <a:t> </a:t>
            </a:r>
            <a:r>
              <a:rPr lang="ru-RU" dirty="0" err="1">
                <a:solidFill>
                  <a:srgbClr val="FF0000"/>
                </a:solidFill>
              </a:rPr>
              <a:t>безпекових</a:t>
            </a:r>
            <a:r>
              <a:rPr lang="ru-RU" dirty="0">
                <a:solidFill>
                  <a:srgbClr val="FF0000"/>
                </a:solidFill>
              </a:rPr>
              <a:t> </a:t>
            </a:r>
            <a:r>
              <a:rPr lang="ru-RU" dirty="0" err="1">
                <a:solidFill>
                  <a:srgbClr val="FF0000"/>
                </a:solidFill>
              </a:rPr>
              <a:t>інститутів</a:t>
            </a:r>
            <a:endParaRPr lang="uk-UA" dirty="0">
              <a:solidFill>
                <a:srgbClr val="FF0000"/>
              </a:solidFill>
            </a:endParaRPr>
          </a:p>
        </p:txBody>
      </p:sp>
      <p:sp>
        <p:nvSpPr>
          <p:cNvPr id="6" name="Місце для вмісту 5">
            <a:extLst>
              <a:ext uri="{FF2B5EF4-FFF2-40B4-BE49-F238E27FC236}">
                <a16:creationId xmlns:a16="http://schemas.microsoft.com/office/drawing/2014/main" id="{7CB6B444-1EC3-4C03-981D-CDCA2487D2D5}"/>
              </a:ext>
            </a:extLst>
          </p:cNvPr>
          <p:cNvSpPr>
            <a:spLocks noGrp="1"/>
          </p:cNvSpPr>
          <p:nvPr>
            <p:ph idx="1"/>
          </p:nvPr>
        </p:nvSpPr>
        <p:spPr>
          <a:xfrm>
            <a:off x="1261872" y="2133600"/>
            <a:ext cx="9185995" cy="5198533"/>
          </a:xfrm>
        </p:spPr>
        <p:txBody>
          <a:bodyPr/>
          <a:lstStyle/>
          <a:p>
            <a:pPr algn="just"/>
            <a:r>
              <a:rPr lang="uk-UA" dirty="0"/>
              <a:t>Політичний фактор відіграє ключову роль у функціонуванні безпекових інститутів України, визначаючи їхні правові рамки, стратегічні пріоритети та організаційну структуру. Вплив політичної влади проявляється через законодавче регулювання, президентське керівництво, політичні ризики та демократичний цивільний контроль.</a:t>
            </a:r>
          </a:p>
          <a:p>
            <a:pPr algn="just"/>
            <a:r>
              <a:rPr lang="uk-UA" b="1" dirty="0">
                <a:solidFill>
                  <a:srgbClr val="FF0000"/>
                </a:solidFill>
              </a:rPr>
              <a:t>Законодавче регулювання</a:t>
            </a:r>
            <a:r>
              <a:rPr lang="uk-UA" dirty="0">
                <a:solidFill>
                  <a:srgbClr val="FF0000"/>
                </a:solidFill>
              </a:rPr>
              <a:t> </a:t>
            </a:r>
            <a:r>
              <a:rPr lang="uk-UA" dirty="0"/>
              <a:t>є основним механізмом формування діяльності безпекових структур. Верховна Рада України ухвалює закони, що регламентують їхню роботу, визначає державну політику у сфері безпеки та оборони, а також здійснює парламентський контроль через профільні комітети. Крім того, затвердження бюджету для безпекового сектору є критичним елементом впливу політичної влади на ефективність його роботи.</a:t>
            </a:r>
          </a:p>
        </p:txBody>
      </p:sp>
    </p:spTree>
    <p:extLst>
      <p:ext uri="{BB962C8B-B14F-4D97-AF65-F5344CB8AC3E}">
        <p14:creationId xmlns:p14="http://schemas.microsoft.com/office/powerpoint/2010/main" val="369993228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вмісту 2">
            <a:extLst>
              <a:ext uri="{FF2B5EF4-FFF2-40B4-BE49-F238E27FC236}">
                <a16:creationId xmlns:a16="http://schemas.microsoft.com/office/drawing/2014/main" id="{38F69FC8-7501-4172-A689-E01B8B818B9E}"/>
              </a:ext>
            </a:extLst>
          </p:cNvPr>
          <p:cNvSpPr>
            <a:spLocks noGrp="1"/>
          </p:cNvSpPr>
          <p:nvPr>
            <p:ph idx="1"/>
          </p:nvPr>
        </p:nvSpPr>
        <p:spPr>
          <a:xfrm>
            <a:off x="584538" y="398198"/>
            <a:ext cx="10151195" cy="6061604"/>
          </a:xfrm>
        </p:spPr>
        <p:txBody>
          <a:bodyPr/>
          <a:lstStyle/>
          <a:p>
            <a:pPr algn="just"/>
            <a:r>
              <a:rPr lang="uk-UA" b="1" dirty="0">
                <a:solidFill>
                  <a:srgbClr val="FF0000"/>
                </a:solidFill>
              </a:rPr>
              <a:t>Президентський вплив</a:t>
            </a:r>
            <a:r>
              <a:rPr lang="uk-UA" dirty="0">
                <a:solidFill>
                  <a:srgbClr val="FF0000"/>
                </a:solidFill>
              </a:rPr>
              <a:t> </a:t>
            </a:r>
            <a:r>
              <a:rPr lang="uk-UA" dirty="0"/>
              <a:t>є вагомим чинником у функціонуванні безпекових відомств, оскільки Президент України виконує роль Верховного Головнокомандувача Збройних Сил. Він має повноваження призначати керівників ключових безпекових структур, формувати склад Ради національної безпеки і оборони (РНБО) та визначати стратегічні напрями безпекової політики.</a:t>
            </a:r>
          </a:p>
          <a:p>
            <a:pPr algn="just"/>
            <a:r>
              <a:rPr lang="uk-UA" b="1" dirty="0">
                <a:solidFill>
                  <a:srgbClr val="FF0000"/>
                </a:solidFill>
              </a:rPr>
              <a:t>Виклики політичного впливу</a:t>
            </a:r>
            <a:r>
              <a:rPr lang="uk-UA" dirty="0">
                <a:solidFill>
                  <a:srgbClr val="FF0000"/>
                </a:solidFill>
              </a:rPr>
              <a:t> </a:t>
            </a:r>
            <a:r>
              <a:rPr lang="uk-UA" dirty="0"/>
              <a:t>включають ризики політизації безпекових інститутів, залежність реформ від зміни політичної кон’юнктури та вплив олігархічних груп на певні сектори безпеки. Часто політичні рішення можуть мати короткостроковий характер, що ускладнює проведення комплексних реформ і впровадження довгострокових стратегій розвитку безпекового сектору.</a:t>
            </a:r>
          </a:p>
          <a:p>
            <a:pPr algn="just"/>
            <a:r>
              <a:rPr lang="uk-UA" b="1" dirty="0">
                <a:solidFill>
                  <a:srgbClr val="FF0000"/>
                </a:solidFill>
              </a:rPr>
              <a:t>Демократичний цивільний контроль</a:t>
            </a:r>
            <a:r>
              <a:rPr lang="uk-UA" dirty="0">
                <a:solidFill>
                  <a:srgbClr val="FF0000"/>
                </a:solidFill>
              </a:rPr>
              <a:t> </a:t>
            </a:r>
            <a:r>
              <a:rPr lang="uk-UA" dirty="0"/>
              <a:t>є важливим елементом забезпечення прозорості та підзвітності безпекових інститутів. Він реалізується через громадські ради при безпекових відомствах, журналістські розслідування та міжнародний моніторинг процесів реформування. Громадянське суспільство відіграє важливу роль у контролі за діяльністю безпекових органів та запобіганні зловживанням владою.</a:t>
            </a:r>
          </a:p>
          <a:p>
            <a:pPr algn="just"/>
            <a:r>
              <a:rPr lang="uk-UA" dirty="0"/>
              <a:t>В умовах війни Україна досягла значного прогресу у реформуванні безпекового сектору та зміцненні його ефективності. Однак залишаються виклики, пов’язані з оптимізацією структури безпекових інститутів, подоланням бюрократичних бар'єрів та забезпеченням незалежності від політичного впливу.</a:t>
            </a:r>
          </a:p>
        </p:txBody>
      </p:sp>
    </p:spTree>
    <p:extLst>
      <p:ext uri="{BB962C8B-B14F-4D97-AF65-F5344CB8AC3E}">
        <p14:creationId xmlns:p14="http://schemas.microsoft.com/office/powerpoint/2010/main" val="240222840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a:extLst>
              <a:ext uri="{FF2B5EF4-FFF2-40B4-BE49-F238E27FC236}">
                <a16:creationId xmlns:a16="http://schemas.microsoft.com/office/drawing/2014/main" id="{1C62700E-E67A-4014-9B7B-95DC9F86E6DB}"/>
              </a:ext>
            </a:extLst>
          </p:cNvPr>
          <p:cNvSpPr>
            <a:spLocks noGrp="1"/>
          </p:cNvSpPr>
          <p:nvPr>
            <p:ph type="ctrTitle"/>
          </p:nvPr>
        </p:nvSpPr>
        <p:spPr>
          <a:xfrm>
            <a:off x="2142405" y="0"/>
            <a:ext cx="9418320" cy="4041648"/>
          </a:xfrm>
        </p:spPr>
        <p:txBody>
          <a:bodyPr/>
          <a:lstStyle/>
          <a:p>
            <a:r>
              <a:rPr lang="uk-UA" dirty="0">
                <a:solidFill>
                  <a:srgbClr val="FF0000"/>
                </a:solidFill>
              </a:rPr>
              <a:t>Дякую за увагу!</a:t>
            </a:r>
          </a:p>
        </p:txBody>
      </p:sp>
    </p:spTree>
    <p:extLst>
      <p:ext uri="{BB962C8B-B14F-4D97-AF65-F5344CB8AC3E}">
        <p14:creationId xmlns:p14="http://schemas.microsoft.com/office/powerpoint/2010/main" val="83498079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вмісту 2">
            <a:extLst>
              <a:ext uri="{FF2B5EF4-FFF2-40B4-BE49-F238E27FC236}">
                <a16:creationId xmlns:a16="http://schemas.microsoft.com/office/drawing/2014/main" id="{9F5922EC-7F56-48C7-A25B-F72E0D45602B}"/>
              </a:ext>
            </a:extLst>
          </p:cNvPr>
          <p:cNvSpPr>
            <a:spLocks noGrp="1"/>
          </p:cNvSpPr>
          <p:nvPr>
            <p:ph idx="1"/>
          </p:nvPr>
        </p:nvSpPr>
        <p:spPr>
          <a:xfrm>
            <a:off x="347472" y="474134"/>
            <a:ext cx="10709995" cy="5672666"/>
          </a:xfrm>
        </p:spPr>
        <p:txBody>
          <a:bodyPr>
            <a:noAutofit/>
          </a:bodyPr>
          <a:lstStyle/>
          <a:p>
            <a:pPr algn="just"/>
            <a:r>
              <a:rPr lang="ru-RU" sz="2000" dirty="0" err="1"/>
              <a:t>Безпекові</a:t>
            </a:r>
            <a:r>
              <a:rPr lang="ru-RU" sz="2000" dirty="0"/>
              <a:t> </a:t>
            </a:r>
            <a:r>
              <a:rPr lang="ru-RU" sz="2000" dirty="0" err="1"/>
              <a:t>інститути</a:t>
            </a:r>
            <a:r>
              <a:rPr lang="ru-RU" sz="2000" dirty="0"/>
              <a:t> </a:t>
            </a:r>
            <a:r>
              <a:rPr lang="ru-RU" sz="2000" dirty="0" err="1"/>
              <a:t>України</a:t>
            </a:r>
            <a:r>
              <a:rPr lang="ru-RU" sz="2000" dirty="0"/>
              <a:t> </a:t>
            </a:r>
            <a:r>
              <a:rPr lang="ru-RU" sz="2000" dirty="0" err="1"/>
              <a:t>представляють</a:t>
            </a:r>
            <a:r>
              <a:rPr lang="ru-RU" sz="2000" dirty="0"/>
              <a:t> собою </a:t>
            </a:r>
            <a:r>
              <a:rPr lang="ru-RU" sz="2000" dirty="0" err="1"/>
              <a:t>комплексну</a:t>
            </a:r>
            <a:r>
              <a:rPr lang="ru-RU" sz="2000" dirty="0"/>
              <a:t> систему </a:t>
            </a:r>
            <a:r>
              <a:rPr lang="ru-RU" sz="2000" dirty="0" err="1"/>
              <a:t>органів</a:t>
            </a:r>
            <a:r>
              <a:rPr lang="ru-RU" sz="2000" dirty="0"/>
              <a:t> та </a:t>
            </a:r>
            <a:r>
              <a:rPr lang="ru-RU" sz="2000" dirty="0" err="1"/>
              <a:t>установ</a:t>
            </a:r>
            <a:r>
              <a:rPr lang="ru-RU" sz="2000" dirty="0"/>
              <a:t>, </a:t>
            </a:r>
            <a:r>
              <a:rPr lang="ru-RU" sz="2000" dirty="0" err="1"/>
              <a:t>відповідальних</a:t>
            </a:r>
            <a:r>
              <a:rPr lang="ru-RU" sz="2000" dirty="0"/>
              <a:t> за </a:t>
            </a:r>
            <a:r>
              <a:rPr lang="ru-RU" sz="2000" dirty="0" err="1"/>
              <a:t>забезпечення</a:t>
            </a:r>
            <a:r>
              <a:rPr lang="ru-RU" sz="2000" dirty="0"/>
              <a:t> </a:t>
            </a:r>
            <a:r>
              <a:rPr lang="ru-RU" sz="2000" dirty="0" err="1"/>
              <a:t>національної</a:t>
            </a:r>
            <a:r>
              <a:rPr lang="ru-RU" sz="2000" dirty="0"/>
              <a:t> </a:t>
            </a:r>
            <a:r>
              <a:rPr lang="ru-RU" sz="2000" dirty="0" err="1"/>
              <a:t>безпеки</a:t>
            </a:r>
            <a:r>
              <a:rPr lang="ru-RU" sz="2000" dirty="0"/>
              <a:t> </a:t>
            </a:r>
            <a:r>
              <a:rPr lang="ru-RU" sz="2000" dirty="0" err="1"/>
              <a:t>держави</a:t>
            </a:r>
            <a:r>
              <a:rPr lang="ru-RU" sz="2000" dirty="0"/>
              <a:t>. </a:t>
            </a:r>
          </a:p>
          <a:p>
            <a:pPr algn="just"/>
            <a:r>
              <a:rPr lang="uk-UA" sz="2000" dirty="0"/>
              <a:t>Перш ніж досліджувати систему забезпечення національної безпеки в Україні необхідно розглянути нормативне забезпечення галузі. Правову основу державної політики у сферах національної безпеки і оборони становлять Конституція України, цей та інші закони України, міжнародні договори, згода на обов’язковість яких надана Верховною Радою України, а також видані на виконання Конституції та законів України інші нормативно-правові акти</a:t>
            </a:r>
            <a:r>
              <a:rPr lang="ru-RU" sz="2000" dirty="0"/>
              <a:t>.</a:t>
            </a:r>
          </a:p>
          <a:p>
            <a:pPr algn="just"/>
            <a:r>
              <a:rPr lang="uk-UA" sz="2000" dirty="0"/>
              <a:t>Передовсім, функціонування системи забезпечує Закон України «Про національну безпеку України», який визначив новий підхід у сфері процедури стратегічного планування. Механізм передбачає розгляд та схвалення Стратегії національної безпеки України Радою національної безпеки і оборони України, рішення якої вводиться в дію Указом Президента України. Тобто Президент України одночасно вводить в дію рішення Ради та затверджує Стратегію. Цей статус Стратегії, як документа, обов’язкового для виконання, що не є водночас нормативно-правовим актом, але затверджується Указом Президента України, може поставити питання про невиправдане збільшення обсягу його повноважень понад обсяг, визначений Конституцією України, оскільки Стратегія містить приписи для Кабінету Міністрів України та органів місцевого самоврядування.</a:t>
            </a:r>
          </a:p>
        </p:txBody>
      </p:sp>
    </p:spTree>
    <p:extLst>
      <p:ext uri="{BB962C8B-B14F-4D97-AF65-F5344CB8AC3E}">
        <p14:creationId xmlns:p14="http://schemas.microsoft.com/office/powerpoint/2010/main" val="197636093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вмісту 2">
            <a:extLst>
              <a:ext uri="{FF2B5EF4-FFF2-40B4-BE49-F238E27FC236}">
                <a16:creationId xmlns:a16="http://schemas.microsoft.com/office/drawing/2014/main" id="{49CE6919-84BB-4B60-B89D-2FE3EE2E3B7B}"/>
              </a:ext>
            </a:extLst>
          </p:cNvPr>
          <p:cNvSpPr>
            <a:spLocks noGrp="1"/>
          </p:cNvSpPr>
          <p:nvPr>
            <p:ph idx="1"/>
          </p:nvPr>
        </p:nvSpPr>
        <p:spPr>
          <a:xfrm>
            <a:off x="787739" y="711465"/>
            <a:ext cx="9609328" cy="5435070"/>
          </a:xfrm>
        </p:spPr>
        <p:txBody>
          <a:bodyPr>
            <a:noAutofit/>
          </a:bodyPr>
          <a:lstStyle/>
          <a:p>
            <a:pPr algn="just"/>
            <a:r>
              <a:rPr lang="ru-RU" sz="3200" dirty="0" err="1"/>
              <a:t>Відповідно</a:t>
            </a:r>
            <a:r>
              <a:rPr lang="ru-RU" sz="3200" dirty="0"/>
              <a:t> до ст. 12 Закону </a:t>
            </a:r>
            <a:r>
              <a:rPr lang="ru-RU" sz="3200" dirty="0" err="1"/>
              <a:t>України</a:t>
            </a:r>
            <a:r>
              <a:rPr lang="ru-RU" sz="3200" dirty="0"/>
              <a:t> «Про </a:t>
            </a:r>
            <a:r>
              <a:rPr lang="ru-RU" sz="3200" dirty="0" err="1"/>
              <a:t>національну</a:t>
            </a:r>
            <a:r>
              <a:rPr lang="ru-RU" sz="3200" dirty="0"/>
              <a:t> </a:t>
            </a:r>
            <a:r>
              <a:rPr lang="ru-RU" sz="3200" dirty="0" err="1"/>
              <a:t>безпеку</a:t>
            </a:r>
            <a:r>
              <a:rPr lang="ru-RU" sz="3200" dirty="0"/>
              <a:t>» сектор </a:t>
            </a:r>
            <a:r>
              <a:rPr lang="ru-RU" sz="3200" dirty="0" err="1"/>
              <a:t>безпеки</a:t>
            </a:r>
            <a:r>
              <a:rPr lang="ru-RU" sz="3200" dirty="0"/>
              <a:t> і оборони </a:t>
            </a:r>
            <a:r>
              <a:rPr lang="ru-RU" sz="3200" dirty="0" err="1"/>
              <a:t>України</a:t>
            </a:r>
            <a:r>
              <a:rPr lang="ru-RU" sz="3200" dirty="0"/>
              <a:t> </a:t>
            </a:r>
            <a:r>
              <a:rPr lang="ru-RU" sz="3200" dirty="0" err="1"/>
              <a:t>складається</a:t>
            </a:r>
            <a:r>
              <a:rPr lang="ru-RU" sz="3200" dirty="0"/>
              <a:t> з </a:t>
            </a:r>
            <a:r>
              <a:rPr lang="ru-RU" sz="3200" dirty="0" err="1"/>
              <a:t>чотирьох</a:t>
            </a:r>
            <a:r>
              <a:rPr lang="ru-RU" sz="3200" dirty="0"/>
              <a:t> </a:t>
            </a:r>
            <a:r>
              <a:rPr lang="ru-RU" sz="3200" dirty="0" err="1"/>
              <a:t>взаємопов’язаних</a:t>
            </a:r>
            <a:r>
              <a:rPr lang="ru-RU" sz="3200" dirty="0"/>
              <a:t> </a:t>
            </a:r>
            <a:r>
              <a:rPr lang="ru-RU" sz="3200" dirty="0" err="1"/>
              <a:t>складових</a:t>
            </a:r>
            <a:r>
              <a:rPr lang="ru-RU" sz="3200" dirty="0"/>
              <a:t>: </a:t>
            </a:r>
            <a:r>
              <a:rPr lang="ru-RU" sz="3200" dirty="0" err="1"/>
              <a:t>сили</a:t>
            </a:r>
            <a:r>
              <a:rPr lang="ru-RU" sz="3200" dirty="0"/>
              <a:t> </a:t>
            </a:r>
            <a:r>
              <a:rPr lang="ru-RU" sz="3200" dirty="0" err="1"/>
              <a:t>безпеки</a:t>
            </a:r>
            <a:r>
              <a:rPr lang="ru-RU" sz="3200" dirty="0"/>
              <a:t>; </a:t>
            </a:r>
            <a:r>
              <a:rPr lang="ru-RU" sz="3200" dirty="0" err="1"/>
              <a:t>сили</a:t>
            </a:r>
            <a:r>
              <a:rPr lang="ru-RU" sz="3200" dirty="0"/>
              <a:t> оборони; оборонно-</a:t>
            </a:r>
            <a:r>
              <a:rPr lang="ru-RU" sz="3200" dirty="0" err="1"/>
              <a:t>промисловий</a:t>
            </a:r>
            <a:r>
              <a:rPr lang="ru-RU" sz="3200" dirty="0"/>
              <a:t> комплекс; </a:t>
            </a:r>
            <a:r>
              <a:rPr lang="ru-RU" sz="3200" dirty="0" err="1"/>
              <a:t>громадяни</a:t>
            </a:r>
            <a:r>
              <a:rPr lang="ru-RU" sz="3200" dirty="0"/>
              <a:t> та </a:t>
            </a:r>
            <a:r>
              <a:rPr lang="ru-RU" sz="3200" dirty="0" err="1"/>
              <a:t>громадські</a:t>
            </a:r>
            <a:r>
              <a:rPr lang="ru-RU" sz="3200" dirty="0"/>
              <a:t> </a:t>
            </a:r>
            <a:r>
              <a:rPr lang="ru-RU" sz="3200" dirty="0" err="1"/>
              <a:t>об’єднання</a:t>
            </a:r>
            <a:r>
              <a:rPr lang="ru-RU" sz="3200" dirty="0"/>
              <a:t>, </a:t>
            </a:r>
            <a:r>
              <a:rPr lang="ru-RU" sz="3200" dirty="0" err="1"/>
              <a:t>які</a:t>
            </a:r>
            <a:r>
              <a:rPr lang="ru-RU" sz="3200" dirty="0"/>
              <a:t> </a:t>
            </a:r>
            <a:r>
              <a:rPr lang="ru-RU" sz="3200" dirty="0" err="1"/>
              <a:t>добровільно</a:t>
            </a:r>
            <a:r>
              <a:rPr lang="ru-RU" sz="3200" dirty="0"/>
              <a:t> </a:t>
            </a:r>
            <a:r>
              <a:rPr lang="ru-RU" sz="3200" dirty="0" err="1"/>
              <a:t>беруть</a:t>
            </a:r>
            <a:r>
              <a:rPr lang="ru-RU" sz="3200" dirty="0"/>
              <a:t> участь у </a:t>
            </a:r>
            <a:r>
              <a:rPr lang="ru-RU" sz="3200" dirty="0" err="1"/>
              <a:t>забезпеченні</a:t>
            </a:r>
            <a:r>
              <a:rPr lang="ru-RU" sz="3200" dirty="0"/>
              <a:t> </a:t>
            </a:r>
            <a:r>
              <a:rPr lang="ru-RU" sz="3200" dirty="0" err="1"/>
              <a:t>національної</a:t>
            </a:r>
            <a:r>
              <a:rPr lang="ru-RU" sz="3200" dirty="0"/>
              <a:t> </a:t>
            </a:r>
            <a:r>
              <a:rPr lang="ru-RU" sz="3200" dirty="0" err="1"/>
              <a:t>безпеки</a:t>
            </a:r>
            <a:r>
              <a:rPr lang="ru-RU" sz="3200" dirty="0"/>
              <a:t>. </a:t>
            </a:r>
          </a:p>
          <a:p>
            <a:pPr algn="just"/>
            <a:r>
              <a:rPr lang="ru-RU" sz="3200" dirty="0" err="1"/>
              <a:t>Функції</a:t>
            </a:r>
            <a:r>
              <a:rPr lang="ru-RU" sz="3200" dirty="0"/>
              <a:t> та </a:t>
            </a:r>
            <a:r>
              <a:rPr lang="ru-RU" sz="3200" dirty="0" err="1"/>
              <a:t>повноваження</a:t>
            </a:r>
            <a:r>
              <a:rPr lang="ru-RU" sz="3200" dirty="0"/>
              <a:t> </a:t>
            </a:r>
            <a:r>
              <a:rPr lang="ru-RU" sz="3200" dirty="0" err="1"/>
              <a:t>складових</a:t>
            </a:r>
            <a:r>
              <a:rPr lang="ru-RU" sz="3200" dirty="0"/>
              <a:t> сектору </a:t>
            </a:r>
            <a:r>
              <a:rPr lang="ru-RU" sz="3200" dirty="0" err="1"/>
              <a:t>безпеки</a:t>
            </a:r>
            <a:r>
              <a:rPr lang="ru-RU" sz="3200" dirty="0"/>
              <a:t> і оборони </a:t>
            </a:r>
            <a:r>
              <a:rPr lang="ru-RU" sz="3200" dirty="0" err="1"/>
              <a:t>визначаються</a:t>
            </a:r>
            <a:r>
              <a:rPr lang="ru-RU" sz="3200" dirty="0"/>
              <a:t> </a:t>
            </a:r>
            <a:r>
              <a:rPr lang="ru-RU" sz="3200" dirty="0" err="1"/>
              <a:t>законодавством</a:t>
            </a:r>
            <a:r>
              <a:rPr lang="ru-RU" sz="3200" dirty="0"/>
              <a:t> </a:t>
            </a:r>
            <a:r>
              <a:rPr lang="ru-RU" sz="3200" dirty="0" err="1"/>
              <a:t>України</a:t>
            </a:r>
            <a:r>
              <a:rPr lang="ru-RU" sz="3200" dirty="0"/>
              <a:t>.</a:t>
            </a:r>
            <a:endParaRPr lang="uk-UA" sz="3200" dirty="0"/>
          </a:p>
        </p:txBody>
      </p:sp>
    </p:spTree>
    <p:extLst>
      <p:ext uri="{BB962C8B-B14F-4D97-AF65-F5344CB8AC3E}">
        <p14:creationId xmlns:p14="http://schemas.microsoft.com/office/powerpoint/2010/main" val="304779638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a:extLst>
              <a:ext uri="{FF2B5EF4-FFF2-40B4-BE49-F238E27FC236}">
                <a16:creationId xmlns:a16="http://schemas.microsoft.com/office/drawing/2014/main" id="{D27EE0E3-5159-4346-94CD-5C04783EEE33}"/>
              </a:ext>
            </a:extLst>
          </p:cNvPr>
          <p:cNvSpPr>
            <a:spLocks noGrp="1"/>
          </p:cNvSpPr>
          <p:nvPr>
            <p:ph type="title"/>
          </p:nvPr>
        </p:nvSpPr>
        <p:spPr>
          <a:xfrm>
            <a:off x="732344" y="-311573"/>
            <a:ext cx="9692640" cy="1325562"/>
          </a:xfrm>
        </p:spPr>
        <p:txBody>
          <a:bodyPr/>
          <a:lstStyle/>
          <a:p>
            <a:r>
              <a:rPr lang="uk-UA" dirty="0">
                <a:solidFill>
                  <a:srgbClr val="FF0000"/>
                </a:solidFill>
              </a:rPr>
              <a:t>Міністерство оборони України</a:t>
            </a:r>
          </a:p>
        </p:txBody>
      </p:sp>
      <p:sp>
        <p:nvSpPr>
          <p:cNvPr id="5" name="Місце для вмісту 4">
            <a:extLst>
              <a:ext uri="{FF2B5EF4-FFF2-40B4-BE49-F238E27FC236}">
                <a16:creationId xmlns:a16="http://schemas.microsoft.com/office/drawing/2014/main" id="{97426768-7EDE-4D5C-A595-0E596C46E4FE}"/>
              </a:ext>
            </a:extLst>
          </p:cNvPr>
          <p:cNvSpPr>
            <a:spLocks noGrp="1"/>
          </p:cNvSpPr>
          <p:nvPr>
            <p:ph sz="half" idx="1"/>
          </p:nvPr>
        </p:nvSpPr>
        <p:spPr>
          <a:xfrm>
            <a:off x="935544" y="1492673"/>
            <a:ext cx="4480560" cy="4351337"/>
          </a:xfrm>
        </p:spPr>
        <p:txBody>
          <a:bodyPr>
            <a:normAutofit/>
          </a:bodyPr>
          <a:lstStyle/>
          <a:p>
            <a:pPr marL="0" indent="0" algn="just">
              <a:buNone/>
            </a:pPr>
            <a:r>
              <a:rPr lang="ru-RU" sz="2800" dirty="0"/>
              <a:t>– </a:t>
            </a:r>
            <a:r>
              <a:rPr lang="ru-RU" sz="2800" dirty="0" err="1"/>
              <a:t>забезпечує</a:t>
            </a:r>
            <a:r>
              <a:rPr lang="ru-RU" sz="2800" dirty="0"/>
              <a:t> </a:t>
            </a:r>
            <a:r>
              <a:rPr lang="ru-RU" sz="2800" dirty="0" err="1"/>
              <a:t>формування</a:t>
            </a:r>
            <a:r>
              <a:rPr lang="ru-RU" sz="2800" dirty="0"/>
              <a:t> та </a:t>
            </a:r>
            <a:r>
              <a:rPr lang="ru-RU" sz="2800" dirty="0" err="1"/>
              <a:t>реалізує</a:t>
            </a:r>
            <a:r>
              <a:rPr lang="ru-RU" sz="2800" dirty="0"/>
              <a:t> </a:t>
            </a:r>
            <a:r>
              <a:rPr lang="ru-RU" sz="2800" dirty="0" err="1"/>
              <a:t>державну</a:t>
            </a:r>
            <a:r>
              <a:rPr lang="ru-RU" sz="2800" dirty="0"/>
              <a:t> </a:t>
            </a:r>
            <a:r>
              <a:rPr lang="ru-RU" sz="2800" dirty="0" err="1"/>
              <a:t>політику</a:t>
            </a:r>
            <a:r>
              <a:rPr lang="ru-RU" sz="2800" dirty="0"/>
              <a:t> з </a:t>
            </a:r>
            <a:r>
              <a:rPr lang="ru-RU" sz="2800" dirty="0" err="1"/>
              <a:t>питань</a:t>
            </a:r>
            <a:r>
              <a:rPr lang="ru-RU" sz="2800" dirty="0"/>
              <a:t> </a:t>
            </a:r>
            <a:r>
              <a:rPr lang="ru-RU" sz="2800" dirty="0" err="1"/>
              <a:t>національної</a:t>
            </a:r>
            <a:r>
              <a:rPr lang="ru-RU" sz="2800" dirty="0"/>
              <a:t> </a:t>
            </a:r>
            <a:r>
              <a:rPr lang="ru-RU" sz="2800" dirty="0" err="1"/>
              <a:t>безпеки</a:t>
            </a:r>
            <a:r>
              <a:rPr lang="ru-RU" sz="2800" dirty="0"/>
              <a:t> у </a:t>
            </a:r>
            <a:r>
              <a:rPr lang="ru-RU" sz="2800" dirty="0" err="1"/>
              <a:t>воєнній</a:t>
            </a:r>
            <a:r>
              <a:rPr lang="ru-RU" sz="2800" dirty="0"/>
              <a:t> </a:t>
            </a:r>
            <a:r>
              <a:rPr lang="ru-RU" sz="2800" dirty="0" err="1"/>
              <a:t>сфері</a:t>
            </a:r>
            <a:r>
              <a:rPr lang="ru-RU" sz="2800" dirty="0"/>
              <a:t>, сферах оборони і </a:t>
            </a:r>
            <a:r>
              <a:rPr lang="ru-RU" sz="2800" dirty="0" err="1"/>
              <a:t>військового</a:t>
            </a:r>
            <a:r>
              <a:rPr lang="ru-RU" sz="2800" dirty="0"/>
              <a:t> </a:t>
            </a:r>
            <a:r>
              <a:rPr lang="ru-RU" sz="2800" dirty="0" err="1"/>
              <a:t>будівництва</a:t>
            </a:r>
            <a:r>
              <a:rPr lang="ru-RU" sz="2800" dirty="0"/>
              <a:t> у </a:t>
            </a:r>
            <a:r>
              <a:rPr lang="ru-RU" sz="2800" dirty="0" err="1"/>
              <a:t>мирний</a:t>
            </a:r>
            <a:r>
              <a:rPr lang="ru-RU" sz="2800" dirty="0"/>
              <a:t> час та </a:t>
            </a:r>
            <a:r>
              <a:rPr lang="ru-RU" sz="2800" dirty="0" err="1"/>
              <a:t>особливий</a:t>
            </a:r>
            <a:r>
              <a:rPr lang="ru-RU" sz="2800" dirty="0"/>
              <a:t> </a:t>
            </a:r>
            <a:r>
              <a:rPr lang="ru-RU" sz="2800" dirty="0" err="1"/>
              <a:t>період</a:t>
            </a:r>
            <a:endParaRPr lang="uk-UA" sz="2800" dirty="0"/>
          </a:p>
        </p:txBody>
      </p:sp>
      <p:pic>
        <p:nvPicPr>
          <p:cNvPr id="1026" name="Picture 2">
            <a:extLst>
              <a:ext uri="{FF2B5EF4-FFF2-40B4-BE49-F238E27FC236}">
                <a16:creationId xmlns:a16="http://schemas.microsoft.com/office/drawing/2014/main" id="{2841AD12-A5CD-423F-AAD5-FEEA5F7FD8D1}"/>
              </a:ext>
            </a:extLst>
          </p:cNvPr>
          <p:cNvPicPr>
            <a:picLocks noGrp="1" noChangeAspect="1" noChangeArrowheads="1"/>
          </p:cNvPicPr>
          <p:nvPr>
            <p:ph sz="half" idx="2"/>
          </p:nvPr>
        </p:nvPicPr>
        <p:blipFill>
          <a:blip r:embed="rId3">
            <a:extLst>
              <a:ext uri="{28A0092B-C50C-407E-A947-70E740481C1C}">
                <a14:useLocalDpi xmlns:a14="http://schemas.microsoft.com/office/drawing/2010/main" val="0"/>
              </a:ext>
            </a:extLst>
          </a:blip>
          <a:srcRect/>
          <a:stretch>
            <a:fillRect/>
          </a:stretch>
        </p:blipFill>
        <p:spPr bwMode="auto">
          <a:xfrm>
            <a:off x="6528656" y="1133658"/>
            <a:ext cx="4291744" cy="4536987"/>
          </a:xfrm>
          <a:prstGeom prst="rect">
            <a:avLst/>
          </a:prstGeom>
          <a:noFill/>
          <a:extLst>
            <a:ext uri="{909E8E84-426E-40DD-AFC4-6F175D3DCCD1}">
              <a14:hiddenFill xmlns:a14="http://schemas.microsoft.com/office/drawing/2010/main">
                <a:solidFill>
                  <a:srgbClr val="FFFFFF"/>
                </a:solidFill>
              </a14:hiddenFill>
            </a:ext>
          </a:extLst>
        </p:spPr>
      </p:pic>
      <p:sp>
        <p:nvSpPr>
          <p:cNvPr id="9" name="TextBox 8">
            <a:extLst>
              <a:ext uri="{FF2B5EF4-FFF2-40B4-BE49-F238E27FC236}">
                <a16:creationId xmlns:a16="http://schemas.microsoft.com/office/drawing/2014/main" id="{C84F7348-6362-4FC9-92BC-B478E1D48B1F}"/>
              </a:ext>
            </a:extLst>
          </p:cNvPr>
          <p:cNvSpPr txBox="1"/>
          <p:nvPr/>
        </p:nvSpPr>
        <p:spPr>
          <a:xfrm>
            <a:off x="6096000" y="5604668"/>
            <a:ext cx="4981442" cy="1015663"/>
          </a:xfrm>
          <a:prstGeom prst="rect">
            <a:avLst/>
          </a:prstGeom>
          <a:noFill/>
        </p:spPr>
        <p:txBody>
          <a:bodyPr wrap="square">
            <a:spAutoFit/>
          </a:bodyPr>
          <a:lstStyle/>
          <a:p>
            <a:pPr algn="ctr"/>
            <a:r>
              <a:rPr lang="ru-RU" sz="2000" dirty="0"/>
              <a:t>Рустем </a:t>
            </a:r>
            <a:r>
              <a:rPr lang="ru-RU" sz="2000" dirty="0" err="1"/>
              <a:t>Умєров</a:t>
            </a:r>
            <a:r>
              <a:rPr lang="ru-RU" sz="2000" dirty="0"/>
              <a:t> </a:t>
            </a:r>
            <a:r>
              <a:rPr lang="ru-RU" sz="2000" dirty="0" err="1"/>
              <a:t>призначений</a:t>
            </a:r>
            <a:r>
              <a:rPr lang="ru-RU" sz="2000" dirty="0"/>
              <a:t> на посаду </a:t>
            </a:r>
            <a:r>
              <a:rPr lang="ru-RU" sz="2000" dirty="0" err="1"/>
              <a:t>міністра</a:t>
            </a:r>
            <a:r>
              <a:rPr lang="ru-RU" sz="2000" dirty="0"/>
              <a:t> оборони </a:t>
            </a:r>
            <a:r>
              <a:rPr lang="ru-RU" sz="2000" dirty="0" err="1"/>
              <a:t>України</a:t>
            </a:r>
            <a:r>
              <a:rPr lang="ru-RU" sz="2000" dirty="0"/>
              <a:t> 6 вересня 2023 року.</a:t>
            </a:r>
            <a:endParaRPr lang="uk-UA" sz="2000" dirty="0"/>
          </a:p>
        </p:txBody>
      </p:sp>
    </p:spTree>
    <p:extLst>
      <p:ext uri="{BB962C8B-B14F-4D97-AF65-F5344CB8AC3E}">
        <p14:creationId xmlns:p14="http://schemas.microsoft.com/office/powerpoint/2010/main" val="233181720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4D16D553-6CBB-4368-AD3F-3D880F1A4D58}"/>
              </a:ext>
            </a:extLst>
          </p:cNvPr>
          <p:cNvSpPr>
            <a:spLocks noGrp="1"/>
          </p:cNvSpPr>
          <p:nvPr>
            <p:ph type="title"/>
          </p:nvPr>
        </p:nvSpPr>
        <p:spPr>
          <a:xfrm>
            <a:off x="1261872" y="365760"/>
            <a:ext cx="9692640" cy="751840"/>
          </a:xfrm>
        </p:spPr>
        <p:txBody>
          <a:bodyPr/>
          <a:lstStyle/>
          <a:p>
            <a:r>
              <a:rPr lang="uk-UA" dirty="0">
                <a:solidFill>
                  <a:srgbClr val="FF0000"/>
                </a:solidFill>
              </a:rPr>
              <a:t>Збройні Сили України</a:t>
            </a:r>
          </a:p>
        </p:txBody>
      </p:sp>
      <p:sp>
        <p:nvSpPr>
          <p:cNvPr id="3" name="Місце для вмісту 2">
            <a:extLst>
              <a:ext uri="{FF2B5EF4-FFF2-40B4-BE49-F238E27FC236}">
                <a16:creationId xmlns:a16="http://schemas.microsoft.com/office/drawing/2014/main" id="{5BACB1F9-2891-4DA0-A70E-24DEE033AD87}"/>
              </a:ext>
            </a:extLst>
          </p:cNvPr>
          <p:cNvSpPr>
            <a:spLocks noGrp="1"/>
          </p:cNvSpPr>
          <p:nvPr>
            <p:ph sz="half" idx="1"/>
          </p:nvPr>
        </p:nvSpPr>
        <p:spPr>
          <a:xfrm>
            <a:off x="863600" y="1524000"/>
            <a:ext cx="4878832" cy="4656137"/>
          </a:xfrm>
        </p:spPr>
        <p:txBody>
          <a:bodyPr>
            <a:normAutofit fontScale="92500"/>
          </a:bodyPr>
          <a:lstStyle/>
          <a:p>
            <a:pPr marL="0" indent="0" algn="just">
              <a:buNone/>
            </a:pPr>
            <a:r>
              <a:rPr lang="uk-UA" dirty="0"/>
              <a:t>Основний військовий інститут, що відповідає за захист територіальної цілісності та суверенітету</a:t>
            </a:r>
            <a:endParaRPr lang="ru-RU" dirty="0"/>
          </a:p>
          <a:p>
            <a:pPr marL="0" indent="0" algn="just">
              <a:buNone/>
            </a:pPr>
            <a:r>
              <a:rPr lang="ru-RU" dirty="0"/>
              <a:t>– </a:t>
            </a:r>
            <a:r>
              <a:rPr lang="ru-RU" dirty="0" err="1"/>
              <a:t>покладаються</a:t>
            </a:r>
            <a:r>
              <a:rPr lang="ru-RU" dirty="0"/>
              <a:t> оборона </a:t>
            </a:r>
            <a:r>
              <a:rPr lang="ru-RU" dirty="0" err="1"/>
              <a:t>України</a:t>
            </a:r>
            <a:r>
              <a:rPr lang="ru-RU" dirty="0"/>
              <a:t>, </a:t>
            </a:r>
            <a:r>
              <a:rPr lang="ru-RU" dirty="0" err="1"/>
              <a:t>захист</a:t>
            </a:r>
            <a:r>
              <a:rPr lang="ru-RU" dirty="0"/>
              <a:t> </a:t>
            </a:r>
            <a:r>
              <a:rPr lang="ru-RU" dirty="0" err="1"/>
              <a:t>її</a:t>
            </a:r>
            <a:r>
              <a:rPr lang="ru-RU" dirty="0"/>
              <a:t> </a:t>
            </a:r>
            <a:r>
              <a:rPr lang="ru-RU" dirty="0" err="1"/>
              <a:t>суверенітету</a:t>
            </a:r>
            <a:r>
              <a:rPr lang="ru-RU" dirty="0"/>
              <a:t>, </a:t>
            </a:r>
            <a:r>
              <a:rPr lang="ru-RU" dirty="0" err="1"/>
              <a:t>територіальної</a:t>
            </a:r>
            <a:r>
              <a:rPr lang="ru-RU" dirty="0"/>
              <a:t> </a:t>
            </a:r>
            <a:r>
              <a:rPr lang="ru-RU" dirty="0" err="1"/>
              <a:t>цілісності</a:t>
            </a:r>
            <a:r>
              <a:rPr lang="ru-RU" dirty="0"/>
              <a:t> та </a:t>
            </a:r>
            <a:r>
              <a:rPr lang="ru-RU" dirty="0" err="1"/>
              <a:t>недоторканності</a:t>
            </a:r>
            <a:r>
              <a:rPr lang="ru-RU" dirty="0"/>
              <a:t>; </a:t>
            </a:r>
          </a:p>
          <a:p>
            <a:pPr marL="0" indent="0" algn="just">
              <a:buNone/>
            </a:pPr>
            <a:r>
              <a:rPr lang="ru-RU" dirty="0"/>
              <a:t>– </a:t>
            </a:r>
            <a:r>
              <a:rPr lang="ru-RU" dirty="0" err="1"/>
              <a:t>забезпечують</a:t>
            </a:r>
            <a:r>
              <a:rPr lang="ru-RU" dirty="0"/>
              <a:t> </a:t>
            </a:r>
            <a:r>
              <a:rPr lang="ru-RU" dirty="0" err="1"/>
              <a:t>стримування</a:t>
            </a:r>
            <a:r>
              <a:rPr lang="ru-RU" dirty="0"/>
              <a:t> та </a:t>
            </a:r>
            <a:r>
              <a:rPr lang="ru-RU" dirty="0" err="1"/>
              <a:t>відсіч</a:t>
            </a:r>
            <a:r>
              <a:rPr lang="ru-RU" dirty="0"/>
              <a:t> </a:t>
            </a:r>
            <a:r>
              <a:rPr lang="ru-RU" dirty="0" err="1"/>
              <a:t>збройної</a:t>
            </a:r>
            <a:r>
              <a:rPr lang="ru-RU" dirty="0"/>
              <a:t> </a:t>
            </a:r>
            <a:r>
              <a:rPr lang="ru-RU" dirty="0" err="1"/>
              <a:t>агресії</a:t>
            </a:r>
            <a:r>
              <a:rPr lang="ru-RU" dirty="0"/>
              <a:t> </a:t>
            </a:r>
            <a:r>
              <a:rPr lang="ru-RU" dirty="0" err="1"/>
              <a:t>проти</a:t>
            </a:r>
            <a:r>
              <a:rPr lang="ru-RU" dirty="0"/>
              <a:t> </a:t>
            </a:r>
            <a:r>
              <a:rPr lang="ru-RU" dirty="0" err="1"/>
              <a:t>України</a:t>
            </a:r>
            <a:r>
              <a:rPr lang="ru-RU" dirty="0"/>
              <a:t>, </a:t>
            </a:r>
            <a:r>
              <a:rPr lang="ru-RU" dirty="0" err="1"/>
              <a:t>охорону</a:t>
            </a:r>
            <a:r>
              <a:rPr lang="ru-RU" dirty="0"/>
              <a:t> </a:t>
            </a:r>
            <a:r>
              <a:rPr lang="ru-RU" dirty="0" err="1"/>
              <a:t>повітряного</a:t>
            </a:r>
            <a:r>
              <a:rPr lang="ru-RU" dirty="0"/>
              <a:t> простору </a:t>
            </a:r>
            <a:r>
              <a:rPr lang="ru-RU" dirty="0" err="1"/>
              <a:t>держави</a:t>
            </a:r>
            <a:r>
              <a:rPr lang="ru-RU" dirty="0"/>
              <a:t> та </a:t>
            </a:r>
            <a:r>
              <a:rPr lang="ru-RU" dirty="0" err="1"/>
              <a:t>підводного</a:t>
            </a:r>
            <a:r>
              <a:rPr lang="ru-RU" dirty="0"/>
              <a:t> простору у межах </a:t>
            </a:r>
            <a:r>
              <a:rPr lang="ru-RU" dirty="0" err="1"/>
              <a:t>територіального</a:t>
            </a:r>
            <a:r>
              <a:rPr lang="ru-RU" dirty="0"/>
              <a:t> моря </a:t>
            </a:r>
            <a:r>
              <a:rPr lang="ru-RU" dirty="0" err="1"/>
              <a:t>України</a:t>
            </a:r>
            <a:r>
              <a:rPr lang="ru-RU" dirty="0"/>
              <a:t>, у </a:t>
            </a:r>
            <a:r>
              <a:rPr lang="ru-RU" dirty="0" err="1"/>
              <a:t>випадках</a:t>
            </a:r>
            <a:r>
              <a:rPr lang="ru-RU" dirty="0"/>
              <a:t>, </a:t>
            </a:r>
            <a:r>
              <a:rPr lang="ru-RU" dirty="0" err="1"/>
              <a:t>визначених</a:t>
            </a:r>
            <a:r>
              <a:rPr lang="ru-RU" dirty="0"/>
              <a:t> законом, </a:t>
            </a:r>
            <a:r>
              <a:rPr lang="ru-RU" dirty="0" err="1"/>
              <a:t>беруть</a:t>
            </a:r>
            <a:r>
              <a:rPr lang="ru-RU" dirty="0"/>
              <a:t> участь у заходах, </a:t>
            </a:r>
            <a:r>
              <a:rPr lang="ru-RU" dirty="0" err="1"/>
              <a:t>спрямованих</a:t>
            </a:r>
            <a:r>
              <a:rPr lang="ru-RU" dirty="0"/>
              <a:t> на </a:t>
            </a:r>
            <a:r>
              <a:rPr lang="ru-RU" dirty="0" err="1"/>
              <a:t>боротьбу</a:t>
            </a:r>
            <a:r>
              <a:rPr lang="ru-RU" dirty="0"/>
              <a:t> з </a:t>
            </a:r>
            <a:r>
              <a:rPr lang="ru-RU" dirty="0" err="1"/>
              <a:t>тероризмом</a:t>
            </a:r>
            <a:r>
              <a:rPr lang="ru-RU" dirty="0"/>
              <a:t>.</a:t>
            </a:r>
          </a:p>
          <a:p>
            <a:pPr marL="0" indent="0" algn="just">
              <a:buNone/>
            </a:pPr>
            <a:r>
              <a:rPr lang="ru-RU" dirty="0" err="1"/>
              <a:t>Після</a:t>
            </a:r>
            <a:r>
              <a:rPr lang="ru-RU" dirty="0"/>
              <a:t> початку </a:t>
            </a:r>
            <a:r>
              <a:rPr lang="ru-RU" dirty="0" err="1"/>
              <a:t>російської</a:t>
            </a:r>
            <a:r>
              <a:rPr lang="ru-RU" dirty="0"/>
              <a:t> </a:t>
            </a:r>
            <a:r>
              <a:rPr lang="ru-RU" dirty="0" err="1"/>
              <a:t>агресії</a:t>
            </a:r>
            <a:r>
              <a:rPr lang="ru-RU" dirty="0"/>
              <a:t> у 2014 </a:t>
            </a:r>
            <a:r>
              <a:rPr lang="ru-RU" dirty="0" err="1"/>
              <a:t>році</a:t>
            </a:r>
            <a:r>
              <a:rPr lang="ru-RU" dirty="0"/>
              <a:t> </a:t>
            </a:r>
            <a:r>
              <a:rPr lang="ru-RU" dirty="0" err="1"/>
              <a:t>зазнали</a:t>
            </a:r>
            <a:r>
              <a:rPr lang="ru-RU" dirty="0"/>
              <a:t> </a:t>
            </a:r>
            <a:r>
              <a:rPr lang="ru-RU" dirty="0" err="1"/>
              <a:t>суттєвого</a:t>
            </a:r>
            <a:r>
              <a:rPr lang="ru-RU" dirty="0"/>
              <a:t> </a:t>
            </a:r>
            <a:r>
              <a:rPr lang="ru-RU" dirty="0" err="1"/>
              <a:t>реформування</a:t>
            </a:r>
            <a:r>
              <a:rPr lang="ru-RU" dirty="0"/>
              <a:t> та </a:t>
            </a:r>
            <a:r>
              <a:rPr lang="ru-RU" dirty="0" err="1"/>
              <a:t>модернізації</a:t>
            </a:r>
            <a:endParaRPr lang="uk-UA" dirty="0"/>
          </a:p>
        </p:txBody>
      </p:sp>
      <p:pic>
        <p:nvPicPr>
          <p:cNvPr id="2050" name="Picture 2">
            <a:extLst>
              <a:ext uri="{FF2B5EF4-FFF2-40B4-BE49-F238E27FC236}">
                <a16:creationId xmlns:a16="http://schemas.microsoft.com/office/drawing/2014/main" id="{B08AEABB-C2DE-4B73-BC61-A54D3AFF7A5C}"/>
              </a:ext>
            </a:extLst>
          </p:cNvPr>
          <p:cNvPicPr>
            <a:picLocks noGrp="1" noChangeAspect="1" noChangeArrowheads="1"/>
          </p:cNvPicPr>
          <p:nvPr>
            <p:ph sz="half" idx="2"/>
          </p:nvPr>
        </p:nvPicPr>
        <p:blipFill>
          <a:blip r:embed="rId2">
            <a:extLst>
              <a:ext uri="{28A0092B-C50C-407E-A947-70E740481C1C}">
                <a14:useLocalDpi xmlns:a14="http://schemas.microsoft.com/office/drawing/2010/main" val="0"/>
              </a:ext>
            </a:extLst>
          </a:blip>
          <a:srcRect/>
          <a:stretch>
            <a:fillRect/>
          </a:stretch>
        </p:blipFill>
        <p:spPr bwMode="auto">
          <a:xfrm>
            <a:off x="6449570" y="1223381"/>
            <a:ext cx="3753199" cy="4956756"/>
          </a:xfrm>
          <a:prstGeom prst="rect">
            <a:avLst/>
          </a:prstGeom>
          <a:noFill/>
          <a:extLst>
            <a:ext uri="{909E8E84-426E-40DD-AFC4-6F175D3DCCD1}">
              <a14:hiddenFill xmlns:a14="http://schemas.microsoft.com/office/drawing/2010/main">
                <a:solidFill>
                  <a:srgbClr val="FFFFFF"/>
                </a:solidFill>
              </a14:hiddenFill>
            </a:ext>
          </a:extLst>
        </p:spPr>
      </p:pic>
      <p:sp>
        <p:nvSpPr>
          <p:cNvPr id="7" name="TextBox 6">
            <a:extLst>
              <a:ext uri="{FF2B5EF4-FFF2-40B4-BE49-F238E27FC236}">
                <a16:creationId xmlns:a16="http://schemas.microsoft.com/office/drawing/2014/main" id="{A58D0694-2519-4C50-8654-9C3D1EA854D9}"/>
              </a:ext>
            </a:extLst>
          </p:cNvPr>
          <p:cNvSpPr txBox="1"/>
          <p:nvPr/>
        </p:nvSpPr>
        <p:spPr>
          <a:xfrm>
            <a:off x="5273936" y="6169074"/>
            <a:ext cx="6104466" cy="646331"/>
          </a:xfrm>
          <a:prstGeom prst="rect">
            <a:avLst/>
          </a:prstGeom>
          <a:noFill/>
        </p:spPr>
        <p:txBody>
          <a:bodyPr wrap="square">
            <a:spAutoFit/>
          </a:bodyPr>
          <a:lstStyle/>
          <a:p>
            <a:pPr algn="ctr"/>
            <a:r>
              <a:rPr lang="uk-UA" i="0" dirty="0">
                <a:effectLst/>
              </a:rPr>
              <a:t>Олександр </a:t>
            </a:r>
            <a:r>
              <a:rPr lang="uk-UA" i="0" dirty="0" err="1">
                <a:effectLst/>
              </a:rPr>
              <a:t>Сирський</a:t>
            </a:r>
            <a:endParaRPr lang="uk-UA" i="0" dirty="0">
              <a:effectLst/>
            </a:endParaRPr>
          </a:p>
          <a:p>
            <a:pPr algn="ctr"/>
            <a:r>
              <a:rPr lang="uk-UA" i="0" dirty="0">
                <a:solidFill>
                  <a:srgbClr val="202122"/>
                </a:solidFill>
                <a:effectLst/>
              </a:rPr>
              <a:t>Головнокомандувач Збройних Сил України </a:t>
            </a:r>
            <a:endParaRPr lang="uk-UA" i="0" dirty="0">
              <a:effectLst/>
            </a:endParaRPr>
          </a:p>
        </p:txBody>
      </p:sp>
    </p:spTree>
    <p:extLst>
      <p:ext uri="{BB962C8B-B14F-4D97-AF65-F5344CB8AC3E}">
        <p14:creationId xmlns:p14="http://schemas.microsoft.com/office/powerpoint/2010/main" val="426744140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Місце для тексту 5">
            <a:extLst>
              <a:ext uri="{FF2B5EF4-FFF2-40B4-BE49-F238E27FC236}">
                <a16:creationId xmlns:a16="http://schemas.microsoft.com/office/drawing/2014/main" id="{5A53CB96-8BC2-42DA-89BD-E04644C64254}"/>
              </a:ext>
            </a:extLst>
          </p:cNvPr>
          <p:cNvSpPr>
            <a:spLocks noGrp="1"/>
          </p:cNvSpPr>
          <p:nvPr>
            <p:ph type="body" idx="1"/>
          </p:nvPr>
        </p:nvSpPr>
        <p:spPr/>
        <p:txBody>
          <a:bodyPr>
            <a:noAutofit/>
          </a:bodyPr>
          <a:lstStyle/>
          <a:p>
            <a:r>
              <a:rPr lang="uk-UA" sz="4400" dirty="0">
                <a:solidFill>
                  <a:srgbClr val="FF0000"/>
                </a:solidFill>
                <a:latin typeface="+mj-lt"/>
              </a:rPr>
              <a:t>Національна гвардія України</a:t>
            </a:r>
          </a:p>
        </p:txBody>
      </p:sp>
      <p:sp>
        <p:nvSpPr>
          <p:cNvPr id="7" name="Місце для вмісту 6">
            <a:extLst>
              <a:ext uri="{FF2B5EF4-FFF2-40B4-BE49-F238E27FC236}">
                <a16:creationId xmlns:a16="http://schemas.microsoft.com/office/drawing/2014/main" id="{66A3AE86-3411-4FE8-BE1C-EE5C75C0FD74}"/>
              </a:ext>
            </a:extLst>
          </p:cNvPr>
          <p:cNvSpPr>
            <a:spLocks noGrp="1"/>
          </p:cNvSpPr>
          <p:nvPr>
            <p:ph sz="half" idx="2"/>
          </p:nvPr>
        </p:nvSpPr>
        <p:spPr/>
        <p:txBody>
          <a:bodyPr/>
          <a:lstStyle/>
          <a:p>
            <a:r>
              <a:rPr lang="uk-UA" dirty="0"/>
              <a:t>Військове формування з правоохоронними функціями</a:t>
            </a:r>
          </a:p>
          <a:p>
            <a:r>
              <a:rPr lang="uk-UA" dirty="0"/>
              <a:t>Бере участь у забезпеченні громадської безпеки, захисті та охороні важливих державних об'єктів</a:t>
            </a:r>
          </a:p>
          <a:p>
            <a:pPr algn="just"/>
            <a:r>
              <a:rPr lang="uk-UA" dirty="0"/>
              <a:t>Від 2014 року активно залучена до операцій із забезпечення національної безпеки на сході України</a:t>
            </a:r>
          </a:p>
        </p:txBody>
      </p:sp>
      <p:sp>
        <p:nvSpPr>
          <p:cNvPr id="8" name="Місце для тексту 7">
            <a:extLst>
              <a:ext uri="{FF2B5EF4-FFF2-40B4-BE49-F238E27FC236}">
                <a16:creationId xmlns:a16="http://schemas.microsoft.com/office/drawing/2014/main" id="{8B06957D-8709-4F12-91CC-8DED95317807}"/>
              </a:ext>
            </a:extLst>
          </p:cNvPr>
          <p:cNvSpPr>
            <a:spLocks noGrp="1"/>
          </p:cNvSpPr>
          <p:nvPr>
            <p:ph type="body" sz="quarter" idx="3"/>
          </p:nvPr>
        </p:nvSpPr>
        <p:spPr>
          <a:xfrm>
            <a:off x="6126480" y="1713655"/>
            <a:ext cx="4803648" cy="731520"/>
          </a:xfrm>
        </p:spPr>
        <p:txBody>
          <a:bodyPr>
            <a:noAutofit/>
          </a:bodyPr>
          <a:lstStyle/>
          <a:p>
            <a:r>
              <a:rPr lang="uk-UA" sz="4400" dirty="0">
                <a:solidFill>
                  <a:srgbClr val="FF0000"/>
                </a:solidFill>
              </a:rPr>
              <a:t>Державна прикордонна служба України</a:t>
            </a:r>
          </a:p>
        </p:txBody>
      </p:sp>
      <p:sp>
        <p:nvSpPr>
          <p:cNvPr id="9" name="Місце для вмісту 8">
            <a:extLst>
              <a:ext uri="{FF2B5EF4-FFF2-40B4-BE49-F238E27FC236}">
                <a16:creationId xmlns:a16="http://schemas.microsoft.com/office/drawing/2014/main" id="{02109B32-2CE8-420B-8849-A75309D8EC86}"/>
              </a:ext>
            </a:extLst>
          </p:cNvPr>
          <p:cNvSpPr>
            <a:spLocks noGrp="1"/>
          </p:cNvSpPr>
          <p:nvPr>
            <p:ph sz="quarter" idx="4"/>
          </p:nvPr>
        </p:nvSpPr>
        <p:spPr/>
        <p:txBody>
          <a:bodyPr/>
          <a:lstStyle/>
          <a:p>
            <a:r>
              <a:rPr lang="ru-RU" dirty="0" err="1"/>
              <a:t>Забезпечує</a:t>
            </a:r>
            <a:r>
              <a:rPr lang="ru-RU" dirty="0"/>
              <a:t> </a:t>
            </a:r>
            <a:r>
              <a:rPr lang="ru-RU" dirty="0" err="1"/>
              <a:t>недоторканність</a:t>
            </a:r>
            <a:r>
              <a:rPr lang="ru-RU" dirty="0"/>
              <a:t> державного кордону</a:t>
            </a:r>
          </a:p>
          <a:p>
            <a:r>
              <a:rPr lang="ru-RU" dirty="0" err="1"/>
              <a:t>Здійснює</a:t>
            </a:r>
            <a:r>
              <a:rPr lang="ru-RU" dirty="0"/>
              <a:t> </a:t>
            </a:r>
            <a:r>
              <a:rPr lang="ru-RU" dirty="0" err="1"/>
              <a:t>прикордонний</a:t>
            </a:r>
            <a:r>
              <a:rPr lang="ru-RU" dirty="0"/>
              <a:t> контроль та </a:t>
            </a:r>
            <a:r>
              <a:rPr lang="ru-RU" dirty="0" err="1"/>
              <a:t>протидіє</a:t>
            </a:r>
            <a:r>
              <a:rPr lang="ru-RU" dirty="0"/>
              <a:t> </a:t>
            </a:r>
            <a:r>
              <a:rPr lang="ru-RU" dirty="0" err="1"/>
              <a:t>незаконній</a:t>
            </a:r>
            <a:r>
              <a:rPr lang="ru-RU" dirty="0"/>
              <a:t> </a:t>
            </a:r>
            <a:r>
              <a:rPr lang="ru-RU" dirty="0" err="1"/>
              <a:t>міграції</a:t>
            </a:r>
            <a:endParaRPr lang="ru-RU" dirty="0"/>
          </a:p>
          <a:p>
            <a:r>
              <a:rPr lang="ru-RU" dirty="0"/>
              <a:t>Входить до </a:t>
            </a:r>
            <a:r>
              <a:rPr lang="ru-RU" dirty="0" err="1"/>
              <a:t>системи</a:t>
            </a:r>
            <a:r>
              <a:rPr lang="ru-RU" dirty="0"/>
              <a:t> МВС</a:t>
            </a:r>
            <a:endParaRPr lang="uk-UA" dirty="0"/>
          </a:p>
        </p:txBody>
      </p:sp>
    </p:spTree>
    <p:extLst>
      <p:ext uri="{BB962C8B-B14F-4D97-AF65-F5344CB8AC3E}">
        <p14:creationId xmlns:p14="http://schemas.microsoft.com/office/powerpoint/2010/main" val="278260279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тексту 2">
            <a:extLst>
              <a:ext uri="{FF2B5EF4-FFF2-40B4-BE49-F238E27FC236}">
                <a16:creationId xmlns:a16="http://schemas.microsoft.com/office/drawing/2014/main" id="{FB522115-DD44-4EF6-B934-D6B7E2F7684C}"/>
              </a:ext>
            </a:extLst>
          </p:cNvPr>
          <p:cNvSpPr>
            <a:spLocks noGrp="1"/>
          </p:cNvSpPr>
          <p:nvPr>
            <p:ph type="body" idx="1"/>
          </p:nvPr>
        </p:nvSpPr>
        <p:spPr>
          <a:xfrm>
            <a:off x="431802" y="1104056"/>
            <a:ext cx="6908800" cy="731520"/>
          </a:xfrm>
        </p:spPr>
        <p:txBody>
          <a:bodyPr>
            <a:noAutofit/>
          </a:bodyPr>
          <a:lstStyle/>
          <a:p>
            <a:pPr algn="ctr"/>
            <a:r>
              <a:rPr lang="ru-RU" sz="4400" dirty="0" err="1">
                <a:solidFill>
                  <a:srgbClr val="FF0000"/>
                </a:solidFill>
              </a:rPr>
              <a:t>Міністерство</a:t>
            </a:r>
            <a:r>
              <a:rPr lang="ru-RU" sz="4400" dirty="0">
                <a:solidFill>
                  <a:srgbClr val="FF0000"/>
                </a:solidFill>
              </a:rPr>
              <a:t> </a:t>
            </a:r>
            <a:r>
              <a:rPr lang="ru-RU" sz="4400" dirty="0" err="1">
                <a:solidFill>
                  <a:srgbClr val="FF0000"/>
                </a:solidFill>
              </a:rPr>
              <a:t>внутрішніх</a:t>
            </a:r>
            <a:r>
              <a:rPr lang="ru-RU" sz="4400" dirty="0">
                <a:solidFill>
                  <a:srgbClr val="FF0000"/>
                </a:solidFill>
              </a:rPr>
              <a:t> справ </a:t>
            </a:r>
            <a:r>
              <a:rPr lang="ru-RU" sz="4400" dirty="0" err="1">
                <a:solidFill>
                  <a:srgbClr val="FF0000"/>
                </a:solidFill>
              </a:rPr>
              <a:t>України</a:t>
            </a:r>
            <a:r>
              <a:rPr lang="ru-RU" sz="4400" dirty="0">
                <a:solidFill>
                  <a:srgbClr val="FF0000"/>
                </a:solidFill>
              </a:rPr>
              <a:t> (МВС)</a:t>
            </a:r>
            <a:endParaRPr lang="uk-UA" sz="4400" dirty="0">
              <a:solidFill>
                <a:srgbClr val="FF0000"/>
              </a:solidFill>
            </a:endParaRPr>
          </a:p>
        </p:txBody>
      </p:sp>
      <p:sp>
        <p:nvSpPr>
          <p:cNvPr id="4" name="Місце для вмісту 3">
            <a:extLst>
              <a:ext uri="{FF2B5EF4-FFF2-40B4-BE49-F238E27FC236}">
                <a16:creationId xmlns:a16="http://schemas.microsoft.com/office/drawing/2014/main" id="{15880716-35AA-40A7-BC76-063133843E51}"/>
              </a:ext>
            </a:extLst>
          </p:cNvPr>
          <p:cNvSpPr>
            <a:spLocks noGrp="1"/>
          </p:cNvSpPr>
          <p:nvPr>
            <p:ph sz="half" idx="2"/>
          </p:nvPr>
        </p:nvSpPr>
        <p:spPr>
          <a:xfrm>
            <a:off x="304802" y="2015067"/>
            <a:ext cx="7162800" cy="5012265"/>
          </a:xfrm>
        </p:spPr>
        <p:txBody>
          <a:bodyPr>
            <a:normAutofit/>
          </a:bodyPr>
          <a:lstStyle/>
          <a:p>
            <a:pPr algn="just"/>
            <a:r>
              <a:rPr lang="uk-UA" dirty="0"/>
              <a:t>забезпечує формування та реалізує державну політику у сферах: 1) забезпечення охорони прав і свобод людини, інтересів суспільства і держави, протидії злочинності, підтримання громадської безпеки і правопорядку, а також надання поліцейських послуг; 2) захисту державного кордону України та охорони суверенних прав України в її виключній (морській) економічній зоні; 3) цивільного захисту, захисту населення і територій від надзвичайних ситуацій та запобігання їх виникненню, ліквідації надзвичайних ситуацій, рятувальної справи, гасіння пожеж, пожежної та техногенної безпеки, діяльності аварійно-рятувальних служб, а також гідрометеорологічної діяльності; 4) міграції (імміграції та еміграції), зокрема протидії нелегальній (незаконній) міграції, громадянства, реєстрації фізичних осіб, зокрема біженців та інших визначених законодавством категорій мігрантів</a:t>
            </a:r>
          </a:p>
        </p:txBody>
      </p:sp>
      <p:sp>
        <p:nvSpPr>
          <p:cNvPr id="5" name="Місце для тексту 4">
            <a:extLst>
              <a:ext uri="{FF2B5EF4-FFF2-40B4-BE49-F238E27FC236}">
                <a16:creationId xmlns:a16="http://schemas.microsoft.com/office/drawing/2014/main" id="{E097D207-6B88-403B-9E92-F9B9C5D9D73C}"/>
              </a:ext>
            </a:extLst>
          </p:cNvPr>
          <p:cNvSpPr>
            <a:spLocks noGrp="1"/>
          </p:cNvSpPr>
          <p:nvPr>
            <p:ph type="body" sz="quarter" idx="3"/>
          </p:nvPr>
        </p:nvSpPr>
        <p:spPr>
          <a:xfrm>
            <a:off x="7958666" y="3063240"/>
            <a:ext cx="3928532" cy="731520"/>
          </a:xfrm>
        </p:spPr>
        <p:txBody>
          <a:bodyPr>
            <a:noAutofit/>
          </a:bodyPr>
          <a:lstStyle/>
          <a:p>
            <a:r>
              <a:rPr lang="uk-UA" sz="4400" dirty="0">
                <a:solidFill>
                  <a:srgbClr val="FF0000"/>
                </a:solidFill>
              </a:rPr>
              <a:t>Служба зовнішньої розвідки України</a:t>
            </a:r>
          </a:p>
        </p:txBody>
      </p:sp>
      <p:sp>
        <p:nvSpPr>
          <p:cNvPr id="6" name="Місце для вмісту 5">
            <a:extLst>
              <a:ext uri="{FF2B5EF4-FFF2-40B4-BE49-F238E27FC236}">
                <a16:creationId xmlns:a16="http://schemas.microsoft.com/office/drawing/2014/main" id="{3B95A60A-2932-4924-AB79-6DC794A9B1A8}"/>
              </a:ext>
            </a:extLst>
          </p:cNvPr>
          <p:cNvSpPr>
            <a:spLocks noGrp="1"/>
          </p:cNvSpPr>
          <p:nvPr>
            <p:ph sz="quarter" idx="4"/>
          </p:nvPr>
        </p:nvSpPr>
        <p:spPr>
          <a:xfrm>
            <a:off x="7958667" y="4183950"/>
            <a:ext cx="3285066" cy="3664650"/>
          </a:xfrm>
        </p:spPr>
        <p:txBody>
          <a:bodyPr>
            <a:normAutofit/>
          </a:bodyPr>
          <a:lstStyle/>
          <a:p>
            <a:pPr algn="just"/>
            <a:r>
              <a:rPr lang="uk-UA" dirty="0"/>
              <a:t>Здійснює розвідувальну діяльність у політичній, економічній, військово-технічній та інформаційній сферах</a:t>
            </a:r>
          </a:p>
          <a:p>
            <a:pPr algn="just"/>
            <a:r>
              <a:rPr lang="uk-UA" dirty="0"/>
              <a:t>Підпорядковується Президенту України</a:t>
            </a:r>
          </a:p>
        </p:txBody>
      </p:sp>
    </p:spTree>
    <p:extLst>
      <p:ext uri="{BB962C8B-B14F-4D97-AF65-F5344CB8AC3E}">
        <p14:creationId xmlns:p14="http://schemas.microsoft.com/office/powerpoint/2010/main" val="233380310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EDA1165C-FF82-40B6-9AA2-9860508EB0E7}"/>
              </a:ext>
            </a:extLst>
          </p:cNvPr>
          <p:cNvSpPr>
            <a:spLocks noGrp="1"/>
          </p:cNvSpPr>
          <p:nvPr>
            <p:ph type="title"/>
          </p:nvPr>
        </p:nvSpPr>
        <p:spPr>
          <a:xfrm>
            <a:off x="1261872" y="365760"/>
            <a:ext cx="9692640" cy="836507"/>
          </a:xfrm>
        </p:spPr>
        <p:txBody>
          <a:bodyPr/>
          <a:lstStyle/>
          <a:p>
            <a:r>
              <a:rPr lang="uk-UA" dirty="0">
                <a:solidFill>
                  <a:srgbClr val="FF0000"/>
                </a:solidFill>
              </a:rPr>
              <a:t>Служба безпеки України</a:t>
            </a:r>
          </a:p>
        </p:txBody>
      </p:sp>
      <p:sp>
        <p:nvSpPr>
          <p:cNvPr id="3" name="Місце для вмісту 2">
            <a:extLst>
              <a:ext uri="{FF2B5EF4-FFF2-40B4-BE49-F238E27FC236}">
                <a16:creationId xmlns:a16="http://schemas.microsoft.com/office/drawing/2014/main" id="{1768FE38-20A5-4C32-91F0-2026B0703F9F}"/>
              </a:ext>
            </a:extLst>
          </p:cNvPr>
          <p:cNvSpPr>
            <a:spLocks noGrp="1"/>
          </p:cNvSpPr>
          <p:nvPr>
            <p:ph sz="half" idx="1"/>
          </p:nvPr>
        </p:nvSpPr>
        <p:spPr>
          <a:xfrm>
            <a:off x="355600" y="1422400"/>
            <a:ext cx="10598911" cy="5069840"/>
          </a:xfrm>
        </p:spPr>
        <p:txBody>
          <a:bodyPr>
            <a:normAutofit/>
          </a:bodyPr>
          <a:lstStyle/>
          <a:p>
            <a:pPr marL="0" indent="0" algn="just">
              <a:buNone/>
            </a:pPr>
            <a:r>
              <a:rPr lang="uk-UA" dirty="0"/>
              <a:t>Служба безпеки України є державним органом спеціального призначення з правоохоронними функціями, що забезпечує державну безпеку, здійснюючи з неухильним дотриманням прав і свобод людини і громадянина:</a:t>
            </a:r>
          </a:p>
          <a:p>
            <a:pPr marL="0" indent="0" algn="just">
              <a:buNone/>
            </a:pPr>
            <a:r>
              <a:rPr lang="uk-UA" dirty="0"/>
              <a:t>1) протидію </a:t>
            </a:r>
            <a:r>
              <a:rPr lang="uk-UA" dirty="0" err="1"/>
              <a:t>розвідувально</a:t>
            </a:r>
            <a:r>
              <a:rPr lang="uk-UA" dirty="0"/>
              <a:t>-підривній діяльності проти України;</a:t>
            </a:r>
          </a:p>
          <a:p>
            <a:pPr marL="0" indent="0" algn="just">
              <a:buNone/>
            </a:pPr>
            <a:r>
              <a:rPr lang="uk-UA" dirty="0"/>
              <a:t>2) боротьбу з тероризмом;</a:t>
            </a:r>
          </a:p>
          <a:p>
            <a:pPr marL="0" indent="0" algn="just">
              <a:buNone/>
            </a:pPr>
            <a:r>
              <a:rPr lang="uk-UA" dirty="0"/>
              <a:t>3) контррозвідувальний захист державного суверенітету, конституційного ладу і</a:t>
            </a:r>
          </a:p>
          <a:p>
            <a:pPr marL="0" indent="0" algn="just">
              <a:buNone/>
            </a:pPr>
            <a:r>
              <a:rPr lang="uk-UA" dirty="0"/>
              <a:t>територіальної цілісності, оборонного і науково-технічного потенціалу, </a:t>
            </a:r>
            <a:r>
              <a:rPr lang="uk-UA" dirty="0" err="1"/>
              <a:t>кібербезпеки</a:t>
            </a:r>
            <a:r>
              <a:rPr lang="uk-UA" dirty="0"/>
              <a:t>, інформаційної безпеки держави, об’єктів критичної інфраструктури;</a:t>
            </a:r>
          </a:p>
          <a:p>
            <a:pPr marL="0" indent="0" algn="just">
              <a:buNone/>
            </a:pPr>
            <a:r>
              <a:rPr lang="uk-UA" dirty="0"/>
              <a:t>4) охорону державної таємниці.</a:t>
            </a:r>
          </a:p>
          <a:p>
            <a:pPr marL="0" indent="0" algn="just">
              <a:buNone/>
            </a:pPr>
            <a:r>
              <a:rPr lang="uk-UA" dirty="0"/>
              <a:t>2. Служба безпеки України підпорядковується Президентові України та підконтрольна Верховній Раді України.</a:t>
            </a:r>
          </a:p>
        </p:txBody>
      </p:sp>
    </p:spTree>
    <p:extLst>
      <p:ext uri="{BB962C8B-B14F-4D97-AF65-F5344CB8AC3E}">
        <p14:creationId xmlns:p14="http://schemas.microsoft.com/office/powerpoint/2010/main" val="4247032825"/>
      </p:ext>
    </p:extLst>
  </p:cSld>
  <p:clrMapOvr>
    <a:masterClrMapping/>
  </p:clrMapOvr>
</p:sld>
</file>

<file path=ppt/theme/theme1.xml><?xml version="1.0" encoding="utf-8"?>
<a:theme xmlns:a="http://schemas.openxmlformats.org/drawingml/2006/main" name="Краєвид">
  <a:themeElements>
    <a:clrScheme name="Краєвид">
      <a:dk1>
        <a:srgbClr val="000000"/>
      </a:dk1>
      <a:lt1>
        <a:srgbClr val="FFFFFF"/>
      </a:lt1>
      <a:dk2>
        <a:srgbClr val="46464A"/>
      </a:dk2>
      <a:lt2>
        <a:srgbClr val="D6D3CC"/>
      </a:lt2>
      <a:accent1>
        <a:srgbClr val="6F6F74"/>
      </a:accent1>
      <a:accent2>
        <a:srgbClr val="92A9B9"/>
      </a:accent2>
      <a:accent3>
        <a:srgbClr val="A7B789"/>
      </a:accent3>
      <a:accent4>
        <a:srgbClr val="B9A489"/>
      </a:accent4>
      <a:accent5>
        <a:srgbClr val="8D6374"/>
      </a:accent5>
      <a:accent6>
        <a:srgbClr val="9B7362"/>
      </a:accent6>
      <a:hlink>
        <a:srgbClr val="67AABF"/>
      </a:hlink>
      <a:folHlink>
        <a:srgbClr val="ABAFA5"/>
      </a:folHlink>
    </a:clrScheme>
    <a:fontScheme name="Краєвид">
      <a:majorFont>
        <a:latin typeface="Century Schoolbook" panose="020406040505050203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Schoolbook" panose="020406040505050203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Краєвид">
      <a:fillStyleLst>
        <a:solidFill>
          <a:schemeClr val="phClr"/>
        </a:solidFill>
        <a:solidFill>
          <a:schemeClr val="phClr">
            <a:tint val="60000"/>
            <a:satMod val="120000"/>
          </a:schemeClr>
        </a:solidFill>
        <a:solidFill>
          <a:schemeClr val="phClr">
            <a:shade val="75000"/>
            <a:satMod val="160000"/>
          </a:schemeClr>
        </a:solidFill>
      </a:fillStyleLst>
      <a:lnStyleLst>
        <a:ln w="9525" cap="flat" cmpd="sng" algn="ctr">
          <a:solidFill>
            <a:schemeClr val="phClr"/>
          </a:solidFill>
          <a:prstDash val="solid"/>
        </a:ln>
        <a:ln w="13970" cap="flat" cmpd="sng" algn="ctr">
          <a:solidFill>
            <a:schemeClr val="phClr"/>
          </a:solidFill>
          <a:prstDash val="solid"/>
        </a:ln>
        <a:ln w="17145" cap="flat" cmpd="sng" algn="ctr">
          <a:solidFill>
            <a:schemeClr val="phClr">
              <a:shade val="95000"/>
              <a:alpha val="95000"/>
              <a:satMod val="150000"/>
            </a:schemeClr>
          </a:solidFill>
          <a:prstDash val="solid"/>
        </a:ln>
      </a:lnStyleLst>
      <a:effectStyleLst>
        <a:effectStyle>
          <a:effectLst/>
        </a:effectStyle>
        <a:effectStyle>
          <a:effectLst>
            <a:outerShdw blurRad="50800" dist="15240" dir="5400000" algn="tl" rotWithShape="0">
              <a:srgbClr val="000000">
                <a:alpha val="75000"/>
              </a:srgbClr>
            </a:outerShdw>
          </a:effectLst>
          <a:scene3d>
            <a:camera prst="orthographicFront">
              <a:rot lat="0" lon="0" rev="0"/>
            </a:camera>
            <a:lightRig rig="brightRoom" dir="tl"/>
          </a:scene3d>
          <a:sp3d contourW="9525" prstMaterial="flat">
            <a:bevelT w="0" h="0" prst="coolSlant"/>
            <a:contourClr>
              <a:schemeClr val="phClr">
                <a:shade val="35000"/>
                <a:satMod val="130000"/>
              </a:schemeClr>
            </a:contourClr>
          </a:sp3d>
        </a:effectStyle>
        <a:effectStyle>
          <a:effectLst>
            <a:outerShdw blurRad="76200" dist="25400" dir="5400000" algn="tl" rotWithShape="0">
              <a:srgbClr val="000000">
                <a:alpha val="55000"/>
              </a:srgbClr>
            </a:outerShdw>
          </a:effectLst>
          <a:scene3d>
            <a:camera prst="orthographicFront">
              <a:rot lat="0" lon="0" rev="0"/>
            </a:camera>
            <a:lightRig rig="brightRoom" dir="tl"/>
          </a:scene3d>
          <a:sp3d contourW="19050" prstMaterial="flat">
            <a:bevelT w="0" h="0" prst="coolSlant"/>
            <a:contourClr>
              <a:schemeClr val="phClr">
                <a:shade val="25000"/>
                <a:satMod val="140000"/>
              </a:schemeClr>
            </a:contourClr>
          </a:sp3d>
        </a:effectStyle>
      </a:effectStyleLst>
      <a:bgFillStyleLst>
        <a:solidFill>
          <a:schemeClr val="phClr"/>
        </a:solidFill>
        <a:solidFill>
          <a:schemeClr val="phClr">
            <a:tint val="95000"/>
            <a:satMod val="170000"/>
          </a:schemeClr>
        </a:solidFill>
        <a:gradFill rotWithShape="1">
          <a:gsLst>
            <a:gs pos="0">
              <a:schemeClr val="phClr">
                <a:tint val="94000"/>
                <a:shade val="98000"/>
                <a:satMod val="130000"/>
                <a:lumMod val="102000"/>
              </a:schemeClr>
            </a:gs>
            <a:gs pos="100000">
              <a:schemeClr val="phClr">
                <a:tint val="98000"/>
                <a:shade val="78000"/>
                <a:satMod val="140000"/>
              </a:schemeClr>
            </a:gs>
          </a:gsLst>
          <a:path path="circle">
            <a:fillToRect l="100000" t="100000" r="100000" b="100000"/>
          </a:path>
        </a:gradFill>
      </a:bgFillStyleLst>
    </a:fmtScheme>
  </a:themeElements>
  <a:objectDefaults/>
  <a:extraClrSchemeLst/>
  <a:extLst>
    <a:ext uri="{05A4C25C-085E-4340-85A3-A5531E510DB2}">
      <thm15:themeFamily xmlns:thm15="http://schemas.microsoft.com/office/thememl/2012/main" name="View" id="{BA0EB5A6-F2D4-4F82-977B-64ADEE4A2A69}" vid="{3969A8A2-35DB-4E3B-8885-16FD20568674}"/>
    </a:ext>
  </a:extLst>
</a:theme>
</file>

<file path=ppt/theme/theme2.xml><?xml version="1.0" encoding="utf-8"?>
<a:theme xmlns:a="http://schemas.openxmlformats.org/drawingml/2006/main" name="Тема Office">
  <a:themeElements>
    <a:clrScheme name="Офіс">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Офіс">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Офіс">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Краєвид</Template>
  <TotalTime>61</TotalTime>
  <Words>1625</Words>
  <Application>Microsoft Office PowerPoint</Application>
  <PresentationFormat>Широкий екран</PresentationFormat>
  <Paragraphs>109</Paragraphs>
  <Slides>22</Slides>
  <Notes>7</Notes>
  <HiddenSlides>0</HiddenSlides>
  <MMClips>0</MMClips>
  <ScaleCrop>false</ScaleCrop>
  <HeadingPairs>
    <vt:vector size="6" baseType="variant">
      <vt:variant>
        <vt:lpstr>Використані шрифти</vt:lpstr>
      </vt:variant>
      <vt:variant>
        <vt:i4>4</vt:i4>
      </vt:variant>
      <vt:variant>
        <vt:lpstr>Тема</vt:lpstr>
      </vt:variant>
      <vt:variant>
        <vt:i4>1</vt:i4>
      </vt:variant>
      <vt:variant>
        <vt:lpstr>Заголовки слайдів</vt:lpstr>
      </vt:variant>
      <vt:variant>
        <vt:i4>22</vt:i4>
      </vt:variant>
    </vt:vector>
  </HeadingPairs>
  <TitlesOfParts>
    <vt:vector size="27" baseType="lpstr">
      <vt:lpstr>Arial</vt:lpstr>
      <vt:lpstr>Calibri</vt:lpstr>
      <vt:lpstr>Century Schoolbook</vt:lpstr>
      <vt:lpstr>Wingdings 2</vt:lpstr>
      <vt:lpstr>Краєвид</vt:lpstr>
      <vt:lpstr>Тема 3. Структура системи національної безпеки України </vt:lpstr>
      <vt:lpstr>План </vt:lpstr>
      <vt:lpstr>Презентація PowerPoint</vt:lpstr>
      <vt:lpstr>Презентація PowerPoint</vt:lpstr>
      <vt:lpstr>Міністерство оборони України</vt:lpstr>
      <vt:lpstr>Збройні Сили України</vt:lpstr>
      <vt:lpstr>Презентація PowerPoint</vt:lpstr>
      <vt:lpstr>Презентація PowerPoint</vt:lpstr>
      <vt:lpstr>Служба безпеки України</vt:lpstr>
      <vt:lpstr>Розвідувальні органи України</vt:lpstr>
      <vt:lpstr>Презентація PowerPoint</vt:lpstr>
      <vt:lpstr>Презентація PowerPoint</vt:lpstr>
      <vt:lpstr>Центральний орган виконавчої влади, що забезпечує формування та реалізує державну військово-промислову політику</vt:lpstr>
      <vt:lpstr>Рада національної безпеки і оборони України (РНБО)</vt:lpstr>
      <vt:lpstr>Взаємодія між безпековими інститутами України є критичним компонентом ефективної системи національної безпеки. Основні аспекти цієї взаємодії включають:</vt:lpstr>
      <vt:lpstr>Взаємодія національних та міжнародних безпекових інститутів з НАТО</vt:lpstr>
      <vt:lpstr>Співпраця з ЄС</vt:lpstr>
      <vt:lpstr>Двостороння співпраця</vt:lpstr>
      <vt:lpstr>Регіональні безпекові ініціативи</vt:lpstr>
      <vt:lpstr>Політичний вплив на діяльність безпекових інститутів</vt:lpstr>
      <vt:lpstr>Презентація PowerPoint</vt:lpstr>
      <vt:lpstr>Дякую за увагу!</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Тема 3. Структура системи національної безпеки України </dc:title>
  <dc:creator>Admin</dc:creator>
  <cp:lastModifiedBy>Admin</cp:lastModifiedBy>
  <cp:revision>11</cp:revision>
  <dcterms:created xsi:type="dcterms:W3CDTF">2025-03-04T07:27:20Z</dcterms:created>
  <dcterms:modified xsi:type="dcterms:W3CDTF">2025-03-04T08:29:02Z</dcterms:modified>
</cp:coreProperties>
</file>