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67" r:id="rId3"/>
    <p:sldId id="324" r:id="rId4"/>
    <p:sldId id="357" r:id="rId5"/>
    <p:sldId id="262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97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02.10.2024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351" y="2036404"/>
            <a:ext cx="110526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 ІНФОРМАЦІЇ </a:t>
            </a:r>
            <a:r>
              <a:rPr lang="uk-UA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НАУКОВОГО ДОСЛІДЖЕННЯ 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ЛІТЕРАТУРНИХ ДЖЕРЕЛ</a:t>
            </a:r>
            <a:r>
              <a:rPr lang="en-US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0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75819" y="422787"/>
            <a:ext cx="13610262" cy="53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125875"/>
              </p:ext>
            </p:extLst>
          </p:nvPr>
        </p:nvGraphicFramePr>
        <p:xfrm>
          <a:off x="2474913" y="84138"/>
          <a:ext cx="7226300" cy="624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icture" r:id="rId3" imgW="4753080" imgH="4114800" progId="Word.Picture.8">
                  <p:embed/>
                </p:oleObj>
              </mc:Choice>
              <mc:Fallback>
                <p:oleObj name="Picture" r:id="rId3" imgW="4753080" imgH="41148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84138"/>
                        <a:ext cx="7226300" cy="624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88063" y="6030235"/>
            <a:ext cx="4987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uk-UA" sz="2000" b="1" i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 </a:t>
            </a:r>
            <a:r>
              <a:rPr lang="uk-UA" sz="2000" b="1" i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endParaRPr lang="uk-U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56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9264" y="363792"/>
            <a:ext cx="112677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формування навичок роботи з літературою та оформлення списку джерел інформації необхідно підібрати за своєю темою та оформити такі їх види (по 1 джерелу):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 чи навчальний посібник з одним автором;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 чи навчальний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 з колективом авторів;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у фаховому виданні;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 наукової конференції;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документи: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одекс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(відомство на вибір)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лектронний ресурс;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дисертація;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автореферат дисертації.</a:t>
            </a:r>
            <a:endParaRPr lang="uk-UA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413" y="825909"/>
            <a:ext cx="106286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оформлення списку використаних джерел наведено на освітньому порталі Державного університету «Житомирська політехніка»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102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Aptos</vt:lpstr>
      <vt:lpstr>Arial</vt:lpstr>
      <vt:lpstr>Bookman Old Style</vt:lpstr>
      <vt:lpstr>Montserrat</vt:lpstr>
      <vt:lpstr>Montserrat ExtraBold</vt:lpstr>
      <vt:lpstr>Times New Roman</vt:lpstr>
      <vt:lpstr>Тема Office</vt:lpstr>
      <vt:lpstr>Microsoft Word 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158</cp:revision>
  <dcterms:created xsi:type="dcterms:W3CDTF">2023-01-12T09:20:21Z</dcterms:created>
  <dcterms:modified xsi:type="dcterms:W3CDTF">2024-10-02T09:30:15Z</dcterms:modified>
</cp:coreProperties>
</file>