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Практичне</a:t>
            </a:r>
            <a:r>
              <a:rPr lang="ru-RU" dirty="0" smtClean="0"/>
              <a:t> </a:t>
            </a:r>
            <a:r>
              <a:rPr lang="ru-RU" dirty="0" err="1" smtClean="0"/>
              <a:t>заняття</a:t>
            </a:r>
            <a:r>
              <a:rPr lang="ru-RU" dirty="0" smtClean="0"/>
              <a:t> 10</a:t>
            </a:r>
            <a:br>
              <a:rPr lang="ru-RU" dirty="0" smtClean="0"/>
            </a:b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широкосмугових</a:t>
            </a:r>
            <a:r>
              <a:rPr lang="ru-RU" dirty="0" smtClean="0"/>
              <a:t> </a:t>
            </a:r>
            <a:r>
              <a:rPr lang="ru-RU" dirty="0" err="1" smtClean="0"/>
              <a:t>сигналів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637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на практичне заняття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1. Виконати дослідження можливості збільшення завадостійкості системи </a:t>
            </a:r>
            <a:r>
              <a:rPr lang="uk-UA" dirty="0" err="1" smtClean="0"/>
              <a:t>телекомунікацій</a:t>
            </a:r>
            <a:r>
              <a:rPr lang="uk-UA" dirty="0" smtClean="0"/>
              <a:t> завдяки використанню технологій додаткового (допоміжного) розширення ширини спектра корисних сигналів.</a:t>
            </a:r>
          </a:p>
          <a:p>
            <a:r>
              <a:rPr lang="uk-UA" dirty="0" smtClean="0"/>
              <a:t>2.Етапи дослідження:</a:t>
            </a:r>
          </a:p>
          <a:p>
            <a:r>
              <a:rPr lang="uk-UA" dirty="0" smtClean="0"/>
              <a:t>1) сформувати </a:t>
            </a:r>
            <a:r>
              <a:rPr lang="uk-UA" dirty="0" err="1" smtClean="0"/>
              <a:t>вузькосмуговий</a:t>
            </a:r>
            <a:r>
              <a:rPr lang="uk-UA" dirty="0" smtClean="0"/>
              <a:t> корисний сигнал і </a:t>
            </a:r>
            <a:r>
              <a:rPr lang="uk-UA" dirty="0" err="1" smtClean="0"/>
              <a:t>вузькосмугову</a:t>
            </a:r>
            <a:r>
              <a:rPr lang="uk-UA" dirty="0" smtClean="0"/>
              <a:t> прицільну за частотою заваду з певним відношенням сигнал/завада,що може бути більше 0 дБ;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876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дослідження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2) реалізувати попереднє розширення спектра корисного сигналу з використанням  аналогових та цифрових технологій в передавачі;</a:t>
            </a:r>
          </a:p>
          <a:p>
            <a:r>
              <a:rPr lang="uk-UA" dirty="0" smtClean="0"/>
              <a:t>3)сформувати адитивну суміш широкосмугового сигналу і </a:t>
            </a:r>
            <a:r>
              <a:rPr lang="uk-UA" dirty="0" err="1" smtClean="0"/>
              <a:t>вузькосмугової</a:t>
            </a:r>
            <a:r>
              <a:rPr lang="uk-UA" dirty="0" smtClean="0"/>
              <a:t> завади на вході приймача;</a:t>
            </a:r>
          </a:p>
          <a:p>
            <a:r>
              <a:rPr lang="uk-UA" dirty="0" smtClean="0"/>
              <a:t>4)виконати </a:t>
            </a:r>
            <a:r>
              <a:rPr lang="uk-UA" dirty="0" err="1" smtClean="0"/>
              <a:t>зворотнє</a:t>
            </a:r>
            <a:r>
              <a:rPr lang="uk-UA" dirty="0" smtClean="0"/>
              <a:t> розширення спектра суміші </a:t>
            </a:r>
            <a:r>
              <a:rPr lang="uk-UA" dirty="0" err="1" smtClean="0"/>
              <a:t>сигнал+шум</a:t>
            </a:r>
            <a:r>
              <a:rPr lang="uk-UA" dirty="0" smtClean="0"/>
              <a:t> в приймачі з подальшою частотною секцією сигналу,а також спектральний аналіз результату з оцінкою відношення сигнал/завада;</a:t>
            </a:r>
          </a:p>
          <a:p>
            <a:r>
              <a:rPr lang="uk-UA" dirty="0" smtClean="0"/>
              <a:t>5)виконати дослідження завадостійкості системи в залежності від: ширини спектра сигналу; ширини спектра завади; прицільності завади по частоті; тривалості завади; способу розширення спектра сигналу.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1197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Засоби дослідження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Засоби і методику дослідження вибрати і </a:t>
            </a:r>
            <a:r>
              <a:rPr lang="uk-UA" dirty="0" err="1" smtClean="0"/>
              <a:t>обгрунтувати</a:t>
            </a:r>
            <a:r>
              <a:rPr lang="uk-UA" dirty="0" smtClean="0"/>
              <a:t> самостійно.</a:t>
            </a:r>
          </a:p>
          <a:p>
            <a:r>
              <a:rPr lang="uk-UA" dirty="0" smtClean="0"/>
              <a:t>2. Можливо використати для дослідження вже створені моделі </a:t>
            </a:r>
            <a:r>
              <a:rPr lang="uk-UA" dirty="0" err="1" smtClean="0"/>
              <a:t>вузькосмугових</a:t>
            </a:r>
            <a:r>
              <a:rPr lang="uk-UA" dirty="0" smtClean="0"/>
              <a:t>  та широкосмугових сигналів ( часові та спектральні реалізації).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75440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168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Практичне заняття 10 Дослідження широкосмугових сигналів</vt:lpstr>
      <vt:lpstr>Завдання на практичне заняття</vt:lpstr>
      <vt:lpstr>Етапи дослідження</vt:lpstr>
      <vt:lpstr>Засоби дослідження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 заняття 10 Дослідження широкосмугових сигналів</dc:title>
  <dc:creator>User</dc:creator>
  <cp:lastModifiedBy>User</cp:lastModifiedBy>
  <cp:revision>9</cp:revision>
  <dcterms:created xsi:type="dcterms:W3CDTF">2024-12-14T10:19:16Z</dcterms:created>
  <dcterms:modified xsi:type="dcterms:W3CDTF">2024-12-14T11:01:05Z</dcterms:modified>
</cp:coreProperties>
</file>