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58" r:id="rId6"/>
    <p:sldId id="259" r:id="rId7"/>
    <p:sldId id="262" r:id="rId8"/>
    <p:sldId id="263" r:id="rId9"/>
    <p:sldId id="264" r:id="rId10"/>
    <p:sldId id="265" r:id="rId11"/>
    <p:sldId id="278" r:id="rId12"/>
    <p:sldId id="266" r:id="rId13"/>
    <p:sldId id="267" r:id="rId14"/>
    <p:sldId id="268" r:id="rId15"/>
    <p:sldId id="279" r:id="rId16"/>
    <p:sldId id="269" r:id="rId17"/>
    <p:sldId id="270" r:id="rId18"/>
    <p:sldId id="280" r:id="rId19"/>
    <p:sldId id="271" r:id="rId20"/>
    <p:sldId id="281" r:id="rId21"/>
    <p:sldId id="272" r:id="rId22"/>
    <p:sldId id="273" r:id="rId23"/>
    <p:sldId id="274" r:id="rId24"/>
    <p:sldId id="275" r:id="rId25"/>
    <p:sldId id="276" r:id="rId26"/>
    <p:sldId id="27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65" autoAdjust="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3C598-F254-4B1F-91C1-9A9AD2F5E7D6}" type="datetimeFigureOut">
              <a:rPr lang="ru-RU" smtClean="0"/>
              <a:t>24.09.2019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3701-A086-496A-9AA0-CAABF5FC72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3C598-F254-4B1F-91C1-9A9AD2F5E7D6}" type="datetimeFigureOut">
              <a:rPr lang="ru-RU" smtClean="0"/>
              <a:t>24.09.2019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3701-A086-496A-9AA0-CAABF5FC72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3C598-F254-4B1F-91C1-9A9AD2F5E7D6}" type="datetimeFigureOut">
              <a:rPr lang="ru-RU" smtClean="0"/>
              <a:t>24.09.2019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3701-A086-496A-9AA0-CAABF5FC72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3C598-F254-4B1F-91C1-9A9AD2F5E7D6}" type="datetimeFigureOut">
              <a:rPr lang="ru-RU" smtClean="0"/>
              <a:t>24.09.2019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3701-A086-496A-9AA0-CAABF5FC72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3C598-F254-4B1F-91C1-9A9AD2F5E7D6}" type="datetimeFigureOut">
              <a:rPr lang="ru-RU" smtClean="0"/>
              <a:t>24.09.2019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3701-A086-496A-9AA0-CAABF5FC72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3C598-F254-4B1F-91C1-9A9AD2F5E7D6}" type="datetimeFigureOut">
              <a:rPr lang="ru-RU" smtClean="0"/>
              <a:t>24.09.2019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3701-A086-496A-9AA0-CAABF5FC72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3C598-F254-4B1F-91C1-9A9AD2F5E7D6}" type="datetimeFigureOut">
              <a:rPr lang="ru-RU" smtClean="0"/>
              <a:t>24.09.2019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3701-A086-496A-9AA0-CAABF5FC72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3C598-F254-4B1F-91C1-9A9AD2F5E7D6}" type="datetimeFigureOut">
              <a:rPr lang="ru-RU" smtClean="0"/>
              <a:t>24.09.2019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3701-A086-496A-9AA0-CAABF5FC72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3C598-F254-4B1F-91C1-9A9AD2F5E7D6}" type="datetimeFigureOut">
              <a:rPr lang="ru-RU" smtClean="0"/>
              <a:t>24.09.2019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3701-A086-496A-9AA0-CAABF5FC72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3C598-F254-4B1F-91C1-9A9AD2F5E7D6}" type="datetimeFigureOut">
              <a:rPr lang="ru-RU" smtClean="0"/>
              <a:t>24.09.2019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3701-A086-496A-9AA0-CAABF5FC72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3C598-F254-4B1F-91C1-9A9AD2F5E7D6}" type="datetimeFigureOut">
              <a:rPr lang="ru-RU" smtClean="0"/>
              <a:t>24.09.2019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3701-A086-496A-9AA0-CAABF5FC72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3C598-F254-4B1F-91C1-9A9AD2F5E7D6}" type="datetimeFigureOut">
              <a:rPr lang="ru-RU" smtClean="0"/>
              <a:t>24.09.2019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93701-A086-496A-9AA0-CAABF5FC7216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sites.google.com/site/funnyscienceftlua/home/astronomia/sonacna-sistema/sonce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watch/?v=2088434414516459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7CTOI5jiHU8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ufobUTr-84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ÐÐµÐ±Ð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428868"/>
            <a:ext cx="7772400" cy="1470025"/>
          </a:xfrm>
        </p:spPr>
        <p:txBody>
          <a:bodyPr>
            <a:noAutofit/>
          </a:bodyPr>
          <a:lstStyle/>
          <a:p>
            <a:r>
              <a:rPr lang="ru-RU" sz="6000" b="1" dirty="0" err="1" smtClean="0"/>
              <a:t>Природн</a:t>
            </a:r>
            <a:r>
              <a:rPr lang="uk-UA" sz="6000" b="1" dirty="0" smtClean="0"/>
              <a:t>і</a:t>
            </a:r>
            <a:r>
              <a:rPr lang="ru-RU" sz="6000" b="1" dirty="0" smtClean="0"/>
              <a:t> </a:t>
            </a:r>
            <a:r>
              <a:rPr lang="ru-RU" sz="6000" b="1" dirty="0" err="1" smtClean="0"/>
              <a:t>фактори</a:t>
            </a:r>
            <a:r>
              <a:rPr lang="ru-RU" sz="6000" b="1" dirty="0" smtClean="0"/>
              <a:t> </a:t>
            </a:r>
            <a:r>
              <a:rPr lang="ru-RU" sz="6000" b="1" dirty="0" err="1" smtClean="0"/>
              <a:t>впливу</a:t>
            </a:r>
            <a:r>
              <a:rPr lang="ru-RU" sz="6000" b="1" dirty="0" smtClean="0"/>
              <a:t> на стан </a:t>
            </a:r>
            <a:r>
              <a:rPr lang="ru-RU" sz="6000" b="1" dirty="0" err="1" smtClean="0"/>
              <a:t>атмосфери</a:t>
            </a:r>
            <a:endParaRPr lang="uk-UA" sz="6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3314" name="Picture 2" descr="ÐÐ°ÑÑÐ¸Ð½ÐºÐ¸ Ð¿Ð¾ Ð·Ð°Ð¿ÑÐ¾ÑÑ ÑÐ°Ð¹Ð´ÑÐ³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https://sites.google.com/site/funnyscienceftlua/home/astronomia/sonacna-sistema/sonce</a:t>
            </a:r>
            <a:endParaRPr lang="uk-UA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14338" name="AutoShape 2" descr="ÐÐ°ÑÑÐ¸Ð½ÐºÐ¸ Ð¿Ð¾ Ð·Ð°Ð¿ÑÐ¾ÑÑ ÑÐ°Ð´ÑÐ¾Ð°ÐºÑÐ¸Ð²Ð½Ñ Ð¿ÑÐ¾Ð¼ÐµÐ½Ñ Ð¿Ð¾Ð´ÑÐ»ÑÑÑÑ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340" name="AutoShape 4" descr="ÐÐ°ÑÑÐ¸Ð½ÐºÐ¸ Ð¿Ð¾ Ð·Ð°Ð¿ÑÐ¾ÑÑ ÑÐ°Ð´ÑÐ¾Ð°ÐºÑÐ¸Ð²Ð½Ñ Ð¿ÑÐ¾Ð¼ÐµÐ½Ñ Ð¿Ð¾Ð´ÑÐ»ÑÑÑÑ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342" name="AutoShape 6" descr="ÐÐ°ÑÑÐ¸Ð½ÐºÐ¸ Ð¿Ð¾ Ð·Ð°Ð¿ÑÐ¾ÑÑ ÑÐ°Ð´ÑÐ¾Ð°ÐºÑÐ¸Ð²Ð½Ñ Ð¿ÑÐ¾Ð¼ÐµÐ½Ñ Ð¿Ð¾Ð´ÑÐ»ÑÑÑÑ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4344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0"/>
            <a:ext cx="790575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42910" y="214290"/>
            <a:ext cx="80489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dirty="0" smtClean="0"/>
              <a:t>Радіоактивне        </a:t>
            </a:r>
            <a:r>
              <a:rPr lang="uk-UA" sz="4400" b="1" dirty="0" err="1" smtClean="0"/>
              <a:t>випромінення</a:t>
            </a:r>
            <a:endParaRPr lang="uk-UA" sz="44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5362" name="Picture 2" descr="https://scontent.fdnk1-2.fna.fbcdn.net/v/t1.15752-9/70819957_430582507814853_4125443029861400576_n.jpg?_nc_cat=100&amp;_nc_oc=AQnsD2T-0dH0o5Ffu0C2Q8OuvPcod_AJA_bJq4VVeBZz3A83JVRexpDhRYEmI1cSsEc&amp;_nc_ht=scontent.fdnk1-2.fna&amp;oh=a59bd10e828b23dc46ad3e624c26bf1f&amp;oe=5E32FD54"/>
          <p:cNvPicPr>
            <a:picLocks noChangeAspect="1" noChangeArrowheads="1"/>
          </p:cNvPicPr>
          <p:nvPr/>
        </p:nvPicPr>
        <p:blipFill>
          <a:blip r:embed="rId2"/>
          <a:srcRect t="16406" b="17968"/>
          <a:stretch>
            <a:fillRect/>
          </a:stretch>
        </p:blipFill>
        <p:spPr bwMode="auto">
          <a:xfrm rot="16200000">
            <a:off x="1123697" y="-1123698"/>
            <a:ext cx="6857999" cy="91053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ÐÐ°ÑÑÐ¸Ð½ÐºÐ¸ Ð¿Ð¾ Ð·Ð°Ð¿ÑÐ¾ÑÑ Ð¼ÐµÑÐµÐ¾ÑÐ¸ÑÐ¸ ÑÐ° ÐºÐ¾Ð¼ÐµÑ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824843"/>
            <a:ext cx="9144000" cy="603315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357422" y="0"/>
            <a:ext cx="49646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/>
              <a:t>Комети та </a:t>
            </a:r>
            <a:r>
              <a:rPr lang="uk-UA" sz="4000" b="1" dirty="0" err="1" smtClean="0"/>
              <a:t>метиорити</a:t>
            </a:r>
            <a:endParaRPr lang="uk-UA" sz="40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https://www.facebook.com/watch/?v=2088434414516459</a:t>
            </a:r>
            <a:endParaRPr lang="uk-UA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7410" name="Picture 2" descr="ÐÐ°ÑÑÐ¸Ð½ÐºÐ¸ Ð¿Ð¾ Ð·Ð°Ð¿ÑÐ¾ÑÑ ÑÐµÐ¿Ð»Ð¾Ð²Ð° ÐµÐ½ÐµÑÐ³ÑÑ Ð·ÐµÐ¼Ð»Ñ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357166"/>
            <a:ext cx="56026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dirty="0" smtClean="0">
                <a:solidFill>
                  <a:schemeClr val="bg1"/>
                </a:solidFill>
              </a:rPr>
              <a:t>Теплова енергія Землі</a:t>
            </a:r>
            <a:endParaRPr lang="uk-UA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ÐÐ°ÑÑÐ¸Ð½ÐºÐ¸ Ð¿Ð¾ Ð·Ð°Ð¿ÑÐ¾ÑÑ ÐÐµÐ¼Ð»ÐµÑÑÑÑ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8436" name="Picture 4" descr="ÐÐ°ÑÑÐ¸Ð½ÐºÐ¸ Ð¿Ð¾ Ð·Ð°Ð¿ÑÐ¾ÑÑ ÐÐµÐ¼Ð»ÐµÑÑÑÑ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98912"/>
            <a:ext cx="9144000" cy="60590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86116" y="0"/>
            <a:ext cx="30488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dirty="0" smtClean="0"/>
              <a:t>Землетруси</a:t>
            </a:r>
            <a:endParaRPr lang="uk-UA" sz="44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https://www.youtube.com/watch?v=7CTOI5jiHU8</a:t>
            </a:r>
            <a:endParaRPr lang="uk-UA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74720"/>
          </a:xfrm>
        </p:spPr>
        <p:txBody>
          <a:bodyPr/>
          <a:lstStyle/>
          <a:p>
            <a:r>
              <a:rPr lang="uk-UA" b="1" dirty="0" smtClean="0"/>
              <a:t>Вулкани та гейзери</a:t>
            </a:r>
            <a:endParaRPr lang="uk-UA" b="1" dirty="0"/>
          </a:p>
        </p:txBody>
      </p:sp>
      <p:pic>
        <p:nvPicPr>
          <p:cNvPr id="19458" name="Picture 2" descr="ÐÐ°ÑÑÐ¸Ð½ÐºÐ¸ Ð¿Ð¾ Ð·Ð°Ð¿ÑÐ¾ÑÑ Ð²ÑÐ»ÐºÐ°Ð½Ð¸"/>
          <p:cNvPicPr>
            <a:picLocks noChangeAspect="1" noChangeArrowheads="1"/>
          </p:cNvPicPr>
          <p:nvPr/>
        </p:nvPicPr>
        <p:blipFill>
          <a:blip r:embed="rId2"/>
          <a:srcRect l="2343"/>
          <a:stretch>
            <a:fillRect/>
          </a:stretch>
        </p:blipFill>
        <p:spPr bwMode="auto">
          <a:xfrm>
            <a:off x="0" y="1000108"/>
            <a:ext cx="9144000" cy="58578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96908"/>
          </a:xfrm>
        </p:spPr>
        <p:txBody>
          <a:bodyPr/>
          <a:lstStyle/>
          <a:p>
            <a:r>
              <a:rPr lang="uk-UA" b="1" dirty="0" smtClean="0"/>
              <a:t>Сонячна енергія</a:t>
            </a:r>
            <a:endParaRPr lang="uk-UA" b="1" dirty="0"/>
          </a:p>
        </p:txBody>
      </p:sp>
      <p:pic>
        <p:nvPicPr>
          <p:cNvPr id="4098" name="Picture 2" descr="https://sites.google.com/site/funnyscienceftlua/_/rsrc/1458198307775/home/astronomia/sonacna-sistema/sonce/sun.jpg?height=284&amp;width=3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785794"/>
            <a:ext cx="6572296" cy="5832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https://www.youtube.com/watch?v=LufobUTr-84</a:t>
            </a:r>
            <a:endParaRPr lang="uk-UA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Природні радіоактивні джерела Землі</a:t>
            </a:r>
            <a:endParaRPr lang="uk-UA" b="1" dirty="0"/>
          </a:p>
        </p:txBody>
      </p:sp>
      <p:pic>
        <p:nvPicPr>
          <p:cNvPr id="20482" name="Picture 2" descr="ÐÐ°ÑÑÐ¸Ð½ÐºÐ¸ Ð¿Ð¾ Ð·Ð°Ð¿ÑÐ¾ÑÑ ÐÑÐ¸ÑÐ¾Ð´Ð½Ñ ÑÐ°Ð´ÑÐ¾Ð°ÐºÑÐ¸Ð²Ð½Ñ Ð´Ð¶ÐµÑÐµÐ»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28802"/>
            <a:ext cx="9144000" cy="43192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Окиснення органічної речовини</a:t>
            </a:r>
            <a:endParaRPr lang="uk-UA" b="1" dirty="0"/>
          </a:p>
        </p:txBody>
      </p:sp>
      <p:pic>
        <p:nvPicPr>
          <p:cNvPr id="21506" name="Picture 2" descr="ÐÐ°ÑÑÐ¸Ð½ÐºÐ¸ Ð¿Ð¾ Ð·Ð°Ð¿ÑÐ¾ÑÑ Ð³Ð¾ÑÑÐ½Ð½Ñ Ð»ÑÑÑÐ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1180"/>
            <a:ext cx="9144000" cy="58568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uk-UA" b="1" dirty="0" smtClean="0"/>
              <a:t>Вплив погоди на клімат</a:t>
            </a:r>
            <a:endParaRPr lang="uk-UA" b="1" dirty="0"/>
          </a:p>
        </p:txBody>
      </p:sp>
      <p:pic>
        <p:nvPicPr>
          <p:cNvPr id="22530" name="Picture 2" descr="ÐÐ°ÑÑÐ¸Ð½ÐºÐ¸ Ð¿Ð¾ Ð·Ð°Ð¿ÑÐ¾ÑÑ ÐºÐ»ÑÐ¼Ð°Ñ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9134" y="1214422"/>
            <a:ext cx="9193134" cy="5643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3554" name="Picture 2" descr="ÐÐ°ÑÑÐ¸Ð½ÐºÐ¸ Ð¿Ð¾ Ð·Ð°Ð¿ÑÐ¾ÑÑ ÑÐ¾ÑÐ¾ÑÑÐ¼ÑÑÐ½Ð¸Ð¹ ÑÐ¼Ð¾Ð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ÐÐ°ÑÑÐ¸Ð½ÐºÐ¸ Ð¿Ð¾ Ð·Ð°Ð¿ÑÐ¾ÑÑ ÑÐ¾ÑÐ¾ÑÑÐ¼ÑÑÐ½Ð¸Ð¹ ÑÐ¼Ð¾Ð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5602" name="Picture 2" descr="ÐÐ°ÑÑÐ¸Ð½ÐºÐ¸ Ð¿Ð¾ Ð·Ð°Ð¿ÑÐ¾ÑÑ Ð¡ÐµÐ²ÐµÑÐ½Ð¾Ðµ ÑÐ¸Ñ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" y="0"/>
            <a:ext cx="9144013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857752" y="1000108"/>
            <a:ext cx="37128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Дякую за увагу!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ukr.coolreferat.com.ua/nuda/sonce--centralene-tilo-sonyachnoyi-sistemi/img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ukr.coolreferat.com.ua/nuda/sonce--centralene-tilo-sonyachnoyi-sistemi/img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ites.google.com/site/funnyscienceftlua/_/rsrc/1458198307775/home/astronomia/sonacna-sistema/sonce/Sun_poster_uk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8194" name="Picture 2" descr="https://scontent.fdnk1-2.fna.fbcdn.net/v/t1.15752-9/71494520_784488488636260_4967464491999559680_n.jpg?_nc_cat=107&amp;_nc_oc=AQnUtcuwHhqCQQIN26mpWtScbxUQZ57HP4Bf8mBiGfsf04eumSFxjFJCWEHFA4jNTV8&amp;_nc_ht=scontent.fdnk1-2.fna&amp;oh=636aba98509830baecaa7d92882e8a65&amp;oe=5E0182E5"/>
          <p:cNvPicPr>
            <a:picLocks noChangeAspect="1" noChangeArrowheads="1"/>
          </p:cNvPicPr>
          <p:nvPr/>
        </p:nvPicPr>
        <p:blipFill>
          <a:blip r:embed="rId2"/>
          <a:srcRect r="10417"/>
          <a:stretch>
            <a:fillRect/>
          </a:stretch>
        </p:blipFill>
        <p:spPr bwMode="auto">
          <a:xfrm rot="16200000">
            <a:off x="2728913" y="-1157302"/>
            <a:ext cx="3686173" cy="9144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scontent.fdnk1-1.fna.fbcdn.net/v/t1.15752-9/71270025_710675726098494_2004568598340698112_n.jpg?_nc_cat=109&amp;_nc_oc=AQm70QgvZKmA84td6Qz8qk0PA2HJlbpkMel1BtvodJtOeoU2_WSU8jz6aXHrMHamJIg&amp;_nc_ht=scontent.fdnk1-1.fna&amp;oh=eaff9d703dd0a9e1c5a9ec9589973248&amp;oe=5E30A5B9"/>
          <p:cNvPicPr>
            <a:picLocks noChangeAspect="1" noChangeArrowheads="1"/>
          </p:cNvPicPr>
          <p:nvPr/>
        </p:nvPicPr>
        <p:blipFill>
          <a:blip r:embed="rId2"/>
          <a:srcRect r="29514"/>
          <a:stretch>
            <a:fillRect/>
          </a:stretch>
        </p:blipFill>
        <p:spPr bwMode="auto">
          <a:xfrm rot="16200000">
            <a:off x="3121822" y="-1264459"/>
            <a:ext cx="2900355" cy="9144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ÐÐ°ÑÑÐ¸Ð½ÐºÐ¸ Ð¿Ð¾ Ð·Ð°Ð¿ÑÐ¾ÑÑ ÑÐ¾Ð½ÑÑÐ½Ð° ÑÑÐ°Ð»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3338780"/>
            <a:ext cx="5286380" cy="351922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0"/>
            <a:ext cx="7072362" cy="3714776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err="1"/>
              <a:t>Сонячна</a:t>
            </a:r>
            <a:r>
              <a:rPr lang="ru-RU" b="1" dirty="0"/>
              <a:t> стала</a:t>
            </a:r>
            <a:r>
              <a:rPr lang="ru-RU" dirty="0"/>
              <a:t> — </a:t>
            </a:r>
            <a:r>
              <a:rPr lang="ru-RU" dirty="0" err="1"/>
              <a:t>сумарний</a:t>
            </a:r>
            <a:r>
              <a:rPr lang="ru-RU" dirty="0"/>
              <a:t> </a:t>
            </a:r>
            <a:r>
              <a:rPr lang="ru-RU" dirty="0" err="1"/>
              <a:t>потік</a:t>
            </a:r>
            <a:r>
              <a:rPr lang="ru-RU" dirty="0"/>
              <a:t> </a:t>
            </a:r>
            <a:r>
              <a:rPr lang="ru-RU" b="1" dirty="0" err="1"/>
              <a:t>сонячного</a:t>
            </a:r>
            <a:r>
              <a:rPr lang="ru-RU" dirty="0"/>
              <a:t> </a:t>
            </a:r>
            <a:r>
              <a:rPr lang="ru-RU" dirty="0" err="1"/>
              <a:t>випромінювання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проходить за </a:t>
            </a:r>
            <a:r>
              <a:rPr lang="ru-RU" dirty="0" err="1"/>
              <a:t>одиницю</a:t>
            </a:r>
            <a:r>
              <a:rPr lang="ru-RU" dirty="0"/>
              <a:t> часу через </a:t>
            </a:r>
            <a:r>
              <a:rPr lang="ru-RU" dirty="0" err="1"/>
              <a:t>одиничну</a:t>
            </a:r>
            <a:r>
              <a:rPr lang="ru-RU" dirty="0"/>
              <a:t> </a:t>
            </a:r>
            <a:r>
              <a:rPr lang="ru-RU" dirty="0" err="1"/>
              <a:t>площу</a:t>
            </a:r>
            <a:r>
              <a:rPr lang="ru-RU" dirty="0"/>
              <a:t>, </a:t>
            </a:r>
            <a:r>
              <a:rPr lang="ru-RU" dirty="0" err="1"/>
              <a:t>орієнтовану</a:t>
            </a:r>
            <a:r>
              <a:rPr lang="ru-RU" dirty="0"/>
              <a:t> перпендикулярно до потоку, на </a:t>
            </a:r>
            <a:r>
              <a:rPr lang="ru-RU" dirty="0" err="1"/>
              <a:t>відстані</a:t>
            </a:r>
            <a:r>
              <a:rPr lang="ru-RU" dirty="0"/>
              <a:t> </a:t>
            </a:r>
            <a:r>
              <a:rPr lang="ru-RU" dirty="0" err="1"/>
              <a:t>однієї</a:t>
            </a:r>
            <a:r>
              <a:rPr lang="ru-RU" dirty="0"/>
              <a:t> </a:t>
            </a:r>
            <a:r>
              <a:rPr lang="ru-RU" dirty="0" err="1"/>
              <a:t>астрономічної</a:t>
            </a:r>
            <a:r>
              <a:rPr lang="ru-RU" dirty="0"/>
              <a:t> </a:t>
            </a:r>
            <a:r>
              <a:rPr lang="ru-RU" dirty="0" err="1"/>
              <a:t>одиниці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центру </a:t>
            </a:r>
            <a:r>
              <a:rPr lang="ru-RU" dirty="0" err="1"/>
              <a:t>Сонця</a:t>
            </a:r>
            <a:r>
              <a:rPr lang="ru-RU" dirty="0"/>
              <a:t> </a:t>
            </a:r>
            <a:r>
              <a:rPr lang="ru-RU" dirty="0" err="1"/>
              <a:t>зовні</a:t>
            </a:r>
            <a:r>
              <a:rPr lang="ru-RU" dirty="0"/>
              <a:t> </a:t>
            </a:r>
            <a:r>
              <a:rPr lang="ru-RU" dirty="0" err="1"/>
              <a:t>земної</a:t>
            </a:r>
            <a:r>
              <a:rPr lang="ru-RU" dirty="0"/>
              <a:t> </a:t>
            </a:r>
            <a:r>
              <a:rPr lang="ru-RU" dirty="0" err="1"/>
              <a:t>атмосфери</a:t>
            </a:r>
            <a:r>
              <a:rPr lang="ru-RU" dirty="0"/>
              <a:t>. За </a:t>
            </a:r>
            <a:r>
              <a:rPr lang="ru-RU" dirty="0" err="1"/>
              <a:t>даними</a:t>
            </a:r>
            <a:r>
              <a:rPr lang="ru-RU" dirty="0"/>
              <a:t> </a:t>
            </a:r>
            <a:r>
              <a:rPr lang="ru-RU" dirty="0" err="1"/>
              <a:t>позаатмосферних</a:t>
            </a:r>
            <a:r>
              <a:rPr lang="ru-RU" dirty="0"/>
              <a:t> </a:t>
            </a:r>
            <a:r>
              <a:rPr lang="ru-RU" dirty="0" err="1"/>
              <a:t>вимірювань</a:t>
            </a:r>
            <a:r>
              <a:rPr lang="ru-RU" dirty="0"/>
              <a:t> </a:t>
            </a:r>
            <a:r>
              <a:rPr lang="ru-RU" b="1" dirty="0" err="1"/>
              <a:t>сонячна</a:t>
            </a:r>
            <a:r>
              <a:rPr lang="ru-RU" b="1" dirty="0"/>
              <a:t> стала</a:t>
            </a:r>
            <a:r>
              <a:rPr lang="ru-RU" dirty="0"/>
              <a:t> становить 1367 Вт/м² </a:t>
            </a:r>
            <a:r>
              <a:rPr lang="ru-RU" dirty="0" err="1"/>
              <a:t>або</a:t>
            </a:r>
            <a:r>
              <a:rPr lang="ru-RU" dirty="0"/>
              <a:t> 1,959 кал/(см²</a:t>
            </a:r>
            <a:endParaRPr lang="uk-UA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ÐÐ°ÑÑÐ¸Ð½ÐºÐ¸ Ð¿Ð¾ Ð·Ð°Ð¿ÑÐ¾ÑÑ ÑÐ¾Ð¼Ð°ÑÐº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2390"/>
            <a:ext cx="9144000" cy="557561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472" y="357166"/>
            <a:ext cx="80873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/>
              <a:t>Енергія, яка випромінюється Сонця</a:t>
            </a:r>
            <a:endParaRPr lang="uk-UA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1571612"/>
            <a:ext cx="42862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Інфрачервона радіація 44%</a:t>
            </a:r>
          </a:p>
          <a:p>
            <a:r>
              <a:rPr lang="uk-UA" sz="3600" b="1" dirty="0" smtClean="0">
                <a:solidFill>
                  <a:schemeClr val="bg1"/>
                </a:solidFill>
              </a:rPr>
              <a:t>Видима – 47 %</a:t>
            </a:r>
          </a:p>
          <a:p>
            <a:r>
              <a:rPr lang="uk-UA" sz="3600" b="1" dirty="0" smtClean="0">
                <a:solidFill>
                  <a:schemeClr val="bg1"/>
                </a:solidFill>
              </a:rPr>
              <a:t>Ультрафіолетове </a:t>
            </a:r>
            <a:r>
              <a:rPr lang="uk-UA" sz="3600" b="1" dirty="0" err="1" smtClean="0">
                <a:solidFill>
                  <a:schemeClr val="bg1"/>
                </a:solidFill>
              </a:rPr>
              <a:t>випромінення</a:t>
            </a:r>
            <a:r>
              <a:rPr lang="uk-UA" sz="3600" b="1" dirty="0" smtClean="0">
                <a:solidFill>
                  <a:schemeClr val="bg1"/>
                </a:solidFill>
              </a:rPr>
              <a:t> – 9%</a:t>
            </a:r>
            <a:endParaRPr lang="uk-UA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70</Words>
  <Application>Microsoft Office PowerPoint</Application>
  <PresentationFormat>Экран (4:3)</PresentationFormat>
  <Paragraphs>20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Природні фактори впливу на стан атмосфери</vt:lpstr>
      <vt:lpstr>Сонячна енергія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Вулкани та гейзери</vt:lpstr>
      <vt:lpstr>Слайд 20</vt:lpstr>
      <vt:lpstr>Природні радіоактивні джерела Землі</vt:lpstr>
      <vt:lpstr>Окиснення органічної речовини</vt:lpstr>
      <vt:lpstr>Вплив погоди на клімат</vt:lpstr>
      <vt:lpstr>Слайд 24</vt:lpstr>
      <vt:lpstr>Слайд 25</vt:lpstr>
      <vt:lpstr>Слайд 26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Природні фактори впливу на стан атмосфери</dc:title>
  <dc:creator>Пользователь Windows</dc:creator>
  <cp:lastModifiedBy>Пользователь Windows</cp:lastModifiedBy>
  <cp:revision>1</cp:revision>
  <dcterms:created xsi:type="dcterms:W3CDTF">2019-09-24T07:23:42Z</dcterms:created>
  <dcterms:modified xsi:type="dcterms:W3CDTF">2019-09-24T08:36:48Z</dcterms:modified>
</cp:coreProperties>
</file>