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23.03.2026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700" i="1" u="sng" dirty="0">
                <a:latin typeface="Times New Roman" pitchFamily="18" charset="0"/>
                <a:cs typeface="Times New Roman" pitchFamily="18" charset="0"/>
              </a:rPr>
              <a:t>ТЕМА 6. Макроекономічна нестабільність</a:t>
            </a:r>
            <a:endParaRPr lang="uk-UA" sz="37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35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3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914400"/>
            <a:ext cx="11613198" cy="4856163"/>
          </a:xfrm>
        </p:spPr>
        <p:txBody>
          <a:bodyPr/>
          <a:lstStyle/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Можливості держави мінімізувати вплив кризових фаз циклу на сектор безпеки та оборони. </a:t>
            </a:r>
            <a:endParaRPr lang="uk-UA" sz="19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Типи безробіття (структурне, циклічне, фрикційне) та його вплив на соціальну стабільність і економічну безпеку. </a:t>
            </a:r>
            <a:endParaRPr lang="uk-UA" sz="19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Довгострокові фактори економічного зростання та їх роль у забезпеченні економічної та оборонної стійкості. </a:t>
            </a:r>
            <a:endParaRPr lang="uk-UA" sz="19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Оцінка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зв’язку між темпами зростання ВВП і рівнем фінансування безпеки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оборони.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Інфляція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фактор макроекономічної нестабільності: вплив на соціальну напругу та оборонні витрати держави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Державний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борг і бюджетний дефіцит у кризові періоди: ризики для економічної та національної безпеки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Валютний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курс і девальвація: наслідки для економічної стабільності та фінансування сектору оборони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Роль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центрального банку у подоланні макроекономічної нестабільності: монетарна політика в умовах криз і війни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Тіньова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економіка як чинник макроекономічної нестабільності та загроза економічній безпеці держави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 Міграційні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процеси (внутрішні та зовнішні) як наслідок макроекономічної нестабільності та їх вплив на ринок праці й оборонний потенціал.</a:t>
            </a:r>
            <a:endParaRPr lang="uk-UA" sz="19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186</Words>
  <Application>Microsoft Office PowerPoint</Application>
  <PresentationFormat>Довільний</PresentationFormat>
  <Paragraphs>13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6. Макроекономічна нестабільність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112</cp:revision>
  <dcterms:created xsi:type="dcterms:W3CDTF">2023-01-12T09:20:21Z</dcterms:created>
  <dcterms:modified xsi:type="dcterms:W3CDTF">2026-03-23T09:07:41Z</dcterms:modified>
</cp:coreProperties>
</file>