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42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20.04.2026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3600" b="1" i="1" u="sng" dirty="0">
                <a:latin typeface="Times New Roman" pitchFamily="18" charset="0"/>
                <a:cs typeface="Times New Roman" pitchFamily="18" charset="0"/>
              </a:rPr>
              <a:t>10. ДЕРЖАВНЕ </a:t>
            </a: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РЕГУЛЮВАННЯ </a:t>
            </a:r>
            <a:r>
              <a:rPr lang="ru-RU" sz="3600" b="1" i="1" u="sng" dirty="0">
                <a:latin typeface="Times New Roman" pitchFamily="18" charset="0"/>
                <a:cs typeface="Times New Roman" pitchFamily="18" charset="0"/>
              </a:rPr>
              <a:t>ЕКОНОМІКИ </a:t>
            </a:r>
            <a:endParaRPr lang="uk-UA" sz="22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500" b="1" i="1" u="sng" dirty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sz="35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43841" y="914400"/>
            <a:ext cx="11613198" cy="485616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Інструменти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адміністративні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для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стабільності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Грошово-кредитна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життєздатності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складової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національної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Український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контекст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протекціонізму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Екологічна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сталий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Євроінтеграція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економічну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політику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Тіньова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механізми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детінізації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Роль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стратегічних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галузей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енергетика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агросектор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оборонно-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промисловий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комплекс).</a:t>
            </a:r>
            <a:endParaRPr lang="uk-UA" sz="17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малого і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середнього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Роль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відбудові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війни</a:t>
            </a:r>
            <a:r>
              <a:rPr lang="ru-RU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7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9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123</Words>
  <Application>Microsoft Office PowerPoint</Application>
  <PresentationFormat>Довільний</PresentationFormat>
  <Paragraphs>13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10. ДЕРЖАВНЕ  РЕГУЛЮВАННЯ ЕКОНОМІКИ </vt:lpstr>
      <vt:lpstr>1. Підготувати доповідь на задану тематику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113</cp:revision>
  <dcterms:created xsi:type="dcterms:W3CDTF">2023-01-12T09:20:21Z</dcterms:created>
  <dcterms:modified xsi:type="dcterms:W3CDTF">2026-04-20T10:50:34Z</dcterms:modified>
</cp:coreProperties>
</file>