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70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90" r:id="rId32"/>
    <p:sldId id="288" r:id="rId33"/>
    <p:sldId id="289" r:id="rId34"/>
    <p:sldId id="291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2084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35-15#n1849" TargetMode="External"/><Relationship Id="rId2" Type="http://schemas.openxmlformats.org/officeDocument/2006/relationships/hyperlink" Target="https://zakon.rada.gov.ua/laws/show/435-15#n1843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17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1923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54%D0%BA/96-%D0%B2%D1%80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ПРАВО ВЛАСНОСТІ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Глава 23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 smtClean="0"/>
              <a:t>ПРАВО </a:t>
            </a:r>
            <a:r>
              <a:rPr lang="ru-RU" b="1" dirty="0"/>
              <a:t>ВЛАСНОСТІ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854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326.</a:t>
            </a:r>
            <a:r>
              <a:rPr lang="ru-RU" dirty="0"/>
              <a:t> Право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У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є </a:t>
            </a:r>
            <a:r>
              <a:rPr lang="ru-RU" dirty="0" err="1"/>
              <a:t>майно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грошові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, яке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державі</a:t>
            </a:r>
            <a:r>
              <a:rPr lang="ru-RU" dirty="0"/>
              <a:t> </a:t>
            </a:r>
            <a:r>
              <a:rPr lang="ru-RU" dirty="0" err="1"/>
              <a:t>Україна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та в </a:t>
            </a:r>
            <a:r>
              <a:rPr lang="ru-RU" dirty="0" err="1"/>
              <a:t>інтересах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Україна</a:t>
            </a:r>
            <a:r>
              <a:rPr lang="ru-RU" dirty="0"/>
              <a:t> право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у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державними</a:t>
            </a:r>
            <a:r>
              <a:rPr lang="ru-RU" dirty="0"/>
              <a:t> органами, а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здійснюватися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суб'єктами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1428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327.</a:t>
            </a:r>
            <a:r>
              <a:rPr lang="ru-RU" dirty="0"/>
              <a:t> Право </a:t>
            </a:r>
            <a:r>
              <a:rPr lang="ru-RU" dirty="0" err="1"/>
              <a:t>комунальної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У </a:t>
            </a:r>
            <a:r>
              <a:rPr lang="ru-RU" dirty="0" err="1"/>
              <a:t>комунальній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є </a:t>
            </a:r>
            <a:r>
              <a:rPr lang="ru-RU" dirty="0" err="1"/>
              <a:t>майно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грошові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, яке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територіальній</a:t>
            </a:r>
            <a:r>
              <a:rPr lang="ru-RU" dirty="0"/>
              <a:t> </a:t>
            </a:r>
            <a:r>
              <a:rPr lang="ru-RU" dirty="0" err="1"/>
              <a:t>громаді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у </a:t>
            </a:r>
            <a:r>
              <a:rPr lang="ru-RU" dirty="0" err="1"/>
              <a:t>комунальній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територіальна</a:t>
            </a:r>
            <a:r>
              <a:rPr lang="ru-RU" dirty="0"/>
              <a:t> громада та </a:t>
            </a:r>
            <a:r>
              <a:rPr lang="ru-RU" dirty="0" err="1"/>
              <a:t>утворені</a:t>
            </a:r>
            <a:r>
              <a:rPr lang="ru-RU" dirty="0"/>
              <a:t> нею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0573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НАБУТТЯ ПРАВА ВЛАСНОСТІ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328.</a:t>
            </a:r>
            <a:r>
              <a:rPr lang="ru-RU" dirty="0"/>
              <a:t> </a:t>
            </a:r>
            <a:r>
              <a:rPr lang="ru-RU" dirty="0" err="1"/>
              <a:t>Підстави</a:t>
            </a:r>
            <a:r>
              <a:rPr lang="ru-RU" dirty="0"/>
              <a:t>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endParaRPr lang="ru-RU" dirty="0"/>
          </a:p>
          <a:p>
            <a:r>
              <a:rPr lang="ru-RU" dirty="0"/>
              <a:t>1. Право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набувається</a:t>
            </a:r>
            <a:r>
              <a:rPr lang="ru-RU" dirty="0"/>
              <a:t> на </a:t>
            </a:r>
            <a:r>
              <a:rPr lang="ru-RU" dirty="0" err="1"/>
              <a:t>підставах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заборонені</a:t>
            </a:r>
            <a:r>
              <a:rPr lang="ru-RU" dirty="0"/>
              <a:t> законом,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правочинів</a:t>
            </a:r>
            <a:r>
              <a:rPr lang="ru-RU" dirty="0"/>
              <a:t>.</a:t>
            </a:r>
          </a:p>
          <a:p>
            <a:r>
              <a:rPr lang="ru-RU" dirty="0"/>
              <a:t>2. Право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набутим </a:t>
            </a:r>
            <a:r>
              <a:rPr lang="ru-RU" dirty="0" err="1"/>
              <a:t>правомірно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прямо не </a:t>
            </a:r>
            <a:r>
              <a:rPr lang="ru-RU" dirty="0" err="1"/>
              <a:t>випливає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незаконність</a:t>
            </a:r>
            <a:r>
              <a:rPr lang="ru-RU" dirty="0"/>
              <a:t>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необґрунтованість</a:t>
            </a:r>
            <a:r>
              <a:rPr lang="ru-RU" dirty="0"/>
              <a:t> </a:t>
            </a:r>
            <a:r>
              <a:rPr lang="ru-RU" dirty="0" err="1"/>
              <a:t>активів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у </a:t>
            </a:r>
            <a:r>
              <a:rPr lang="ru-RU" dirty="0" err="1"/>
              <a:t>власності</a:t>
            </a:r>
            <a:r>
              <a:rPr lang="ru-RU" dirty="0"/>
              <a:t>, не </a:t>
            </a:r>
            <a:r>
              <a:rPr lang="ru-RU" dirty="0" err="1"/>
              <a:t>встановлені</a:t>
            </a:r>
            <a:r>
              <a:rPr lang="ru-RU" dirty="0"/>
              <a:t> судом.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99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330.</a:t>
            </a:r>
            <a:r>
              <a:rPr lang="ru-RU" dirty="0"/>
              <a:t> </a:t>
            </a:r>
            <a:r>
              <a:rPr lang="ru-RU" dirty="0" err="1"/>
              <a:t>Набуття</a:t>
            </a:r>
            <a:r>
              <a:rPr lang="ru-RU" dirty="0"/>
              <a:t> </a:t>
            </a:r>
            <a:r>
              <a:rPr lang="ru-RU" dirty="0" err="1"/>
              <a:t>добросовісним</a:t>
            </a:r>
            <a:r>
              <a:rPr lang="ru-RU" dirty="0"/>
              <a:t> </a:t>
            </a:r>
            <a:r>
              <a:rPr lang="ru-RU" dirty="0" err="1"/>
              <a:t>набувачем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відчужене</a:t>
            </a:r>
            <a:r>
              <a:rPr lang="ru-RU" dirty="0"/>
              <a:t> особою, яка не мала на </a:t>
            </a:r>
            <a:r>
              <a:rPr lang="ru-RU" dirty="0" err="1"/>
              <a:t>це</a:t>
            </a:r>
            <a:r>
              <a:rPr lang="ru-RU" dirty="0"/>
              <a:t> права</a:t>
            </a:r>
          </a:p>
          <a:p>
            <a:r>
              <a:rPr lang="ru-RU" dirty="0"/>
              <a:t>1.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відчужене</a:t>
            </a:r>
            <a:r>
              <a:rPr lang="ru-RU" dirty="0"/>
              <a:t> особою, яка не мала на </a:t>
            </a:r>
            <a:r>
              <a:rPr lang="ru-RU" dirty="0" err="1"/>
              <a:t>це</a:t>
            </a:r>
            <a:r>
              <a:rPr lang="ru-RU" dirty="0"/>
              <a:t> права, </a:t>
            </a:r>
            <a:r>
              <a:rPr lang="ru-RU" dirty="0" err="1"/>
              <a:t>добросовісний</a:t>
            </a:r>
            <a:r>
              <a:rPr lang="ru-RU" dirty="0"/>
              <a:t> </a:t>
            </a:r>
            <a:r>
              <a:rPr lang="ru-RU" dirty="0" err="1"/>
              <a:t>набувач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нього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388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 </a:t>
            </a:r>
            <a:r>
              <a:rPr lang="ru-RU" dirty="0" err="1"/>
              <a:t>майно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витребуване</a:t>
            </a:r>
            <a:r>
              <a:rPr lang="ru-RU" dirty="0"/>
              <a:t> у </a:t>
            </a:r>
            <a:r>
              <a:rPr lang="ru-RU" dirty="0" err="1"/>
              <a:t>нього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47428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err="1"/>
              <a:t>Стаття</a:t>
            </a:r>
            <a:r>
              <a:rPr lang="ru-RU" sz="2800" b="1" dirty="0"/>
              <a:t> 331.</a:t>
            </a:r>
            <a:r>
              <a:rPr lang="ru-RU" sz="2800" dirty="0"/>
              <a:t> </a:t>
            </a:r>
            <a:r>
              <a:rPr lang="ru-RU" sz="2800" dirty="0" err="1"/>
              <a:t>Набуття</a:t>
            </a:r>
            <a:r>
              <a:rPr lang="ru-RU" sz="2800" dirty="0"/>
              <a:t> права </a:t>
            </a:r>
            <a:r>
              <a:rPr lang="ru-RU" sz="2800" dirty="0" err="1"/>
              <a:t>власності</a:t>
            </a:r>
            <a:r>
              <a:rPr lang="ru-RU" sz="2800" dirty="0"/>
              <a:t> на </a:t>
            </a:r>
            <a:r>
              <a:rPr lang="ru-RU" sz="2800" dirty="0" err="1"/>
              <a:t>новостворене</a:t>
            </a:r>
            <a:r>
              <a:rPr lang="ru-RU" sz="2800" dirty="0"/>
              <a:t> </a:t>
            </a:r>
            <a:r>
              <a:rPr lang="ru-RU" sz="2800" dirty="0" err="1"/>
              <a:t>майно</a:t>
            </a:r>
            <a:r>
              <a:rPr lang="ru-RU" sz="2800" dirty="0"/>
              <a:t> та </a:t>
            </a:r>
            <a:r>
              <a:rPr lang="ru-RU" sz="2800" dirty="0" err="1"/>
              <a:t>об'єкти</a:t>
            </a:r>
            <a:r>
              <a:rPr lang="ru-RU" sz="2800" dirty="0"/>
              <a:t> </a:t>
            </a:r>
            <a:r>
              <a:rPr lang="ru-RU" sz="2800" dirty="0" err="1"/>
              <a:t>незавершеного</a:t>
            </a:r>
            <a:r>
              <a:rPr lang="ru-RU" sz="2800" dirty="0"/>
              <a:t> </a:t>
            </a:r>
            <a:r>
              <a:rPr lang="ru-RU" sz="2800" dirty="0" err="1"/>
              <a:t>будівництва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1.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нову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, яка </a:t>
            </a:r>
            <a:r>
              <a:rPr lang="ru-RU" dirty="0" err="1"/>
              <a:t>виготовлена</a:t>
            </a:r>
            <a:r>
              <a:rPr lang="ru-RU" dirty="0"/>
              <a:t> (створена) особою, </a:t>
            </a:r>
            <a:r>
              <a:rPr lang="ru-RU" dirty="0" err="1"/>
              <a:t>набувається</a:t>
            </a:r>
            <a:r>
              <a:rPr lang="ru-RU" dirty="0"/>
              <a:t> нею,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законом.</a:t>
            </a:r>
          </a:p>
          <a:p>
            <a:r>
              <a:rPr lang="ru-RU" dirty="0"/>
              <a:t>Особа, яка </a:t>
            </a:r>
            <a:r>
              <a:rPr lang="ru-RU" dirty="0" err="1"/>
              <a:t>виготовила</a:t>
            </a:r>
            <a:r>
              <a:rPr lang="ru-RU" dirty="0"/>
              <a:t> (створила) </a:t>
            </a:r>
            <a:r>
              <a:rPr lang="ru-RU" dirty="0" err="1"/>
              <a:t>річ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договору, є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.</a:t>
            </a:r>
          </a:p>
          <a:p>
            <a:r>
              <a:rPr lang="ru-RU" dirty="0"/>
              <a:t>2.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новостворене</a:t>
            </a:r>
            <a:r>
              <a:rPr lang="ru-RU" dirty="0"/>
              <a:t>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(</a:t>
            </a:r>
            <a:r>
              <a:rPr lang="ru-RU" dirty="0" err="1"/>
              <a:t>житлові</a:t>
            </a:r>
            <a:r>
              <a:rPr lang="ru-RU" dirty="0"/>
              <a:t> </a:t>
            </a:r>
            <a:r>
              <a:rPr lang="ru-RU" dirty="0" err="1"/>
              <a:t>будинки</a:t>
            </a:r>
            <a:r>
              <a:rPr lang="ru-RU" dirty="0"/>
              <a:t>, </a:t>
            </a:r>
            <a:r>
              <a:rPr lang="ru-RU" dirty="0" err="1"/>
              <a:t>будівлі</a:t>
            </a:r>
            <a:r>
              <a:rPr lang="ru-RU" dirty="0"/>
              <a:t>, </a:t>
            </a:r>
            <a:r>
              <a:rPr lang="ru-RU" dirty="0" err="1"/>
              <a:t>споруди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</a:t>
            </a:r>
            <a:r>
              <a:rPr lang="ru-RU" dirty="0" err="1"/>
              <a:t>виникає</a:t>
            </a:r>
            <a:r>
              <a:rPr lang="ru-RU" dirty="0"/>
              <a:t> з моменту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 (</a:t>
            </a:r>
            <a:r>
              <a:rPr lang="ru-RU" dirty="0" err="1"/>
              <a:t>створення</a:t>
            </a:r>
            <a:r>
              <a:rPr lang="ru-RU" dirty="0"/>
              <a:t> майна).</a:t>
            </a:r>
          </a:p>
          <a:p>
            <a:r>
              <a:rPr lang="ru-RU" dirty="0" err="1"/>
              <a:t>Якщо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законом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до </a:t>
            </a:r>
            <a:r>
              <a:rPr lang="ru-RU" dirty="0" err="1"/>
              <a:t>експлуатації</a:t>
            </a:r>
            <a:r>
              <a:rPr lang="ru-RU" dirty="0"/>
              <a:t>, право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з моменту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до </a:t>
            </a:r>
            <a:r>
              <a:rPr lang="ru-RU" dirty="0" err="1"/>
              <a:t>експлуатації</a:t>
            </a:r>
            <a:r>
              <a:rPr lang="ru-RU" dirty="0"/>
              <a:t>.</a:t>
            </a:r>
          </a:p>
          <a:p>
            <a:r>
              <a:rPr lang="ru-RU" dirty="0" err="1"/>
              <a:t>Якщо</a:t>
            </a:r>
            <a:r>
              <a:rPr lang="ru-RU" dirty="0"/>
              <a:t>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, право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з моменту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396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3. До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 (</a:t>
            </a:r>
            <a:r>
              <a:rPr lang="ru-RU" dirty="0" err="1"/>
              <a:t>створення</a:t>
            </a:r>
            <a:r>
              <a:rPr lang="ru-RU" dirty="0"/>
              <a:t> майна) особа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, </a:t>
            </a:r>
            <a:r>
              <a:rPr lang="ru-RU" dirty="0" err="1"/>
              <a:t>обладнання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використані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 (</a:t>
            </a:r>
            <a:r>
              <a:rPr lang="ru-RU" dirty="0" err="1"/>
              <a:t>створення</a:t>
            </a:r>
            <a:r>
              <a:rPr lang="ru-RU" dirty="0"/>
              <a:t> майна).</a:t>
            </a:r>
          </a:p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особа, </a:t>
            </a:r>
            <a:r>
              <a:rPr lang="ru-RU" dirty="0" err="1"/>
              <a:t>зазначена</a:t>
            </a:r>
            <a:r>
              <a:rPr lang="ru-RU" dirty="0"/>
              <a:t> в </a:t>
            </a:r>
            <a:r>
              <a:rPr lang="ru-RU" dirty="0" err="1"/>
              <a:t>абзаці</a:t>
            </a:r>
            <a:r>
              <a:rPr lang="ru-RU" dirty="0"/>
              <a:t> </a:t>
            </a:r>
            <a:r>
              <a:rPr lang="ru-RU" dirty="0" err="1"/>
              <a:t>першому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укласти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незавершеного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спеціального</a:t>
            </a:r>
            <a:r>
              <a:rPr lang="ru-RU" dirty="0"/>
              <a:t> </a:t>
            </a:r>
            <a:r>
              <a:rPr lang="ru-RU" dirty="0" err="1"/>
              <a:t>майнового</a:t>
            </a:r>
            <a:r>
              <a:rPr lang="ru-RU" dirty="0"/>
              <a:t> права на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2258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332. 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перероблену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2. Особа, яка самочинно </a:t>
            </a:r>
            <a:r>
              <a:rPr lang="ru-RU" dirty="0" err="1"/>
              <a:t>переробила</a:t>
            </a:r>
            <a:r>
              <a:rPr lang="ru-RU" dirty="0"/>
              <a:t> </a:t>
            </a:r>
            <a:r>
              <a:rPr lang="ru-RU" dirty="0" err="1"/>
              <a:t>чужу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, не </a:t>
            </a:r>
            <a:r>
              <a:rPr lang="ru-RU" dirty="0" err="1"/>
              <a:t>набуває</a:t>
            </a:r>
            <a:r>
              <a:rPr lang="ru-RU" dirty="0"/>
              <a:t>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нову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 і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відшкодувати</a:t>
            </a:r>
            <a:r>
              <a:rPr lang="ru-RU" dirty="0"/>
              <a:t> </a:t>
            </a:r>
            <a:r>
              <a:rPr lang="ru-RU" dirty="0" err="1"/>
              <a:t>власникові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.</a:t>
            </a:r>
          </a:p>
          <a:p>
            <a:r>
              <a:rPr lang="ru-RU" dirty="0"/>
              <a:t>3.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рухому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, </a:t>
            </a:r>
            <a:r>
              <a:rPr lang="ru-RU" dirty="0" err="1"/>
              <a:t>створену</a:t>
            </a:r>
            <a:r>
              <a:rPr lang="ru-RU" dirty="0"/>
              <a:t> особою шляхом </a:t>
            </a:r>
            <a:r>
              <a:rPr lang="ru-RU" dirty="0" err="1"/>
              <a:t>переробки</a:t>
            </a:r>
            <a:r>
              <a:rPr lang="ru-RU" dirty="0"/>
              <a:t> з </a:t>
            </a:r>
            <a:r>
              <a:rPr lang="ru-RU" dirty="0" err="1"/>
              <a:t>матеріалу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не </a:t>
            </a:r>
            <a:r>
              <a:rPr lang="ru-RU" dirty="0" err="1"/>
              <a:t>належить</a:t>
            </a:r>
            <a:r>
              <a:rPr lang="ru-RU" dirty="0"/>
              <a:t>, </a:t>
            </a:r>
            <a:r>
              <a:rPr lang="ru-RU" dirty="0" err="1"/>
              <a:t>набувається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 за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бажанням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законом.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2626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335.</a:t>
            </a:r>
            <a:r>
              <a:rPr lang="ru-RU" dirty="0"/>
              <a:t> 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безхазяйну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1. </a:t>
            </a:r>
            <a:r>
              <a:rPr lang="ru-RU" dirty="0" err="1"/>
              <a:t>Безхазяйною</a:t>
            </a:r>
            <a:r>
              <a:rPr lang="ru-RU" dirty="0"/>
              <a:t> є </a:t>
            </a:r>
            <a:r>
              <a:rPr lang="ru-RU" dirty="0" err="1"/>
              <a:t>річ</a:t>
            </a:r>
            <a:r>
              <a:rPr lang="ru-RU" dirty="0"/>
              <a:t>, яка не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невідомий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Безхазяйні</a:t>
            </a:r>
            <a:r>
              <a:rPr lang="ru-RU" dirty="0"/>
              <a:t> </a:t>
            </a:r>
            <a:r>
              <a:rPr lang="ru-RU" dirty="0" err="1"/>
              <a:t>нерухомі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 </a:t>
            </a:r>
            <a:r>
              <a:rPr lang="ru-RU" dirty="0" err="1"/>
              <a:t>беруться</a:t>
            </a:r>
            <a:r>
              <a:rPr lang="ru-RU" dirty="0"/>
              <a:t> на </a:t>
            </a:r>
            <a:r>
              <a:rPr lang="ru-RU" dirty="0" err="1"/>
              <a:t>облік</a:t>
            </a:r>
            <a:r>
              <a:rPr lang="ru-RU" dirty="0"/>
              <a:t> органом,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реєстрацію</a:t>
            </a:r>
            <a:r>
              <a:rPr lang="ru-RU" dirty="0"/>
              <a:t> прав на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за </a:t>
            </a:r>
            <a:r>
              <a:rPr lang="ru-RU" dirty="0" err="1"/>
              <a:t>заявою</a:t>
            </a:r>
            <a:r>
              <a:rPr lang="ru-RU" dirty="0"/>
              <a:t>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вони </a:t>
            </a:r>
            <a:r>
              <a:rPr lang="ru-RU" dirty="0" err="1"/>
              <a:t>розміщені</a:t>
            </a:r>
            <a:r>
              <a:rPr lang="ru-RU" dirty="0"/>
              <a:t>. Про </a:t>
            </a:r>
            <a:r>
              <a:rPr lang="ru-RU" dirty="0" err="1"/>
              <a:t>взяття</a:t>
            </a:r>
            <a:r>
              <a:rPr lang="ru-RU" dirty="0"/>
              <a:t> </a:t>
            </a:r>
            <a:r>
              <a:rPr lang="ru-RU" dirty="0" err="1"/>
              <a:t>безхазяйної</a:t>
            </a:r>
            <a:r>
              <a:rPr lang="ru-RU" dirty="0"/>
              <a:t> </a:t>
            </a:r>
            <a:r>
              <a:rPr lang="ru-RU" dirty="0" err="1"/>
              <a:t>нерухомої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 на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робиться</a:t>
            </a:r>
            <a:r>
              <a:rPr lang="ru-RU" dirty="0"/>
              <a:t> </a:t>
            </a:r>
            <a:r>
              <a:rPr lang="ru-RU" dirty="0" err="1"/>
              <a:t>оголошення</a:t>
            </a:r>
            <a:r>
              <a:rPr lang="ru-RU" dirty="0"/>
              <a:t> у </a:t>
            </a:r>
            <a:r>
              <a:rPr lang="ru-RU" dirty="0" err="1"/>
              <a:t>друкованих</a:t>
            </a:r>
            <a:r>
              <a:rPr lang="ru-RU" dirty="0"/>
              <a:t> </a:t>
            </a:r>
            <a:r>
              <a:rPr lang="ru-RU" dirty="0" err="1"/>
              <a:t>медіа</a:t>
            </a:r>
            <a:r>
              <a:rPr lang="ru-RU" dirty="0"/>
              <a:t>.</a:t>
            </a:r>
          </a:p>
          <a:p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спливу</a:t>
            </a:r>
            <a:r>
              <a:rPr lang="ru-RU" dirty="0"/>
              <a:t> одного року з дня </a:t>
            </a:r>
            <a:r>
              <a:rPr lang="ru-RU" dirty="0" err="1"/>
              <a:t>взяття</a:t>
            </a:r>
            <a:r>
              <a:rPr lang="ru-RU" dirty="0"/>
              <a:t> на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безхазяйної</a:t>
            </a:r>
            <a:r>
              <a:rPr lang="ru-RU" dirty="0"/>
              <a:t> </a:t>
            </a:r>
            <a:r>
              <a:rPr lang="ru-RU" dirty="0" err="1"/>
              <a:t>нерухомої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 вона за </a:t>
            </a:r>
            <a:r>
              <a:rPr lang="ru-RU" dirty="0" err="1"/>
              <a:t>заявою</a:t>
            </a:r>
            <a:r>
              <a:rPr lang="ru-RU" dirty="0"/>
              <a:t> органу, </a:t>
            </a:r>
            <a:r>
              <a:rPr lang="ru-RU" dirty="0" err="1"/>
              <a:t>уповноваженого</a:t>
            </a:r>
            <a:r>
              <a:rPr lang="ru-RU" dirty="0"/>
              <a:t> </a:t>
            </a:r>
            <a:r>
              <a:rPr lang="ru-RU" dirty="0" err="1"/>
              <a:t>управляти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територіальної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передана за </a:t>
            </a:r>
            <a:r>
              <a:rPr lang="ru-RU" dirty="0" err="1"/>
              <a:t>рішенням</a:t>
            </a:r>
            <a:r>
              <a:rPr lang="ru-RU" dirty="0"/>
              <a:t> суду у </a:t>
            </a:r>
            <a:r>
              <a:rPr lang="ru-RU" dirty="0" err="1"/>
              <a:t>комунальну</a:t>
            </a:r>
            <a:r>
              <a:rPr lang="ru-RU" dirty="0"/>
              <a:t> </a:t>
            </a:r>
            <a:r>
              <a:rPr lang="ru-RU" dirty="0" err="1"/>
              <a:t>власність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Безхазяйні</a:t>
            </a:r>
            <a:r>
              <a:rPr lang="ru-RU" dirty="0"/>
              <a:t> </a:t>
            </a:r>
            <a:r>
              <a:rPr lang="ru-RU" dirty="0" err="1"/>
              <a:t>рухомі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набуватися</a:t>
            </a:r>
            <a:r>
              <a:rPr lang="ru-RU" dirty="0"/>
              <a:t> у </a:t>
            </a:r>
            <a:r>
              <a:rPr lang="ru-RU" dirty="0" err="1"/>
              <a:t>власність</a:t>
            </a:r>
            <a:r>
              <a:rPr lang="ru-RU" dirty="0"/>
              <a:t> за </a:t>
            </a:r>
            <a:r>
              <a:rPr lang="ru-RU" dirty="0" err="1"/>
              <a:t>набувальною</a:t>
            </a:r>
            <a:r>
              <a:rPr lang="ru-RU" dirty="0"/>
              <a:t> </a:t>
            </a:r>
            <a:r>
              <a:rPr lang="ru-RU" dirty="0" err="1"/>
              <a:t>давністю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статтями</a:t>
            </a:r>
            <a:r>
              <a:rPr lang="ru-RU" dirty="0"/>
              <a:t> 336, 338, </a:t>
            </a:r>
            <a:r>
              <a:rPr lang="ru-RU" u="sng" dirty="0">
                <a:hlinkClick r:id="rId2"/>
              </a:rPr>
              <a:t>341</a:t>
            </a:r>
            <a:r>
              <a:rPr lang="ru-RU" dirty="0"/>
              <a:t> і </a:t>
            </a:r>
            <a:r>
              <a:rPr lang="ru-RU" u="sng" dirty="0">
                <a:hlinkClick r:id="rId3"/>
              </a:rPr>
              <a:t>343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r>
              <a:rPr lang="ru-RU" dirty="0"/>
              <a:t>4.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набуття</a:t>
            </a:r>
            <a:r>
              <a:rPr lang="ru-RU" dirty="0"/>
              <a:t> </a:t>
            </a:r>
            <a:r>
              <a:rPr lang="ru-RU" dirty="0" err="1"/>
              <a:t>організацією</a:t>
            </a:r>
            <a:r>
              <a:rPr lang="ru-RU" dirty="0"/>
              <a:t> </a:t>
            </a:r>
            <a:r>
              <a:rPr lang="ru-RU" dirty="0" err="1"/>
              <a:t>водокористувачів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безхазяйні</a:t>
            </a:r>
            <a:r>
              <a:rPr lang="ru-RU" dirty="0"/>
              <a:t> </a:t>
            </a:r>
            <a:r>
              <a:rPr lang="ru-RU" dirty="0" err="1"/>
              <a:t>об’єкти</a:t>
            </a:r>
            <a:r>
              <a:rPr lang="ru-RU" dirty="0"/>
              <a:t> </a:t>
            </a:r>
            <a:r>
              <a:rPr lang="ru-RU" dirty="0" err="1"/>
              <a:t>меліоративних</a:t>
            </a:r>
            <a:r>
              <a:rPr lang="ru-RU" dirty="0"/>
              <a:t> систем </a:t>
            </a:r>
            <a:r>
              <a:rPr lang="ru-RU" dirty="0" err="1"/>
              <a:t>визначаються</a:t>
            </a:r>
            <a:r>
              <a:rPr lang="ru-RU" dirty="0"/>
              <a:t> законом.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4151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337.</a:t>
            </a:r>
            <a:r>
              <a:rPr lang="ru-RU" dirty="0"/>
              <a:t> </a:t>
            </a:r>
            <a:r>
              <a:rPr lang="ru-RU" dirty="0" err="1"/>
              <a:t>Знахідка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1. Особа, яка </a:t>
            </a:r>
            <a:r>
              <a:rPr lang="ru-RU" dirty="0" err="1"/>
              <a:t>знайшла</a:t>
            </a:r>
            <a:r>
              <a:rPr lang="ru-RU" dirty="0"/>
              <a:t> </a:t>
            </a:r>
            <a:r>
              <a:rPr lang="ru-RU" dirty="0" err="1"/>
              <a:t>загублену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,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негайно</a:t>
            </a:r>
            <a:r>
              <a:rPr lang="ru-RU" dirty="0"/>
              <a:t> </a:t>
            </a:r>
            <a:r>
              <a:rPr lang="ru-RU" dirty="0" err="1"/>
              <a:t>повідомити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 особу, яка </a:t>
            </a:r>
            <a:r>
              <a:rPr lang="ru-RU" dirty="0" err="1"/>
              <a:t>її</a:t>
            </a:r>
            <a:r>
              <a:rPr lang="ru-RU" dirty="0"/>
              <a:t> загубила,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 і </a:t>
            </a:r>
            <a:r>
              <a:rPr lang="ru-RU" dirty="0" err="1"/>
              <a:t>повернути</a:t>
            </a:r>
            <a:r>
              <a:rPr lang="ru-RU" dirty="0"/>
              <a:t> </a:t>
            </a:r>
            <a:r>
              <a:rPr lang="ru-RU" dirty="0" err="1"/>
              <a:t>знайдену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.</a:t>
            </a:r>
          </a:p>
          <a:p>
            <a:r>
              <a:rPr lang="ru-RU" dirty="0"/>
              <a:t>Особа, яка </a:t>
            </a:r>
            <a:r>
              <a:rPr lang="ru-RU" dirty="0" err="1"/>
              <a:t>знайшла</a:t>
            </a:r>
            <a:r>
              <a:rPr lang="ru-RU" dirty="0"/>
              <a:t> </a:t>
            </a:r>
            <a:r>
              <a:rPr lang="ru-RU" dirty="0" err="1"/>
              <a:t>загублену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 у </a:t>
            </a:r>
            <a:r>
              <a:rPr lang="ru-RU" dirty="0" err="1"/>
              <a:t>приміщенні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транспортному </a:t>
            </a:r>
            <a:r>
              <a:rPr lang="ru-RU" dirty="0" err="1"/>
              <a:t>засобі</a:t>
            </a:r>
            <a:r>
              <a:rPr lang="ru-RU" dirty="0"/>
              <a:t>,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передати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яка </a:t>
            </a:r>
            <a:r>
              <a:rPr lang="ru-RU" dirty="0" err="1"/>
              <a:t>представляє</a:t>
            </a:r>
            <a:r>
              <a:rPr lang="ru-RU" dirty="0"/>
              <a:t> </a:t>
            </a:r>
            <a:r>
              <a:rPr lang="ru-RU" dirty="0" err="1"/>
              <a:t>володільця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приміщення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транспортного </a:t>
            </a:r>
            <a:r>
              <a:rPr lang="ru-RU" dirty="0" err="1"/>
              <a:t>засобу</a:t>
            </a:r>
            <a:r>
              <a:rPr lang="ru-RU" dirty="0"/>
              <a:t>. Особа, </a:t>
            </a:r>
            <a:r>
              <a:rPr lang="ru-RU" dirty="0" err="1"/>
              <a:t>якій</a:t>
            </a:r>
            <a:r>
              <a:rPr lang="ru-RU" dirty="0"/>
              <a:t> передана </a:t>
            </a:r>
            <a:r>
              <a:rPr lang="ru-RU" dirty="0" err="1"/>
              <a:t>знахідка</a:t>
            </a:r>
            <a:r>
              <a:rPr lang="ru-RU" dirty="0"/>
              <a:t>, </a:t>
            </a:r>
            <a:r>
              <a:rPr lang="ru-RU" dirty="0" err="1"/>
              <a:t>набуває</a:t>
            </a:r>
            <a:r>
              <a:rPr lang="ru-RU" dirty="0"/>
              <a:t> прав та </a:t>
            </a:r>
            <a:r>
              <a:rPr lang="ru-RU" dirty="0" err="1"/>
              <a:t>обов'язків</a:t>
            </a:r>
            <a:r>
              <a:rPr lang="ru-RU" dirty="0"/>
              <a:t> особи, яка </a:t>
            </a:r>
            <a:r>
              <a:rPr lang="ru-RU" dirty="0" err="1"/>
              <a:t>знайшла</a:t>
            </a:r>
            <a:r>
              <a:rPr lang="ru-RU" dirty="0"/>
              <a:t> </a:t>
            </a:r>
            <a:r>
              <a:rPr lang="ru-RU" dirty="0" err="1"/>
              <a:t>загублену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особа, яка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загубленої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 </a:t>
            </a:r>
            <a:r>
              <a:rPr lang="ru-RU" dirty="0" err="1"/>
              <a:t>невідомі</a:t>
            </a:r>
            <a:r>
              <a:rPr lang="ru-RU" dirty="0"/>
              <a:t>, особа, яка </a:t>
            </a:r>
            <a:r>
              <a:rPr lang="ru-RU" dirty="0" err="1"/>
              <a:t>знайшла</a:t>
            </a:r>
            <a:r>
              <a:rPr lang="ru-RU" dirty="0"/>
              <a:t> </a:t>
            </a:r>
            <a:r>
              <a:rPr lang="ru-RU" dirty="0" err="1"/>
              <a:t>загублену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,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заявити</a:t>
            </a:r>
            <a:r>
              <a:rPr lang="ru-RU" dirty="0"/>
              <a:t> про </a:t>
            </a:r>
            <a:r>
              <a:rPr lang="ru-RU" dirty="0" err="1"/>
              <a:t>знахідку</a:t>
            </a:r>
            <a:r>
              <a:rPr lang="ru-RU" dirty="0"/>
              <a:t> </a:t>
            </a:r>
            <a:r>
              <a:rPr lang="ru-RU" dirty="0" err="1"/>
              <a:t>Національній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органові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</a:t>
            </a:r>
          </a:p>
          <a:p>
            <a:r>
              <a:rPr lang="ru-RU" dirty="0"/>
              <a:t>3. Особа, яка </a:t>
            </a:r>
            <a:r>
              <a:rPr lang="ru-RU" dirty="0" err="1"/>
              <a:t>знайшла</a:t>
            </a:r>
            <a:r>
              <a:rPr lang="ru-RU" dirty="0"/>
              <a:t> </a:t>
            </a:r>
            <a:r>
              <a:rPr lang="ru-RU" dirty="0" err="1"/>
              <a:t>загублену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зберігати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у себе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здати</a:t>
            </a:r>
            <a:r>
              <a:rPr lang="ru-RU" dirty="0"/>
              <a:t> на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Національній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органові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передати</a:t>
            </a:r>
            <a:r>
              <a:rPr lang="ru-RU" dirty="0"/>
              <a:t> </a:t>
            </a:r>
            <a:r>
              <a:rPr lang="ru-RU" dirty="0" err="1"/>
              <a:t>знахідку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яку вони </a:t>
            </a:r>
            <a:r>
              <a:rPr lang="ru-RU" dirty="0" err="1"/>
              <a:t>вказали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0229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Річ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псується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,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є </a:t>
            </a:r>
            <a:r>
              <a:rPr lang="ru-RU" dirty="0" err="1"/>
              <a:t>непропорційно</a:t>
            </a:r>
            <a:r>
              <a:rPr lang="ru-RU" dirty="0"/>
              <a:t> великими </a:t>
            </a:r>
            <a:r>
              <a:rPr lang="ru-RU" dirty="0" err="1"/>
              <a:t>порівняно</a:t>
            </a:r>
            <a:r>
              <a:rPr lang="ru-RU" dirty="0"/>
              <a:t> з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вартістю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продана особою, яка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знайшла</a:t>
            </a:r>
            <a:r>
              <a:rPr lang="ru-RU" dirty="0"/>
              <a:t>, з </a:t>
            </a:r>
            <a:r>
              <a:rPr lang="ru-RU" dirty="0" err="1"/>
              <a:t>одержанням</a:t>
            </a:r>
            <a:r>
              <a:rPr lang="ru-RU" dirty="0"/>
              <a:t> </a:t>
            </a:r>
            <a:r>
              <a:rPr lang="ru-RU" dirty="0" err="1"/>
              <a:t>письмових</a:t>
            </a:r>
            <a:r>
              <a:rPr lang="ru-RU" dirty="0"/>
              <a:t> </a:t>
            </a:r>
            <a:r>
              <a:rPr lang="ru-RU" dirty="0" err="1"/>
              <a:t>доказів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суму </a:t>
            </a:r>
            <a:r>
              <a:rPr lang="ru-RU" dirty="0" err="1"/>
              <a:t>виторгу</a:t>
            </a:r>
            <a:r>
              <a:rPr lang="ru-RU" dirty="0"/>
              <a:t>. Сума грошей, одержана </a:t>
            </a:r>
            <a:r>
              <a:rPr lang="ru-RU" dirty="0" err="1"/>
              <a:t>від</a:t>
            </a:r>
            <a:r>
              <a:rPr lang="ru-RU" dirty="0"/>
              <a:t> продажу </a:t>
            </a:r>
            <a:r>
              <a:rPr lang="ru-RU" dirty="0" err="1"/>
              <a:t>знайденої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,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поверненню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яка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.</a:t>
            </a:r>
          </a:p>
          <a:p>
            <a:r>
              <a:rPr lang="ru-RU" dirty="0"/>
              <a:t>4. Особа, яка </a:t>
            </a:r>
            <a:r>
              <a:rPr lang="ru-RU" dirty="0" err="1"/>
              <a:t>знайшла</a:t>
            </a:r>
            <a:r>
              <a:rPr lang="ru-RU" dirty="0"/>
              <a:t> </a:t>
            </a:r>
            <a:r>
              <a:rPr lang="ru-RU" dirty="0" err="1"/>
              <a:t>загублену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, </a:t>
            </a:r>
            <a:r>
              <a:rPr lang="ru-RU" dirty="0" err="1"/>
              <a:t>відповідає</a:t>
            </a:r>
            <a:r>
              <a:rPr lang="ru-RU" dirty="0"/>
              <a:t> за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втрату</a:t>
            </a:r>
            <a:r>
              <a:rPr lang="ru-RU" dirty="0"/>
              <a:t>, </a:t>
            </a:r>
            <a:r>
              <a:rPr lang="ru-RU" dirty="0" err="1"/>
              <a:t>знищення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пошкодження</a:t>
            </a:r>
            <a:r>
              <a:rPr lang="ru-RU" dirty="0"/>
              <a:t> в межах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умислу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грубої</a:t>
            </a:r>
            <a:r>
              <a:rPr lang="ru-RU" dirty="0"/>
              <a:t> </a:t>
            </a:r>
            <a:r>
              <a:rPr lang="ru-RU" dirty="0" err="1"/>
              <a:t>необережності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4066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 </a:t>
            </a:r>
            <a:r>
              <a:rPr lang="ru-RU" dirty="0" err="1"/>
              <a:t>Поняття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1. Правом </a:t>
            </a:r>
            <a:r>
              <a:rPr lang="ru-RU" dirty="0" err="1"/>
              <a:t>власності</a:t>
            </a:r>
            <a:r>
              <a:rPr lang="ru-RU" dirty="0"/>
              <a:t> є право особи на </a:t>
            </a:r>
            <a:r>
              <a:rPr lang="ru-RU" dirty="0" err="1"/>
              <a:t>річ</a:t>
            </a:r>
            <a:r>
              <a:rPr lang="ru-RU" dirty="0"/>
              <a:t> (</a:t>
            </a:r>
            <a:r>
              <a:rPr lang="ru-RU" dirty="0" err="1"/>
              <a:t>майно</a:t>
            </a:r>
            <a:r>
              <a:rPr lang="ru-RU" dirty="0"/>
              <a:t>), яке вона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 за </a:t>
            </a:r>
            <a:r>
              <a:rPr lang="ru-RU" dirty="0" err="1"/>
              <a:t>своєю</a:t>
            </a:r>
            <a:r>
              <a:rPr lang="ru-RU" dirty="0"/>
              <a:t> волею,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Особливим</a:t>
            </a:r>
            <a:r>
              <a:rPr lang="ru-RU" dirty="0"/>
              <a:t> видом права </a:t>
            </a:r>
            <a:r>
              <a:rPr lang="ru-RU" dirty="0" err="1"/>
              <a:t>власності</a:t>
            </a:r>
            <a:r>
              <a:rPr lang="ru-RU" dirty="0"/>
              <a:t> є право </a:t>
            </a:r>
            <a:r>
              <a:rPr lang="ru-RU" dirty="0" err="1"/>
              <a:t>довірчої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яке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закону </a:t>
            </a:r>
            <a:r>
              <a:rPr lang="ru-RU" dirty="0" err="1"/>
              <a:t>або</a:t>
            </a:r>
            <a:r>
              <a:rPr lang="ru-RU" dirty="0"/>
              <a:t> договору.</a:t>
            </a:r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</a:t>
            </a:r>
            <a:r>
              <a:rPr lang="ru-RU" b="1" dirty="0"/>
              <a:t>317.</a:t>
            </a:r>
            <a:r>
              <a:rPr lang="ru-RU" dirty="0"/>
              <a:t> </a:t>
            </a:r>
            <a:r>
              <a:rPr lang="ru-RU" dirty="0" err="1"/>
              <a:t>Зміст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Власникові</a:t>
            </a:r>
            <a:r>
              <a:rPr lang="ru-RU" dirty="0"/>
              <a:t> належать права </a:t>
            </a:r>
            <a:r>
              <a:rPr lang="ru-RU" dirty="0" err="1"/>
              <a:t>володіння</a:t>
            </a:r>
            <a:r>
              <a:rPr lang="ru-RU" dirty="0"/>
              <a:t>, </a:t>
            </a:r>
            <a:r>
              <a:rPr lang="ru-RU" dirty="0" err="1"/>
              <a:t>користування</a:t>
            </a:r>
            <a:r>
              <a:rPr lang="ru-RU" dirty="0"/>
              <a:t> та </a:t>
            </a:r>
            <a:r>
              <a:rPr lang="ru-RU" dirty="0" err="1"/>
              <a:t>розпоряджання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.</a:t>
            </a:r>
          </a:p>
          <a:p>
            <a:r>
              <a:rPr lang="ru-RU" dirty="0"/>
              <a:t>2. На </a:t>
            </a:r>
            <a:r>
              <a:rPr lang="ru-RU" dirty="0" err="1"/>
              <a:t>зміст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не </a:t>
            </a:r>
            <a:r>
              <a:rPr lang="ru-RU" dirty="0" err="1"/>
              <a:t>впливають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та </a:t>
            </a:r>
            <a:r>
              <a:rPr lang="ru-RU" dirty="0" err="1"/>
              <a:t>місцезнаходження</a:t>
            </a:r>
            <a:r>
              <a:rPr lang="ru-RU" dirty="0"/>
              <a:t> майна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2247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338.</a:t>
            </a:r>
            <a:r>
              <a:rPr lang="ru-RU" dirty="0"/>
              <a:t> 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знахідку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1. Особа, яка </a:t>
            </a:r>
            <a:r>
              <a:rPr lang="ru-RU" dirty="0" err="1"/>
              <a:t>знайшла</a:t>
            </a:r>
            <a:r>
              <a:rPr lang="ru-RU" dirty="0"/>
              <a:t> </a:t>
            </a:r>
            <a:r>
              <a:rPr lang="ru-RU" dirty="0" err="1"/>
              <a:t>загублену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, </a:t>
            </a:r>
            <a:r>
              <a:rPr lang="ru-RU" dirty="0" err="1"/>
              <a:t>набуває</a:t>
            </a:r>
            <a:r>
              <a:rPr lang="ru-RU" dirty="0"/>
              <a:t>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спливу</a:t>
            </a:r>
            <a:r>
              <a:rPr lang="ru-RU" dirty="0"/>
              <a:t> шести </a:t>
            </a:r>
            <a:r>
              <a:rPr lang="ru-RU" dirty="0" err="1"/>
              <a:t>місяців</a:t>
            </a:r>
            <a:r>
              <a:rPr lang="ru-RU" dirty="0"/>
              <a:t> з моменту </a:t>
            </a:r>
            <a:r>
              <a:rPr lang="ru-RU" dirty="0" err="1"/>
              <a:t>заявлення</a:t>
            </a:r>
            <a:r>
              <a:rPr lang="ru-RU" dirty="0"/>
              <a:t> про </a:t>
            </a:r>
            <a:r>
              <a:rPr lang="ru-RU" dirty="0" err="1"/>
              <a:t>знахідку</a:t>
            </a:r>
            <a:r>
              <a:rPr lang="ru-RU" dirty="0"/>
              <a:t> </a:t>
            </a:r>
            <a:r>
              <a:rPr lang="ru-RU" dirty="0" err="1"/>
              <a:t>Національній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органові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:</a:t>
            </a:r>
          </a:p>
          <a:p>
            <a:r>
              <a:rPr lang="ru-RU" dirty="0"/>
              <a:t>1) не буде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іншу</a:t>
            </a:r>
            <a:r>
              <a:rPr lang="ru-RU" dirty="0"/>
              <a:t> особу, яка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загубленої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інша</a:t>
            </a:r>
            <a:r>
              <a:rPr lang="ru-RU" dirty="0"/>
              <a:t> особа, яка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загубленої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, не заявить про </a:t>
            </a:r>
            <a:r>
              <a:rPr lang="ru-RU" dirty="0" err="1"/>
              <a:t>своє</a:t>
            </a:r>
            <a:r>
              <a:rPr lang="ru-RU" dirty="0"/>
              <a:t> право на </a:t>
            </a:r>
            <a:r>
              <a:rPr lang="ru-RU" dirty="0" err="1"/>
              <a:t>річ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яка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знайшла</a:t>
            </a:r>
            <a:r>
              <a:rPr lang="ru-RU" dirty="0"/>
              <a:t>, </a:t>
            </a:r>
            <a:r>
              <a:rPr lang="ru-RU" dirty="0" err="1"/>
              <a:t>Національній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органові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особа, яка </a:t>
            </a:r>
            <a:r>
              <a:rPr lang="ru-RU" dirty="0" err="1"/>
              <a:t>знайшла</a:t>
            </a:r>
            <a:r>
              <a:rPr lang="ru-RU" dirty="0"/>
              <a:t> </a:t>
            </a:r>
            <a:r>
              <a:rPr lang="ru-RU" dirty="0" err="1"/>
              <a:t>загублену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, </a:t>
            </a:r>
            <a:r>
              <a:rPr lang="ru-RU" dirty="0" err="1"/>
              <a:t>подасть</a:t>
            </a:r>
            <a:r>
              <a:rPr lang="ru-RU" dirty="0"/>
              <a:t> </a:t>
            </a:r>
            <a:r>
              <a:rPr lang="ru-RU" dirty="0" err="1"/>
              <a:t>органові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</a:t>
            </a:r>
            <a:r>
              <a:rPr lang="ru-RU" dirty="0" err="1"/>
              <a:t>письмову</a:t>
            </a:r>
            <a:r>
              <a:rPr lang="ru-RU" dirty="0"/>
              <a:t> </a:t>
            </a:r>
            <a:r>
              <a:rPr lang="ru-RU" dirty="0" err="1"/>
              <a:t>заяву</a:t>
            </a:r>
            <a:r>
              <a:rPr lang="ru-RU" dirty="0"/>
              <a:t> про </a:t>
            </a:r>
            <a:r>
              <a:rPr lang="ru-RU" dirty="0" err="1"/>
              <a:t>відмову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неї</a:t>
            </a:r>
            <a:r>
              <a:rPr lang="ru-RU" dirty="0"/>
              <a:t>,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 переходить у </a:t>
            </a:r>
            <a:r>
              <a:rPr lang="ru-RU" dirty="0" err="1"/>
              <a:t>власність</a:t>
            </a:r>
            <a:r>
              <a:rPr lang="ru-RU" dirty="0"/>
              <a:t> </a:t>
            </a:r>
            <a:r>
              <a:rPr lang="ru-RU" dirty="0" err="1"/>
              <a:t>територіальної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8037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3. </a:t>
            </a:r>
            <a:r>
              <a:rPr lang="ru-RU" dirty="0" err="1"/>
              <a:t>Знайдені</a:t>
            </a:r>
            <a:r>
              <a:rPr lang="ru-RU" dirty="0"/>
              <a:t>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передаються</a:t>
            </a:r>
            <a:r>
              <a:rPr lang="ru-RU" dirty="0"/>
              <a:t> на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Національній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, про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робиться</a:t>
            </a:r>
            <a:r>
              <a:rPr lang="ru-RU" dirty="0"/>
              <a:t> </a:t>
            </a:r>
            <a:r>
              <a:rPr lang="ru-RU" dirty="0" err="1"/>
              <a:t>оголошення</a:t>
            </a:r>
            <a:r>
              <a:rPr lang="ru-RU" dirty="0"/>
              <a:t> в </a:t>
            </a:r>
            <a:r>
              <a:rPr lang="ru-RU" dirty="0" err="1"/>
              <a:t>друкованих</a:t>
            </a:r>
            <a:r>
              <a:rPr lang="ru-RU" dirty="0"/>
              <a:t> </a:t>
            </a:r>
            <a:r>
              <a:rPr lang="ru-RU" dirty="0" err="1"/>
              <a:t>медіа</a:t>
            </a:r>
            <a:r>
              <a:rPr lang="ru-RU" dirty="0"/>
              <a:t>.</a:t>
            </a:r>
          </a:p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шести </a:t>
            </a:r>
            <a:r>
              <a:rPr lang="ru-RU" dirty="0" err="1"/>
              <a:t>місяців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дня </a:t>
            </a:r>
            <a:r>
              <a:rPr lang="ru-RU" dirty="0" err="1"/>
              <a:t>опублікування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інша</a:t>
            </a:r>
            <a:r>
              <a:rPr lang="ru-RU" dirty="0"/>
              <a:t> особа, яка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транспортного </a:t>
            </a:r>
            <a:r>
              <a:rPr lang="ru-RU" dirty="0" err="1"/>
              <a:t>засобу</a:t>
            </a:r>
            <a:r>
              <a:rPr lang="ru-RU" dirty="0"/>
              <a:t>, не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виявлені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вони не заявлять про </a:t>
            </a:r>
            <a:r>
              <a:rPr lang="ru-RU" dirty="0" err="1"/>
              <a:t>свої</a:t>
            </a:r>
            <a:r>
              <a:rPr lang="ru-RU" dirty="0"/>
              <a:t> права на </a:t>
            </a:r>
            <a:r>
              <a:rPr lang="ru-RU" dirty="0" err="1"/>
              <a:t>транспортний</a:t>
            </a:r>
            <a:r>
              <a:rPr lang="ru-RU" dirty="0"/>
              <a:t> </a:t>
            </a:r>
            <a:r>
              <a:rPr lang="ru-RU" dirty="0" err="1"/>
              <a:t>засіб</a:t>
            </a:r>
            <a:r>
              <a:rPr lang="ru-RU" dirty="0"/>
              <a:t>, </a:t>
            </a:r>
            <a:r>
              <a:rPr lang="ru-RU" dirty="0" err="1"/>
              <a:t>Національна</a:t>
            </a:r>
            <a:r>
              <a:rPr lang="ru-RU" dirty="0"/>
              <a:t> </a:t>
            </a:r>
            <a:r>
              <a:rPr lang="ru-RU" dirty="0" err="1"/>
              <a:t>поліція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продати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, а суму </a:t>
            </a:r>
            <a:r>
              <a:rPr lang="ru-RU" dirty="0" err="1"/>
              <a:t>виторгу</a:t>
            </a:r>
            <a:r>
              <a:rPr lang="ru-RU" dirty="0"/>
              <a:t> внести на </a:t>
            </a:r>
            <a:r>
              <a:rPr lang="ru-RU" dirty="0" err="1"/>
              <a:t>спеціальний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у банку.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колишній</a:t>
            </a:r>
            <a:r>
              <a:rPr lang="ru-RU" dirty="0"/>
              <a:t> </a:t>
            </a:r>
            <a:r>
              <a:rPr lang="ru-RU" dirty="0" err="1"/>
              <a:t>власник</a:t>
            </a:r>
            <a:r>
              <a:rPr lang="ru-RU" dirty="0"/>
              <a:t> транспортного </a:t>
            </a:r>
            <a:r>
              <a:rPr lang="ru-RU" dirty="0" err="1"/>
              <a:t>засобу</a:t>
            </a:r>
            <a:r>
              <a:rPr lang="ru-RU" dirty="0"/>
              <a:t> не </a:t>
            </a:r>
            <a:r>
              <a:rPr lang="ru-RU" dirty="0" err="1"/>
              <a:t>вимагатиме</a:t>
            </a:r>
            <a:r>
              <a:rPr lang="ru-RU" dirty="0"/>
              <a:t> </a:t>
            </a:r>
            <a:r>
              <a:rPr lang="ru-RU" dirty="0" err="1"/>
              <a:t>передання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виторгу</a:t>
            </a:r>
            <a:r>
              <a:rPr lang="ru-RU" dirty="0"/>
              <a:t>, </a:t>
            </a:r>
            <a:r>
              <a:rPr lang="ru-RU" dirty="0" err="1"/>
              <a:t>ця</a:t>
            </a:r>
            <a:r>
              <a:rPr lang="ru-RU" dirty="0"/>
              <a:t> сума переходить у </a:t>
            </a:r>
            <a:r>
              <a:rPr lang="ru-RU" dirty="0" err="1"/>
              <a:t>власність</a:t>
            </a:r>
            <a:r>
              <a:rPr lang="ru-RU" dirty="0"/>
              <a:t> </a:t>
            </a:r>
            <a:r>
              <a:rPr lang="ru-RU" dirty="0" err="1"/>
              <a:t>територіальної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,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знайдено</a:t>
            </a:r>
            <a:r>
              <a:rPr lang="ru-RU" dirty="0"/>
              <a:t> </a:t>
            </a:r>
            <a:r>
              <a:rPr lang="ru-RU" dirty="0" err="1"/>
              <a:t>транспортний</a:t>
            </a:r>
            <a:r>
              <a:rPr lang="ru-RU" dirty="0"/>
              <a:t> </a:t>
            </a:r>
            <a:r>
              <a:rPr lang="ru-RU" dirty="0" err="1"/>
              <a:t>засіб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9726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339.</a:t>
            </a:r>
            <a:r>
              <a:rPr lang="ru-RU" dirty="0"/>
              <a:t> Право особи, яка </a:t>
            </a:r>
            <a:r>
              <a:rPr lang="ru-RU" dirty="0" err="1"/>
              <a:t>знайшла</a:t>
            </a:r>
            <a:r>
              <a:rPr lang="ru-RU" dirty="0"/>
              <a:t> </a:t>
            </a:r>
            <a:r>
              <a:rPr lang="ru-RU" dirty="0" err="1"/>
              <a:t>загублену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, на </a:t>
            </a:r>
            <a:r>
              <a:rPr lang="ru-RU" dirty="0" err="1"/>
              <a:t>винагороду</a:t>
            </a:r>
            <a:r>
              <a:rPr lang="ru-RU" dirty="0"/>
              <a:t> та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пов'язаних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знахідкою</a:t>
            </a:r>
            <a:endParaRPr lang="ru-RU" dirty="0"/>
          </a:p>
          <a:p>
            <a:r>
              <a:rPr lang="ru-RU" dirty="0"/>
              <a:t>1. Особа, яка </a:t>
            </a:r>
            <a:r>
              <a:rPr lang="ru-RU" dirty="0" err="1"/>
              <a:t>знайшла</a:t>
            </a:r>
            <a:r>
              <a:rPr lang="ru-RU" dirty="0"/>
              <a:t> </a:t>
            </a:r>
            <a:r>
              <a:rPr lang="ru-RU" dirty="0" err="1"/>
              <a:t>загублену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особи, </a:t>
            </a:r>
            <a:r>
              <a:rPr lang="ru-RU" dirty="0" err="1"/>
              <a:t>якій</a:t>
            </a:r>
            <a:r>
              <a:rPr lang="ru-RU" dirty="0"/>
              <a:t> вона повернута, </a:t>
            </a:r>
            <a:r>
              <a:rPr lang="ru-RU" dirty="0" err="1"/>
              <a:t>або</a:t>
            </a:r>
            <a:r>
              <a:rPr lang="ru-RU" dirty="0"/>
              <a:t> особи, яка </a:t>
            </a:r>
            <a:r>
              <a:rPr lang="ru-RU" dirty="0" err="1"/>
              <a:t>набула</a:t>
            </a:r>
            <a:r>
              <a:rPr lang="ru-RU" dirty="0"/>
              <a:t>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неї</a:t>
            </a:r>
            <a:r>
              <a:rPr lang="ru-RU" dirty="0"/>
              <a:t>,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пов'язаних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знахідкою</a:t>
            </a:r>
            <a:r>
              <a:rPr lang="ru-RU" dirty="0"/>
              <a:t> (</a:t>
            </a:r>
            <a:r>
              <a:rPr lang="ru-RU" dirty="0" err="1"/>
              <a:t>зберігання</a:t>
            </a:r>
            <a:r>
              <a:rPr lang="ru-RU" dirty="0"/>
              <a:t>, </a:t>
            </a:r>
            <a:r>
              <a:rPr lang="ru-RU" dirty="0" err="1"/>
              <a:t>розшук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, продаж </a:t>
            </a:r>
            <a:r>
              <a:rPr lang="ru-RU" dirty="0" err="1"/>
              <a:t>речі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</a:t>
            </a:r>
          </a:p>
          <a:p>
            <a:r>
              <a:rPr lang="ru-RU" dirty="0"/>
              <a:t>2. Особа, яка </a:t>
            </a:r>
            <a:r>
              <a:rPr lang="ru-RU" dirty="0" err="1"/>
              <a:t>знайшла</a:t>
            </a:r>
            <a:r>
              <a:rPr lang="ru-RU" dirty="0"/>
              <a:t> </a:t>
            </a:r>
            <a:r>
              <a:rPr lang="ru-RU" dirty="0" err="1"/>
              <a:t>загублену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(</a:t>
            </a:r>
            <a:r>
              <a:rPr lang="ru-RU" dirty="0" err="1"/>
              <a:t>володільця</a:t>
            </a:r>
            <a:r>
              <a:rPr lang="ru-RU" dirty="0"/>
              <a:t>) </a:t>
            </a:r>
            <a:r>
              <a:rPr lang="ru-RU" dirty="0" err="1"/>
              <a:t>винагороду</a:t>
            </a:r>
            <a:r>
              <a:rPr lang="ru-RU" dirty="0"/>
              <a:t> за </a:t>
            </a:r>
            <a:r>
              <a:rPr lang="ru-RU" dirty="0" err="1"/>
              <a:t>знахідку</a:t>
            </a:r>
            <a:r>
              <a:rPr lang="ru-RU" dirty="0"/>
              <a:t> в </a:t>
            </a:r>
            <a:r>
              <a:rPr lang="ru-RU" dirty="0" err="1"/>
              <a:t>розмірі</a:t>
            </a:r>
            <a:r>
              <a:rPr lang="ru-RU" dirty="0"/>
              <a:t> до </a:t>
            </a:r>
            <a:r>
              <a:rPr lang="ru-RU" dirty="0" err="1"/>
              <a:t>двадцяти</a:t>
            </a:r>
            <a:r>
              <a:rPr lang="ru-RU" dirty="0"/>
              <a:t>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власник</a:t>
            </a:r>
            <a:r>
              <a:rPr lang="ru-RU" dirty="0"/>
              <a:t> (</a:t>
            </a:r>
            <a:r>
              <a:rPr lang="ru-RU" dirty="0" err="1"/>
              <a:t>володілець</a:t>
            </a:r>
            <a:r>
              <a:rPr lang="ru-RU" dirty="0"/>
              <a:t>) </a:t>
            </a:r>
            <a:r>
              <a:rPr lang="ru-RU" dirty="0" err="1"/>
              <a:t>публічно</a:t>
            </a:r>
            <a:r>
              <a:rPr lang="ru-RU" dirty="0"/>
              <a:t> </a:t>
            </a:r>
            <a:r>
              <a:rPr lang="ru-RU" dirty="0" err="1"/>
              <a:t>обіцяв</a:t>
            </a:r>
            <a:r>
              <a:rPr lang="ru-RU" dirty="0"/>
              <a:t> </a:t>
            </a:r>
            <a:r>
              <a:rPr lang="ru-RU" dirty="0" err="1"/>
              <a:t>винагороду</a:t>
            </a:r>
            <a:r>
              <a:rPr lang="ru-RU" dirty="0"/>
              <a:t> за </a:t>
            </a:r>
            <a:r>
              <a:rPr lang="ru-RU" dirty="0" err="1"/>
              <a:t>знахідку</a:t>
            </a:r>
            <a:r>
              <a:rPr lang="ru-RU" dirty="0"/>
              <a:t>, </a:t>
            </a:r>
            <a:r>
              <a:rPr lang="ru-RU" dirty="0" err="1"/>
              <a:t>винагорода</a:t>
            </a:r>
            <a:r>
              <a:rPr lang="ru-RU" dirty="0"/>
              <a:t> </a:t>
            </a:r>
            <a:r>
              <a:rPr lang="ru-RU" dirty="0" err="1"/>
              <a:t>виплачується</a:t>
            </a:r>
            <a:r>
              <a:rPr lang="ru-RU" dirty="0"/>
              <a:t> на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публічної</a:t>
            </a:r>
            <a:r>
              <a:rPr lang="ru-RU" dirty="0"/>
              <a:t> </a:t>
            </a:r>
            <a:r>
              <a:rPr lang="ru-RU" dirty="0" err="1"/>
              <a:t>обіцянки</a:t>
            </a:r>
            <a:r>
              <a:rPr lang="ru-RU" dirty="0"/>
              <a:t>.</a:t>
            </a:r>
          </a:p>
          <a:p>
            <a:r>
              <a:rPr lang="ru-RU" dirty="0"/>
              <a:t>4. Право на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винагороди</a:t>
            </a:r>
            <a:r>
              <a:rPr lang="ru-RU" dirty="0"/>
              <a:t> не </a:t>
            </a:r>
            <a:r>
              <a:rPr lang="ru-RU" dirty="0" err="1"/>
              <a:t>виникає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особа, яка </a:t>
            </a:r>
            <a:r>
              <a:rPr lang="ru-RU" dirty="0" err="1"/>
              <a:t>знайшла</a:t>
            </a:r>
            <a:r>
              <a:rPr lang="ru-RU" dirty="0"/>
              <a:t> </a:t>
            </a:r>
            <a:r>
              <a:rPr lang="ru-RU" dirty="0" err="1"/>
              <a:t>загублену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, не заявила про </a:t>
            </a:r>
            <a:r>
              <a:rPr lang="ru-RU" dirty="0" err="1"/>
              <a:t>знахідку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вчинила </a:t>
            </a:r>
            <a:r>
              <a:rPr lang="ru-RU" dirty="0" err="1"/>
              <a:t>спробу</a:t>
            </a:r>
            <a:r>
              <a:rPr lang="ru-RU" dirty="0"/>
              <a:t> </a:t>
            </a:r>
            <a:r>
              <a:rPr lang="ru-RU" dirty="0" err="1"/>
              <a:t>приховати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5911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341.</a:t>
            </a:r>
            <a:r>
              <a:rPr lang="ru-RU" dirty="0"/>
              <a:t> 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бездоглядну</a:t>
            </a:r>
            <a:r>
              <a:rPr lang="ru-RU" dirty="0"/>
              <a:t> </a:t>
            </a:r>
            <a:r>
              <a:rPr lang="ru-RU" dirty="0" err="1"/>
              <a:t>домашню</a:t>
            </a:r>
            <a:r>
              <a:rPr lang="ru-RU" dirty="0"/>
              <a:t> </a:t>
            </a:r>
            <a:r>
              <a:rPr lang="ru-RU" dirty="0" err="1"/>
              <a:t>тварину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шести </a:t>
            </a:r>
            <a:r>
              <a:rPr lang="ru-RU" dirty="0" err="1"/>
              <a:t>місяців</a:t>
            </a:r>
            <a:r>
              <a:rPr lang="ru-RU" dirty="0"/>
              <a:t> з моменту </a:t>
            </a:r>
            <a:r>
              <a:rPr lang="ru-RU" dirty="0" err="1"/>
              <a:t>заявлення</a:t>
            </a:r>
            <a:r>
              <a:rPr lang="ru-RU" dirty="0"/>
              <a:t> про </a:t>
            </a:r>
            <a:r>
              <a:rPr lang="ru-RU" dirty="0" err="1"/>
              <a:t>затримання</a:t>
            </a:r>
            <a:r>
              <a:rPr lang="ru-RU" dirty="0"/>
              <a:t> </a:t>
            </a:r>
            <a:r>
              <a:rPr lang="ru-RU" dirty="0" err="1"/>
              <a:t>бездоглядної</a:t>
            </a:r>
            <a:r>
              <a:rPr lang="ru-RU" dirty="0"/>
              <a:t> </a:t>
            </a:r>
            <a:r>
              <a:rPr lang="ru-RU" dirty="0" err="1"/>
              <a:t>робочої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рогатої</a:t>
            </a:r>
            <a:r>
              <a:rPr lang="ru-RU" dirty="0"/>
              <a:t> </a:t>
            </a:r>
            <a:r>
              <a:rPr lang="ru-RU" dirty="0" err="1"/>
              <a:t>худоби</a:t>
            </a:r>
            <a:r>
              <a:rPr lang="ru-RU" dirty="0"/>
              <a:t> і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місяців</a:t>
            </a:r>
            <a:r>
              <a:rPr lang="ru-RU" dirty="0"/>
              <a:t> -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домашніх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не буде </a:t>
            </a:r>
            <a:r>
              <a:rPr lang="ru-RU" dirty="0" err="1"/>
              <a:t>виявлено</a:t>
            </a:r>
            <a:r>
              <a:rPr lang="ru-RU" dirty="0"/>
              <a:t> </a:t>
            </a:r>
            <a:r>
              <a:rPr lang="ru-RU" dirty="0" err="1"/>
              <a:t>їхнього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не заявить про </a:t>
            </a:r>
            <a:r>
              <a:rPr lang="ru-RU" dirty="0" err="1"/>
              <a:t>своє</a:t>
            </a:r>
            <a:r>
              <a:rPr lang="ru-RU" dirty="0"/>
              <a:t> право на них,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тварини</a:t>
            </a:r>
            <a:r>
              <a:rPr lang="ru-RU" dirty="0"/>
              <a:t> переходить до особи, у </a:t>
            </a:r>
            <a:r>
              <a:rPr lang="ru-RU" dirty="0" err="1"/>
              <a:t>якої</a:t>
            </a:r>
            <a:r>
              <a:rPr lang="ru-RU" dirty="0"/>
              <a:t> вони </a:t>
            </a:r>
            <a:r>
              <a:rPr lang="ru-RU" dirty="0" err="1"/>
              <a:t>були</a:t>
            </a:r>
            <a:r>
              <a:rPr lang="ru-RU" dirty="0"/>
              <a:t> на </a:t>
            </a:r>
            <a:r>
              <a:rPr lang="ru-RU" dirty="0" err="1"/>
              <a:t>утриманні</a:t>
            </a:r>
            <a:r>
              <a:rPr lang="ru-RU" dirty="0"/>
              <a:t> та в </a:t>
            </a:r>
            <a:r>
              <a:rPr lang="ru-RU" dirty="0" err="1"/>
              <a:t>користуванні</a:t>
            </a:r>
            <a:r>
              <a:rPr lang="ru-RU" dirty="0"/>
              <a:t>.</a:t>
            </a:r>
          </a:p>
          <a:p>
            <a:r>
              <a:rPr lang="ru-RU" dirty="0"/>
              <a:t>2.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особи, у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бездоглядна</a:t>
            </a:r>
            <a:r>
              <a:rPr lang="ru-RU" dirty="0"/>
              <a:t> </a:t>
            </a:r>
            <a:r>
              <a:rPr lang="ru-RU" dirty="0" err="1"/>
              <a:t>домашня</a:t>
            </a:r>
            <a:r>
              <a:rPr lang="ru-RU" dirty="0"/>
              <a:t> </a:t>
            </a:r>
            <a:r>
              <a:rPr lang="ru-RU" dirty="0" err="1"/>
              <a:t>тварина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на </a:t>
            </a:r>
            <a:r>
              <a:rPr lang="ru-RU" dirty="0" err="1"/>
              <a:t>утриманні</a:t>
            </a:r>
            <a:r>
              <a:rPr lang="ru-RU" dirty="0"/>
              <a:t> та в </a:t>
            </a:r>
            <a:r>
              <a:rPr lang="ru-RU" dirty="0" err="1"/>
              <a:t>користуванні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тварина</a:t>
            </a:r>
            <a:r>
              <a:rPr lang="ru-RU" dirty="0"/>
              <a:t> переходить у </a:t>
            </a:r>
            <a:r>
              <a:rPr lang="ru-RU" dirty="0" err="1"/>
              <a:t>власність</a:t>
            </a:r>
            <a:r>
              <a:rPr lang="ru-RU" dirty="0"/>
              <a:t> </a:t>
            </a:r>
            <a:r>
              <a:rPr lang="ru-RU" dirty="0" err="1"/>
              <a:t>територіальної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,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виявлено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342.</a:t>
            </a:r>
            <a:r>
              <a:rPr lang="ru-RU" dirty="0"/>
              <a:t> 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 </a:t>
            </a:r>
            <a:r>
              <a:rPr lang="ru-RU" dirty="0" err="1"/>
              <a:t>утримання</a:t>
            </a:r>
            <a:r>
              <a:rPr lang="ru-RU" dirty="0"/>
              <a:t> </a:t>
            </a:r>
            <a:r>
              <a:rPr lang="ru-RU" dirty="0" err="1"/>
              <a:t>бездоглядної</a:t>
            </a:r>
            <a:r>
              <a:rPr lang="ru-RU" dirty="0"/>
              <a:t> </a:t>
            </a:r>
            <a:r>
              <a:rPr lang="ru-RU" dirty="0" err="1"/>
              <a:t>домашньої</a:t>
            </a:r>
            <a:r>
              <a:rPr lang="ru-RU" dirty="0"/>
              <a:t> </a:t>
            </a:r>
            <a:r>
              <a:rPr lang="ru-RU" dirty="0" err="1"/>
              <a:t>тварини</a:t>
            </a:r>
            <a:r>
              <a:rPr lang="ru-RU" dirty="0"/>
              <a:t> та </a:t>
            </a:r>
            <a:r>
              <a:rPr lang="ru-RU" dirty="0" err="1"/>
              <a:t>виплата</a:t>
            </a:r>
            <a:r>
              <a:rPr lang="ru-RU" dirty="0"/>
              <a:t> </a:t>
            </a:r>
            <a:r>
              <a:rPr lang="ru-RU" dirty="0" err="1"/>
              <a:t>винагороди</a:t>
            </a:r>
            <a:endParaRPr lang="ru-RU" dirty="0"/>
          </a:p>
          <a:p>
            <a:r>
              <a:rPr lang="ru-RU" dirty="0"/>
              <a:t>1.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бездоглядної</a:t>
            </a:r>
            <a:r>
              <a:rPr lang="ru-RU" dirty="0"/>
              <a:t> </a:t>
            </a:r>
            <a:r>
              <a:rPr lang="ru-RU" dirty="0" err="1"/>
              <a:t>домашньої</a:t>
            </a:r>
            <a:r>
              <a:rPr lang="ru-RU" dirty="0"/>
              <a:t> </a:t>
            </a:r>
            <a:r>
              <a:rPr lang="ru-RU" dirty="0" err="1"/>
              <a:t>тварини</a:t>
            </a:r>
            <a:r>
              <a:rPr lang="ru-RU" dirty="0"/>
              <a:t> </a:t>
            </a:r>
            <a:r>
              <a:rPr lang="ru-RU" dirty="0" err="1"/>
              <a:t>власникові</a:t>
            </a:r>
            <a:r>
              <a:rPr lang="ru-RU" dirty="0"/>
              <a:t> особа, яка </a:t>
            </a:r>
            <a:r>
              <a:rPr lang="ru-RU" dirty="0" err="1"/>
              <a:t>затримала</a:t>
            </a:r>
            <a:r>
              <a:rPr lang="ru-RU" dirty="0"/>
              <a:t> </a:t>
            </a:r>
            <a:r>
              <a:rPr lang="ru-RU" dirty="0" err="1"/>
              <a:t>тварину</a:t>
            </a:r>
            <a:r>
              <a:rPr lang="ru-RU" dirty="0"/>
              <a:t>, та особа, </a:t>
            </a:r>
            <a:r>
              <a:rPr lang="ru-RU" dirty="0" err="1"/>
              <a:t>якій</a:t>
            </a:r>
            <a:r>
              <a:rPr lang="ru-RU" dirty="0"/>
              <a:t> вона </a:t>
            </a:r>
            <a:r>
              <a:rPr lang="ru-RU" dirty="0" err="1"/>
              <a:t>була</a:t>
            </a:r>
            <a:r>
              <a:rPr lang="ru-RU" dirty="0"/>
              <a:t> передана на </a:t>
            </a:r>
            <a:r>
              <a:rPr lang="ru-RU" dirty="0" err="1"/>
              <a:t>утримання</a:t>
            </a:r>
            <a:r>
              <a:rPr lang="ru-RU" dirty="0"/>
              <a:t> та в </a:t>
            </a:r>
            <a:r>
              <a:rPr lang="ru-RU" dirty="0" err="1"/>
              <a:t>користування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право на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пов'язаних</a:t>
            </a:r>
            <a:r>
              <a:rPr lang="ru-RU" dirty="0"/>
              <a:t> з </a:t>
            </a:r>
            <a:r>
              <a:rPr lang="ru-RU" dirty="0" err="1"/>
              <a:t>утриманням</a:t>
            </a:r>
            <a:r>
              <a:rPr lang="ru-RU" dirty="0"/>
              <a:t> </a:t>
            </a:r>
            <a:r>
              <a:rPr lang="ru-RU" dirty="0" err="1"/>
              <a:t>тварини</a:t>
            </a:r>
            <a:r>
              <a:rPr lang="ru-RU" dirty="0"/>
              <a:t>, з </a:t>
            </a:r>
            <a:r>
              <a:rPr lang="ru-RU" dirty="0" err="1"/>
              <a:t>вирахуванням</a:t>
            </a:r>
            <a:r>
              <a:rPr lang="ru-RU" dirty="0"/>
              <a:t> </a:t>
            </a:r>
            <a:r>
              <a:rPr lang="ru-RU" dirty="0" err="1"/>
              <a:t>вигод</a:t>
            </a:r>
            <a:r>
              <a:rPr lang="ru-RU" dirty="0"/>
              <a:t>, </a:t>
            </a:r>
            <a:r>
              <a:rPr lang="ru-RU" dirty="0" err="1"/>
              <a:t>здобутих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 нею.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1312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343.</a:t>
            </a:r>
            <a:r>
              <a:rPr lang="ru-RU" dirty="0"/>
              <a:t> 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скарб</a:t>
            </a:r>
          </a:p>
          <a:p>
            <a:r>
              <a:rPr lang="ru-RU" dirty="0"/>
              <a:t>1. Скарбом є </a:t>
            </a:r>
            <a:r>
              <a:rPr lang="ru-RU" dirty="0" err="1"/>
              <a:t>закопані</a:t>
            </a:r>
            <a:r>
              <a:rPr lang="ru-RU" dirty="0"/>
              <a:t> у </a:t>
            </a:r>
            <a:r>
              <a:rPr lang="ru-RU" dirty="0" err="1"/>
              <a:t>землі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приховані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способом </a:t>
            </a:r>
            <a:r>
              <a:rPr lang="ru-RU" dirty="0" err="1"/>
              <a:t>гроші</a:t>
            </a:r>
            <a:r>
              <a:rPr lang="ru-RU" dirty="0"/>
              <a:t>,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,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, </a:t>
            </a:r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невідомий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законом </a:t>
            </a:r>
            <a:r>
              <a:rPr lang="ru-RU" dirty="0" err="1"/>
              <a:t>втратив</a:t>
            </a:r>
            <a:r>
              <a:rPr lang="ru-RU" dirty="0"/>
              <a:t> на них право </a:t>
            </a:r>
            <a:r>
              <a:rPr lang="ru-RU" dirty="0" err="1"/>
              <a:t>власності</a:t>
            </a:r>
            <a:r>
              <a:rPr lang="ru-RU" dirty="0"/>
              <a:t>.</a:t>
            </a:r>
          </a:p>
          <a:p>
            <a:r>
              <a:rPr lang="ru-RU" dirty="0"/>
              <a:t>2. Особа, яка </a:t>
            </a:r>
            <a:r>
              <a:rPr lang="ru-RU" dirty="0" err="1"/>
              <a:t>виявила</a:t>
            </a:r>
            <a:r>
              <a:rPr lang="ru-RU" dirty="0"/>
              <a:t> скарб, </a:t>
            </a:r>
            <a:r>
              <a:rPr lang="ru-RU" dirty="0" err="1"/>
              <a:t>набуває</a:t>
            </a:r>
            <a:r>
              <a:rPr lang="ru-RU" dirty="0"/>
              <a:t>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нього</a:t>
            </a:r>
            <a:r>
              <a:rPr lang="ru-RU" dirty="0"/>
              <a:t>.</a:t>
            </a:r>
          </a:p>
          <a:p>
            <a:r>
              <a:rPr lang="ru-RU" dirty="0" err="1"/>
              <a:t>Якщо</a:t>
            </a:r>
            <a:r>
              <a:rPr lang="ru-RU" dirty="0"/>
              <a:t> скарб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прихований</a:t>
            </a:r>
            <a:r>
              <a:rPr lang="ru-RU" dirty="0"/>
              <a:t> у </a:t>
            </a:r>
            <a:r>
              <a:rPr lang="ru-RU" dirty="0" err="1"/>
              <a:t>майні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на </a:t>
            </a:r>
            <a:r>
              <a:rPr lang="ru-RU" dirty="0" err="1"/>
              <a:t>праві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особа, яка </a:t>
            </a:r>
            <a:r>
              <a:rPr lang="ru-RU" dirty="0" err="1"/>
              <a:t>виявила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, та </a:t>
            </a:r>
            <a:r>
              <a:rPr lang="ru-RU" dirty="0" err="1"/>
              <a:t>власник</a:t>
            </a:r>
            <a:r>
              <a:rPr lang="ru-RU" dirty="0"/>
              <a:t> майна, у </a:t>
            </a:r>
            <a:r>
              <a:rPr lang="ru-RU" dirty="0" err="1"/>
              <a:t>якому</a:t>
            </a:r>
            <a:r>
              <a:rPr lang="ru-RU" dirty="0"/>
              <a:t> скарб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прихований</a:t>
            </a:r>
            <a:r>
              <a:rPr lang="ru-RU" dirty="0"/>
              <a:t>, </a:t>
            </a:r>
            <a:r>
              <a:rPr lang="ru-RU" dirty="0" err="1"/>
              <a:t>набувають</a:t>
            </a:r>
            <a:r>
              <a:rPr lang="ru-RU" dirty="0"/>
              <a:t> у </a:t>
            </a:r>
            <a:r>
              <a:rPr lang="ru-RU" dirty="0" err="1"/>
              <a:t>рівних</a:t>
            </a:r>
            <a:r>
              <a:rPr lang="ru-RU" dirty="0"/>
              <a:t> </a:t>
            </a:r>
            <a:r>
              <a:rPr lang="ru-RU" dirty="0" err="1"/>
              <a:t>частках</a:t>
            </a:r>
            <a:r>
              <a:rPr lang="ru-RU" dirty="0"/>
              <a:t> право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часткової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нього</a:t>
            </a:r>
            <a:r>
              <a:rPr lang="ru-RU" dirty="0"/>
              <a:t>.</a:t>
            </a:r>
          </a:p>
          <a:p>
            <a:r>
              <a:rPr lang="ru-RU" dirty="0"/>
              <a:t>3.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скарбу особою, яка </a:t>
            </a:r>
            <a:r>
              <a:rPr lang="ru-RU" dirty="0" err="1"/>
              <a:t>здійснювала</a:t>
            </a:r>
            <a:r>
              <a:rPr lang="ru-RU" dirty="0"/>
              <a:t> </a:t>
            </a:r>
            <a:r>
              <a:rPr lang="ru-RU" dirty="0" err="1"/>
              <a:t>розкопки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пошук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 без </a:t>
            </a:r>
            <a:r>
              <a:rPr lang="ru-RU" dirty="0" err="1"/>
              <a:t>згоди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майна,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прихований</a:t>
            </a:r>
            <a:r>
              <a:rPr lang="ru-RU" dirty="0"/>
              <a:t>, право </a:t>
            </a:r>
            <a:r>
              <a:rPr lang="ru-RU" dirty="0" err="1"/>
              <a:t>власності</a:t>
            </a:r>
            <a:r>
              <a:rPr lang="ru-RU" dirty="0"/>
              <a:t> на скарб </a:t>
            </a:r>
            <a:r>
              <a:rPr lang="ru-RU" dirty="0" err="1"/>
              <a:t>набуває</a:t>
            </a:r>
            <a:r>
              <a:rPr lang="ru-RU" dirty="0"/>
              <a:t> </a:t>
            </a:r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майна.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0184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4.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скарбу, </a:t>
            </a:r>
            <a:r>
              <a:rPr lang="ru-RU" dirty="0" err="1"/>
              <a:t>що</a:t>
            </a:r>
            <a:r>
              <a:rPr lang="ru-RU" dirty="0"/>
              <a:t> становить </a:t>
            </a:r>
            <a:r>
              <a:rPr lang="ru-RU" dirty="0" err="1"/>
              <a:t>культурну</a:t>
            </a:r>
            <a:r>
              <a:rPr lang="ru-RU" dirty="0"/>
              <a:t> </a:t>
            </a:r>
            <a:r>
              <a:rPr lang="ru-RU" dirty="0" err="1"/>
              <a:t>цінність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закону,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держава.</a:t>
            </a:r>
          </a:p>
          <a:p>
            <a:r>
              <a:rPr lang="ru-RU" dirty="0" smtClean="0"/>
              <a:t>Особа</a:t>
            </a:r>
            <a:r>
              <a:rPr lang="ru-RU" dirty="0"/>
              <a:t>, яка </a:t>
            </a:r>
            <a:r>
              <a:rPr lang="ru-RU" dirty="0" err="1"/>
              <a:t>виявила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скарб,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винагороди</a:t>
            </a:r>
            <a:r>
              <a:rPr lang="ru-RU" dirty="0"/>
              <a:t> у </a:t>
            </a:r>
            <a:r>
              <a:rPr lang="ru-RU" dirty="0" err="1"/>
              <a:t>розмірі</a:t>
            </a:r>
            <a:r>
              <a:rPr lang="ru-RU" dirty="0"/>
              <a:t> до </a:t>
            </a:r>
            <a:r>
              <a:rPr lang="ru-RU" dirty="0" err="1"/>
              <a:t>двадцяти</a:t>
            </a:r>
            <a:r>
              <a:rPr lang="ru-RU" dirty="0"/>
              <a:t>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на момент </a:t>
            </a:r>
            <a:r>
              <a:rPr lang="ru-RU" dirty="0" err="1"/>
              <a:t>виявлення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вона </a:t>
            </a:r>
            <a:r>
              <a:rPr lang="ru-RU" dirty="0" err="1"/>
              <a:t>негайно</a:t>
            </a:r>
            <a:r>
              <a:rPr lang="ru-RU" dirty="0"/>
              <a:t> </a:t>
            </a:r>
            <a:r>
              <a:rPr lang="ru-RU" dirty="0" err="1"/>
              <a:t>повідомила</a:t>
            </a:r>
            <a:r>
              <a:rPr lang="ru-RU" dirty="0"/>
              <a:t> </a:t>
            </a:r>
            <a:r>
              <a:rPr lang="ru-RU" dirty="0" err="1"/>
              <a:t>Національній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органові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про скарб і передала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відповідному</a:t>
            </a:r>
            <a:r>
              <a:rPr lang="ru-RU" dirty="0"/>
              <a:t> державному </a:t>
            </a:r>
            <a:r>
              <a:rPr lang="ru-RU" dirty="0" err="1"/>
              <a:t>органові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органові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</a:t>
            </a:r>
          </a:p>
          <a:p>
            <a:r>
              <a:rPr lang="ru-RU" dirty="0" err="1"/>
              <a:t>Якщо</a:t>
            </a:r>
            <a:r>
              <a:rPr lang="ru-RU" dirty="0"/>
              <a:t> скарб, </a:t>
            </a:r>
            <a:r>
              <a:rPr lang="ru-RU" dirty="0" err="1"/>
              <a:t>що</a:t>
            </a:r>
            <a:r>
              <a:rPr lang="ru-RU" dirty="0"/>
              <a:t> становить </a:t>
            </a:r>
            <a:r>
              <a:rPr lang="ru-RU" dirty="0" err="1"/>
              <a:t>культурну</a:t>
            </a:r>
            <a:r>
              <a:rPr lang="ru-RU" dirty="0"/>
              <a:t> </a:t>
            </a:r>
            <a:r>
              <a:rPr lang="ru-RU" dirty="0" err="1"/>
              <a:t>цінність</a:t>
            </a:r>
            <a:r>
              <a:rPr lang="ru-RU" dirty="0"/>
              <a:t>,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виявлений</a:t>
            </a:r>
            <a:r>
              <a:rPr lang="ru-RU" dirty="0"/>
              <a:t> у </a:t>
            </a:r>
            <a:r>
              <a:rPr lang="ru-RU" dirty="0" err="1"/>
              <a:t>майні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</a:t>
            </a:r>
            <a:r>
              <a:rPr lang="ru-RU" dirty="0" err="1"/>
              <a:t>ця</a:t>
            </a:r>
            <a:r>
              <a:rPr lang="ru-RU" dirty="0"/>
              <a:t> особа, а </a:t>
            </a:r>
            <a:r>
              <a:rPr lang="ru-RU" dirty="0" err="1"/>
              <a:t>також</a:t>
            </a:r>
            <a:r>
              <a:rPr lang="ru-RU" dirty="0"/>
              <a:t> особа, яка </a:t>
            </a:r>
            <a:r>
              <a:rPr lang="ru-RU" dirty="0" err="1"/>
              <a:t>виявила</a:t>
            </a:r>
            <a:r>
              <a:rPr lang="ru-RU" dirty="0"/>
              <a:t> скарб, </a:t>
            </a:r>
            <a:r>
              <a:rPr lang="ru-RU" dirty="0" err="1"/>
              <a:t>мають</a:t>
            </a:r>
            <a:r>
              <a:rPr lang="ru-RU" dirty="0"/>
              <a:t> право на </a:t>
            </a:r>
            <a:r>
              <a:rPr lang="ru-RU" dirty="0" err="1"/>
              <a:t>винагороду</a:t>
            </a:r>
            <a:r>
              <a:rPr lang="ru-RU" dirty="0"/>
              <a:t> у </a:t>
            </a:r>
            <a:r>
              <a:rPr lang="ru-RU" dirty="0" err="1"/>
              <a:t>розмірі</a:t>
            </a:r>
            <a:r>
              <a:rPr lang="ru-RU" dirty="0"/>
              <a:t> до десяти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скарбу </a:t>
            </a:r>
            <a:r>
              <a:rPr lang="ru-RU" dirty="0" err="1"/>
              <a:t>кожна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1043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344.</a:t>
            </a:r>
            <a:r>
              <a:rPr lang="ru-RU" dirty="0"/>
              <a:t> </a:t>
            </a:r>
            <a:r>
              <a:rPr lang="ru-RU" dirty="0" err="1"/>
              <a:t>Набувальна</a:t>
            </a:r>
            <a:r>
              <a:rPr lang="ru-RU" dirty="0"/>
              <a:t> </a:t>
            </a:r>
            <a:r>
              <a:rPr lang="ru-RU" dirty="0" err="1"/>
              <a:t>давність</a:t>
            </a:r>
            <a:endParaRPr lang="ru-RU" dirty="0"/>
          </a:p>
          <a:p>
            <a:r>
              <a:rPr lang="ru-RU" dirty="0"/>
              <a:t>1. Особа, яка </a:t>
            </a:r>
            <a:r>
              <a:rPr lang="ru-RU" dirty="0" err="1"/>
              <a:t>добросовісно</a:t>
            </a:r>
            <a:r>
              <a:rPr lang="ru-RU" dirty="0"/>
              <a:t> </a:t>
            </a:r>
            <a:r>
              <a:rPr lang="ru-RU" dirty="0" err="1"/>
              <a:t>заволоділа</a:t>
            </a:r>
            <a:r>
              <a:rPr lang="ru-RU" dirty="0"/>
              <a:t> чужим </a:t>
            </a:r>
            <a:r>
              <a:rPr lang="ru-RU" dirty="0" err="1"/>
              <a:t>майном</a:t>
            </a:r>
            <a:r>
              <a:rPr lang="ru-RU" dirty="0"/>
              <a:t> і </a:t>
            </a:r>
            <a:r>
              <a:rPr lang="ru-RU" dirty="0" err="1"/>
              <a:t>продовжує</a:t>
            </a:r>
            <a:r>
              <a:rPr lang="ru-RU" dirty="0"/>
              <a:t> </a:t>
            </a:r>
            <a:r>
              <a:rPr lang="ru-RU" dirty="0" err="1"/>
              <a:t>відкрито</a:t>
            </a:r>
            <a:r>
              <a:rPr lang="ru-RU" dirty="0"/>
              <a:t>, </a:t>
            </a:r>
            <a:r>
              <a:rPr lang="ru-RU" dirty="0" err="1"/>
              <a:t>безперервно</a:t>
            </a:r>
            <a:r>
              <a:rPr lang="ru-RU" dirty="0"/>
              <a:t> </a:t>
            </a:r>
            <a:r>
              <a:rPr lang="ru-RU" dirty="0" err="1"/>
              <a:t>володіти</a:t>
            </a:r>
            <a:r>
              <a:rPr lang="ru-RU" dirty="0"/>
              <a:t> </a:t>
            </a:r>
            <a:r>
              <a:rPr lang="ru-RU" dirty="0" err="1"/>
              <a:t>нерухомим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десяти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рухомим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 -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п'яти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, </a:t>
            </a:r>
            <a:r>
              <a:rPr lang="ru-RU" dirty="0" err="1"/>
              <a:t>набуває</a:t>
            </a:r>
            <a:r>
              <a:rPr lang="ru-RU" dirty="0"/>
              <a:t>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(</a:t>
            </a:r>
            <a:r>
              <a:rPr lang="ru-RU" dirty="0" err="1"/>
              <a:t>набувальна</a:t>
            </a:r>
            <a:r>
              <a:rPr lang="ru-RU" dirty="0"/>
              <a:t> </a:t>
            </a:r>
            <a:r>
              <a:rPr lang="ru-RU" dirty="0" err="1"/>
              <a:t>давність</a:t>
            </a:r>
            <a:r>
              <a:rPr lang="ru-RU" dirty="0"/>
              <a:t>),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Кодексом.</a:t>
            </a:r>
          </a:p>
          <a:p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земельну</a:t>
            </a:r>
            <a:r>
              <a:rPr lang="ru-RU" dirty="0"/>
              <a:t> </a:t>
            </a:r>
            <a:r>
              <a:rPr lang="ru-RU" dirty="0" err="1"/>
              <a:t>ділянку</a:t>
            </a:r>
            <a:r>
              <a:rPr lang="ru-RU" dirty="0"/>
              <a:t> за </a:t>
            </a:r>
            <a:r>
              <a:rPr lang="ru-RU" dirty="0" err="1"/>
              <a:t>набувальною</a:t>
            </a:r>
            <a:r>
              <a:rPr lang="ru-RU" dirty="0"/>
              <a:t> </a:t>
            </a:r>
            <a:r>
              <a:rPr lang="ru-RU" dirty="0" err="1"/>
              <a:t>давністю</a:t>
            </a:r>
            <a:r>
              <a:rPr lang="ru-RU" dirty="0"/>
              <a:t> </a:t>
            </a:r>
            <a:r>
              <a:rPr lang="ru-RU" dirty="0" err="1"/>
              <a:t>регулюється</a:t>
            </a:r>
            <a:r>
              <a:rPr lang="ru-RU" dirty="0"/>
              <a:t> законом.</a:t>
            </a:r>
          </a:p>
          <a:p>
            <a:r>
              <a:rPr lang="ru-RU" dirty="0"/>
              <a:t>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, </a:t>
            </a:r>
            <a:r>
              <a:rPr lang="ru-RU" dirty="0" err="1"/>
              <a:t>виникає</a:t>
            </a:r>
            <a:r>
              <a:rPr lang="ru-RU" dirty="0"/>
              <a:t> за </a:t>
            </a:r>
            <a:r>
              <a:rPr lang="ru-RU" dirty="0" err="1"/>
              <a:t>набувальною</a:t>
            </a:r>
            <a:r>
              <a:rPr lang="ru-RU" dirty="0"/>
              <a:t> </a:t>
            </a:r>
            <a:r>
              <a:rPr lang="ru-RU" dirty="0" err="1"/>
              <a:t>давністю</a:t>
            </a:r>
            <a:r>
              <a:rPr lang="ru-RU" dirty="0"/>
              <a:t> з моменту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6944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2. Особа, яка </a:t>
            </a:r>
            <a:r>
              <a:rPr lang="ru-RU" dirty="0" err="1"/>
              <a:t>заявляє</a:t>
            </a:r>
            <a:r>
              <a:rPr lang="ru-RU" dirty="0"/>
              <a:t> про </a:t>
            </a:r>
            <a:r>
              <a:rPr lang="ru-RU" dirty="0" err="1"/>
              <a:t>давність</a:t>
            </a:r>
            <a:r>
              <a:rPr lang="ru-RU" dirty="0"/>
              <a:t> </a:t>
            </a:r>
            <a:r>
              <a:rPr lang="ru-RU" dirty="0" err="1"/>
              <a:t>володіння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приєднати</a:t>
            </a:r>
            <a:r>
              <a:rPr lang="ru-RU" dirty="0"/>
              <a:t> до часу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володіння</a:t>
            </a:r>
            <a:r>
              <a:rPr lang="ru-RU" dirty="0"/>
              <a:t> увесь час,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 </a:t>
            </a:r>
            <a:r>
              <a:rPr lang="ru-RU" dirty="0" err="1"/>
              <a:t>володіла</a:t>
            </a:r>
            <a:r>
              <a:rPr lang="ru-RU" dirty="0"/>
              <a:t> особа, </a:t>
            </a:r>
            <a:r>
              <a:rPr lang="ru-RU" dirty="0" err="1"/>
              <a:t>чиїм</a:t>
            </a:r>
            <a:r>
              <a:rPr lang="ru-RU" dirty="0"/>
              <a:t> </a:t>
            </a:r>
            <a:r>
              <a:rPr lang="ru-RU" dirty="0" err="1"/>
              <a:t>спадкоємцем</a:t>
            </a:r>
            <a:r>
              <a:rPr lang="ru-RU" dirty="0"/>
              <a:t> (</a:t>
            </a:r>
            <a:r>
              <a:rPr lang="ru-RU" dirty="0" err="1"/>
              <a:t>правонаступником</a:t>
            </a:r>
            <a:r>
              <a:rPr lang="ru-RU" dirty="0"/>
              <a:t>) вона є.</a:t>
            </a:r>
          </a:p>
          <a:p>
            <a:r>
              <a:rPr lang="ru-RU" dirty="0"/>
              <a:t>3. </a:t>
            </a:r>
            <a:r>
              <a:rPr lang="ru-RU" dirty="0" err="1"/>
              <a:t>Якщо</a:t>
            </a:r>
            <a:r>
              <a:rPr lang="ru-RU" dirty="0"/>
              <a:t> особа </a:t>
            </a:r>
            <a:r>
              <a:rPr lang="ru-RU" dirty="0" err="1"/>
              <a:t>заволоділа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договору з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закінчення</a:t>
            </a:r>
            <a:r>
              <a:rPr lang="ru-RU" dirty="0"/>
              <a:t> строку договору не </a:t>
            </a:r>
            <a:r>
              <a:rPr lang="ru-RU" dirty="0" err="1"/>
              <a:t>пред'явив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про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, вона </a:t>
            </a:r>
            <a:r>
              <a:rPr lang="ru-RU" dirty="0" err="1"/>
              <a:t>набуває</a:t>
            </a:r>
            <a:r>
              <a:rPr lang="ru-RU" dirty="0"/>
              <a:t> право </a:t>
            </a:r>
            <a:r>
              <a:rPr lang="ru-RU" dirty="0" err="1"/>
              <a:t>власності</a:t>
            </a:r>
            <a:r>
              <a:rPr lang="ru-RU" dirty="0"/>
              <a:t> за </a:t>
            </a:r>
            <a:r>
              <a:rPr lang="ru-RU" dirty="0" err="1"/>
              <a:t>набувальною</a:t>
            </a:r>
            <a:r>
              <a:rPr lang="ru-RU" dirty="0"/>
              <a:t> </a:t>
            </a:r>
            <a:r>
              <a:rPr lang="ru-RU" dirty="0" err="1"/>
              <a:t>давністю</a:t>
            </a:r>
            <a:r>
              <a:rPr lang="ru-RU" dirty="0"/>
              <a:t> на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через </a:t>
            </a:r>
            <a:r>
              <a:rPr lang="ru-RU" dirty="0" err="1"/>
              <a:t>п'ятнадцять</a:t>
            </a:r>
            <a:r>
              <a:rPr lang="ru-RU" dirty="0"/>
              <a:t>, а на </a:t>
            </a:r>
            <a:r>
              <a:rPr lang="ru-RU" dirty="0" err="1"/>
              <a:t>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- через </a:t>
            </a:r>
            <a:r>
              <a:rPr lang="ru-RU" dirty="0" err="1"/>
              <a:t>п'ять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з часу </a:t>
            </a:r>
            <a:r>
              <a:rPr lang="ru-RU" dirty="0" err="1"/>
              <a:t>спливу</a:t>
            </a:r>
            <a:r>
              <a:rPr lang="ru-RU" dirty="0"/>
              <a:t> </a:t>
            </a:r>
            <a:r>
              <a:rPr lang="ru-RU" dirty="0" err="1"/>
              <a:t>позовної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ru-RU" dirty="0"/>
              <a:t>.</a:t>
            </a:r>
          </a:p>
          <a:p>
            <a:r>
              <a:rPr lang="ru-RU" dirty="0" err="1"/>
              <a:t>Втрата</a:t>
            </a:r>
            <a:r>
              <a:rPr lang="ru-RU" dirty="0"/>
              <a:t> не з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майна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володільцем</a:t>
            </a:r>
            <a:r>
              <a:rPr lang="ru-RU" dirty="0"/>
              <a:t> не </a:t>
            </a:r>
            <a:r>
              <a:rPr lang="ru-RU" dirty="0" err="1"/>
              <a:t>перериває</a:t>
            </a:r>
            <a:r>
              <a:rPr lang="ru-RU" dirty="0"/>
              <a:t> </a:t>
            </a:r>
            <a:r>
              <a:rPr lang="ru-RU" dirty="0" err="1"/>
              <a:t>набувальної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майна </a:t>
            </a:r>
            <a:r>
              <a:rPr lang="ru-RU" dirty="0" err="1"/>
              <a:t>протягом</a:t>
            </a:r>
            <a:r>
              <a:rPr lang="ru-RU" dirty="0"/>
              <a:t> одного року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пред'явлення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строку позову про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витребування</a:t>
            </a:r>
            <a:r>
              <a:rPr lang="ru-RU" dirty="0"/>
              <a:t>.</a:t>
            </a:r>
          </a:p>
          <a:p>
            <a:r>
              <a:rPr lang="ru-RU" dirty="0"/>
              <a:t>4. Право </a:t>
            </a:r>
            <a:r>
              <a:rPr lang="ru-RU" dirty="0" err="1"/>
              <a:t>власності</a:t>
            </a:r>
            <a:r>
              <a:rPr lang="ru-RU" dirty="0"/>
              <a:t> за </a:t>
            </a:r>
            <a:r>
              <a:rPr lang="ru-RU" dirty="0" err="1"/>
              <a:t>набувальною</a:t>
            </a:r>
            <a:r>
              <a:rPr lang="ru-RU" dirty="0"/>
              <a:t> </a:t>
            </a:r>
            <a:r>
              <a:rPr lang="ru-RU" dirty="0" err="1"/>
              <a:t>давністю</a:t>
            </a:r>
            <a:r>
              <a:rPr lang="ru-RU" dirty="0"/>
              <a:t> на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 </a:t>
            </a:r>
            <a:r>
              <a:rPr lang="ru-RU" dirty="0" err="1"/>
              <a:t>набувається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суду.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3886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ПРИПИНЕННЯ ПРАВА ВЛАСНОСТІ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1. Право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припиняється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відчуження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майна;</a:t>
            </a:r>
          </a:p>
          <a:p>
            <a:r>
              <a:rPr lang="ru-RU" dirty="0"/>
              <a:t>2)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припинення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майно</a:t>
            </a:r>
            <a:r>
              <a:rPr lang="ru-RU" dirty="0"/>
              <a:t>, яке за законом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належати</a:t>
            </a:r>
            <a:r>
              <a:rPr lang="ru-RU" dirty="0"/>
              <a:t>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знищення</a:t>
            </a:r>
            <a:r>
              <a:rPr lang="ru-RU" dirty="0"/>
              <a:t> майна;</a:t>
            </a:r>
          </a:p>
          <a:p>
            <a:r>
              <a:rPr lang="ru-RU" dirty="0"/>
              <a:t>5) </a:t>
            </a:r>
            <a:r>
              <a:rPr lang="ru-RU" dirty="0" err="1"/>
              <a:t>викупу</a:t>
            </a:r>
            <a:r>
              <a:rPr lang="ru-RU" dirty="0"/>
              <a:t> </a:t>
            </a:r>
            <a:r>
              <a:rPr lang="ru-RU" dirty="0" err="1"/>
              <a:t>пам'яток</a:t>
            </a:r>
            <a:r>
              <a:rPr lang="ru-RU" dirty="0"/>
              <a:t> </a:t>
            </a:r>
            <a:r>
              <a:rPr lang="ru-RU" dirty="0" err="1"/>
              <a:t>культурної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;</a:t>
            </a:r>
          </a:p>
          <a:p>
            <a:r>
              <a:rPr lang="ru-RU" dirty="0" smtClean="0"/>
              <a:t>6</a:t>
            </a:r>
            <a:r>
              <a:rPr lang="ru-RU" dirty="0"/>
              <a:t>) </a:t>
            </a:r>
            <a:r>
              <a:rPr lang="ru-RU" dirty="0" err="1"/>
              <a:t>примусового</a:t>
            </a:r>
            <a:r>
              <a:rPr lang="ru-RU" dirty="0"/>
              <a:t> </a:t>
            </a:r>
            <a:r>
              <a:rPr lang="ru-RU" dirty="0" err="1"/>
              <a:t>відчуження</a:t>
            </a:r>
            <a:r>
              <a:rPr lang="ru-RU" dirty="0"/>
              <a:t> </a:t>
            </a:r>
            <a:r>
              <a:rPr lang="ru-RU" dirty="0" err="1"/>
              <a:t>земельних</a:t>
            </a:r>
            <a:r>
              <a:rPr lang="ru-RU" dirty="0"/>
              <a:t> </a:t>
            </a:r>
            <a:r>
              <a:rPr lang="ru-RU" dirty="0" err="1"/>
              <a:t>ділянок</a:t>
            </a:r>
            <a:r>
              <a:rPr lang="ru-RU" dirty="0"/>
              <a:t> </a:t>
            </a:r>
            <a:r>
              <a:rPr lang="ru-RU" dirty="0" err="1"/>
              <a:t>приватної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майна, </a:t>
            </a:r>
            <a:r>
              <a:rPr lang="ru-RU" dirty="0" err="1"/>
              <a:t>що</a:t>
            </a:r>
            <a:r>
              <a:rPr lang="ru-RU" dirty="0"/>
              <a:t> на них </a:t>
            </a:r>
            <a:r>
              <a:rPr lang="ru-RU" dirty="0" err="1"/>
              <a:t>розміщені</a:t>
            </a:r>
            <a:r>
              <a:rPr lang="ru-RU" dirty="0"/>
              <a:t>, з </a:t>
            </a:r>
            <a:r>
              <a:rPr lang="ru-RU" dirty="0" err="1"/>
              <a:t>мотивів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</a:t>
            </a:r>
            <a:r>
              <a:rPr lang="ru-RU" dirty="0" smtClean="0"/>
              <a:t>;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3305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8) </a:t>
            </a:r>
            <a:r>
              <a:rPr lang="ru-RU" dirty="0" err="1"/>
              <a:t>звернення</a:t>
            </a:r>
            <a:r>
              <a:rPr lang="ru-RU" dirty="0"/>
              <a:t> </a:t>
            </a:r>
            <a:r>
              <a:rPr lang="ru-RU" dirty="0" err="1"/>
              <a:t>стягнення</a:t>
            </a:r>
            <a:r>
              <a:rPr lang="ru-RU" dirty="0"/>
              <a:t> на </a:t>
            </a:r>
            <a:r>
              <a:rPr lang="ru-RU" dirty="0" err="1"/>
              <a:t>майно</a:t>
            </a:r>
            <a:r>
              <a:rPr lang="ru-RU" dirty="0"/>
              <a:t> за </a:t>
            </a:r>
            <a:r>
              <a:rPr lang="ru-RU" dirty="0" err="1"/>
              <a:t>зобов'язаннями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;</a:t>
            </a:r>
          </a:p>
          <a:p>
            <a:r>
              <a:rPr lang="ru-RU" dirty="0"/>
              <a:t>9) </a:t>
            </a:r>
            <a:r>
              <a:rPr lang="ru-RU" dirty="0" err="1"/>
              <a:t>реквізиції</a:t>
            </a:r>
            <a:r>
              <a:rPr lang="ru-RU" dirty="0"/>
              <a:t>;</a:t>
            </a:r>
          </a:p>
          <a:p>
            <a:r>
              <a:rPr lang="ru-RU" dirty="0"/>
              <a:t>10) </a:t>
            </a:r>
            <a:r>
              <a:rPr lang="ru-RU" dirty="0" err="1"/>
              <a:t>конфіскації</a:t>
            </a:r>
            <a:r>
              <a:rPr lang="ru-RU" dirty="0"/>
              <a:t>;</a:t>
            </a:r>
          </a:p>
          <a:p>
            <a:r>
              <a:rPr lang="ru-RU" dirty="0"/>
              <a:t>11)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;</a:t>
            </a:r>
          </a:p>
          <a:p>
            <a:r>
              <a:rPr lang="ru-RU" dirty="0"/>
              <a:t>12)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необґрунтованими</a:t>
            </a:r>
            <a:r>
              <a:rPr lang="ru-RU" dirty="0"/>
              <a:t> </a:t>
            </a:r>
            <a:r>
              <a:rPr lang="ru-RU" dirty="0" err="1"/>
              <a:t>активів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стягнення</a:t>
            </a:r>
            <a:r>
              <a:rPr lang="ru-RU" dirty="0"/>
              <a:t> в </a:t>
            </a:r>
            <a:r>
              <a:rPr lang="ru-RU" dirty="0" err="1"/>
              <a:t>дохід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</a:t>
            </a:r>
          </a:p>
          <a:p>
            <a:r>
              <a:rPr lang="ru-RU" dirty="0" smtClean="0"/>
              <a:t>2</a:t>
            </a:r>
            <a:r>
              <a:rPr lang="ru-RU" dirty="0"/>
              <a:t>. Право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припинене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9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318.</a:t>
            </a:r>
            <a:r>
              <a:rPr lang="ru-RU" dirty="0"/>
              <a:t> </a:t>
            </a:r>
            <a:r>
              <a:rPr lang="ru-RU" dirty="0" err="1"/>
              <a:t>Суб'єкти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Суб'єктами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є </a:t>
            </a:r>
            <a:r>
              <a:rPr lang="ru-RU" dirty="0" err="1"/>
              <a:t>Український</a:t>
            </a:r>
            <a:r>
              <a:rPr lang="ru-RU" dirty="0"/>
              <a:t> народ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учасники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визначені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статтею</a:t>
            </a:r>
            <a:r>
              <a:rPr lang="ru-RU" u="sng" dirty="0">
                <a:hlinkClick r:id="rId2"/>
              </a:rPr>
              <a:t> 2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r>
              <a:rPr lang="ru-RU" dirty="0"/>
              <a:t>2.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суб'єкти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є </a:t>
            </a:r>
            <a:r>
              <a:rPr lang="ru-RU" dirty="0" err="1"/>
              <a:t>рівними</a:t>
            </a:r>
            <a:r>
              <a:rPr lang="ru-RU" dirty="0"/>
              <a:t> перед законом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03301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348.</a:t>
            </a:r>
            <a:r>
              <a:rPr lang="ru-RU" dirty="0"/>
              <a:t> </a:t>
            </a:r>
            <a:r>
              <a:rPr lang="ru-RU" dirty="0" err="1"/>
              <a:t>Припинення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особи на </a:t>
            </a:r>
            <a:r>
              <a:rPr lang="ru-RU" dirty="0" err="1"/>
              <a:t>майно</a:t>
            </a:r>
            <a:r>
              <a:rPr lang="ru-RU" dirty="0"/>
              <a:t>, яке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належати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Якщо</a:t>
            </a:r>
            <a:r>
              <a:rPr lang="ru-RU" dirty="0"/>
              <a:t> з </a:t>
            </a:r>
            <a:r>
              <a:rPr lang="ru-RU" dirty="0" err="1"/>
              <a:t>підстав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заборонені</a:t>
            </a:r>
            <a:r>
              <a:rPr lang="ru-RU" dirty="0"/>
              <a:t> законом, особа </a:t>
            </a:r>
            <a:r>
              <a:rPr lang="ru-RU" dirty="0" err="1"/>
              <a:t>набула</a:t>
            </a:r>
            <a:r>
              <a:rPr lang="ru-RU" dirty="0"/>
              <a:t>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майно</a:t>
            </a:r>
            <a:r>
              <a:rPr lang="ru-RU" dirty="0"/>
              <a:t>, яке за законом,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прийнятий</a:t>
            </a:r>
            <a:r>
              <a:rPr lang="ru-RU" dirty="0"/>
              <a:t> </a:t>
            </a:r>
            <a:r>
              <a:rPr lang="ru-RU" dirty="0" err="1"/>
              <a:t>пізніше</a:t>
            </a:r>
            <a:r>
              <a:rPr lang="ru-RU" dirty="0"/>
              <a:t>,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належати</a:t>
            </a:r>
            <a:r>
              <a:rPr lang="ru-RU" dirty="0"/>
              <a:t>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відчужене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строку, </a:t>
            </a:r>
            <a:r>
              <a:rPr lang="ru-RU" dirty="0" err="1"/>
              <a:t>встановленого</a:t>
            </a:r>
            <a:r>
              <a:rPr lang="ru-RU" dirty="0"/>
              <a:t> законом.</a:t>
            </a:r>
          </a:p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не </a:t>
            </a:r>
            <a:r>
              <a:rPr lang="ru-RU" dirty="0" err="1"/>
              <a:t>відчужене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у </a:t>
            </a:r>
            <a:r>
              <a:rPr lang="ru-RU" dirty="0" err="1"/>
              <a:t>встановлені</a:t>
            </a:r>
            <a:r>
              <a:rPr lang="ru-RU" dirty="0"/>
              <a:t> законом строки,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характеру і </a:t>
            </a:r>
            <a:r>
              <a:rPr lang="ru-RU" dirty="0" err="1"/>
              <a:t>призначення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суду на </a:t>
            </a:r>
            <a:r>
              <a:rPr lang="ru-RU" dirty="0" err="1"/>
              <a:t>підставі</a:t>
            </a:r>
            <a:r>
              <a:rPr lang="ru-RU" dirty="0"/>
              <a:t> заяви </a:t>
            </a:r>
            <a:r>
              <a:rPr lang="ru-RU" dirty="0" err="1"/>
              <a:t>відповідного</a:t>
            </a:r>
            <a:r>
              <a:rPr lang="ru-RU" dirty="0"/>
              <a:t> органу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примусовому</a:t>
            </a:r>
            <a:r>
              <a:rPr lang="ru-RU" dirty="0"/>
              <a:t> продажу.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примусового</a:t>
            </a:r>
            <a:r>
              <a:rPr lang="ru-RU" dirty="0"/>
              <a:t> продажу майна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колишньому</a:t>
            </a:r>
            <a:r>
              <a:rPr lang="ru-RU" dirty="0"/>
              <a:t> </a:t>
            </a:r>
            <a:r>
              <a:rPr lang="ru-RU" dirty="0" err="1"/>
              <a:t>власникові</a:t>
            </a:r>
            <a:r>
              <a:rPr lang="ru-RU" dirty="0"/>
              <a:t> </a:t>
            </a:r>
            <a:r>
              <a:rPr lang="ru-RU" dirty="0" err="1"/>
              <a:t>передається</a:t>
            </a:r>
            <a:r>
              <a:rPr lang="ru-RU" dirty="0"/>
              <a:t> сума </a:t>
            </a:r>
            <a:r>
              <a:rPr lang="ru-RU" dirty="0" err="1"/>
              <a:t>виторгу</a:t>
            </a:r>
            <a:r>
              <a:rPr lang="ru-RU" dirty="0"/>
              <a:t> з </a:t>
            </a:r>
            <a:r>
              <a:rPr lang="ru-RU" dirty="0" err="1"/>
              <a:t>вирахуванням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пов'язаних</a:t>
            </a:r>
            <a:r>
              <a:rPr lang="ru-RU" dirty="0"/>
              <a:t> з </a:t>
            </a:r>
            <a:r>
              <a:rPr lang="ru-RU" dirty="0" err="1"/>
              <a:t>відчуженням</a:t>
            </a:r>
            <a:r>
              <a:rPr lang="ru-RU" dirty="0"/>
              <a:t> майна.</a:t>
            </a:r>
          </a:p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не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продане</a:t>
            </a:r>
            <a:r>
              <a:rPr lang="ru-RU" dirty="0"/>
              <a:t>, </a:t>
            </a:r>
            <a:r>
              <a:rPr lang="ru-RU" dirty="0" err="1"/>
              <a:t>воно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суду </a:t>
            </a:r>
            <a:r>
              <a:rPr lang="ru-RU" dirty="0" err="1"/>
              <a:t>передається</a:t>
            </a:r>
            <a:r>
              <a:rPr lang="ru-RU" dirty="0"/>
              <a:t> у </a:t>
            </a:r>
            <a:r>
              <a:rPr lang="ru-RU" dirty="0" err="1"/>
              <a:t>власність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колишньому</a:t>
            </a:r>
            <a:r>
              <a:rPr lang="ru-RU" dirty="0"/>
              <a:t> </a:t>
            </a:r>
            <a:r>
              <a:rPr lang="ru-RU" dirty="0" err="1"/>
              <a:t>власникові</a:t>
            </a:r>
            <a:r>
              <a:rPr lang="ru-RU" dirty="0"/>
              <a:t> майна </a:t>
            </a:r>
            <a:r>
              <a:rPr lang="ru-RU" dirty="0" err="1"/>
              <a:t>виплачується</a:t>
            </a:r>
            <a:r>
              <a:rPr lang="ru-RU" dirty="0"/>
              <a:t> сума, </a:t>
            </a:r>
            <a:r>
              <a:rPr lang="ru-RU" dirty="0" err="1"/>
              <a:t>визначена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суду.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479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351.</a:t>
            </a:r>
            <a:r>
              <a:rPr lang="ru-RU" dirty="0"/>
              <a:t> </a:t>
            </a:r>
            <a:r>
              <a:rPr lang="ru-RU" dirty="0" err="1"/>
              <a:t>Припинення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викупом</a:t>
            </a:r>
            <a:r>
              <a:rPr lang="ru-RU" dirty="0"/>
              <a:t> для </a:t>
            </a:r>
            <a:r>
              <a:rPr lang="ru-RU" dirty="0" err="1"/>
              <a:t>суспільних</a:t>
            </a:r>
            <a:r>
              <a:rPr lang="ru-RU" dirty="0"/>
              <a:t> потреб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примусовим</a:t>
            </a:r>
            <a:r>
              <a:rPr lang="ru-RU" dirty="0"/>
              <a:t> </a:t>
            </a:r>
            <a:r>
              <a:rPr lang="ru-RU" dirty="0" err="1"/>
              <a:t>відчуженням</a:t>
            </a:r>
            <a:r>
              <a:rPr lang="ru-RU" dirty="0"/>
              <a:t> з </a:t>
            </a:r>
            <a:r>
              <a:rPr lang="ru-RU" dirty="0" err="1"/>
              <a:t>мотивів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земельної</a:t>
            </a:r>
            <a:r>
              <a:rPr lang="ru-RU" dirty="0"/>
              <a:t> </a:t>
            </a:r>
            <a:r>
              <a:rPr lang="ru-RU" dirty="0" err="1"/>
              <a:t>ділянки</a:t>
            </a:r>
            <a:r>
              <a:rPr lang="ru-RU" dirty="0"/>
              <a:t>, на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розміщене</a:t>
            </a:r>
            <a:endParaRPr lang="ru-RU" dirty="0"/>
          </a:p>
          <a:p>
            <a:r>
              <a:rPr lang="ru-RU" dirty="0"/>
              <a:t>1.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житловий</a:t>
            </a:r>
            <a:r>
              <a:rPr lang="ru-RU" dirty="0"/>
              <a:t> </a:t>
            </a:r>
            <a:r>
              <a:rPr lang="ru-RU" dirty="0" err="1"/>
              <a:t>будинок</a:t>
            </a:r>
            <a:r>
              <a:rPr lang="ru-RU" dirty="0"/>
              <a:t>,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будівлі</a:t>
            </a:r>
            <a:r>
              <a:rPr lang="ru-RU" dirty="0"/>
              <a:t>, </a:t>
            </a:r>
            <a:r>
              <a:rPr lang="ru-RU" dirty="0" err="1"/>
              <a:t>споруди</a:t>
            </a:r>
            <a:r>
              <a:rPr lang="ru-RU" dirty="0"/>
              <a:t>, </a:t>
            </a:r>
            <a:r>
              <a:rPr lang="ru-RU" dirty="0" err="1"/>
              <a:t>багаторічні</a:t>
            </a:r>
            <a:r>
              <a:rPr lang="ru-RU" dirty="0"/>
              <a:t> </a:t>
            </a:r>
            <a:r>
              <a:rPr lang="ru-RU" dirty="0" err="1"/>
              <a:t>насадження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припинене</a:t>
            </a:r>
            <a:r>
              <a:rPr lang="ru-RU" dirty="0"/>
              <a:t> за </a:t>
            </a:r>
            <a:r>
              <a:rPr lang="ru-RU" dirty="0" err="1"/>
              <a:t>згодою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викупу</a:t>
            </a:r>
            <a:r>
              <a:rPr lang="ru-RU" dirty="0"/>
              <a:t> </a:t>
            </a:r>
            <a:r>
              <a:rPr lang="ru-RU" dirty="0" err="1"/>
              <a:t>земельної</a:t>
            </a:r>
            <a:r>
              <a:rPr lang="ru-RU" dirty="0"/>
              <a:t> </a:t>
            </a:r>
            <a:r>
              <a:rPr lang="ru-RU" dirty="0" err="1"/>
              <a:t>ділянки</a:t>
            </a:r>
            <a:r>
              <a:rPr lang="ru-RU" dirty="0"/>
              <a:t>, на </a:t>
            </a:r>
            <a:r>
              <a:rPr lang="ru-RU" dirty="0" err="1"/>
              <a:t>якій</a:t>
            </a:r>
            <a:r>
              <a:rPr lang="ru-RU" dirty="0"/>
              <a:t> вони </a:t>
            </a:r>
            <a:r>
              <a:rPr lang="ru-RU" dirty="0" err="1"/>
              <a:t>розміщені</a:t>
            </a:r>
            <a:r>
              <a:rPr lang="ru-RU" dirty="0"/>
              <a:t>, для </a:t>
            </a:r>
            <a:r>
              <a:rPr lang="ru-RU" dirty="0" err="1"/>
              <a:t>суспільних</a:t>
            </a:r>
            <a:r>
              <a:rPr lang="ru-RU" dirty="0"/>
              <a:t> потреб </a:t>
            </a:r>
            <a:r>
              <a:rPr lang="ru-RU" dirty="0" err="1"/>
              <a:t>чи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суду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примусового</a:t>
            </a:r>
            <a:r>
              <a:rPr lang="ru-RU" dirty="0"/>
              <a:t> </a:t>
            </a:r>
            <a:r>
              <a:rPr lang="ru-RU" dirty="0" err="1"/>
              <a:t>відчуження</a:t>
            </a:r>
            <a:r>
              <a:rPr lang="ru-RU" dirty="0"/>
              <a:t> з </a:t>
            </a:r>
            <a:r>
              <a:rPr lang="ru-RU" dirty="0" err="1"/>
              <a:t>мотивів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з </a:t>
            </a:r>
            <a:r>
              <a:rPr lang="ru-RU" dirty="0" err="1"/>
              <a:t>обов'язковим</a:t>
            </a:r>
            <a:r>
              <a:rPr lang="ru-RU" dirty="0"/>
              <a:t> </a:t>
            </a:r>
            <a:r>
              <a:rPr lang="ru-RU" dirty="0" err="1"/>
              <a:t>попереднім</a:t>
            </a:r>
            <a:r>
              <a:rPr lang="ru-RU" dirty="0"/>
              <a:t> і </a:t>
            </a:r>
            <a:r>
              <a:rPr lang="ru-RU" dirty="0" err="1"/>
              <a:t>повним</a:t>
            </a:r>
            <a:r>
              <a:rPr lang="ru-RU" dirty="0"/>
              <a:t> </a:t>
            </a:r>
            <a:r>
              <a:rPr lang="ru-RU" dirty="0" err="1"/>
              <a:t>відшкодуванням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.</a:t>
            </a:r>
          </a:p>
          <a:p>
            <a:r>
              <a:rPr lang="ru-RU" dirty="0"/>
              <a:t>2. Особа, право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припиненню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в межах </a:t>
            </a:r>
            <a:r>
              <a:rPr lang="ru-RU" dirty="0" err="1"/>
              <a:t>території</a:t>
            </a:r>
            <a:r>
              <a:rPr lang="ru-RU" dirty="0"/>
              <a:t>, на яку </a:t>
            </a:r>
            <a:r>
              <a:rPr lang="ru-RU" dirty="0" err="1"/>
              <a:t>поширюються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земельної</a:t>
            </a:r>
            <a:r>
              <a:rPr lang="ru-RU" dirty="0"/>
              <a:t> </a:t>
            </a:r>
            <a:r>
              <a:rPr lang="ru-RU" dirty="0" err="1"/>
              <a:t>ділянки</a:t>
            </a:r>
            <a:r>
              <a:rPr lang="ru-RU" dirty="0"/>
              <a:t>,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враховується</a:t>
            </a:r>
            <a:r>
              <a:rPr lang="ru-RU" dirty="0"/>
              <a:t> при </a:t>
            </a:r>
            <a:r>
              <a:rPr lang="ru-RU" dirty="0" err="1"/>
              <a:t>визначенні</a:t>
            </a:r>
            <a:r>
              <a:rPr lang="ru-RU" dirty="0"/>
              <a:t> </a:t>
            </a:r>
            <a:r>
              <a:rPr lang="ru-RU" dirty="0" err="1"/>
              <a:t>викупної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6487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3.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земельної</a:t>
            </a:r>
            <a:r>
              <a:rPr lang="ru-RU" dirty="0"/>
              <a:t> </a:t>
            </a:r>
            <a:r>
              <a:rPr lang="ru-RU" dirty="0" err="1"/>
              <a:t>ділянки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примусовому</a:t>
            </a:r>
            <a:r>
              <a:rPr lang="ru-RU" dirty="0"/>
              <a:t> </a:t>
            </a:r>
            <a:r>
              <a:rPr lang="ru-RU" dirty="0" err="1"/>
              <a:t>відчуженню</a:t>
            </a:r>
            <a:r>
              <a:rPr lang="ru-RU" dirty="0"/>
              <a:t> з </a:t>
            </a:r>
            <a:r>
              <a:rPr lang="ru-RU" dirty="0" err="1"/>
              <a:t>мотивів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, є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житлового</a:t>
            </a:r>
            <a:r>
              <a:rPr lang="ru-RU" dirty="0"/>
              <a:t> </a:t>
            </a:r>
            <a:r>
              <a:rPr lang="ru-RU" dirty="0" err="1"/>
              <a:t>будинку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будівель</a:t>
            </a:r>
            <a:r>
              <a:rPr lang="ru-RU" dirty="0"/>
              <a:t>, </a:t>
            </a:r>
            <a:r>
              <a:rPr lang="ru-RU" dirty="0" err="1"/>
              <a:t>споруд</a:t>
            </a:r>
            <a:r>
              <a:rPr lang="ru-RU" dirty="0"/>
              <a:t>, </a:t>
            </a:r>
            <a:r>
              <a:rPr lang="ru-RU" dirty="0" err="1"/>
              <a:t>багаторічних</a:t>
            </a:r>
            <a:r>
              <a:rPr lang="ru-RU" dirty="0"/>
              <a:t> </a:t>
            </a:r>
            <a:r>
              <a:rPr lang="ru-RU" dirty="0" err="1"/>
              <a:t>насаджень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 </a:t>
            </a:r>
            <a:r>
              <a:rPr lang="ru-RU" dirty="0" err="1"/>
              <a:t>ній</a:t>
            </a:r>
            <a:r>
              <a:rPr lang="ru-RU" dirty="0"/>
              <a:t> </a:t>
            </a:r>
            <a:r>
              <a:rPr lang="ru-RU" dirty="0" err="1"/>
              <a:t>розміщені</a:t>
            </a:r>
            <a:r>
              <a:rPr lang="ru-RU" dirty="0"/>
              <a:t>, </a:t>
            </a:r>
            <a:r>
              <a:rPr lang="ru-RU" dirty="0" err="1"/>
              <a:t>вимога</a:t>
            </a:r>
            <a:r>
              <a:rPr lang="ru-RU" dirty="0"/>
              <a:t> про </a:t>
            </a:r>
            <a:r>
              <a:rPr lang="ru-RU" dirty="0" err="1"/>
              <a:t>примусове</a:t>
            </a:r>
            <a:r>
              <a:rPr lang="ru-RU" dirty="0"/>
              <a:t> </a:t>
            </a:r>
            <a:r>
              <a:rPr lang="ru-RU" dirty="0" err="1"/>
              <a:t>відчуження</a:t>
            </a:r>
            <a:r>
              <a:rPr lang="ru-RU" dirty="0"/>
              <a:t> </a:t>
            </a:r>
            <a:r>
              <a:rPr lang="ru-RU" dirty="0" err="1"/>
              <a:t>земельної</a:t>
            </a:r>
            <a:r>
              <a:rPr lang="ru-RU" dirty="0"/>
              <a:t> </a:t>
            </a:r>
            <a:r>
              <a:rPr lang="ru-RU" dirty="0" err="1"/>
              <a:t>ділянки</a:t>
            </a:r>
            <a:r>
              <a:rPr lang="ru-RU" dirty="0"/>
              <a:t> з </a:t>
            </a:r>
            <a:r>
              <a:rPr lang="ru-RU" dirty="0" err="1"/>
              <a:t>мотивів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розглядається</a:t>
            </a:r>
            <a:r>
              <a:rPr lang="ru-RU" dirty="0"/>
              <a:t> разом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вимогою</a:t>
            </a:r>
            <a:r>
              <a:rPr lang="ru-RU" dirty="0"/>
              <a:t> про </a:t>
            </a:r>
            <a:r>
              <a:rPr lang="ru-RU" dirty="0" err="1"/>
              <a:t>припинення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об'єкти</a:t>
            </a:r>
            <a:r>
              <a:rPr lang="ru-RU" dirty="0"/>
              <a:t>.</a:t>
            </a:r>
          </a:p>
          <a:p>
            <a:r>
              <a:rPr lang="ru-RU" dirty="0"/>
              <a:t>4.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земельної</a:t>
            </a:r>
            <a:r>
              <a:rPr lang="ru-RU" dirty="0"/>
              <a:t> </a:t>
            </a:r>
            <a:r>
              <a:rPr lang="ru-RU" dirty="0" err="1"/>
              <a:t>ділянки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примусовому</a:t>
            </a:r>
            <a:r>
              <a:rPr lang="ru-RU" dirty="0"/>
              <a:t> </a:t>
            </a:r>
            <a:r>
              <a:rPr lang="ru-RU" dirty="0" err="1"/>
              <a:t>відчуженню</a:t>
            </a:r>
            <a:r>
              <a:rPr lang="ru-RU" dirty="0"/>
              <a:t> з </a:t>
            </a:r>
            <a:r>
              <a:rPr lang="ru-RU" dirty="0" err="1"/>
              <a:t>мотивів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, не є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житлового</a:t>
            </a:r>
            <a:r>
              <a:rPr lang="ru-RU" dirty="0"/>
              <a:t> </a:t>
            </a:r>
            <a:r>
              <a:rPr lang="ru-RU" dirty="0" err="1"/>
              <a:t>будинку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будівель</a:t>
            </a:r>
            <a:r>
              <a:rPr lang="ru-RU" dirty="0"/>
              <a:t>, </a:t>
            </a:r>
            <a:r>
              <a:rPr lang="ru-RU" dirty="0" err="1"/>
              <a:t>споруд</a:t>
            </a:r>
            <a:r>
              <a:rPr lang="ru-RU" dirty="0"/>
              <a:t>, </a:t>
            </a:r>
            <a:r>
              <a:rPr lang="ru-RU" dirty="0" err="1"/>
              <a:t>багаторічних</a:t>
            </a:r>
            <a:r>
              <a:rPr lang="ru-RU" dirty="0"/>
              <a:t> </a:t>
            </a:r>
            <a:r>
              <a:rPr lang="ru-RU" dirty="0" err="1"/>
              <a:t>насаджень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 </a:t>
            </a:r>
            <a:r>
              <a:rPr lang="ru-RU" dirty="0" err="1"/>
              <a:t>ній</a:t>
            </a:r>
            <a:r>
              <a:rPr lang="ru-RU" dirty="0"/>
              <a:t> </a:t>
            </a:r>
            <a:r>
              <a:rPr lang="ru-RU" dirty="0" err="1"/>
              <a:t>розміщені</a:t>
            </a:r>
            <a:r>
              <a:rPr lang="ru-RU" dirty="0"/>
              <a:t>, </a:t>
            </a:r>
            <a:r>
              <a:rPr lang="ru-RU" dirty="0" err="1"/>
              <a:t>питання</a:t>
            </a:r>
            <a:r>
              <a:rPr lang="ru-RU" dirty="0"/>
              <a:t> про </a:t>
            </a:r>
            <a:r>
              <a:rPr lang="ru-RU" dirty="0" err="1"/>
              <a:t>відчуження</a:t>
            </a:r>
            <a:r>
              <a:rPr lang="ru-RU" dirty="0"/>
              <a:t> </a:t>
            </a:r>
            <a:r>
              <a:rPr lang="ru-RU" dirty="0" err="1"/>
              <a:t>розглядається</a:t>
            </a:r>
            <a:r>
              <a:rPr lang="ru-RU" dirty="0"/>
              <a:t> з </a:t>
            </a:r>
            <a:r>
              <a:rPr lang="ru-RU" dirty="0" err="1"/>
              <a:t>кожним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окремо</a:t>
            </a:r>
            <a:r>
              <a:rPr lang="ru-RU" dirty="0"/>
              <a:t>.</a:t>
            </a:r>
          </a:p>
          <a:p>
            <a:r>
              <a:rPr lang="ru-RU" dirty="0"/>
              <a:t>5. До </a:t>
            </a:r>
            <a:r>
              <a:rPr lang="ru-RU" dirty="0" err="1"/>
              <a:t>набрання</a:t>
            </a:r>
            <a:r>
              <a:rPr lang="ru-RU" dirty="0"/>
              <a:t> </a:t>
            </a:r>
            <a:r>
              <a:rPr lang="ru-RU" dirty="0" err="1"/>
              <a:t>законної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суду про </a:t>
            </a:r>
            <a:r>
              <a:rPr lang="ru-RU" dirty="0" err="1"/>
              <a:t>примусове</a:t>
            </a:r>
            <a:r>
              <a:rPr lang="ru-RU" dirty="0"/>
              <a:t> </a:t>
            </a:r>
            <a:r>
              <a:rPr lang="ru-RU" dirty="0" err="1"/>
              <a:t>відчуження</a:t>
            </a:r>
            <a:r>
              <a:rPr lang="ru-RU" dirty="0"/>
              <a:t> </a:t>
            </a:r>
            <a:r>
              <a:rPr lang="ru-RU" dirty="0" err="1"/>
              <a:t>земельної</a:t>
            </a:r>
            <a:r>
              <a:rPr lang="ru-RU" dirty="0"/>
              <a:t> </a:t>
            </a:r>
            <a:r>
              <a:rPr lang="ru-RU" dirty="0" err="1"/>
              <a:t>ділянки</a:t>
            </a:r>
            <a:r>
              <a:rPr lang="ru-RU" dirty="0"/>
              <a:t> з </a:t>
            </a:r>
            <a:r>
              <a:rPr lang="ru-RU" dirty="0" err="1"/>
              <a:t>мотивів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розсуд</a:t>
            </a:r>
            <a:r>
              <a:rPr lang="ru-RU" dirty="0"/>
              <a:t> </a:t>
            </a:r>
            <a:r>
              <a:rPr lang="ru-RU" dirty="0" err="1"/>
              <a:t>розпоряджатися</a:t>
            </a:r>
            <a:r>
              <a:rPr lang="ru-RU" dirty="0"/>
              <a:t> </a:t>
            </a:r>
            <a:r>
              <a:rPr lang="ru-RU" dirty="0" err="1"/>
              <a:t>житловим</a:t>
            </a:r>
            <a:r>
              <a:rPr lang="ru-RU" dirty="0"/>
              <a:t> </a:t>
            </a:r>
            <a:r>
              <a:rPr lang="ru-RU" dirty="0" err="1"/>
              <a:t>будинком</a:t>
            </a:r>
            <a:r>
              <a:rPr lang="ru-RU" dirty="0"/>
              <a:t>,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будівлями</a:t>
            </a:r>
            <a:r>
              <a:rPr lang="ru-RU" dirty="0"/>
              <a:t>, </a:t>
            </a:r>
            <a:r>
              <a:rPr lang="ru-RU" dirty="0" err="1"/>
              <a:t>спорудами</a:t>
            </a:r>
            <a:r>
              <a:rPr lang="ru-RU" dirty="0"/>
              <a:t>, </a:t>
            </a:r>
            <a:r>
              <a:rPr lang="ru-RU" dirty="0" err="1"/>
              <a:t>багаторічними</a:t>
            </a:r>
            <a:r>
              <a:rPr lang="ru-RU" dirty="0"/>
              <a:t> </a:t>
            </a:r>
            <a:r>
              <a:rPr lang="ru-RU" dirty="0" err="1"/>
              <a:t>насадженнями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розміщені</a:t>
            </a:r>
            <a:r>
              <a:rPr lang="ru-RU" dirty="0"/>
              <a:t> на </a:t>
            </a:r>
            <a:r>
              <a:rPr lang="ru-RU" dirty="0" err="1"/>
              <a:t>такій</a:t>
            </a:r>
            <a:r>
              <a:rPr lang="ru-RU" dirty="0"/>
              <a:t> </a:t>
            </a:r>
            <a:r>
              <a:rPr lang="ru-RU" dirty="0" err="1"/>
              <a:t>земельній</a:t>
            </a:r>
            <a:r>
              <a:rPr lang="ru-RU" dirty="0"/>
              <a:t> </a:t>
            </a:r>
            <a:r>
              <a:rPr lang="ru-RU" dirty="0" err="1"/>
              <a:t>ділянці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828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353.</a:t>
            </a:r>
            <a:r>
              <a:rPr lang="ru-RU" dirty="0"/>
              <a:t> </a:t>
            </a:r>
            <a:r>
              <a:rPr lang="ru-RU" dirty="0" err="1"/>
              <a:t>Реквізиція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1.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стихійного</a:t>
            </a:r>
            <a:r>
              <a:rPr lang="ru-RU" dirty="0"/>
              <a:t> лиха, </a:t>
            </a:r>
            <a:r>
              <a:rPr lang="ru-RU" dirty="0" err="1"/>
              <a:t>аварії</a:t>
            </a:r>
            <a:r>
              <a:rPr lang="ru-RU" dirty="0"/>
              <a:t>, </a:t>
            </a:r>
            <a:r>
              <a:rPr lang="ru-RU" dirty="0" err="1"/>
              <a:t>епідемії</a:t>
            </a:r>
            <a:r>
              <a:rPr lang="ru-RU" dirty="0"/>
              <a:t>, </a:t>
            </a:r>
            <a:r>
              <a:rPr lang="ru-RU" dirty="0" err="1"/>
              <a:t>епізоотії</a:t>
            </a:r>
            <a:r>
              <a:rPr lang="ru-RU" dirty="0"/>
              <a:t> та за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надзвичайних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з метою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примусово</a:t>
            </a:r>
            <a:r>
              <a:rPr lang="ru-RU" dirty="0"/>
              <a:t> </a:t>
            </a:r>
            <a:r>
              <a:rPr lang="ru-RU" dirty="0" err="1"/>
              <a:t>відчужене</a:t>
            </a:r>
            <a:r>
              <a:rPr lang="ru-RU" dirty="0"/>
              <a:t> у </a:t>
            </a:r>
            <a:r>
              <a:rPr lang="ru-RU" dirty="0" err="1"/>
              <a:t>власника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та в порядку, </a:t>
            </a:r>
            <a:r>
              <a:rPr lang="ru-RU" dirty="0" err="1"/>
              <a:t>встановлених</a:t>
            </a:r>
            <a:r>
              <a:rPr lang="ru-RU" dirty="0"/>
              <a:t> законом,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попереднього</a:t>
            </a:r>
            <a:r>
              <a:rPr lang="ru-RU" dirty="0"/>
              <a:t> і </a:t>
            </a:r>
            <a:r>
              <a:rPr lang="ru-RU" dirty="0" err="1"/>
              <a:t>повного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(</a:t>
            </a:r>
            <a:r>
              <a:rPr lang="ru-RU" dirty="0" err="1"/>
              <a:t>реквізиція</a:t>
            </a:r>
            <a:r>
              <a:rPr lang="ru-RU" dirty="0"/>
              <a:t>).</a:t>
            </a:r>
          </a:p>
          <a:p>
            <a:r>
              <a:rPr lang="ru-RU" dirty="0"/>
              <a:t>2.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воєнного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надзвичайного</a:t>
            </a:r>
            <a:r>
              <a:rPr lang="ru-RU" dirty="0"/>
              <a:t> стану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примусово</a:t>
            </a:r>
            <a:r>
              <a:rPr lang="ru-RU" dirty="0"/>
              <a:t> </a:t>
            </a:r>
            <a:r>
              <a:rPr lang="ru-RU" dirty="0" err="1"/>
              <a:t>відчужене</a:t>
            </a:r>
            <a:r>
              <a:rPr lang="ru-RU" dirty="0"/>
              <a:t> у </a:t>
            </a:r>
            <a:r>
              <a:rPr lang="ru-RU" dirty="0" err="1"/>
              <a:t>власника</a:t>
            </a:r>
            <a:r>
              <a:rPr lang="ru-RU" dirty="0"/>
              <a:t> з </a:t>
            </a:r>
            <a:r>
              <a:rPr lang="ru-RU" dirty="0" err="1"/>
              <a:t>наступним</a:t>
            </a:r>
            <a:r>
              <a:rPr lang="ru-RU" dirty="0"/>
              <a:t> </a:t>
            </a:r>
            <a:r>
              <a:rPr lang="ru-RU" dirty="0" err="1"/>
              <a:t>повним</a:t>
            </a:r>
            <a:r>
              <a:rPr lang="ru-RU" dirty="0"/>
              <a:t> </a:t>
            </a:r>
            <a:r>
              <a:rPr lang="ru-RU" dirty="0" err="1"/>
              <a:t>відшкодуванням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Реквізоване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переходить у </a:t>
            </a:r>
            <a:r>
              <a:rPr lang="ru-RU" dirty="0" err="1"/>
              <a:t>власність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знищується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Оцінка</a:t>
            </a:r>
            <a:r>
              <a:rPr lang="ru-RU" dirty="0"/>
              <a:t>, за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попередньому</a:t>
            </a:r>
            <a:r>
              <a:rPr lang="ru-RU" dirty="0"/>
              <a:t> </a:t>
            </a:r>
            <a:r>
              <a:rPr lang="ru-RU" dirty="0" err="1"/>
              <a:t>власникові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відшкодована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реквізованого</a:t>
            </a:r>
            <a:r>
              <a:rPr lang="ru-RU" dirty="0"/>
              <a:t> майна,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оскаржена</a:t>
            </a:r>
            <a:r>
              <a:rPr lang="ru-RU" dirty="0"/>
              <a:t> до суду.</a:t>
            </a:r>
          </a:p>
          <a:p>
            <a:r>
              <a:rPr lang="ru-RU" dirty="0"/>
              <a:t>5.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реквізиції</a:t>
            </a:r>
            <a:r>
              <a:rPr lang="ru-RU" dirty="0"/>
              <a:t> майна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попередній</a:t>
            </a:r>
            <a:r>
              <a:rPr lang="ru-RU" dirty="0"/>
              <a:t> </a:t>
            </a:r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взамін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майна,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можливо</a:t>
            </a:r>
            <a:r>
              <a:rPr lang="ru-RU" dirty="0"/>
              <a:t>.</a:t>
            </a:r>
          </a:p>
          <a:p>
            <a:r>
              <a:rPr lang="ru-RU" dirty="0"/>
              <a:t>6.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надзвичайної</a:t>
            </a:r>
            <a:r>
              <a:rPr lang="ru-RU" dirty="0"/>
              <a:t> </a:t>
            </a:r>
            <a:r>
              <a:rPr lang="ru-RU" dirty="0" err="1"/>
              <a:t>обставини</a:t>
            </a:r>
            <a:r>
              <a:rPr lang="ru-RU" dirty="0"/>
              <a:t> </a:t>
            </a:r>
            <a:r>
              <a:rPr lang="ru-RU" dirty="0" err="1"/>
              <a:t>реквізоване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збереглося</a:t>
            </a:r>
            <a:r>
              <a:rPr lang="ru-RU" dirty="0"/>
              <a:t>, особа,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належало,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у судовому порядку.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1798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354.</a:t>
            </a:r>
            <a:r>
              <a:rPr lang="ru-RU" dirty="0"/>
              <a:t> </a:t>
            </a:r>
            <a:r>
              <a:rPr lang="ru-RU" dirty="0" err="1"/>
              <a:t>Конфіскація</a:t>
            </a:r>
            <a:endParaRPr lang="ru-RU" dirty="0"/>
          </a:p>
          <a:p>
            <a:r>
              <a:rPr lang="ru-RU" dirty="0"/>
              <a:t>1. До особи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застосовано</a:t>
            </a:r>
            <a:r>
              <a:rPr lang="ru-RU" dirty="0"/>
              <a:t> </a:t>
            </a:r>
            <a:r>
              <a:rPr lang="ru-RU" dirty="0" err="1"/>
              <a:t>позбавлення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майно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суду як </a:t>
            </a:r>
            <a:r>
              <a:rPr lang="ru-RU" dirty="0" err="1"/>
              <a:t>санкція</a:t>
            </a:r>
            <a:r>
              <a:rPr lang="ru-RU" dirty="0"/>
              <a:t> за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(</a:t>
            </a:r>
            <a:r>
              <a:rPr lang="ru-RU" dirty="0" err="1"/>
              <a:t>конфіскація</a:t>
            </a:r>
            <a:r>
              <a:rPr lang="ru-RU" dirty="0"/>
              <a:t>)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законом.</a:t>
            </a:r>
          </a:p>
          <a:p>
            <a:r>
              <a:rPr lang="ru-RU" dirty="0" err="1"/>
              <a:t>Конфісковане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переходить у </a:t>
            </a:r>
            <a:r>
              <a:rPr lang="ru-RU" dirty="0" err="1"/>
              <a:t>власність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безоплатно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визначених</a:t>
            </a:r>
            <a:r>
              <a:rPr lang="ru-RU" dirty="0"/>
              <a:t> законом.</a:t>
            </a:r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Обсяг</a:t>
            </a:r>
            <a:r>
              <a:rPr lang="ru-RU" dirty="0"/>
              <a:t> та порядок </a:t>
            </a:r>
            <a:r>
              <a:rPr lang="ru-RU" dirty="0" err="1"/>
              <a:t>конфіскації</a:t>
            </a:r>
            <a:r>
              <a:rPr lang="ru-RU" dirty="0"/>
              <a:t> майна </a:t>
            </a:r>
            <a:r>
              <a:rPr lang="ru-RU" dirty="0" err="1"/>
              <a:t>встановлюються</a:t>
            </a:r>
            <a:r>
              <a:rPr lang="ru-RU" dirty="0"/>
              <a:t> </a:t>
            </a:r>
            <a:r>
              <a:rPr lang="ru-RU"/>
              <a:t>законом</a:t>
            </a:r>
            <a:r>
              <a:rPr lang="ru-RU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575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319.</a:t>
            </a:r>
            <a:r>
              <a:rPr lang="ru-RU" dirty="0"/>
              <a:t> </a:t>
            </a:r>
            <a:r>
              <a:rPr lang="ru-RU" dirty="0" err="1"/>
              <a:t>Здійснення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володіє</a:t>
            </a:r>
            <a:r>
              <a:rPr lang="ru-RU" dirty="0"/>
              <a:t>, </a:t>
            </a:r>
            <a:r>
              <a:rPr lang="ru-RU" dirty="0" err="1"/>
              <a:t>користується</a:t>
            </a:r>
            <a:r>
              <a:rPr lang="ru-RU" dirty="0"/>
              <a:t>, </a:t>
            </a:r>
            <a:r>
              <a:rPr lang="ru-RU" dirty="0" err="1"/>
              <a:t>розпоряджається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 на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розсуд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вчиняти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майна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суперечать</a:t>
            </a:r>
            <a:r>
              <a:rPr lang="ru-RU" dirty="0"/>
              <a:t> закону.</a:t>
            </a:r>
          </a:p>
          <a:p>
            <a:r>
              <a:rPr lang="ru-RU" dirty="0"/>
              <a:t>При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прав та </a:t>
            </a:r>
            <a:r>
              <a:rPr lang="ru-RU" dirty="0" err="1"/>
              <a:t>виконанні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 </a:t>
            </a:r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додержуватися</a:t>
            </a:r>
            <a:r>
              <a:rPr lang="ru-RU" dirty="0"/>
              <a:t> </a:t>
            </a:r>
            <a:r>
              <a:rPr lang="ru-RU" dirty="0" err="1"/>
              <a:t>моральних</a:t>
            </a:r>
            <a:r>
              <a:rPr lang="ru-RU" dirty="0"/>
              <a:t> засад </a:t>
            </a:r>
            <a:r>
              <a:rPr lang="ru-RU" dirty="0" err="1"/>
              <a:t>суспільства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Усім</a:t>
            </a:r>
            <a:r>
              <a:rPr lang="ru-RU" dirty="0"/>
              <a:t> </a:t>
            </a:r>
            <a:r>
              <a:rPr lang="ru-RU" dirty="0" err="1"/>
              <a:t>власникам</a:t>
            </a:r>
            <a:r>
              <a:rPr lang="ru-RU" dirty="0"/>
              <a:t> </a:t>
            </a:r>
            <a:r>
              <a:rPr lang="ru-RU" dirty="0" err="1"/>
              <a:t>забезпечуються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прав.</a:t>
            </a:r>
          </a:p>
          <a:p>
            <a:r>
              <a:rPr lang="ru-RU" dirty="0"/>
              <a:t>4. </a:t>
            </a:r>
            <a:r>
              <a:rPr lang="ru-RU" dirty="0" err="1"/>
              <a:t>Власність</a:t>
            </a:r>
            <a:r>
              <a:rPr lang="ru-RU" dirty="0"/>
              <a:t> </a:t>
            </a:r>
            <a:r>
              <a:rPr lang="ru-RU" dirty="0" err="1" smtClean="0"/>
              <a:t>зобов'язує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8536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5. </a:t>
            </a:r>
            <a:r>
              <a:rPr lang="ru-RU" dirty="0" err="1"/>
              <a:t>Власник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право </a:t>
            </a:r>
            <a:r>
              <a:rPr lang="ru-RU" dirty="0" err="1"/>
              <a:t>власності</a:t>
            </a:r>
            <a:r>
              <a:rPr lang="ru-RU" dirty="0"/>
              <a:t> на шкоду правам, свободам та </a:t>
            </a:r>
            <a:r>
              <a:rPr lang="ru-RU" dirty="0" err="1"/>
              <a:t>гідності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інтересам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, </a:t>
            </a:r>
            <a:r>
              <a:rPr lang="ru-RU" dirty="0" err="1"/>
              <a:t>погіршувати</a:t>
            </a:r>
            <a:r>
              <a:rPr lang="ru-RU" dirty="0"/>
              <a:t> </a:t>
            </a:r>
            <a:r>
              <a:rPr lang="ru-RU" dirty="0" err="1"/>
              <a:t>екологічну</a:t>
            </a:r>
            <a:r>
              <a:rPr lang="ru-RU" dirty="0"/>
              <a:t> </a:t>
            </a:r>
            <a:r>
              <a:rPr lang="ru-RU" dirty="0" err="1"/>
              <a:t>ситуацію</a:t>
            </a:r>
            <a:r>
              <a:rPr lang="ru-RU" dirty="0"/>
              <a:t> та </a:t>
            </a:r>
            <a:r>
              <a:rPr lang="ru-RU" dirty="0" err="1"/>
              <a:t>природні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.</a:t>
            </a:r>
          </a:p>
          <a:p>
            <a:r>
              <a:rPr lang="ru-RU" dirty="0"/>
              <a:t>6. Держава не </a:t>
            </a:r>
            <a:r>
              <a:rPr lang="ru-RU" dirty="0" err="1"/>
              <a:t>втручається</a:t>
            </a:r>
            <a:r>
              <a:rPr lang="ru-RU" dirty="0"/>
              <a:t> у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.</a:t>
            </a:r>
          </a:p>
          <a:p>
            <a:r>
              <a:rPr lang="ru-RU" dirty="0"/>
              <a:t>7.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обмежена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припинена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зобов'язано</a:t>
            </a:r>
            <a:r>
              <a:rPr lang="ru-RU" dirty="0"/>
              <a:t> </a:t>
            </a:r>
            <a:r>
              <a:rPr lang="ru-RU" dirty="0" err="1"/>
              <a:t>допустити</a:t>
            </a:r>
            <a:r>
              <a:rPr lang="ru-RU" dirty="0"/>
              <a:t> до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 і в порядку, </a:t>
            </a:r>
            <a:r>
              <a:rPr lang="ru-RU" dirty="0" err="1"/>
              <a:t>встановлених</a:t>
            </a:r>
            <a:r>
              <a:rPr lang="ru-RU" dirty="0"/>
              <a:t> законом.</a:t>
            </a:r>
          </a:p>
          <a:p>
            <a:r>
              <a:rPr lang="ru-RU" dirty="0"/>
              <a:t>8.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культурні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законом.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212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321.</a:t>
            </a:r>
            <a:r>
              <a:rPr lang="ru-RU" dirty="0"/>
              <a:t> </a:t>
            </a:r>
            <a:r>
              <a:rPr lang="ru-RU" dirty="0" err="1"/>
              <a:t>Непорушність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1. Право </a:t>
            </a:r>
            <a:r>
              <a:rPr lang="ru-RU" dirty="0" err="1"/>
              <a:t>власності</a:t>
            </a:r>
            <a:r>
              <a:rPr lang="ru-RU" dirty="0"/>
              <a:t> є </a:t>
            </a:r>
            <a:r>
              <a:rPr lang="ru-RU" dirty="0" err="1"/>
              <a:t>непорушним</a:t>
            </a:r>
            <a:r>
              <a:rPr lang="ru-RU" dirty="0"/>
              <a:t>. </a:t>
            </a:r>
            <a:r>
              <a:rPr lang="ru-RU" dirty="0" err="1"/>
              <a:t>Ніхто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протиправно</a:t>
            </a:r>
            <a:r>
              <a:rPr lang="ru-RU" dirty="0"/>
              <a:t> </a:t>
            </a:r>
            <a:r>
              <a:rPr lang="ru-RU" dirty="0" err="1"/>
              <a:t>позбавлений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права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обмежений</a:t>
            </a:r>
            <a:r>
              <a:rPr lang="ru-RU" dirty="0"/>
              <a:t> 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здійсненні</a:t>
            </a:r>
            <a:r>
              <a:rPr lang="ru-RU" dirty="0"/>
              <a:t>.</a:t>
            </a:r>
          </a:p>
          <a:p>
            <a:r>
              <a:rPr lang="ru-RU" dirty="0"/>
              <a:t>2. Особа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позбавлена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обмежена</a:t>
            </a:r>
            <a:r>
              <a:rPr lang="ru-RU" dirty="0"/>
              <a:t> 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 і в порядку, </a:t>
            </a:r>
            <a:r>
              <a:rPr lang="ru-RU" dirty="0" err="1"/>
              <a:t>встановлених</a:t>
            </a:r>
            <a:r>
              <a:rPr lang="ru-RU" dirty="0"/>
              <a:t> законом.</a:t>
            </a:r>
          </a:p>
          <a:p>
            <a:r>
              <a:rPr lang="ru-RU" dirty="0"/>
              <a:t>3. </a:t>
            </a:r>
            <a:r>
              <a:rPr lang="ru-RU" dirty="0" err="1"/>
              <a:t>Примусове</a:t>
            </a:r>
            <a:r>
              <a:rPr lang="ru-RU" dirty="0"/>
              <a:t> </a:t>
            </a:r>
            <a:r>
              <a:rPr lang="ru-RU" dirty="0" err="1"/>
              <a:t>відчуження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застосоване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як </a:t>
            </a:r>
            <a:r>
              <a:rPr lang="ru-RU" dirty="0" err="1"/>
              <a:t>виняток</a:t>
            </a:r>
            <a:r>
              <a:rPr lang="ru-RU" dirty="0"/>
              <a:t> з </a:t>
            </a:r>
            <a:r>
              <a:rPr lang="ru-RU" dirty="0" err="1"/>
              <a:t>мотивів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і в порядку, </a:t>
            </a:r>
            <a:r>
              <a:rPr lang="ru-RU" dirty="0" err="1"/>
              <a:t>встановлених</a:t>
            </a:r>
            <a:r>
              <a:rPr lang="ru-RU" dirty="0"/>
              <a:t> законом, та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попереднього</a:t>
            </a:r>
            <a:r>
              <a:rPr lang="ru-RU" dirty="0"/>
              <a:t> та </a:t>
            </a:r>
            <a:r>
              <a:rPr lang="ru-RU" dirty="0" err="1"/>
              <a:t>повного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частиною</a:t>
            </a:r>
            <a:r>
              <a:rPr lang="ru-RU" u="sng" dirty="0">
                <a:hlinkClick r:id="rId2"/>
              </a:rPr>
              <a:t> другою 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353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737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322.</a:t>
            </a:r>
            <a:r>
              <a:rPr lang="ru-RU" dirty="0"/>
              <a:t> </a:t>
            </a:r>
            <a:r>
              <a:rPr lang="ru-RU" dirty="0" err="1"/>
              <a:t>Тягар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майна</a:t>
            </a:r>
          </a:p>
          <a:p>
            <a:r>
              <a:rPr lang="ru-RU" dirty="0"/>
              <a:t>1. </a:t>
            </a:r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утримувати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законом.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323.</a:t>
            </a:r>
            <a:r>
              <a:rPr lang="ru-RU" dirty="0"/>
              <a:t> 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випадкового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/>
              <a:t> та </a:t>
            </a:r>
            <a:r>
              <a:rPr lang="ru-RU" dirty="0" err="1"/>
              <a:t>випадкового</a:t>
            </a:r>
            <a:r>
              <a:rPr lang="ru-RU" dirty="0"/>
              <a:t> </a:t>
            </a:r>
            <a:r>
              <a:rPr lang="ru-RU" dirty="0" err="1"/>
              <a:t>пошкодження</a:t>
            </a:r>
            <a:r>
              <a:rPr lang="ru-RU" dirty="0"/>
              <a:t> майна</a:t>
            </a:r>
          </a:p>
          <a:p>
            <a:r>
              <a:rPr lang="ru-RU" dirty="0"/>
              <a:t>1.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випадкового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/>
              <a:t> та </a:t>
            </a:r>
            <a:r>
              <a:rPr lang="ru-RU" dirty="0" err="1"/>
              <a:t>випадкового</a:t>
            </a:r>
            <a:r>
              <a:rPr lang="ru-RU" dirty="0"/>
              <a:t> </a:t>
            </a:r>
            <a:r>
              <a:rPr lang="ru-RU" dirty="0" err="1"/>
              <a:t>пошкодження</a:t>
            </a:r>
            <a:r>
              <a:rPr lang="ru-RU" dirty="0"/>
              <a:t> (</a:t>
            </a:r>
            <a:r>
              <a:rPr lang="ru-RU" dirty="0" err="1"/>
              <a:t>псування</a:t>
            </a:r>
            <a:r>
              <a:rPr lang="ru-RU" dirty="0"/>
              <a:t>) майна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власник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законом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9539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324.</a:t>
            </a:r>
            <a:r>
              <a:rPr lang="ru-RU" dirty="0"/>
              <a:t> Право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Українського</a:t>
            </a:r>
            <a:r>
              <a:rPr lang="ru-RU" dirty="0"/>
              <a:t> народу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1. Земля,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надра</a:t>
            </a:r>
            <a:r>
              <a:rPr lang="ru-RU" dirty="0"/>
              <a:t>, </a:t>
            </a:r>
            <a:r>
              <a:rPr lang="ru-RU" dirty="0" err="1"/>
              <a:t>атмосферне</a:t>
            </a:r>
            <a:r>
              <a:rPr lang="ru-RU" dirty="0"/>
              <a:t> </a:t>
            </a:r>
            <a:r>
              <a:rPr lang="ru-RU" dirty="0" err="1"/>
              <a:t>повітря</a:t>
            </a:r>
            <a:r>
              <a:rPr lang="ru-RU" dirty="0"/>
              <a:t>, </a:t>
            </a:r>
            <a:r>
              <a:rPr lang="ru-RU" dirty="0" err="1"/>
              <a:t>водні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природні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в межах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природні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континентального шельфу, </a:t>
            </a:r>
            <a:r>
              <a:rPr lang="ru-RU" dirty="0" err="1"/>
              <a:t>виключної</a:t>
            </a:r>
            <a:r>
              <a:rPr lang="ru-RU" dirty="0"/>
              <a:t> (</a:t>
            </a:r>
            <a:r>
              <a:rPr lang="ru-RU" dirty="0" err="1"/>
              <a:t>морської</a:t>
            </a:r>
            <a:r>
              <a:rPr lang="ru-RU" dirty="0"/>
              <a:t>) </a:t>
            </a:r>
            <a:r>
              <a:rPr lang="ru-RU" dirty="0" err="1"/>
              <a:t>економічної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є </a:t>
            </a:r>
            <a:r>
              <a:rPr lang="ru-RU" dirty="0" err="1"/>
              <a:t>об'єктами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Українського</a:t>
            </a:r>
            <a:r>
              <a:rPr lang="ru-RU" dirty="0"/>
              <a:t> народу.</a:t>
            </a:r>
          </a:p>
          <a:p>
            <a:r>
              <a:rPr lang="ru-RU" dirty="0"/>
              <a:t>2.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</a:t>
            </a:r>
            <a:r>
              <a:rPr lang="ru-RU" dirty="0" err="1"/>
              <a:t>Українського</a:t>
            </a:r>
            <a:r>
              <a:rPr lang="ru-RU" dirty="0"/>
              <a:t> народу права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та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в межах, </a:t>
            </a:r>
            <a:r>
              <a:rPr lang="ru-RU" dirty="0" err="1"/>
              <a:t>встановлених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Конституцією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громадянин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користуватися</a:t>
            </a:r>
            <a:r>
              <a:rPr lang="ru-RU" dirty="0"/>
              <a:t> </a:t>
            </a:r>
            <a:r>
              <a:rPr lang="ru-RU" dirty="0" err="1"/>
              <a:t>природними</a:t>
            </a:r>
            <a:r>
              <a:rPr lang="ru-RU" dirty="0"/>
              <a:t> </a:t>
            </a:r>
            <a:r>
              <a:rPr lang="ru-RU" dirty="0" err="1"/>
              <a:t>об'єктами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Українського</a:t>
            </a:r>
            <a:r>
              <a:rPr lang="ru-RU" dirty="0"/>
              <a:t> народу </a:t>
            </a:r>
            <a:r>
              <a:rPr lang="ru-RU" dirty="0" err="1"/>
              <a:t>відповідно</a:t>
            </a:r>
            <a:r>
              <a:rPr lang="ru-RU" dirty="0"/>
              <a:t> до закону.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119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325.</a:t>
            </a:r>
            <a:r>
              <a:rPr lang="ru-RU" dirty="0"/>
              <a:t> Право </a:t>
            </a:r>
            <a:r>
              <a:rPr lang="ru-RU" dirty="0" err="1"/>
              <a:t>приватної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Суб'єктами</a:t>
            </a:r>
            <a:r>
              <a:rPr lang="ru-RU" dirty="0"/>
              <a:t> права </a:t>
            </a:r>
            <a:r>
              <a:rPr lang="ru-RU" dirty="0" err="1"/>
              <a:t>приватної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є </a:t>
            </a:r>
            <a:r>
              <a:rPr lang="ru-RU" dirty="0" err="1"/>
              <a:t>фізичні</a:t>
            </a:r>
            <a:r>
              <a:rPr lang="ru-RU" dirty="0"/>
              <a:t> та </a:t>
            </a:r>
            <a:r>
              <a:rPr lang="ru-RU" dirty="0" err="1"/>
              <a:t>юридичні</a:t>
            </a:r>
            <a:r>
              <a:rPr lang="ru-RU" dirty="0"/>
              <a:t> особи.</a:t>
            </a:r>
          </a:p>
          <a:p>
            <a:r>
              <a:rPr lang="ru-RU" dirty="0"/>
              <a:t>2. </a:t>
            </a:r>
            <a:r>
              <a:rPr lang="ru-RU" dirty="0" err="1"/>
              <a:t>Фізичні</a:t>
            </a:r>
            <a:r>
              <a:rPr lang="ru-RU" dirty="0"/>
              <a:t> та </a:t>
            </a:r>
            <a:r>
              <a:rPr lang="ru-RU" dirty="0" err="1"/>
              <a:t>юридичні</a:t>
            </a:r>
            <a:r>
              <a:rPr lang="ru-RU" dirty="0"/>
              <a:t> особи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власниками</a:t>
            </a:r>
            <a:r>
              <a:rPr lang="ru-RU" dirty="0"/>
              <a:t> будь-</a:t>
            </a:r>
            <a:r>
              <a:rPr lang="ru-RU" dirty="0" err="1"/>
              <a:t>якого</a:t>
            </a:r>
            <a:r>
              <a:rPr lang="ru-RU" dirty="0"/>
              <a:t> майна, 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майна,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належати</a:t>
            </a:r>
            <a:r>
              <a:rPr lang="ru-RU" dirty="0"/>
              <a:t>.</a:t>
            </a:r>
          </a:p>
          <a:p>
            <a:r>
              <a:rPr lang="ru-RU" dirty="0"/>
              <a:t>3. Склад, </a:t>
            </a:r>
            <a:r>
              <a:rPr lang="ru-RU" dirty="0" err="1"/>
              <a:t>кількість</a:t>
            </a:r>
            <a:r>
              <a:rPr lang="ru-RU" dirty="0"/>
              <a:t> та </a:t>
            </a:r>
            <a:r>
              <a:rPr lang="ru-RU" dirty="0" err="1"/>
              <a:t>вартість</a:t>
            </a:r>
            <a:r>
              <a:rPr lang="ru-RU" dirty="0"/>
              <a:t> майна, яке </a:t>
            </a:r>
            <a:r>
              <a:rPr lang="ru-RU" dirty="0" err="1"/>
              <a:t>може</a:t>
            </a:r>
            <a:r>
              <a:rPr lang="ru-RU" dirty="0"/>
              <a:t> бути у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та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не є </a:t>
            </a:r>
            <a:r>
              <a:rPr lang="ru-RU" dirty="0" err="1"/>
              <a:t>обмеженими</a:t>
            </a:r>
            <a:r>
              <a:rPr lang="ru-RU" dirty="0"/>
              <a:t>.</a:t>
            </a:r>
          </a:p>
          <a:p>
            <a:r>
              <a:rPr lang="ru-RU" dirty="0"/>
              <a:t>Законом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земельної</a:t>
            </a:r>
            <a:r>
              <a:rPr lang="ru-RU" dirty="0"/>
              <a:t> </a:t>
            </a:r>
            <a:r>
              <a:rPr lang="ru-RU" dirty="0" err="1"/>
              <a:t>ділянки</a:t>
            </a:r>
            <a:r>
              <a:rPr lang="ru-RU" dirty="0"/>
              <a:t>, яка </a:t>
            </a:r>
            <a:r>
              <a:rPr lang="ru-RU" dirty="0" err="1"/>
              <a:t>може</a:t>
            </a:r>
            <a:r>
              <a:rPr lang="ru-RU" dirty="0"/>
              <a:t> бути у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та </a:t>
            </a:r>
            <a:r>
              <a:rPr lang="ru-RU" dirty="0" err="1"/>
              <a:t>юридичної</a:t>
            </a:r>
            <a:r>
              <a:rPr lang="ru-RU" dirty="0"/>
              <a:t> </a:t>
            </a:r>
            <a:r>
              <a:rPr lang="ru-RU" dirty="0" smtClean="0"/>
              <a:t>особи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3903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43</TotalTime>
  <Words>2020</Words>
  <Application>Microsoft Office PowerPoint</Application>
  <PresentationFormat>Широкоэкранный</PresentationFormat>
  <Paragraphs>146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8" baseType="lpstr">
      <vt:lpstr>Arial</vt:lpstr>
      <vt:lpstr>Century Gothic</vt:lpstr>
      <vt:lpstr>Wingdings 3</vt:lpstr>
      <vt:lpstr>Ион</vt:lpstr>
      <vt:lpstr>ПРАВО ВЛАСНОСТІ Глава 23   ПРАВО ВЛАСНОСТІ </vt:lpstr>
      <vt:lpstr> Поняття права власності  </vt:lpstr>
      <vt:lpstr>Стаття 318. Суб'єкти права власності  </vt:lpstr>
      <vt:lpstr>Стаття 319. Здійснення права власності  </vt:lpstr>
      <vt:lpstr>Презентация PowerPoint</vt:lpstr>
      <vt:lpstr>Стаття 321. Непорушність права власності  </vt:lpstr>
      <vt:lpstr>Презентация PowerPoint</vt:lpstr>
      <vt:lpstr>Стаття 324. Право власності Українського народу  </vt:lpstr>
      <vt:lpstr>Стаття 325. Право приватної власності  </vt:lpstr>
      <vt:lpstr>Стаття 326. Право державної власності  </vt:lpstr>
      <vt:lpstr>Стаття 327. Право комунальної власності  </vt:lpstr>
      <vt:lpstr>НАБУТТЯ ПРАВА ВЛАСНОСТІ  </vt:lpstr>
      <vt:lpstr>Презентация PowerPoint</vt:lpstr>
      <vt:lpstr>Стаття 331. Набуття права власності на новостворене майно та об'єкти незавершеного будівництва  </vt:lpstr>
      <vt:lpstr>Презентация PowerPoint</vt:lpstr>
      <vt:lpstr>Стаття 332. Набуття права власності на перероблену річ  </vt:lpstr>
      <vt:lpstr>Стаття 335. Набуття права власності на безхазяйну річ  </vt:lpstr>
      <vt:lpstr>Стаття 337. Знахідка  </vt:lpstr>
      <vt:lpstr>Презентация PowerPoint</vt:lpstr>
      <vt:lpstr>Стаття 338. Набуття права власності на знахідку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ПРИПИНЕННЯ ПРАВА ВЛАСНОСТІ  </vt:lpstr>
      <vt:lpstr>Презентация PowerPoint</vt:lpstr>
      <vt:lpstr>Презентация PowerPoint</vt:lpstr>
      <vt:lpstr>Презентация PowerPoint</vt:lpstr>
      <vt:lpstr>Презентация PowerPoint</vt:lpstr>
      <vt:lpstr>Стаття 353. Реквізиція 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 ВЛАСНОСТІ Глава 23   ПРАВО ВЛАСНОСТІ </dc:title>
  <dc:creator>ASUS</dc:creator>
  <cp:lastModifiedBy>ASUS</cp:lastModifiedBy>
  <cp:revision>6</cp:revision>
  <dcterms:created xsi:type="dcterms:W3CDTF">2024-10-09T17:53:33Z</dcterms:created>
  <dcterms:modified xsi:type="dcterms:W3CDTF">2024-10-09T18:36:40Z</dcterms:modified>
</cp:coreProperties>
</file>