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a17922fc1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a17922fc1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a17922fc1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a17922fc1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a17922fc1e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a17922fc1e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a17922fc1e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a17922fc1e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a17922fc1e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a17922fc1e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odejs.org/e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Практична робота №7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2500"/>
              <a:t>Практична робота №7</a:t>
            </a:r>
            <a:endParaRPr sz="2500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dirty="0"/>
              <a:t>Мета: Ознайомитися з інструментами автотестування.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uk" dirty="0"/>
              <a:t>Інструменти: Рекомендовано використати Playwright, але у вас залишається свобода вибору свого інструменту та інтернет-ресурсу який тестуєте.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/>
              <a:t>Налаштування середовища Playwright.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uk" dirty="0"/>
              <a:t>1. Скачати та встановити комфортне для вас IDE (</a:t>
            </a:r>
            <a:r>
              <a:rPr lang="en-US" dirty="0"/>
              <a:t>JetBrains: IntelliJ, </a:t>
            </a:r>
            <a:r>
              <a:rPr lang="en-US" dirty="0" err="1"/>
              <a:t>WEBStorm</a:t>
            </a:r>
            <a:r>
              <a:rPr lang="en-US" dirty="0"/>
              <a:t>; Sublime with plugins, Visual Studio Code….)</a:t>
            </a:r>
            <a:br>
              <a:rPr lang="uk" dirty="0"/>
            </a:br>
            <a:r>
              <a:rPr lang="uk" dirty="0"/>
              <a:t>2. Скачати та встановити Node JS</a:t>
            </a:r>
            <a:r>
              <a:rPr lang="en-US" dirty="0"/>
              <a:t> </a:t>
            </a:r>
            <a:r>
              <a:rPr lang="uk-UA" dirty="0">
                <a:hlinkClick r:id="rId3"/>
              </a:rPr>
              <a:t>за посиланням</a:t>
            </a:r>
            <a:r>
              <a:rPr lang="uk-UA" dirty="0"/>
              <a:t>.</a:t>
            </a:r>
            <a:br>
              <a:rPr lang="uk" dirty="0"/>
            </a:br>
            <a:r>
              <a:rPr lang="uk" dirty="0"/>
              <a:t>3. Відкрити IDE та перевірити версію (NodeJS та NPM)</a:t>
            </a:r>
            <a:br>
              <a:rPr lang="uk" dirty="0"/>
            </a:br>
            <a:r>
              <a:rPr lang="uk" dirty="0"/>
              <a:t>4. Підключити Playwright</a:t>
            </a:r>
            <a:r>
              <a:rPr lang="en-US" dirty="0"/>
              <a:t>,</a:t>
            </a:r>
            <a:r>
              <a:rPr lang="uk" dirty="0"/>
              <a:t> використовуючи запит </a:t>
            </a:r>
            <a:r>
              <a:rPr lang="uk" sz="1150" dirty="0">
                <a:solidFill>
                  <a:srgbClr val="DCDCAA"/>
                </a:solidFill>
                <a:highlight>
                  <a:schemeClr val="accent2"/>
                </a:highlight>
                <a:latin typeface="Consolas"/>
                <a:ea typeface="Consolas"/>
                <a:cs typeface="Consolas"/>
                <a:sym typeface="Consolas"/>
              </a:rPr>
              <a:t>npm</a:t>
            </a:r>
            <a:r>
              <a:rPr lang="uk" sz="1150" dirty="0">
                <a:solidFill>
                  <a:srgbClr val="D4D4D4"/>
                </a:solidFill>
                <a:highlight>
                  <a:schemeClr val="accent2"/>
                </a:highlight>
                <a:latin typeface="Consolas"/>
                <a:ea typeface="Consolas"/>
                <a:cs typeface="Consolas"/>
                <a:sym typeface="Consolas"/>
              </a:rPr>
              <a:t> init playwright@latest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2741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dirty="0"/>
              <a:t>Завдання</a:t>
            </a:r>
            <a:endParaRPr dirty="0"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924575"/>
            <a:ext cx="8520600" cy="400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" sz="1400" dirty="0"/>
              <a:t>1. Створити 3 прості тести для наступного функціоналу:</a:t>
            </a:r>
          </a:p>
          <a:p>
            <a:pPr marL="285750" indent="-285750"/>
            <a:r>
              <a:rPr lang="uk" sz="1400" dirty="0"/>
              <a:t>Відкрити сторінку google</a:t>
            </a:r>
          </a:p>
          <a:p>
            <a:pPr marL="285750" indent="-285750"/>
            <a:r>
              <a:rPr lang="uk" sz="1400" dirty="0"/>
              <a:t>Створи будь який запит</a:t>
            </a:r>
          </a:p>
          <a:p>
            <a:pPr marL="285750" indent="-285750"/>
            <a:r>
              <a:rPr lang="uk" sz="1400" dirty="0"/>
              <a:t>Після відкриття запиту, обрати будь який сайт та перейти на нього. </a:t>
            </a:r>
            <a:endParaRPr sz="14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uk" sz="1400" dirty="0"/>
              <a:t>2. Зробити окремий комплексний тест інтернет магазина </a:t>
            </a:r>
          </a:p>
          <a:p>
            <a:pPr mar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" sz="1400" dirty="0"/>
              <a:t>пройти реєстрацію (опціонально)</a:t>
            </a:r>
          </a:p>
          <a:p>
            <a:pPr mar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" sz="1400" dirty="0"/>
              <a:t>авторизуватися</a:t>
            </a:r>
          </a:p>
          <a:p>
            <a:pPr mar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" sz="1400" dirty="0"/>
              <a:t>зібрати корзину з 5 товарів</a:t>
            </a:r>
          </a:p>
          <a:p>
            <a:pPr mar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" sz="1400" dirty="0"/>
              <a:t>перейти в корзину </a:t>
            </a:r>
          </a:p>
          <a:p>
            <a:pPr mar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" sz="1400" dirty="0"/>
              <a:t>видалити 2 товвари </a:t>
            </a:r>
          </a:p>
          <a:p>
            <a:pPr mar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" sz="1400" dirty="0"/>
              <a:t>перейти на рівень оформлення замовлення.</a:t>
            </a:r>
            <a:endParaRPr sz="14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200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uk"/>
              <a:t>Завдання</a:t>
            </a: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uk" sz="1400" dirty="0"/>
              <a:t>3. Створіть файл з комплексним тестом за допомогою генерації кода (запит codegen)</a:t>
            </a:r>
            <a:br>
              <a:rPr lang="uk" sz="1400" dirty="0"/>
            </a:br>
            <a:br>
              <a:rPr lang="uk" sz="1400" dirty="0"/>
            </a:br>
            <a:r>
              <a:rPr lang="uk" sz="1400" dirty="0"/>
              <a:t>4. Зробити окремий комплексний тест інтернет магазину з мобільного дивайсу (</a:t>
            </a:r>
          </a:p>
          <a:p>
            <a:pPr marL="285750" indent="-28575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uk" sz="1400" dirty="0"/>
              <a:t>пройти реєтрацію (опціонально)</a:t>
            </a:r>
          </a:p>
          <a:p>
            <a:pPr marL="285750" indent="-28575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uk" sz="1400" dirty="0"/>
              <a:t>авторизуватися</a:t>
            </a:r>
          </a:p>
          <a:p>
            <a:pPr marL="285750" indent="-28575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uk" sz="1400" dirty="0"/>
              <a:t>зібрати корзину з 3 товарів</a:t>
            </a:r>
          </a:p>
          <a:p>
            <a:pPr marL="285750" indent="-28575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uk" sz="1400" dirty="0"/>
              <a:t>перейти в корзину </a:t>
            </a:r>
          </a:p>
          <a:p>
            <a:pPr marL="285750" indent="-28575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uk" sz="1400" dirty="0"/>
              <a:t>видалити 1 товар</a:t>
            </a:r>
          </a:p>
          <a:p>
            <a:pPr marL="285750" indent="-285750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lang="uk" sz="1400" dirty="0"/>
              <a:t>перейти на рівень оформлення замовлення</a:t>
            </a:r>
            <a:endParaRPr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2500"/>
              <a:t>Додаткове завдання </a:t>
            </a:r>
            <a:endParaRPr sz="2500"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dirty="0"/>
              <a:t>5. Створити окремий комплексний тест в соц. мережі.</a:t>
            </a:r>
            <a:br>
              <a:rPr lang="uk" dirty="0"/>
            </a:br>
            <a:r>
              <a:rPr lang="uk" dirty="0"/>
              <a:t> - Зареєструватися </a:t>
            </a:r>
            <a:br>
              <a:rPr lang="uk" dirty="0"/>
            </a:br>
            <a:r>
              <a:rPr lang="uk" dirty="0"/>
              <a:t> - Знайти друга </a:t>
            </a:r>
            <a:br>
              <a:rPr lang="uk" dirty="0"/>
            </a:br>
            <a:r>
              <a:rPr lang="uk" dirty="0"/>
              <a:t> - Відправити повідомлення чи залишити лайк на сторінці.</a:t>
            </a:r>
            <a:br>
              <a:rPr lang="uk" dirty="0"/>
            </a:br>
            <a:r>
              <a:rPr lang="uk" dirty="0">
                <a:solidFill>
                  <a:srgbClr val="FF0000"/>
                </a:solidFill>
              </a:rPr>
              <a:t>* Обережно зі своєю особистою інформацією. </a:t>
            </a:r>
            <a:br>
              <a:rPr lang="uk" dirty="0">
                <a:solidFill>
                  <a:srgbClr val="FF0000"/>
                </a:solidFill>
              </a:rPr>
            </a:br>
            <a:r>
              <a:rPr lang="uk" dirty="0">
                <a:solidFill>
                  <a:srgbClr val="FF0000"/>
                </a:solidFill>
              </a:rPr>
              <a:t> Відредагуйте її коли будете створювати звіт.</a:t>
            </a:r>
            <a:br>
              <a:rPr lang="uk" dirty="0"/>
            </a:br>
            <a:r>
              <a:rPr lang="uk" dirty="0"/>
              <a:t>6. Створіть окремий тест та додайте функціонал з записом відео у сповільненій зйомці (Playwright має такий функціонал)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284</Words>
  <Application>Microsoft Office PowerPoint</Application>
  <PresentationFormat>On-screen Show (16:9)</PresentationFormat>
  <Paragraphs>28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Consolas</vt:lpstr>
      <vt:lpstr>Simple Light</vt:lpstr>
      <vt:lpstr>Практична робота №7</vt:lpstr>
      <vt:lpstr>Практична робота №7</vt:lpstr>
      <vt:lpstr>Налаштування середовища Playwright.</vt:lpstr>
      <vt:lpstr>Завдання</vt:lpstr>
      <vt:lpstr>Завдання</vt:lpstr>
      <vt:lpstr>Додаткове завдання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Практична робота №7</dc:title>
  <cp:lastModifiedBy>Yelyzaveta Turenko</cp:lastModifiedBy>
  <cp:revision>1</cp:revision>
  <dcterms:modified xsi:type="dcterms:W3CDTF">2023-12-02T13:41:39Z</dcterms:modified>
</cp:coreProperties>
</file>