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78A445-A0C6-46E9-856F-39852A7005D3}" type="doc">
      <dgm:prSet loTypeId="urn:microsoft.com/office/officeart/2005/8/layout/hProcess11" loCatId="process" qsTypeId="urn:microsoft.com/office/officeart/2005/8/quickstyle/simple3" qsCatId="simple" csTypeId="urn:microsoft.com/office/officeart/2005/8/colors/colorful2" csCatId="colorful" phldr="1"/>
      <dgm:spPr/>
    </dgm:pt>
    <dgm:pt modelId="{FE10A1A1-C826-4307-86F4-EC8D58ED21C0}">
      <dgm:prSet phldrT="[Текст]"/>
      <dgm:spPr/>
      <dgm:t>
        <a:bodyPr/>
        <a:lstStyle/>
        <a:p>
          <a:r>
            <a:rPr lang="en-CA" dirty="0" smtClean="0"/>
            <a:t>Is it necessary to automatically process natural language texts, if we can just read them?</a:t>
          </a:r>
          <a:endParaRPr lang="ru-RU" dirty="0"/>
        </a:p>
      </dgm:t>
    </dgm:pt>
    <dgm:pt modelId="{517890E5-32CB-429A-909C-F0F1398A8861}" type="parTrans" cxnId="{070D3114-DA64-4BFF-A584-C1BF36660150}">
      <dgm:prSet/>
      <dgm:spPr/>
      <dgm:t>
        <a:bodyPr/>
        <a:lstStyle/>
        <a:p>
          <a:endParaRPr lang="ru-RU"/>
        </a:p>
      </dgm:t>
    </dgm:pt>
    <dgm:pt modelId="{668FCCB0-4664-4538-ADDE-E13A4903CE84}" type="sibTrans" cxnId="{070D3114-DA64-4BFF-A584-C1BF36660150}">
      <dgm:prSet/>
      <dgm:spPr/>
      <dgm:t>
        <a:bodyPr/>
        <a:lstStyle/>
        <a:p>
          <a:endParaRPr lang="ru-RU"/>
        </a:p>
      </dgm:t>
    </dgm:pt>
    <dgm:pt modelId="{1BCAA965-6AFA-4B31-A649-25E1C0A24990}">
      <dgm:prSet phldrT="[Текст]"/>
      <dgm:spPr/>
      <dgm:t>
        <a:bodyPr/>
        <a:lstStyle/>
        <a:p>
          <a:r>
            <a:rPr lang="en-CA" dirty="0" smtClean="0"/>
            <a:t>What do we need to know in order to develop a computer program that would do it?</a:t>
          </a:r>
          <a:endParaRPr lang="ru-RU" dirty="0"/>
        </a:p>
      </dgm:t>
    </dgm:pt>
    <dgm:pt modelId="{2B3CD48D-E734-4ABD-BC0F-50DE936632B0}" type="parTrans" cxnId="{5B9FDF17-6D6C-4673-AA3B-D263A099B05C}">
      <dgm:prSet/>
      <dgm:spPr/>
      <dgm:t>
        <a:bodyPr/>
        <a:lstStyle/>
        <a:p>
          <a:endParaRPr lang="ru-RU"/>
        </a:p>
      </dgm:t>
    </dgm:pt>
    <dgm:pt modelId="{7A1719B9-1641-46F9-8246-AA591CFA57B9}" type="sibTrans" cxnId="{5B9FDF17-6D6C-4673-AA3B-D263A099B05C}">
      <dgm:prSet/>
      <dgm:spPr/>
      <dgm:t>
        <a:bodyPr/>
        <a:lstStyle/>
        <a:p>
          <a:endParaRPr lang="ru-RU"/>
        </a:p>
      </dgm:t>
    </dgm:pt>
    <dgm:pt modelId="{A70CC825-CBEE-46E1-AA52-7DC40AEB9623}">
      <dgm:prSet phldrT="[Текст]"/>
      <dgm:spPr/>
      <dgm:t>
        <a:bodyPr/>
        <a:lstStyle/>
        <a:p>
          <a:r>
            <a:rPr lang="en-CA" dirty="0" smtClean="0"/>
            <a:t>What parts of linguistics are most important for this task?</a:t>
          </a:r>
          <a:endParaRPr lang="ru-RU" dirty="0"/>
        </a:p>
      </dgm:t>
    </dgm:pt>
    <dgm:pt modelId="{7D4391CB-15C7-494F-970B-7E16192C1F3B}" type="parTrans" cxnId="{6B87A16F-215C-4BEC-9D4D-AED2AF23C9C5}">
      <dgm:prSet/>
      <dgm:spPr/>
      <dgm:t>
        <a:bodyPr/>
        <a:lstStyle/>
        <a:p>
          <a:endParaRPr lang="ru-RU"/>
        </a:p>
      </dgm:t>
    </dgm:pt>
    <dgm:pt modelId="{793F7C0E-235B-4C0F-BFD7-0E808E3F147D}" type="sibTrans" cxnId="{6B87A16F-215C-4BEC-9D4D-AED2AF23C9C5}">
      <dgm:prSet/>
      <dgm:spPr/>
      <dgm:t>
        <a:bodyPr/>
        <a:lstStyle/>
        <a:p>
          <a:endParaRPr lang="ru-RU"/>
        </a:p>
      </dgm:t>
    </dgm:pt>
    <dgm:pt modelId="{5C98799C-DA52-4213-9875-EDC180FAF3C7}" type="pres">
      <dgm:prSet presAssocID="{8178A445-A0C6-46E9-856F-39852A7005D3}" presName="Name0" presStyleCnt="0">
        <dgm:presLayoutVars>
          <dgm:dir/>
          <dgm:resizeHandles val="exact"/>
        </dgm:presLayoutVars>
      </dgm:prSet>
      <dgm:spPr/>
    </dgm:pt>
    <dgm:pt modelId="{455C9CEE-6902-42EF-951F-7BEDF734D1E8}" type="pres">
      <dgm:prSet presAssocID="{8178A445-A0C6-46E9-856F-39852A7005D3}" presName="arrow" presStyleLbl="bgShp" presStyleIdx="0" presStyleCnt="1"/>
      <dgm:spPr/>
    </dgm:pt>
    <dgm:pt modelId="{178E020E-15BF-4E97-AC07-7FCC42239FDD}" type="pres">
      <dgm:prSet presAssocID="{8178A445-A0C6-46E9-856F-39852A7005D3}" presName="points" presStyleCnt="0"/>
      <dgm:spPr/>
    </dgm:pt>
    <dgm:pt modelId="{7035CF8C-16E0-41B7-A5C1-AAB3A556E9F7}" type="pres">
      <dgm:prSet presAssocID="{FE10A1A1-C826-4307-86F4-EC8D58ED21C0}" presName="compositeA" presStyleCnt="0"/>
      <dgm:spPr/>
    </dgm:pt>
    <dgm:pt modelId="{26327F0F-1CD0-4AFD-A70D-79D4F5E0F840}" type="pres">
      <dgm:prSet presAssocID="{FE10A1A1-C826-4307-86F4-EC8D58ED21C0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63967-997B-412F-AB39-97F9FCB8515E}" type="pres">
      <dgm:prSet presAssocID="{FE10A1A1-C826-4307-86F4-EC8D58ED21C0}" presName="circleA" presStyleLbl="node1" presStyleIdx="0" presStyleCnt="3"/>
      <dgm:spPr/>
    </dgm:pt>
    <dgm:pt modelId="{BA257B34-2CC0-4AE8-B66F-84FBF070713E}" type="pres">
      <dgm:prSet presAssocID="{FE10A1A1-C826-4307-86F4-EC8D58ED21C0}" presName="spaceA" presStyleCnt="0"/>
      <dgm:spPr/>
    </dgm:pt>
    <dgm:pt modelId="{7B2B8BE5-9691-4769-B01C-4E72FBB59673}" type="pres">
      <dgm:prSet presAssocID="{668FCCB0-4664-4538-ADDE-E13A4903CE84}" presName="space" presStyleCnt="0"/>
      <dgm:spPr/>
    </dgm:pt>
    <dgm:pt modelId="{86B3E439-E0D2-4943-973F-3A9E5DD58C41}" type="pres">
      <dgm:prSet presAssocID="{1BCAA965-6AFA-4B31-A649-25E1C0A24990}" presName="compositeB" presStyleCnt="0"/>
      <dgm:spPr/>
    </dgm:pt>
    <dgm:pt modelId="{5BB37CF0-CEBC-4A8B-8BAE-EF3F47A9DB02}" type="pres">
      <dgm:prSet presAssocID="{1BCAA965-6AFA-4B31-A649-25E1C0A24990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4D73A-5E23-4DF0-8A31-04FAB3B5A912}" type="pres">
      <dgm:prSet presAssocID="{1BCAA965-6AFA-4B31-A649-25E1C0A24990}" presName="circleB" presStyleLbl="node1" presStyleIdx="1" presStyleCnt="3"/>
      <dgm:spPr/>
    </dgm:pt>
    <dgm:pt modelId="{C8609039-E888-49AB-B094-EF8D2F6108A0}" type="pres">
      <dgm:prSet presAssocID="{1BCAA965-6AFA-4B31-A649-25E1C0A24990}" presName="spaceB" presStyleCnt="0"/>
      <dgm:spPr/>
    </dgm:pt>
    <dgm:pt modelId="{36BC7B93-ABC8-4EA2-9ED7-8B4A444CC36B}" type="pres">
      <dgm:prSet presAssocID="{7A1719B9-1641-46F9-8246-AA591CFA57B9}" presName="space" presStyleCnt="0"/>
      <dgm:spPr/>
    </dgm:pt>
    <dgm:pt modelId="{122D8174-83CF-48B7-B70F-0D9897DEDF3C}" type="pres">
      <dgm:prSet presAssocID="{A70CC825-CBEE-46E1-AA52-7DC40AEB9623}" presName="compositeA" presStyleCnt="0"/>
      <dgm:spPr/>
    </dgm:pt>
    <dgm:pt modelId="{5345C656-7553-4D4F-AF77-12C326CCCED2}" type="pres">
      <dgm:prSet presAssocID="{A70CC825-CBEE-46E1-AA52-7DC40AEB9623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0EB9F-0745-49AE-8E44-7A4BF160BD24}" type="pres">
      <dgm:prSet presAssocID="{A70CC825-CBEE-46E1-AA52-7DC40AEB9623}" presName="circleA" presStyleLbl="node1" presStyleIdx="2" presStyleCnt="3"/>
      <dgm:spPr/>
    </dgm:pt>
    <dgm:pt modelId="{89BDC321-2CA8-44BA-AF79-A16C1CC00061}" type="pres">
      <dgm:prSet presAssocID="{A70CC825-CBEE-46E1-AA52-7DC40AEB9623}" presName="spaceA" presStyleCnt="0"/>
      <dgm:spPr/>
    </dgm:pt>
  </dgm:ptLst>
  <dgm:cxnLst>
    <dgm:cxn modelId="{237B0E17-1918-49BF-B498-ED869BE9A3B6}" type="presOf" srcId="{8178A445-A0C6-46E9-856F-39852A7005D3}" destId="{5C98799C-DA52-4213-9875-EDC180FAF3C7}" srcOrd="0" destOrd="0" presId="urn:microsoft.com/office/officeart/2005/8/layout/hProcess11"/>
    <dgm:cxn modelId="{5B9FDF17-6D6C-4673-AA3B-D263A099B05C}" srcId="{8178A445-A0C6-46E9-856F-39852A7005D3}" destId="{1BCAA965-6AFA-4B31-A649-25E1C0A24990}" srcOrd="1" destOrd="0" parTransId="{2B3CD48D-E734-4ABD-BC0F-50DE936632B0}" sibTransId="{7A1719B9-1641-46F9-8246-AA591CFA57B9}"/>
    <dgm:cxn modelId="{DE0B49C8-B220-4428-A487-A9A4B0BCA179}" type="presOf" srcId="{1BCAA965-6AFA-4B31-A649-25E1C0A24990}" destId="{5BB37CF0-CEBC-4A8B-8BAE-EF3F47A9DB02}" srcOrd="0" destOrd="0" presId="urn:microsoft.com/office/officeart/2005/8/layout/hProcess11"/>
    <dgm:cxn modelId="{6B87A16F-215C-4BEC-9D4D-AED2AF23C9C5}" srcId="{8178A445-A0C6-46E9-856F-39852A7005D3}" destId="{A70CC825-CBEE-46E1-AA52-7DC40AEB9623}" srcOrd="2" destOrd="0" parTransId="{7D4391CB-15C7-494F-970B-7E16192C1F3B}" sibTransId="{793F7C0E-235B-4C0F-BFD7-0E808E3F147D}"/>
    <dgm:cxn modelId="{EA3D8B0F-6ADB-46FC-8752-B88D0F6BBEEF}" type="presOf" srcId="{A70CC825-CBEE-46E1-AA52-7DC40AEB9623}" destId="{5345C656-7553-4D4F-AF77-12C326CCCED2}" srcOrd="0" destOrd="0" presId="urn:microsoft.com/office/officeart/2005/8/layout/hProcess11"/>
    <dgm:cxn modelId="{070D3114-DA64-4BFF-A584-C1BF36660150}" srcId="{8178A445-A0C6-46E9-856F-39852A7005D3}" destId="{FE10A1A1-C826-4307-86F4-EC8D58ED21C0}" srcOrd="0" destOrd="0" parTransId="{517890E5-32CB-429A-909C-F0F1398A8861}" sibTransId="{668FCCB0-4664-4538-ADDE-E13A4903CE84}"/>
    <dgm:cxn modelId="{B0CD2677-06BD-4C59-BF9F-4C8EF7DECDC1}" type="presOf" srcId="{FE10A1A1-C826-4307-86F4-EC8D58ED21C0}" destId="{26327F0F-1CD0-4AFD-A70D-79D4F5E0F840}" srcOrd="0" destOrd="0" presId="urn:microsoft.com/office/officeart/2005/8/layout/hProcess11"/>
    <dgm:cxn modelId="{04D05E66-0F56-413B-AB0E-970129BFA078}" type="presParOf" srcId="{5C98799C-DA52-4213-9875-EDC180FAF3C7}" destId="{455C9CEE-6902-42EF-951F-7BEDF734D1E8}" srcOrd="0" destOrd="0" presId="urn:microsoft.com/office/officeart/2005/8/layout/hProcess11"/>
    <dgm:cxn modelId="{C2D64D4A-025F-4049-BADB-5C5A0A8B1D89}" type="presParOf" srcId="{5C98799C-DA52-4213-9875-EDC180FAF3C7}" destId="{178E020E-15BF-4E97-AC07-7FCC42239FDD}" srcOrd="1" destOrd="0" presId="urn:microsoft.com/office/officeart/2005/8/layout/hProcess11"/>
    <dgm:cxn modelId="{B27E1569-0905-4CF0-974F-6C3DDB3B28EB}" type="presParOf" srcId="{178E020E-15BF-4E97-AC07-7FCC42239FDD}" destId="{7035CF8C-16E0-41B7-A5C1-AAB3A556E9F7}" srcOrd="0" destOrd="0" presId="urn:microsoft.com/office/officeart/2005/8/layout/hProcess11"/>
    <dgm:cxn modelId="{07B5AEB3-8114-472D-B227-85790ADC9ACC}" type="presParOf" srcId="{7035CF8C-16E0-41B7-A5C1-AAB3A556E9F7}" destId="{26327F0F-1CD0-4AFD-A70D-79D4F5E0F840}" srcOrd="0" destOrd="0" presId="urn:microsoft.com/office/officeart/2005/8/layout/hProcess11"/>
    <dgm:cxn modelId="{6EDBC414-EA1C-425A-B666-78D7C9192718}" type="presParOf" srcId="{7035CF8C-16E0-41B7-A5C1-AAB3A556E9F7}" destId="{E9563967-997B-412F-AB39-97F9FCB8515E}" srcOrd="1" destOrd="0" presId="urn:microsoft.com/office/officeart/2005/8/layout/hProcess11"/>
    <dgm:cxn modelId="{698BC7A0-489E-4EBA-9342-06EFC71D1EA6}" type="presParOf" srcId="{7035CF8C-16E0-41B7-A5C1-AAB3A556E9F7}" destId="{BA257B34-2CC0-4AE8-B66F-84FBF070713E}" srcOrd="2" destOrd="0" presId="urn:microsoft.com/office/officeart/2005/8/layout/hProcess11"/>
    <dgm:cxn modelId="{9524EE27-2F66-4EC8-A821-BA3F5366C6EF}" type="presParOf" srcId="{178E020E-15BF-4E97-AC07-7FCC42239FDD}" destId="{7B2B8BE5-9691-4769-B01C-4E72FBB59673}" srcOrd="1" destOrd="0" presId="urn:microsoft.com/office/officeart/2005/8/layout/hProcess11"/>
    <dgm:cxn modelId="{DBECA0F1-1FF0-4533-AD33-814603DF7E62}" type="presParOf" srcId="{178E020E-15BF-4E97-AC07-7FCC42239FDD}" destId="{86B3E439-E0D2-4943-973F-3A9E5DD58C41}" srcOrd="2" destOrd="0" presId="urn:microsoft.com/office/officeart/2005/8/layout/hProcess11"/>
    <dgm:cxn modelId="{F9496C13-350F-4311-A134-0BEC9B9D81E2}" type="presParOf" srcId="{86B3E439-E0D2-4943-973F-3A9E5DD58C41}" destId="{5BB37CF0-CEBC-4A8B-8BAE-EF3F47A9DB02}" srcOrd="0" destOrd="0" presId="urn:microsoft.com/office/officeart/2005/8/layout/hProcess11"/>
    <dgm:cxn modelId="{0D0DE64C-C07C-417E-8805-72AE16E933A5}" type="presParOf" srcId="{86B3E439-E0D2-4943-973F-3A9E5DD58C41}" destId="{7CE4D73A-5E23-4DF0-8A31-04FAB3B5A912}" srcOrd="1" destOrd="0" presId="urn:microsoft.com/office/officeart/2005/8/layout/hProcess11"/>
    <dgm:cxn modelId="{B45DD4DA-3819-458C-B1D2-DDA852664B0F}" type="presParOf" srcId="{86B3E439-E0D2-4943-973F-3A9E5DD58C41}" destId="{C8609039-E888-49AB-B094-EF8D2F6108A0}" srcOrd="2" destOrd="0" presId="urn:microsoft.com/office/officeart/2005/8/layout/hProcess11"/>
    <dgm:cxn modelId="{4F3113D4-9446-4166-8522-E636BBF18492}" type="presParOf" srcId="{178E020E-15BF-4E97-AC07-7FCC42239FDD}" destId="{36BC7B93-ABC8-4EA2-9ED7-8B4A444CC36B}" srcOrd="3" destOrd="0" presId="urn:microsoft.com/office/officeart/2005/8/layout/hProcess11"/>
    <dgm:cxn modelId="{E3D3A2BB-5915-4586-AABF-8EACB14691B9}" type="presParOf" srcId="{178E020E-15BF-4E97-AC07-7FCC42239FDD}" destId="{122D8174-83CF-48B7-B70F-0D9897DEDF3C}" srcOrd="4" destOrd="0" presId="urn:microsoft.com/office/officeart/2005/8/layout/hProcess11"/>
    <dgm:cxn modelId="{2CA29AA3-A16C-4FD7-847B-0539607BC9B7}" type="presParOf" srcId="{122D8174-83CF-48B7-B70F-0D9897DEDF3C}" destId="{5345C656-7553-4D4F-AF77-12C326CCCED2}" srcOrd="0" destOrd="0" presId="urn:microsoft.com/office/officeart/2005/8/layout/hProcess11"/>
    <dgm:cxn modelId="{93E1E998-5A60-41C9-ACF6-F681E51E9AFC}" type="presParOf" srcId="{122D8174-83CF-48B7-B70F-0D9897DEDF3C}" destId="{23A0EB9F-0745-49AE-8E44-7A4BF160BD24}" srcOrd="1" destOrd="0" presId="urn:microsoft.com/office/officeart/2005/8/layout/hProcess11"/>
    <dgm:cxn modelId="{523F051E-0DAC-46D4-9CE3-B57AE8C046C7}" type="presParOf" srcId="{122D8174-83CF-48B7-B70F-0D9897DEDF3C}" destId="{89BDC321-2CA8-44BA-AF79-A16C1CC00061}" srcOrd="2" destOrd="0" presId="urn:microsoft.com/office/officeart/2005/8/layout/hProcess1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645C14-9FB7-4232-B424-CAD1035DF206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F4992A1-B106-4A58-8533-E9EEDD14F832}">
      <dgm:prSet phldrT="[Текст]" custT="1"/>
      <dgm:spPr/>
      <dgm:t>
        <a:bodyPr/>
        <a:lstStyle/>
        <a:p>
          <a:r>
            <a:rPr lang="en-CA" sz="2800" dirty="0" smtClean="0"/>
            <a:t>create</a:t>
          </a:r>
          <a:endParaRPr lang="ru-RU" sz="2800" dirty="0"/>
        </a:p>
      </dgm:t>
    </dgm:pt>
    <dgm:pt modelId="{CA5DD2F5-8BF6-425A-B989-37637059608E}" type="parTrans" cxnId="{238B0619-2F5D-45AE-BB99-132E3267A3AD}">
      <dgm:prSet/>
      <dgm:spPr/>
      <dgm:t>
        <a:bodyPr/>
        <a:lstStyle/>
        <a:p>
          <a:endParaRPr lang="ru-RU" sz="2800"/>
        </a:p>
      </dgm:t>
    </dgm:pt>
    <dgm:pt modelId="{554C22D5-F6D2-4525-966A-69D2EB8F17E4}" type="sibTrans" cxnId="{238B0619-2F5D-45AE-BB99-132E3267A3AD}">
      <dgm:prSet/>
      <dgm:spPr/>
      <dgm:t>
        <a:bodyPr/>
        <a:lstStyle/>
        <a:p>
          <a:endParaRPr lang="ru-RU" sz="2800"/>
        </a:p>
      </dgm:t>
    </dgm:pt>
    <dgm:pt modelId="{8F9AFAF2-CEC1-48CB-BBAF-1BF3B6367524}">
      <dgm:prSet phldrT="[Текст]" custT="1"/>
      <dgm:spPr/>
      <dgm:t>
        <a:bodyPr/>
        <a:lstStyle/>
        <a:p>
          <a:r>
            <a:rPr lang="en-CA" sz="2800" dirty="0" smtClean="0"/>
            <a:t>proofread</a:t>
          </a:r>
          <a:endParaRPr lang="ru-RU" sz="2800" dirty="0"/>
        </a:p>
      </dgm:t>
    </dgm:pt>
    <dgm:pt modelId="{90349027-66DC-4D36-9551-055B6336DCE7}" type="parTrans" cxnId="{B0EDFE89-DEF6-4153-98AE-534E525F0755}">
      <dgm:prSet/>
      <dgm:spPr/>
      <dgm:t>
        <a:bodyPr/>
        <a:lstStyle/>
        <a:p>
          <a:endParaRPr lang="ru-RU" sz="2800"/>
        </a:p>
      </dgm:t>
    </dgm:pt>
    <dgm:pt modelId="{C22B26CE-9454-4F55-8D09-AB8374E0254B}" type="sibTrans" cxnId="{B0EDFE89-DEF6-4153-98AE-534E525F0755}">
      <dgm:prSet/>
      <dgm:spPr/>
      <dgm:t>
        <a:bodyPr/>
        <a:lstStyle/>
        <a:p>
          <a:endParaRPr lang="ru-RU" sz="2800"/>
        </a:p>
      </dgm:t>
    </dgm:pt>
    <dgm:pt modelId="{71893818-27A7-458E-BA1C-8251451B4C0B}">
      <dgm:prSet phldrT="[Текст]" custT="1"/>
      <dgm:spPr/>
      <dgm:t>
        <a:bodyPr/>
        <a:lstStyle/>
        <a:p>
          <a:r>
            <a:rPr lang="en-CA" sz="2800" dirty="0" smtClean="0"/>
            <a:t>store</a:t>
          </a:r>
          <a:endParaRPr lang="ru-RU" sz="2800" dirty="0"/>
        </a:p>
      </dgm:t>
    </dgm:pt>
    <dgm:pt modelId="{D0A4CD82-AA6C-446B-B5AA-3326C1D5E64B}" type="parTrans" cxnId="{1388A6E4-8666-4433-97D4-75F02E5660BA}">
      <dgm:prSet/>
      <dgm:spPr/>
      <dgm:t>
        <a:bodyPr/>
        <a:lstStyle/>
        <a:p>
          <a:endParaRPr lang="ru-RU" sz="2800"/>
        </a:p>
      </dgm:t>
    </dgm:pt>
    <dgm:pt modelId="{D5105761-FB27-46A9-92C8-F62FFAD173AE}" type="sibTrans" cxnId="{1388A6E4-8666-4433-97D4-75F02E5660BA}">
      <dgm:prSet/>
      <dgm:spPr/>
      <dgm:t>
        <a:bodyPr/>
        <a:lstStyle/>
        <a:p>
          <a:endParaRPr lang="ru-RU" sz="2800"/>
        </a:p>
      </dgm:t>
    </dgm:pt>
    <dgm:pt modelId="{2958C772-FC1A-4991-8625-2555864650DB}">
      <dgm:prSet phldrT="[Текст]" custT="1"/>
      <dgm:spPr/>
      <dgm:t>
        <a:bodyPr/>
        <a:lstStyle/>
        <a:p>
          <a:r>
            <a:rPr lang="en-CA" sz="2800" dirty="0" smtClean="0"/>
            <a:t>manage</a:t>
          </a:r>
          <a:endParaRPr lang="ru-RU" sz="2800" dirty="0"/>
        </a:p>
      </dgm:t>
    </dgm:pt>
    <dgm:pt modelId="{2FAFEFD9-21FB-418B-812F-FAA276A8368E}" type="parTrans" cxnId="{C9196F1D-908D-498B-BD4F-3DEBDC9016E2}">
      <dgm:prSet/>
      <dgm:spPr/>
      <dgm:t>
        <a:bodyPr/>
        <a:lstStyle/>
        <a:p>
          <a:endParaRPr lang="ru-RU" sz="2800"/>
        </a:p>
      </dgm:t>
    </dgm:pt>
    <dgm:pt modelId="{747004DC-09CC-4DB8-B5DE-CA48C6D48DE8}" type="sibTrans" cxnId="{C9196F1D-908D-498B-BD4F-3DEBDC9016E2}">
      <dgm:prSet/>
      <dgm:spPr/>
      <dgm:t>
        <a:bodyPr/>
        <a:lstStyle/>
        <a:p>
          <a:endParaRPr lang="ru-RU" sz="2800"/>
        </a:p>
      </dgm:t>
    </dgm:pt>
    <dgm:pt modelId="{01232F6C-2B25-4E42-AB9D-39817497E3D2}">
      <dgm:prSet phldrT="[Текст]" custT="1"/>
      <dgm:spPr/>
      <dgm:t>
        <a:bodyPr/>
        <a:lstStyle/>
        <a:p>
          <a:r>
            <a:rPr lang="en-CA" sz="2800" dirty="0" smtClean="0"/>
            <a:t>search </a:t>
          </a:r>
          <a:endParaRPr lang="ru-RU" sz="2800" dirty="0"/>
        </a:p>
      </dgm:t>
    </dgm:pt>
    <dgm:pt modelId="{6F163DCC-03ED-4919-8B47-67DC9919322E}" type="parTrans" cxnId="{0F0FAFFF-F025-4EDC-ACCA-B2CE610F7905}">
      <dgm:prSet/>
      <dgm:spPr/>
      <dgm:t>
        <a:bodyPr/>
        <a:lstStyle/>
        <a:p>
          <a:endParaRPr lang="ru-RU" sz="2800"/>
        </a:p>
      </dgm:t>
    </dgm:pt>
    <dgm:pt modelId="{09993A5E-A62D-4537-A9B0-8F4B29DEB29D}" type="sibTrans" cxnId="{0F0FAFFF-F025-4EDC-ACCA-B2CE610F7905}">
      <dgm:prSet/>
      <dgm:spPr/>
      <dgm:t>
        <a:bodyPr/>
        <a:lstStyle/>
        <a:p>
          <a:endParaRPr lang="ru-RU" sz="2800"/>
        </a:p>
      </dgm:t>
    </dgm:pt>
    <dgm:pt modelId="{B01E2928-6E46-4E7A-A30A-A18A599430E5}" type="pres">
      <dgm:prSet presAssocID="{00645C14-9FB7-4232-B424-CAD1035DF206}" presName="linear" presStyleCnt="0">
        <dgm:presLayoutVars>
          <dgm:dir/>
          <dgm:animLvl val="lvl"/>
          <dgm:resizeHandles val="exact"/>
        </dgm:presLayoutVars>
      </dgm:prSet>
      <dgm:spPr/>
    </dgm:pt>
    <dgm:pt modelId="{455F9924-1B26-4BF5-B878-650000DA19CF}" type="pres">
      <dgm:prSet presAssocID="{7F4992A1-B106-4A58-8533-E9EEDD14F832}" presName="parentLin" presStyleCnt="0"/>
      <dgm:spPr/>
    </dgm:pt>
    <dgm:pt modelId="{F41C6271-A55A-4D4F-A4F3-AFD5649A8F3A}" type="pres">
      <dgm:prSet presAssocID="{7F4992A1-B106-4A58-8533-E9EEDD14F832}" presName="parentLeftMargin" presStyleLbl="node1" presStyleIdx="0" presStyleCnt="5"/>
      <dgm:spPr/>
    </dgm:pt>
    <dgm:pt modelId="{589CCF1E-874B-430D-A180-0CB28BDEB1AC}" type="pres">
      <dgm:prSet presAssocID="{7F4992A1-B106-4A58-8533-E9EEDD14F83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98593-2399-48C6-8425-CAE9FC0E9398}" type="pres">
      <dgm:prSet presAssocID="{7F4992A1-B106-4A58-8533-E9EEDD14F832}" presName="negativeSpace" presStyleCnt="0"/>
      <dgm:spPr/>
    </dgm:pt>
    <dgm:pt modelId="{373168E1-B101-4A94-8080-7AF4435A6B01}" type="pres">
      <dgm:prSet presAssocID="{7F4992A1-B106-4A58-8533-E9EEDD14F832}" presName="childText" presStyleLbl="conFgAcc1" presStyleIdx="0" presStyleCnt="5">
        <dgm:presLayoutVars>
          <dgm:bulletEnabled val="1"/>
        </dgm:presLayoutVars>
      </dgm:prSet>
      <dgm:spPr/>
    </dgm:pt>
    <dgm:pt modelId="{E68DBC67-CAA9-4AB1-8191-A615FDBD0BE0}" type="pres">
      <dgm:prSet presAssocID="{554C22D5-F6D2-4525-966A-69D2EB8F17E4}" presName="spaceBetweenRectangles" presStyleCnt="0"/>
      <dgm:spPr/>
    </dgm:pt>
    <dgm:pt modelId="{90DA97E4-1937-4387-B65B-C8778A915A8B}" type="pres">
      <dgm:prSet presAssocID="{8F9AFAF2-CEC1-48CB-BBAF-1BF3B6367524}" presName="parentLin" presStyleCnt="0"/>
      <dgm:spPr/>
    </dgm:pt>
    <dgm:pt modelId="{B93A9F8B-E489-43AD-8217-FDFCE54BFDD2}" type="pres">
      <dgm:prSet presAssocID="{8F9AFAF2-CEC1-48CB-BBAF-1BF3B6367524}" presName="parentLeftMargin" presStyleLbl="node1" presStyleIdx="0" presStyleCnt="5"/>
      <dgm:spPr/>
    </dgm:pt>
    <dgm:pt modelId="{6E496373-002E-48EE-A866-09A0D433C45B}" type="pres">
      <dgm:prSet presAssocID="{8F9AFAF2-CEC1-48CB-BBAF-1BF3B636752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B5226-4111-4C10-8B82-0E56FC50CEC6}" type="pres">
      <dgm:prSet presAssocID="{8F9AFAF2-CEC1-48CB-BBAF-1BF3B6367524}" presName="negativeSpace" presStyleCnt="0"/>
      <dgm:spPr/>
    </dgm:pt>
    <dgm:pt modelId="{6BCEAB97-1989-459D-B15E-D009369375A0}" type="pres">
      <dgm:prSet presAssocID="{8F9AFAF2-CEC1-48CB-BBAF-1BF3B6367524}" presName="childText" presStyleLbl="conFgAcc1" presStyleIdx="1" presStyleCnt="5">
        <dgm:presLayoutVars>
          <dgm:bulletEnabled val="1"/>
        </dgm:presLayoutVars>
      </dgm:prSet>
      <dgm:spPr/>
    </dgm:pt>
    <dgm:pt modelId="{B03AEDD1-80E8-4CA6-AF04-3BA8A03CA082}" type="pres">
      <dgm:prSet presAssocID="{C22B26CE-9454-4F55-8D09-AB8374E0254B}" presName="spaceBetweenRectangles" presStyleCnt="0"/>
      <dgm:spPr/>
    </dgm:pt>
    <dgm:pt modelId="{D3AF1D0E-7084-40A9-8422-C58839144886}" type="pres">
      <dgm:prSet presAssocID="{71893818-27A7-458E-BA1C-8251451B4C0B}" presName="parentLin" presStyleCnt="0"/>
      <dgm:spPr/>
    </dgm:pt>
    <dgm:pt modelId="{6019B532-03EC-4F32-A4E8-98B289591E7D}" type="pres">
      <dgm:prSet presAssocID="{71893818-27A7-458E-BA1C-8251451B4C0B}" presName="parentLeftMargin" presStyleLbl="node1" presStyleIdx="1" presStyleCnt="5"/>
      <dgm:spPr/>
    </dgm:pt>
    <dgm:pt modelId="{EA15476A-791F-4F3F-9A7E-CF65F3EB7996}" type="pres">
      <dgm:prSet presAssocID="{71893818-27A7-458E-BA1C-8251451B4C0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54C2A-F725-42B2-9982-8E6473A1AD55}" type="pres">
      <dgm:prSet presAssocID="{71893818-27A7-458E-BA1C-8251451B4C0B}" presName="negativeSpace" presStyleCnt="0"/>
      <dgm:spPr/>
    </dgm:pt>
    <dgm:pt modelId="{01987575-C296-4F78-8DD6-2686935D5FED}" type="pres">
      <dgm:prSet presAssocID="{71893818-27A7-458E-BA1C-8251451B4C0B}" presName="childText" presStyleLbl="conFgAcc1" presStyleIdx="2" presStyleCnt="5">
        <dgm:presLayoutVars>
          <dgm:bulletEnabled val="1"/>
        </dgm:presLayoutVars>
      </dgm:prSet>
      <dgm:spPr/>
    </dgm:pt>
    <dgm:pt modelId="{C3FA4459-93EC-43CC-A069-4678ADB50D41}" type="pres">
      <dgm:prSet presAssocID="{D5105761-FB27-46A9-92C8-F62FFAD173AE}" presName="spaceBetweenRectangles" presStyleCnt="0"/>
      <dgm:spPr/>
    </dgm:pt>
    <dgm:pt modelId="{368E9FD6-9A30-4D28-9F21-151089A12FEE}" type="pres">
      <dgm:prSet presAssocID="{2958C772-FC1A-4991-8625-2555864650DB}" presName="parentLin" presStyleCnt="0"/>
      <dgm:spPr/>
    </dgm:pt>
    <dgm:pt modelId="{163B796B-A3AF-4BF3-8478-E80510682D1E}" type="pres">
      <dgm:prSet presAssocID="{2958C772-FC1A-4991-8625-2555864650DB}" presName="parentLeftMargin" presStyleLbl="node1" presStyleIdx="2" presStyleCnt="5"/>
      <dgm:spPr/>
    </dgm:pt>
    <dgm:pt modelId="{D74B4C8F-9960-4B35-AB74-B03BEF3F5E9A}" type="pres">
      <dgm:prSet presAssocID="{2958C772-FC1A-4991-8625-2555864650D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9FAE4-394E-40A9-B481-E18A06C7F9D2}" type="pres">
      <dgm:prSet presAssocID="{2958C772-FC1A-4991-8625-2555864650DB}" presName="negativeSpace" presStyleCnt="0"/>
      <dgm:spPr/>
    </dgm:pt>
    <dgm:pt modelId="{897217BD-0270-4ADF-B987-64C680496019}" type="pres">
      <dgm:prSet presAssocID="{2958C772-FC1A-4991-8625-2555864650DB}" presName="childText" presStyleLbl="conFgAcc1" presStyleIdx="3" presStyleCnt="5">
        <dgm:presLayoutVars>
          <dgm:bulletEnabled val="1"/>
        </dgm:presLayoutVars>
      </dgm:prSet>
      <dgm:spPr/>
    </dgm:pt>
    <dgm:pt modelId="{20E8C760-E9E2-4C23-9516-29E94982B983}" type="pres">
      <dgm:prSet presAssocID="{747004DC-09CC-4DB8-B5DE-CA48C6D48DE8}" presName="spaceBetweenRectangles" presStyleCnt="0"/>
      <dgm:spPr/>
    </dgm:pt>
    <dgm:pt modelId="{3628C638-9082-41E6-A068-FDF49D524C25}" type="pres">
      <dgm:prSet presAssocID="{01232F6C-2B25-4E42-AB9D-39817497E3D2}" presName="parentLin" presStyleCnt="0"/>
      <dgm:spPr/>
    </dgm:pt>
    <dgm:pt modelId="{DCAFA92C-757B-4438-8DB3-B8C8BDAA9843}" type="pres">
      <dgm:prSet presAssocID="{01232F6C-2B25-4E42-AB9D-39817497E3D2}" presName="parentLeftMargin" presStyleLbl="node1" presStyleIdx="3" presStyleCnt="5"/>
      <dgm:spPr/>
    </dgm:pt>
    <dgm:pt modelId="{28C06C6F-DB32-4879-8A54-0E2F61D1824F}" type="pres">
      <dgm:prSet presAssocID="{01232F6C-2B25-4E42-AB9D-39817497E3D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B3D2C-B53A-47B2-B525-A39C87449A07}" type="pres">
      <dgm:prSet presAssocID="{01232F6C-2B25-4E42-AB9D-39817497E3D2}" presName="negativeSpace" presStyleCnt="0"/>
      <dgm:spPr/>
    </dgm:pt>
    <dgm:pt modelId="{D6422E1A-8C18-4879-82C5-14CEA0A18212}" type="pres">
      <dgm:prSet presAssocID="{01232F6C-2B25-4E42-AB9D-39817497E3D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19853A9-977A-4AFB-A01E-2A634D2A8EA3}" type="presOf" srcId="{71893818-27A7-458E-BA1C-8251451B4C0B}" destId="{EA15476A-791F-4F3F-9A7E-CF65F3EB7996}" srcOrd="1" destOrd="0" presId="urn:microsoft.com/office/officeart/2005/8/layout/list1"/>
    <dgm:cxn modelId="{65467E00-55F3-4F4D-96E2-680BD7E695EE}" type="presOf" srcId="{00645C14-9FB7-4232-B424-CAD1035DF206}" destId="{B01E2928-6E46-4E7A-A30A-A18A599430E5}" srcOrd="0" destOrd="0" presId="urn:microsoft.com/office/officeart/2005/8/layout/list1"/>
    <dgm:cxn modelId="{0F0FAFFF-F025-4EDC-ACCA-B2CE610F7905}" srcId="{00645C14-9FB7-4232-B424-CAD1035DF206}" destId="{01232F6C-2B25-4E42-AB9D-39817497E3D2}" srcOrd="4" destOrd="0" parTransId="{6F163DCC-03ED-4919-8B47-67DC9919322E}" sibTransId="{09993A5E-A62D-4537-A9B0-8F4B29DEB29D}"/>
    <dgm:cxn modelId="{8A93041F-A30F-41F0-842C-B7BCC25F052D}" type="presOf" srcId="{01232F6C-2B25-4E42-AB9D-39817497E3D2}" destId="{DCAFA92C-757B-4438-8DB3-B8C8BDAA9843}" srcOrd="0" destOrd="0" presId="urn:microsoft.com/office/officeart/2005/8/layout/list1"/>
    <dgm:cxn modelId="{6A68BB7A-3245-4A8F-BD11-301D7CE1E614}" type="presOf" srcId="{7F4992A1-B106-4A58-8533-E9EEDD14F832}" destId="{589CCF1E-874B-430D-A180-0CB28BDEB1AC}" srcOrd="1" destOrd="0" presId="urn:microsoft.com/office/officeart/2005/8/layout/list1"/>
    <dgm:cxn modelId="{60FECCFD-7C1E-4764-BAB5-57CFF09F1007}" type="presOf" srcId="{71893818-27A7-458E-BA1C-8251451B4C0B}" destId="{6019B532-03EC-4F32-A4E8-98B289591E7D}" srcOrd="0" destOrd="0" presId="urn:microsoft.com/office/officeart/2005/8/layout/list1"/>
    <dgm:cxn modelId="{1388A6E4-8666-4433-97D4-75F02E5660BA}" srcId="{00645C14-9FB7-4232-B424-CAD1035DF206}" destId="{71893818-27A7-458E-BA1C-8251451B4C0B}" srcOrd="2" destOrd="0" parTransId="{D0A4CD82-AA6C-446B-B5AA-3326C1D5E64B}" sibTransId="{D5105761-FB27-46A9-92C8-F62FFAD173AE}"/>
    <dgm:cxn modelId="{DDD7D2D7-5CAA-411A-9709-F742739FF265}" type="presOf" srcId="{7F4992A1-B106-4A58-8533-E9EEDD14F832}" destId="{F41C6271-A55A-4D4F-A4F3-AFD5649A8F3A}" srcOrd="0" destOrd="0" presId="urn:microsoft.com/office/officeart/2005/8/layout/list1"/>
    <dgm:cxn modelId="{7AFD1445-3139-4A3E-83FC-241F9EC17C01}" type="presOf" srcId="{01232F6C-2B25-4E42-AB9D-39817497E3D2}" destId="{28C06C6F-DB32-4879-8A54-0E2F61D1824F}" srcOrd="1" destOrd="0" presId="urn:microsoft.com/office/officeart/2005/8/layout/list1"/>
    <dgm:cxn modelId="{238B0619-2F5D-45AE-BB99-132E3267A3AD}" srcId="{00645C14-9FB7-4232-B424-CAD1035DF206}" destId="{7F4992A1-B106-4A58-8533-E9EEDD14F832}" srcOrd="0" destOrd="0" parTransId="{CA5DD2F5-8BF6-425A-B989-37637059608E}" sibTransId="{554C22D5-F6D2-4525-966A-69D2EB8F17E4}"/>
    <dgm:cxn modelId="{B0EDFE89-DEF6-4153-98AE-534E525F0755}" srcId="{00645C14-9FB7-4232-B424-CAD1035DF206}" destId="{8F9AFAF2-CEC1-48CB-BBAF-1BF3B6367524}" srcOrd="1" destOrd="0" parTransId="{90349027-66DC-4D36-9551-055B6336DCE7}" sibTransId="{C22B26CE-9454-4F55-8D09-AB8374E0254B}"/>
    <dgm:cxn modelId="{C203871B-E61D-438D-8476-941ED1410D71}" type="presOf" srcId="{2958C772-FC1A-4991-8625-2555864650DB}" destId="{D74B4C8F-9960-4B35-AB74-B03BEF3F5E9A}" srcOrd="1" destOrd="0" presId="urn:microsoft.com/office/officeart/2005/8/layout/list1"/>
    <dgm:cxn modelId="{AFA204BC-6D8D-4195-BDF2-93B998FAF958}" type="presOf" srcId="{2958C772-FC1A-4991-8625-2555864650DB}" destId="{163B796B-A3AF-4BF3-8478-E80510682D1E}" srcOrd="0" destOrd="0" presId="urn:microsoft.com/office/officeart/2005/8/layout/list1"/>
    <dgm:cxn modelId="{8B3072FD-232F-40F8-A03E-7D64C5D446C2}" type="presOf" srcId="{8F9AFAF2-CEC1-48CB-BBAF-1BF3B6367524}" destId="{6E496373-002E-48EE-A866-09A0D433C45B}" srcOrd="1" destOrd="0" presId="urn:microsoft.com/office/officeart/2005/8/layout/list1"/>
    <dgm:cxn modelId="{C9196F1D-908D-498B-BD4F-3DEBDC9016E2}" srcId="{00645C14-9FB7-4232-B424-CAD1035DF206}" destId="{2958C772-FC1A-4991-8625-2555864650DB}" srcOrd="3" destOrd="0" parTransId="{2FAFEFD9-21FB-418B-812F-FAA276A8368E}" sibTransId="{747004DC-09CC-4DB8-B5DE-CA48C6D48DE8}"/>
    <dgm:cxn modelId="{23D08571-89C8-4356-8A0F-3E9F6C9155FC}" type="presOf" srcId="{8F9AFAF2-CEC1-48CB-BBAF-1BF3B6367524}" destId="{B93A9F8B-E489-43AD-8217-FDFCE54BFDD2}" srcOrd="0" destOrd="0" presId="urn:microsoft.com/office/officeart/2005/8/layout/list1"/>
    <dgm:cxn modelId="{C434D3DB-D038-4929-A4FA-14C51803E61F}" type="presParOf" srcId="{B01E2928-6E46-4E7A-A30A-A18A599430E5}" destId="{455F9924-1B26-4BF5-B878-650000DA19CF}" srcOrd="0" destOrd="0" presId="urn:microsoft.com/office/officeart/2005/8/layout/list1"/>
    <dgm:cxn modelId="{A3B29E28-01BA-4EBA-BDA0-512CBBE1C315}" type="presParOf" srcId="{455F9924-1B26-4BF5-B878-650000DA19CF}" destId="{F41C6271-A55A-4D4F-A4F3-AFD5649A8F3A}" srcOrd="0" destOrd="0" presId="urn:microsoft.com/office/officeart/2005/8/layout/list1"/>
    <dgm:cxn modelId="{BF26D7AF-1382-4AC2-B3B3-D7796FADB120}" type="presParOf" srcId="{455F9924-1B26-4BF5-B878-650000DA19CF}" destId="{589CCF1E-874B-430D-A180-0CB28BDEB1AC}" srcOrd="1" destOrd="0" presId="urn:microsoft.com/office/officeart/2005/8/layout/list1"/>
    <dgm:cxn modelId="{F868C7A9-A906-40ED-83C1-561139766473}" type="presParOf" srcId="{B01E2928-6E46-4E7A-A30A-A18A599430E5}" destId="{F7598593-2399-48C6-8425-CAE9FC0E9398}" srcOrd="1" destOrd="0" presId="urn:microsoft.com/office/officeart/2005/8/layout/list1"/>
    <dgm:cxn modelId="{733EE978-1C86-4272-8194-257DDF356493}" type="presParOf" srcId="{B01E2928-6E46-4E7A-A30A-A18A599430E5}" destId="{373168E1-B101-4A94-8080-7AF4435A6B01}" srcOrd="2" destOrd="0" presId="urn:microsoft.com/office/officeart/2005/8/layout/list1"/>
    <dgm:cxn modelId="{E642BA99-696C-4D0D-90AD-AC681F9B7A24}" type="presParOf" srcId="{B01E2928-6E46-4E7A-A30A-A18A599430E5}" destId="{E68DBC67-CAA9-4AB1-8191-A615FDBD0BE0}" srcOrd="3" destOrd="0" presId="urn:microsoft.com/office/officeart/2005/8/layout/list1"/>
    <dgm:cxn modelId="{174322CD-5CDA-4D2B-BAFC-3A769402ECC7}" type="presParOf" srcId="{B01E2928-6E46-4E7A-A30A-A18A599430E5}" destId="{90DA97E4-1937-4387-B65B-C8778A915A8B}" srcOrd="4" destOrd="0" presId="urn:microsoft.com/office/officeart/2005/8/layout/list1"/>
    <dgm:cxn modelId="{6648624B-F690-4A5B-BD0D-39583EE013EE}" type="presParOf" srcId="{90DA97E4-1937-4387-B65B-C8778A915A8B}" destId="{B93A9F8B-E489-43AD-8217-FDFCE54BFDD2}" srcOrd="0" destOrd="0" presId="urn:microsoft.com/office/officeart/2005/8/layout/list1"/>
    <dgm:cxn modelId="{4E2DEB6F-37CF-4645-8C92-C651C9B183D6}" type="presParOf" srcId="{90DA97E4-1937-4387-B65B-C8778A915A8B}" destId="{6E496373-002E-48EE-A866-09A0D433C45B}" srcOrd="1" destOrd="0" presId="urn:microsoft.com/office/officeart/2005/8/layout/list1"/>
    <dgm:cxn modelId="{C9827A44-B6F7-4D68-8AE4-751E87A367C9}" type="presParOf" srcId="{B01E2928-6E46-4E7A-A30A-A18A599430E5}" destId="{413B5226-4111-4C10-8B82-0E56FC50CEC6}" srcOrd="5" destOrd="0" presId="urn:microsoft.com/office/officeart/2005/8/layout/list1"/>
    <dgm:cxn modelId="{050B16CD-7355-44A9-9BCE-766A1B9DC7C5}" type="presParOf" srcId="{B01E2928-6E46-4E7A-A30A-A18A599430E5}" destId="{6BCEAB97-1989-459D-B15E-D009369375A0}" srcOrd="6" destOrd="0" presId="urn:microsoft.com/office/officeart/2005/8/layout/list1"/>
    <dgm:cxn modelId="{3EB74600-2EEF-4658-9AF4-72F2ED3D7738}" type="presParOf" srcId="{B01E2928-6E46-4E7A-A30A-A18A599430E5}" destId="{B03AEDD1-80E8-4CA6-AF04-3BA8A03CA082}" srcOrd="7" destOrd="0" presId="urn:microsoft.com/office/officeart/2005/8/layout/list1"/>
    <dgm:cxn modelId="{322D8A97-F016-4D4C-BD24-E8E19CBA151E}" type="presParOf" srcId="{B01E2928-6E46-4E7A-A30A-A18A599430E5}" destId="{D3AF1D0E-7084-40A9-8422-C58839144886}" srcOrd="8" destOrd="0" presId="urn:microsoft.com/office/officeart/2005/8/layout/list1"/>
    <dgm:cxn modelId="{2025ED84-D1A9-4C53-8855-42C9B76B525F}" type="presParOf" srcId="{D3AF1D0E-7084-40A9-8422-C58839144886}" destId="{6019B532-03EC-4F32-A4E8-98B289591E7D}" srcOrd="0" destOrd="0" presId="urn:microsoft.com/office/officeart/2005/8/layout/list1"/>
    <dgm:cxn modelId="{1D1E0F9F-5095-4B52-B7D1-63A28758C7F8}" type="presParOf" srcId="{D3AF1D0E-7084-40A9-8422-C58839144886}" destId="{EA15476A-791F-4F3F-9A7E-CF65F3EB7996}" srcOrd="1" destOrd="0" presId="urn:microsoft.com/office/officeart/2005/8/layout/list1"/>
    <dgm:cxn modelId="{25107A94-6C39-44EF-BFF2-33221FA809DB}" type="presParOf" srcId="{B01E2928-6E46-4E7A-A30A-A18A599430E5}" destId="{D9254C2A-F725-42B2-9982-8E6473A1AD55}" srcOrd="9" destOrd="0" presId="urn:microsoft.com/office/officeart/2005/8/layout/list1"/>
    <dgm:cxn modelId="{6B735026-FF93-45AA-9871-9976015A234B}" type="presParOf" srcId="{B01E2928-6E46-4E7A-A30A-A18A599430E5}" destId="{01987575-C296-4F78-8DD6-2686935D5FED}" srcOrd="10" destOrd="0" presId="urn:microsoft.com/office/officeart/2005/8/layout/list1"/>
    <dgm:cxn modelId="{96C5E791-D3CE-49B7-8039-D88DB3B18ECC}" type="presParOf" srcId="{B01E2928-6E46-4E7A-A30A-A18A599430E5}" destId="{C3FA4459-93EC-43CC-A069-4678ADB50D41}" srcOrd="11" destOrd="0" presId="urn:microsoft.com/office/officeart/2005/8/layout/list1"/>
    <dgm:cxn modelId="{961FD3B2-E331-441D-8D0F-212FBC67B3B3}" type="presParOf" srcId="{B01E2928-6E46-4E7A-A30A-A18A599430E5}" destId="{368E9FD6-9A30-4D28-9F21-151089A12FEE}" srcOrd="12" destOrd="0" presId="urn:microsoft.com/office/officeart/2005/8/layout/list1"/>
    <dgm:cxn modelId="{35D7AACE-681C-4161-BBBA-F8D7976A4835}" type="presParOf" srcId="{368E9FD6-9A30-4D28-9F21-151089A12FEE}" destId="{163B796B-A3AF-4BF3-8478-E80510682D1E}" srcOrd="0" destOrd="0" presId="urn:microsoft.com/office/officeart/2005/8/layout/list1"/>
    <dgm:cxn modelId="{A47DD39D-5547-46C4-B97E-9C6378BF48BA}" type="presParOf" srcId="{368E9FD6-9A30-4D28-9F21-151089A12FEE}" destId="{D74B4C8F-9960-4B35-AB74-B03BEF3F5E9A}" srcOrd="1" destOrd="0" presId="urn:microsoft.com/office/officeart/2005/8/layout/list1"/>
    <dgm:cxn modelId="{B39146E8-7B05-43B9-8710-A20800C2E914}" type="presParOf" srcId="{B01E2928-6E46-4E7A-A30A-A18A599430E5}" destId="{4D79FAE4-394E-40A9-B481-E18A06C7F9D2}" srcOrd="13" destOrd="0" presId="urn:microsoft.com/office/officeart/2005/8/layout/list1"/>
    <dgm:cxn modelId="{1DAC7E81-DD38-453E-87CA-02B532F29CDA}" type="presParOf" srcId="{B01E2928-6E46-4E7A-A30A-A18A599430E5}" destId="{897217BD-0270-4ADF-B987-64C680496019}" srcOrd="14" destOrd="0" presId="urn:microsoft.com/office/officeart/2005/8/layout/list1"/>
    <dgm:cxn modelId="{6DEFD9E4-DB18-4A2C-98CE-2CF3327A3413}" type="presParOf" srcId="{B01E2928-6E46-4E7A-A30A-A18A599430E5}" destId="{20E8C760-E9E2-4C23-9516-29E94982B983}" srcOrd="15" destOrd="0" presId="urn:microsoft.com/office/officeart/2005/8/layout/list1"/>
    <dgm:cxn modelId="{45B3E35E-132C-4CA9-9475-97144FCDD8A8}" type="presParOf" srcId="{B01E2928-6E46-4E7A-A30A-A18A599430E5}" destId="{3628C638-9082-41E6-A068-FDF49D524C25}" srcOrd="16" destOrd="0" presId="urn:microsoft.com/office/officeart/2005/8/layout/list1"/>
    <dgm:cxn modelId="{E60A150F-F8C4-4F2A-8624-BD3DD63D0A79}" type="presParOf" srcId="{3628C638-9082-41E6-A068-FDF49D524C25}" destId="{DCAFA92C-757B-4438-8DB3-B8C8BDAA9843}" srcOrd="0" destOrd="0" presId="urn:microsoft.com/office/officeart/2005/8/layout/list1"/>
    <dgm:cxn modelId="{2827ABA5-1204-41C0-B481-69126BFD3C21}" type="presParOf" srcId="{3628C638-9082-41E6-A068-FDF49D524C25}" destId="{28C06C6F-DB32-4879-8A54-0E2F61D1824F}" srcOrd="1" destOrd="0" presId="urn:microsoft.com/office/officeart/2005/8/layout/list1"/>
    <dgm:cxn modelId="{3733ADA0-F99A-42D9-B12A-EE89C4CE56FA}" type="presParOf" srcId="{B01E2928-6E46-4E7A-A30A-A18A599430E5}" destId="{FD9B3D2C-B53A-47B2-B525-A39C87449A07}" srcOrd="17" destOrd="0" presId="urn:microsoft.com/office/officeart/2005/8/layout/list1"/>
    <dgm:cxn modelId="{BB0E1F2B-BE0E-4681-B2FF-2423246BDB0E}" type="presParOf" srcId="{B01E2928-6E46-4E7A-A30A-A18A599430E5}" destId="{D6422E1A-8C18-4879-82C5-14CEA0A18212}" srcOrd="18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454C34-0EFF-4C55-B8F2-A3166BACE5CD}" type="doc">
      <dgm:prSet loTypeId="urn:microsoft.com/office/officeart/2005/8/layout/arrow6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8590544-7B0E-48FA-81A4-8EE7F52CB22B}">
      <dgm:prSet phldrT="[Текст]"/>
      <dgm:spPr/>
      <dgm:t>
        <a:bodyPr/>
        <a:lstStyle/>
        <a:p>
          <a:r>
            <a:rPr lang="en-CA" dirty="0" smtClean="0"/>
            <a:t>mechanical assistance </a:t>
          </a:r>
          <a:endParaRPr lang="ru-RU" dirty="0"/>
        </a:p>
      </dgm:t>
    </dgm:pt>
    <dgm:pt modelId="{35372344-CB38-4BBA-A47D-C49E22640CAF}" type="parTrans" cxnId="{D8FD20D9-869D-4234-A560-05C3AE22FF5F}">
      <dgm:prSet/>
      <dgm:spPr/>
      <dgm:t>
        <a:bodyPr/>
        <a:lstStyle/>
        <a:p>
          <a:endParaRPr lang="ru-RU"/>
        </a:p>
      </dgm:t>
    </dgm:pt>
    <dgm:pt modelId="{95C888B7-8510-41E5-8C67-EC5D36EAFC21}" type="sibTrans" cxnId="{D8FD20D9-869D-4234-A560-05C3AE22FF5F}">
      <dgm:prSet/>
      <dgm:spPr/>
      <dgm:t>
        <a:bodyPr/>
        <a:lstStyle/>
        <a:p>
          <a:endParaRPr lang="ru-RU"/>
        </a:p>
      </dgm:t>
    </dgm:pt>
    <dgm:pt modelId="{904B7783-DB10-44CE-B2D8-7DAA67ACD83D}">
      <dgm:prSet phldrT="[Текст]"/>
      <dgm:spPr/>
      <dgm:t>
        <a:bodyPr/>
        <a:lstStyle/>
        <a:p>
          <a:r>
            <a:rPr lang="en-CA" dirty="0" smtClean="0"/>
            <a:t>intellectual assistance </a:t>
          </a:r>
          <a:endParaRPr lang="ru-RU" dirty="0"/>
        </a:p>
      </dgm:t>
    </dgm:pt>
    <dgm:pt modelId="{0E325ADD-EC9D-4F69-A91E-57715F715160}" type="parTrans" cxnId="{2C655663-34F0-4BD1-9082-CBF407ACF888}">
      <dgm:prSet/>
      <dgm:spPr/>
      <dgm:t>
        <a:bodyPr/>
        <a:lstStyle/>
        <a:p>
          <a:endParaRPr lang="ru-RU"/>
        </a:p>
      </dgm:t>
    </dgm:pt>
    <dgm:pt modelId="{116389D9-8D76-40C4-AF3C-2FA96E55DBBD}" type="sibTrans" cxnId="{2C655663-34F0-4BD1-9082-CBF407ACF888}">
      <dgm:prSet/>
      <dgm:spPr/>
      <dgm:t>
        <a:bodyPr/>
        <a:lstStyle/>
        <a:p>
          <a:endParaRPr lang="ru-RU"/>
        </a:p>
      </dgm:t>
    </dgm:pt>
    <dgm:pt modelId="{92C0AE64-70D8-4192-B62D-89FFCEC661E5}" type="pres">
      <dgm:prSet presAssocID="{72454C34-0EFF-4C55-B8F2-A3166BACE5CD}" presName="compositeShape" presStyleCnt="0">
        <dgm:presLayoutVars>
          <dgm:chMax val="2"/>
          <dgm:dir/>
          <dgm:resizeHandles val="exact"/>
        </dgm:presLayoutVars>
      </dgm:prSet>
      <dgm:spPr/>
    </dgm:pt>
    <dgm:pt modelId="{A0351A3D-422E-41FD-90B3-F2E754ACF80D}" type="pres">
      <dgm:prSet presAssocID="{72454C34-0EFF-4C55-B8F2-A3166BACE5CD}" presName="ribbon" presStyleLbl="node1" presStyleIdx="0" presStyleCnt="1"/>
      <dgm:spPr/>
    </dgm:pt>
    <dgm:pt modelId="{0DE35468-2D60-485D-A6B6-910860432F5F}" type="pres">
      <dgm:prSet presAssocID="{72454C34-0EFF-4C55-B8F2-A3166BACE5C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9BDD7-19B8-496B-A85D-A28056E03DB9}" type="pres">
      <dgm:prSet presAssocID="{72454C34-0EFF-4C55-B8F2-A3166BACE5C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FF7FD8-0F79-4607-BF72-9D3D60822BBB}" type="presOf" srcId="{58590544-7B0E-48FA-81A4-8EE7F52CB22B}" destId="{0DE35468-2D60-485D-A6B6-910860432F5F}" srcOrd="0" destOrd="0" presId="urn:microsoft.com/office/officeart/2005/8/layout/arrow6"/>
    <dgm:cxn modelId="{D8FD20D9-869D-4234-A560-05C3AE22FF5F}" srcId="{72454C34-0EFF-4C55-B8F2-A3166BACE5CD}" destId="{58590544-7B0E-48FA-81A4-8EE7F52CB22B}" srcOrd="0" destOrd="0" parTransId="{35372344-CB38-4BBA-A47D-C49E22640CAF}" sibTransId="{95C888B7-8510-41E5-8C67-EC5D36EAFC21}"/>
    <dgm:cxn modelId="{2C655663-34F0-4BD1-9082-CBF407ACF888}" srcId="{72454C34-0EFF-4C55-B8F2-A3166BACE5CD}" destId="{904B7783-DB10-44CE-B2D8-7DAA67ACD83D}" srcOrd="1" destOrd="0" parTransId="{0E325ADD-EC9D-4F69-A91E-57715F715160}" sibTransId="{116389D9-8D76-40C4-AF3C-2FA96E55DBBD}"/>
    <dgm:cxn modelId="{0E61982C-D998-4970-8E16-469B446C707A}" type="presOf" srcId="{904B7783-DB10-44CE-B2D8-7DAA67ACD83D}" destId="{F2E9BDD7-19B8-496B-A85D-A28056E03DB9}" srcOrd="0" destOrd="0" presId="urn:microsoft.com/office/officeart/2005/8/layout/arrow6"/>
    <dgm:cxn modelId="{C09C0CA1-5177-48E6-A5F8-9DFDB42C2266}" type="presOf" srcId="{72454C34-0EFF-4C55-B8F2-A3166BACE5CD}" destId="{92C0AE64-70D8-4192-B62D-89FFCEC661E5}" srcOrd="0" destOrd="0" presId="urn:microsoft.com/office/officeart/2005/8/layout/arrow6"/>
    <dgm:cxn modelId="{2DDC8FF3-B0CE-4C80-A0D7-08EF00E290A6}" type="presParOf" srcId="{92C0AE64-70D8-4192-B62D-89FFCEC661E5}" destId="{A0351A3D-422E-41FD-90B3-F2E754ACF80D}" srcOrd="0" destOrd="0" presId="urn:microsoft.com/office/officeart/2005/8/layout/arrow6"/>
    <dgm:cxn modelId="{AC14EC0A-F1B7-48A0-A8D6-7A9BDE04C8CA}" type="presParOf" srcId="{92C0AE64-70D8-4192-B62D-89FFCEC661E5}" destId="{0DE35468-2D60-485D-A6B6-910860432F5F}" srcOrd="1" destOrd="0" presId="urn:microsoft.com/office/officeart/2005/8/layout/arrow6"/>
    <dgm:cxn modelId="{CB5EB8AB-5D07-4604-A7BF-276A35527446}" type="presParOf" srcId="{92C0AE64-70D8-4192-B62D-89FFCEC661E5}" destId="{F2E9BDD7-19B8-496B-A85D-A28056E03DB9}" srcOrd="2" destOrd="0" presId="urn:microsoft.com/office/officeart/2005/8/layout/arrow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70DF5E-A07D-4910-B767-C26D490B0F9A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65AF7D5-768C-4526-8038-2D00ABCF5FA9}">
      <dgm:prSet phldrT="[Текст]" custT="1"/>
      <dgm:spPr/>
      <dgm:t>
        <a:bodyPr/>
        <a:lstStyle/>
        <a:p>
          <a:r>
            <a:rPr lang="en-CA" sz="2400" dirty="0" smtClean="0">
              <a:solidFill>
                <a:schemeClr val="tx1"/>
              </a:solidFill>
            </a:rPr>
            <a:t>read an unprepared text</a:t>
          </a:r>
          <a:endParaRPr lang="ru-RU" sz="2400" dirty="0">
            <a:solidFill>
              <a:schemeClr val="tx1"/>
            </a:solidFill>
          </a:endParaRPr>
        </a:p>
      </dgm:t>
    </dgm:pt>
    <dgm:pt modelId="{B0AA6DA4-15A4-4F8B-9F82-784C44158F4A}" type="parTrans" cxnId="{FDDC9394-1601-42A5-952F-703F2878FBB7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020B922-6126-45D5-9BAA-647FCF9CF4B7}" type="sibTrans" cxnId="{FDDC9394-1601-42A5-952F-703F2878FBB7}">
      <dgm:prSet custT="1"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8D810BE-F949-45B3-9AF0-C288786A3134}">
      <dgm:prSet phldrT="[Текст]" custT="1"/>
      <dgm:spPr/>
      <dgm:t>
        <a:bodyPr/>
        <a:lstStyle/>
        <a:p>
          <a:r>
            <a:rPr lang="en-CA" sz="2400" dirty="0" smtClean="0">
              <a:solidFill>
                <a:schemeClr val="tx1"/>
              </a:solidFill>
            </a:rPr>
            <a:t>test the text for correctness</a:t>
          </a:r>
          <a:endParaRPr lang="ru-RU" sz="2400" dirty="0">
            <a:solidFill>
              <a:schemeClr val="tx1"/>
            </a:solidFill>
          </a:endParaRPr>
        </a:p>
      </dgm:t>
    </dgm:pt>
    <dgm:pt modelId="{AAD28D6C-878D-49F0-B0F4-E453675E86D8}" type="parTrans" cxnId="{210BB8E3-3EDC-4BEC-9E63-98819FAD0C32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3F8D02A-2C0F-4D1B-960B-5D080BC8ACC3}" type="sibTrans" cxnId="{210BB8E3-3EDC-4BEC-9E63-98819FAD0C32}">
      <dgm:prSet custT="1"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980D9DE-F1CB-43EF-9009-71E236D0C9CF}">
      <dgm:prSet phldrT="[Текст]" custT="1"/>
      <dgm:spPr/>
      <dgm:t>
        <a:bodyPr/>
        <a:lstStyle/>
        <a:p>
          <a:r>
            <a:rPr lang="en-CA" sz="2400" dirty="0" smtClean="0">
              <a:solidFill>
                <a:schemeClr val="tx1"/>
              </a:solidFill>
            </a:rPr>
            <a:t>execute the instructions contained in the text</a:t>
          </a:r>
          <a:endParaRPr lang="ru-RU" sz="2400" dirty="0">
            <a:solidFill>
              <a:schemeClr val="tx1"/>
            </a:solidFill>
          </a:endParaRPr>
        </a:p>
      </dgm:t>
    </dgm:pt>
    <dgm:pt modelId="{1A8A3E7E-965B-4C6A-9CD8-A9B61405D52A}" type="parTrans" cxnId="{F855226A-7170-4E53-B7B3-2141E467A49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88FD6B9-0F7D-4179-A88E-17976A775CF1}" type="sibTrans" cxnId="{F855226A-7170-4E53-B7B3-2141E467A491}">
      <dgm:prSet custT="1"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1C615CC-14D2-46F3-9450-723FE5F47E87}">
      <dgm:prSet phldrT="[Текст]" custT="1"/>
      <dgm:spPr/>
      <dgm:t>
        <a:bodyPr/>
        <a:lstStyle/>
        <a:p>
          <a:r>
            <a:rPr lang="en-CA" sz="2400" dirty="0" smtClean="0">
              <a:solidFill>
                <a:schemeClr val="tx1"/>
              </a:solidFill>
            </a:rPr>
            <a:t>comprehend the text well enough to produce a reasonable response based on its meaning</a:t>
          </a:r>
          <a:endParaRPr lang="ru-RU" sz="2400" dirty="0">
            <a:solidFill>
              <a:schemeClr val="tx1"/>
            </a:solidFill>
          </a:endParaRPr>
        </a:p>
      </dgm:t>
    </dgm:pt>
    <dgm:pt modelId="{19480465-A527-4178-8CE8-F7BBF17A0B06}" type="parTrans" cxnId="{63C34779-7F5A-4921-9447-B0A701755584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7D3FD6E6-1E9A-42B7-AD36-7DB53D9FED28}" type="sibTrans" cxnId="{63C34779-7F5A-4921-9447-B0A701755584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B58E3025-4DEB-4888-88C3-FC7F31A88DCF}" type="pres">
      <dgm:prSet presAssocID="{2E70DF5E-A07D-4910-B767-C26D490B0F9A}" presName="outerComposite" presStyleCnt="0">
        <dgm:presLayoutVars>
          <dgm:chMax val="5"/>
          <dgm:dir/>
          <dgm:resizeHandles val="exact"/>
        </dgm:presLayoutVars>
      </dgm:prSet>
      <dgm:spPr/>
    </dgm:pt>
    <dgm:pt modelId="{2CA253D5-6D4C-4907-B192-74FCD68FEFC0}" type="pres">
      <dgm:prSet presAssocID="{2E70DF5E-A07D-4910-B767-C26D490B0F9A}" presName="dummyMaxCanvas" presStyleCnt="0">
        <dgm:presLayoutVars/>
      </dgm:prSet>
      <dgm:spPr/>
    </dgm:pt>
    <dgm:pt modelId="{1D2EF35B-37BA-4B52-914C-4D272902D552}" type="pres">
      <dgm:prSet presAssocID="{2E70DF5E-A07D-4910-B767-C26D490B0F9A}" presName="FourNodes_1" presStyleLbl="node1" presStyleIdx="0" presStyleCnt="4">
        <dgm:presLayoutVars>
          <dgm:bulletEnabled val="1"/>
        </dgm:presLayoutVars>
      </dgm:prSet>
      <dgm:spPr/>
    </dgm:pt>
    <dgm:pt modelId="{EF9B5B9E-7CED-4BA0-852D-8630D3BBB572}" type="pres">
      <dgm:prSet presAssocID="{2E70DF5E-A07D-4910-B767-C26D490B0F9A}" presName="FourNodes_2" presStyleLbl="node1" presStyleIdx="1" presStyleCnt="4">
        <dgm:presLayoutVars>
          <dgm:bulletEnabled val="1"/>
        </dgm:presLayoutVars>
      </dgm:prSet>
      <dgm:spPr/>
    </dgm:pt>
    <dgm:pt modelId="{4755AFDB-3CBC-44D3-B8ED-E414E7A60991}" type="pres">
      <dgm:prSet presAssocID="{2E70DF5E-A07D-4910-B767-C26D490B0F9A}" presName="FourNodes_3" presStyleLbl="node1" presStyleIdx="2" presStyleCnt="4">
        <dgm:presLayoutVars>
          <dgm:bulletEnabled val="1"/>
        </dgm:presLayoutVars>
      </dgm:prSet>
      <dgm:spPr/>
    </dgm:pt>
    <dgm:pt modelId="{6B614243-7199-4A2C-8696-0834EB8260A9}" type="pres">
      <dgm:prSet presAssocID="{2E70DF5E-A07D-4910-B767-C26D490B0F9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5DE27-261C-4E7A-8099-64090C18B1B6}" type="pres">
      <dgm:prSet presAssocID="{2E70DF5E-A07D-4910-B767-C26D490B0F9A}" presName="FourConn_1-2" presStyleLbl="fgAccFollowNode1" presStyleIdx="0" presStyleCnt="3">
        <dgm:presLayoutVars>
          <dgm:bulletEnabled val="1"/>
        </dgm:presLayoutVars>
      </dgm:prSet>
      <dgm:spPr/>
    </dgm:pt>
    <dgm:pt modelId="{0F4B81AE-BB35-4475-9BF1-C7BA8F63F427}" type="pres">
      <dgm:prSet presAssocID="{2E70DF5E-A07D-4910-B767-C26D490B0F9A}" presName="FourConn_2-3" presStyleLbl="fgAccFollowNode1" presStyleIdx="1" presStyleCnt="3">
        <dgm:presLayoutVars>
          <dgm:bulletEnabled val="1"/>
        </dgm:presLayoutVars>
      </dgm:prSet>
      <dgm:spPr/>
    </dgm:pt>
    <dgm:pt modelId="{BE8D0B36-F79B-444B-8681-C2EBF80497B2}" type="pres">
      <dgm:prSet presAssocID="{2E70DF5E-A07D-4910-B767-C26D490B0F9A}" presName="FourConn_3-4" presStyleLbl="fgAccFollowNode1" presStyleIdx="2" presStyleCnt="3">
        <dgm:presLayoutVars>
          <dgm:bulletEnabled val="1"/>
        </dgm:presLayoutVars>
      </dgm:prSet>
      <dgm:spPr/>
    </dgm:pt>
    <dgm:pt modelId="{BE2CFAC5-6F70-4427-B2A2-7E8F6FC7F34D}" type="pres">
      <dgm:prSet presAssocID="{2E70DF5E-A07D-4910-B767-C26D490B0F9A}" presName="FourNodes_1_text" presStyleLbl="node1" presStyleIdx="3" presStyleCnt="4">
        <dgm:presLayoutVars>
          <dgm:bulletEnabled val="1"/>
        </dgm:presLayoutVars>
      </dgm:prSet>
      <dgm:spPr/>
    </dgm:pt>
    <dgm:pt modelId="{E8DA146E-C17B-4841-98FA-E3EE6022FE1E}" type="pres">
      <dgm:prSet presAssocID="{2E70DF5E-A07D-4910-B767-C26D490B0F9A}" presName="FourNodes_2_text" presStyleLbl="node1" presStyleIdx="3" presStyleCnt="4">
        <dgm:presLayoutVars>
          <dgm:bulletEnabled val="1"/>
        </dgm:presLayoutVars>
      </dgm:prSet>
      <dgm:spPr/>
    </dgm:pt>
    <dgm:pt modelId="{A043D8CB-9ABF-4781-803B-ACDECC4BC96D}" type="pres">
      <dgm:prSet presAssocID="{2E70DF5E-A07D-4910-B767-C26D490B0F9A}" presName="FourNodes_3_text" presStyleLbl="node1" presStyleIdx="3" presStyleCnt="4">
        <dgm:presLayoutVars>
          <dgm:bulletEnabled val="1"/>
        </dgm:presLayoutVars>
      </dgm:prSet>
      <dgm:spPr/>
    </dgm:pt>
    <dgm:pt modelId="{ACCE3C55-CE0E-4E33-9887-2F59ECE68653}" type="pres">
      <dgm:prSet presAssocID="{2E70DF5E-A07D-4910-B767-C26D490B0F9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0BB8E3-3EDC-4BEC-9E63-98819FAD0C32}" srcId="{2E70DF5E-A07D-4910-B767-C26D490B0F9A}" destId="{E8D810BE-F949-45B3-9AF0-C288786A3134}" srcOrd="1" destOrd="0" parTransId="{AAD28D6C-878D-49F0-B0F4-E453675E86D8}" sibTransId="{E3F8D02A-2C0F-4D1B-960B-5D080BC8ACC3}"/>
    <dgm:cxn modelId="{948AE8DB-2555-41C4-9994-2EFF044C7F11}" type="presOf" srcId="{165AF7D5-768C-4526-8038-2D00ABCF5FA9}" destId="{BE2CFAC5-6F70-4427-B2A2-7E8F6FC7F34D}" srcOrd="1" destOrd="0" presId="urn:microsoft.com/office/officeart/2005/8/layout/vProcess5"/>
    <dgm:cxn modelId="{39D6BCD7-C068-4D17-BBBF-A9D18C92C7B0}" type="presOf" srcId="{51C615CC-14D2-46F3-9450-723FE5F47E87}" destId="{6B614243-7199-4A2C-8696-0834EB8260A9}" srcOrd="0" destOrd="0" presId="urn:microsoft.com/office/officeart/2005/8/layout/vProcess5"/>
    <dgm:cxn modelId="{0304FCF4-BD65-4F6A-B7D6-079CBF0B468C}" type="presOf" srcId="{E980D9DE-F1CB-43EF-9009-71E236D0C9CF}" destId="{4755AFDB-3CBC-44D3-B8ED-E414E7A60991}" srcOrd="0" destOrd="0" presId="urn:microsoft.com/office/officeart/2005/8/layout/vProcess5"/>
    <dgm:cxn modelId="{F4A53854-5894-4C2F-977E-49C39DB7AA93}" type="presOf" srcId="{088FD6B9-0F7D-4179-A88E-17976A775CF1}" destId="{BE8D0B36-F79B-444B-8681-C2EBF80497B2}" srcOrd="0" destOrd="0" presId="urn:microsoft.com/office/officeart/2005/8/layout/vProcess5"/>
    <dgm:cxn modelId="{8D12AC3E-9B27-4C23-A12F-B31EC26C6C31}" type="presOf" srcId="{51C615CC-14D2-46F3-9450-723FE5F47E87}" destId="{ACCE3C55-CE0E-4E33-9887-2F59ECE68653}" srcOrd="1" destOrd="0" presId="urn:microsoft.com/office/officeart/2005/8/layout/vProcess5"/>
    <dgm:cxn modelId="{4D005E3D-325B-4AAD-A6C6-90DAF2A686D6}" type="presOf" srcId="{E020B922-6126-45D5-9BAA-647FCF9CF4B7}" destId="{2C45DE27-261C-4E7A-8099-64090C18B1B6}" srcOrd="0" destOrd="0" presId="urn:microsoft.com/office/officeart/2005/8/layout/vProcess5"/>
    <dgm:cxn modelId="{63C34779-7F5A-4921-9447-B0A701755584}" srcId="{2E70DF5E-A07D-4910-B767-C26D490B0F9A}" destId="{51C615CC-14D2-46F3-9450-723FE5F47E87}" srcOrd="3" destOrd="0" parTransId="{19480465-A527-4178-8CE8-F7BBF17A0B06}" sibTransId="{7D3FD6E6-1E9A-42B7-AD36-7DB53D9FED28}"/>
    <dgm:cxn modelId="{0C0CEA1B-3508-4725-8AA3-42817973BE99}" type="presOf" srcId="{E8D810BE-F949-45B3-9AF0-C288786A3134}" destId="{E8DA146E-C17B-4841-98FA-E3EE6022FE1E}" srcOrd="1" destOrd="0" presId="urn:microsoft.com/office/officeart/2005/8/layout/vProcess5"/>
    <dgm:cxn modelId="{E5A6CCEC-8AE1-4F06-9B2B-897DF887C20F}" type="presOf" srcId="{2E70DF5E-A07D-4910-B767-C26D490B0F9A}" destId="{B58E3025-4DEB-4888-88C3-FC7F31A88DCF}" srcOrd="0" destOrd="0" presId="urn:microsoft.com/office/officeart/2005/8/layout/vProcess5"/>
    <dgm:cxn modelId="{FDDC9394-1601-42A5-952F-703F2878FBB7}" srcId="{2E70DF5E-A07D-4910-B767-C26D490B0F9A}" destId="{165AF7D5-768C-4526-8038-2D00ABCF5FA9}" srcOrd="0" destOrd="0" parTransId="{B0AA6DA4-15A4-4F8B-9F82-784C44158F4A}" sibTransId="{E020B922-6126-45D5-9BAA-647FCF9CF4B7}"/>
    <dgm:cxn modelId="{3F64C868-4745-4A24-A8F0-5B870364F1CB}" type="presOf" srcId="{E980D9DE-F1CB-43EF-9009-71E236D0C9CF}" destId="{A043D8CB-9ABF-4781-803B-ACDECC4BC96D}" srcOrd="1" destOrd="0" presId="urn:microsoft.com/office/officeart/2005/8/layout/vProcess5"/>
    <dgm:cxn modelId="{B706CD9C-7C3E-45A8-B75D-2C3C87FC5D1A}" type="presOf" srcId="{E8D810BE-F949-45B3-9AF0-C288786A3134}" destId="{EF9B5B9E-7CED-4BA0-852D-8630D3BBB572}" srcOrd="0" destOrd="0" presId="urn:microsoft.com/office/officeart/2005/8/layout/vProcess5"/>
    <dgm:cxn modelId="{95D03AD9-AC47-41E6-BADE-F14D5F83ED0D}" type="presOf" srcId="{E3F8D02A-2C0F-4D1B-960B-5D080BC8ACC3}" destId="{0F4B81AE-BB35-4475-9BF1-C7BA8F63F427}" srcOrd="0" destOrd="0" presId="urn:microsoft.com/office/officeart/2005/8/layout/vProcess5"/>
    <dgm:cxn modelId="{662DCF9F-0F3F-484C-B129-9BA0DBCD5F5F}" type="presOf" srcId="{165AF7D5-768C-4526-8038-2D00ABCF5FA9}" destId="{1D2EF35B-37BA-4B52-914C-4D272902D552}" srcOrd="0" destOrd="0" presId="urn:microsoft.com/office/officeart/2005/8/layout/vProcess5"/>
    <dgm:cxn modelId="{F855226A-7170-4E53-B7B3-2141E467A491}" srcId="{2E70DF5E-A07D-4910-B767-C26D490B0F9A}" destId="{E980D9DE-F1CB-43EF-9009-71E236D0C9CF}" srcOrd="2" destOrd="0" parTransId="{1A8A3E7E-965B-4C6A-9CD8-A9B61405D52A}" sibTransId="{088FD6B9-0F7D-4179-A88E-17976A775CF1}"/>
    <dgm:cxn modelId="{22A22B49-68CD-4194-A864-DEBA65933D28}" type="presParOf" srcId="{B58E3025-4DEB-4888-88C3-FC7F31A88DCF}" destId="{2CA253D5-6D4C-4907-B192-74FCD68FEFC0}" srcOrd="0" destOrd="0" presId="urn:microsoft.com/office/officeart/2005/8/layout/vProcess5"/>
    <dgm:cxn modelId="{D4A7C5F9-15F1-456A-B9DE-2057ABA5A803}" type="presParOf" srcId="{B58E3025-4DEB-4888-88C3-FC7F31A88DCF}" destId="{1D2EF35B-37BA-4B52-914C-4D272902D552}" srcOrd="1" destOrd="0" presId="urn:microsoft.com/office/officeart/2005/8/layout/vProcess5"/>
    <dgm:cxn modelId="{EA944EF6-29B5-489D-8600-30840A24692A}" type="presParOf" srcId="{B58E3025-4DEB-4888-88C3-FC7F31A88DCF}" destId="{EF9B5B9E-7CED-4BA0-852D-8630D3BBB572}" srcOrd="2" destOrd="0" presId="urn:microsoft.com/office/officeart/2005/8/layout/vProcess5"/>
    <dgm:cxn modelId="{FCD47C7C-A512-4A35-978A-FB25EC6CD0A6}" type="presParOf" srcId="{B58E3025-4DEB-4888-88C3-FC7F31A88DCF}" destId="{4755AFDB-3CBC-44D3-B8ED-E414E7A60991}" srcOrd="3" destOrd="0" presId="urn:microsoft.com/office/officeart/2005/8/layout/vProcess5"/>
    <dgm:cxn modelId="{F13064F5-5699-4EEB-AB89-350EC4F38701}" type="presParOf" srcId="{B58E3025-4DEB-4888-88C3-FC7F31A88DCF}" destId="{6B614243-7199-4A2C-8696-0834EB8260A9}" srcOrd="4" destOrd="0" presId="urn:microsoft.com/office/officeart/2005/8/layout/vProcess5"/>
    <dgm:cxn modelId="{7E8A360D-9F39-4F82-AF2F-E262DAADC867}" type="presParOf" srcId="{B58E3025-4DEB-4888-88C3-FC7F31A88DCF}" destId="{2C45DE27-261C-4E7A-8099-64090C18B1B6}" srcOrd="5" destOrd="0" presId="urn:microsoft.com/office/officeart/2005/8/layout/vProcess5"/>
    <dgm:cxn modelId="{2D0922A4-EBC7-4746-B6E3-D58D2DE5AD2E}" type="presParOf" srcId="{B58E3025-4DEB-4888-88C3-FC7F31A88DCF}" destId="{0F4B81AE-BB35-4475-9BF1-C7BA8F63F427}" srcOrd="6" destOrd="0" presId="urn:microsoft.com/office/officeart/2005/8/layout/vProcess5"/>
    <dgm:cxn modelId="{63301DB4-8EA3-4F52-A1BB-BB9A2C30B64B}" type="presParOf" srcId="{B58E3025-4DEB-4888-88C3-FC7F31A88DCF}" destId="{BE8D0B36-F79B-444B-8681-C2EBF80497B2}" srcOrd="7" destOrd="0" presId="urn:microsoft.com/office/officeart/2005/8/layout/vProcess5"/>
    <dgm:cxn modelId="{531FE191-F29B-443E-AA24-C4A768D37895}" type="presParOf" srcId="{B58E3025-4DEB-4888-88C3-FC7F31A88DCF}" destId="{BE2CFAC5-6F70-4427-B2A2-7E8F6FC7F34D}" srcOrd="8" destOrd="0" presId="urn:microsoft.com/office/officeart/2005/8/layout/vProcess5"/>
    <dgm:cxn modelId="{D2B18F41-C2F3-421F-8E82-D0A2516047CE}" type="presParOf" srcId="{B58E3025-4DEB-4888-88C3-FC7F31A88DCF}" destId="{E8DA146E-C17B-4841-98FA-E3EE6022FE1E}" srcOrd="9" destOrd="0" presId="urn:microsoft.com/office/officeart/2005/8/layout/vProcess5"/>
    <dgm:cxn modelId="{E7A697F3-0073-4587-A06D-6552639869F2}" type="presParOf" srcId="{B58E3025-4DEB-4888-88C3-FC7F31A88DCF}" destId="{A043D8CB-9ABF-4781-803B-ACDECC4BC96D}" srcOrd="10" destOrd="0" presId="urn:microsoft.com/office/officeart/2005/8/layout/vProcess5"/>
    <dgm:cxn modelId="{F57D70BF-E49C-40FB-845C-5EA2853203D8}" type="presParOf" srcId="{B58E3025-4DEB-4888-88C3-FC7F31A88DCF}" destId="{ACCE3C55-CE0E-4E33-9887-2F59ECE68653}" srcOrd="11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9A5FEE-3963-4029-805E-ED6A8444F2A5}" type="doc">
      <dgm:prSet loTypeId="urn:microsoft.com/office/officeart/2005/8/layout/arrow4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8E88F94-370E-4E32-BD77-941D80B85986}">
      <dgm:prSet phldrT="[Текст]"/>
      <dgm:spPr/>
      <dgm:t>
        <a:bodyPr/>
        <a:lstStyle/>
        <a:p>
          <a:r>
            <a:rPr lang="en-US" dirty="0" smtClean="0"/>
            <a:t>lack of </a:t>
          </a:r>
          <a:r>
            <a:rPr lang="en-CA" dirty="0" smtClean="0"/>
            <a:t>knowledge and education, time and wish to meet the modern standards of document processing</a:t>
          </a:r>
          <a:endParaRPr lang="ru-RU" dirty="0"/>
        </a:p>
      </dgm:t>
    </dgm:pt>
    <dgm:pt modelId="{A06821EB-29DD-47A2-8B5D-40151C688DD2}" type="parTrans" cxnId="{52F700FA-C8EE-4DE0-9DDA-57C3310A2F06}">
      <dgm:prSet/>
      <dgm:spPr/>
      <dgm:t>
        <a:bodyPr/>
        <a:lstStyle/>
        <a:p>
          <a:endParaRPr lang="ru-RU"/>
        </a:p>
      </dgm:t>
    </dgm:pt>
    <dgm:pt modelId="{8F691457-D2B1-4DDE-AEC2-B7D0223C2328}" type="sibTrans" cxnId="{52F700FA-C8EE-4DE0-9DDA-57C3310A2F06}">
      <dgm:prSet/>
      <dgm:spPr/>
      <dgm:t>
        <a:bodyPr/>
        <a:lstStyle/>
        <a:p>
          <a:endParaRPr lang="ru-RU"/>
        </a:p>
      </dgm:t>
    </dgm:pt>
    <dgm:pt modelId="{CA1B864D-257D-4B7A-BCBB-C5927625116F}">
      <dgm:prSet phldrT="[Текст]"/>
      <dgm:spPr/>
      <dgm:t>
        <a:bodyPr/>
        <a:lstStyle/>
        <a:p>
          <a:r>
            <a:rPr lang="en-CA" dirty="0" smtClean="0"/>
            <a:t>need to take into consideration a quantity of texts thousands times larger than one person is physically able to read in a lifetime</a:t>
          </a:r>
          <a:endParaRPr lang="ru-RU" dirty="0"/>
        </a:p>
      </dgm:t>
    </dgm:pt>
    <dgm:pt modelId="{EC2BCC16-5C7D-4CEB-8E74-783E798A568C}" type="parTrans" cxnId="{2FC74FBE-0241-40EC-B8C4-5A2169371ACF}">
      <dgm:prSet/>
      <dgm:spPr/>
      <dgm:t>
        <a:bodyPr/>
        <a:lstStyle/>
        <a:p>
          <a:endParaRPr lang="ru-RU"/>
        </a:p>
      </dgm:t>
    </dgm:pt>
    <dgm:pt modelId="{52051FC3-CAEE-42C2-869F-88D857EDC1AB}" type="sibTrans" cxnId="{2FC74FBE-0241-40EC-B8C4-5A2169371ACF}">
      <dgm:prSet/>
      <dgm:spPr/>
      <dgm:t>
        <a:bodyPr/>
        <a:lstStyle/>
        <a:p>
          <a:endParaRPr lang="ru-RU"/>
        </a:p>
      </dgm:t>
    </dgm:pt>
    <dgm:pt modelId="{C7D0EB8A-124F-45D0-A336-A2658D8344FD}" type="pres">
      <dgm:prSet presAssocID="{1E9A5FEE-3963-4029-805E-ED6A8444F2A5}" presName="compositeShape" presStyleCnt="0">
        <dgm:presLayoutVars>
          <dgm:chMax val="2"/>
          <dgm:dir/>
          <dgm:resizeHandles val="exact"/>
        </dgm:presLayoutVars>
      </dgm:prSet>
      <dgm:spPr/>
    </dgm:pt>
    <dgm:pt modelId="{0C10A88E-3A6E-4E47-8E43-0CA1520C5F56}" type="pres">
      <dgm:prSet presAssocID="{58E88F94-370E-4E32-BD77-941D80B85986}" presName="upArrow" presStyleLbl="node1" presStyleIdx="0" presStyleCnt="2"/>
      <dgm:spPr/>
    </dgm:pt>
    <dgm:pt modelId="{0C173EE7-D544-4272-A0AF-16EF2C8122B7}" type="pres">
      <dgm:prSet presAssocID="{58E88F94-370E-4E32-BD77-941D80B8598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75926-7A7E-49A9-A2B0-A71DD6E56A67}" type="pres">
      <dgm:prSet presAssocID="{CA1B864D-257D-4B7A-BCBB-C5927625116F}" presName="downArrow" presStyleLbl="node1" presStyleIdx="1" presStyleCnt="2"/>
      <dgm:spPr/>
    </dgm:pt>
    <dgm:pt modelId="{B1D6EA5F-C1D0-4895-BAA2-E6F9DF80AA75}" type="pres">
      <dgm:prSet presAssocID="{CA1B864D-257D-4B7A-BCBB-C5927625116F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F700FA-C8EE-4DE0-9DDA-57C3310A2F06}" srcId="{1E9A5FEE-3963-4029-805E-ED6A8444F2A5}" destId="{58E88F94-370E-4E32-BD77-941D80B85986}" srcOrd="0" destOrd="0" parTransId="{A06821EB-29DD-47A2-8B5D-40151C688DD2}" sibTransId="{8F691457-D2B1-4DDE-AEC2-B7D0223C2328}"/>
    <dgm:cxn modelId="{75E83624-3074-4778-BAA2-5BE5930CA503}" type="presOf" srcId="{1E9A5FEE-3963-4029-805E-ED6A8444F2A5}" destId="{C7D0EB8A-124F-45D0-A336-A2658D8344FD}" srcOrd="0" destOrd="0" presId="urn:microsoft.com/office/officeart/2005/8/layout/arrow4"/>
    <dgm:cxn modelId="{2A1DB182-744F-4F1F-A39D-6C7D79B04215}" type="presOf" srcId="{CA1B864D-257D-4B7A-BCBB-C5927625116F}" destId="{B1D6EA5F-C1D0-4895-BAA2-E6F9DF80AA75}" srcOrd="0" destOrd="0" presId="urn:microsoft.com/office/officeart/2005/8/layout/arrow4"/>
    <dgm:cxn modelId="{07CC239C-11F5-4663-8C41-AAC549D5299E}" type="presOf" srcId="{58E88F94-370E-4E32-BD77-941D80B85986}" destId="{0C173EE7-D544-4272-A0AF-16EF2C8122B7}" srcOrd="0" destOrd="0" presId="urn:microsoft.com/office/officeart/2005/8/layout/arrow4"/>
    <dgm:cxn modelId="{2FC74FBE-0241-40EC-B8C4-5A2169371ACF}" srcId="{1E9A5FEE-3963-4029-805E-ED6A8444F2A5}" destId="{CA1B864D-257D-4B7A-BCBB-C5927625116F}" srcOrd="1" destOrd="0" parTransId="{EC2BCC16-5C7D-4CEB-8E74-783E798A568C}" sibTransId="{52051FC3-CAEE-42C2-869F-88D857EDC1AB}"/>
    <dgm:cxn modelId="{C1C5C14F-2CE4-4C53-80D2-85CCBBEE0BBC}" type="presParOf" srcId="{C7D0EB8A-124F-45D0-A336-A2658D8344FD}" destId="{0C10A88E-3A6E-4E47-8E43-0CA1520C5F56}" srcOrd="0" destOrd="0" presId="urn:microsoft.com/office/officeart/2005/8/layout/arrow4"/>
    <dgm:cxn modelId="{383A66C2-752D-447D-BEDD-D895F4E3D971}" type="presParOf" srcId="{C7D0EB8A-124F-45D0-A336-A2658D8344FD}" destId="{0C173EE7-D544-4272-A0AF-16EF2C8122B7}" srcOrd="1" destOrd="0" presId="urn:microsoft.com/office/officeart/2005/8/layout/arrow4"/>
    <dgm:cxn modelId="{A5ADCC59-DF19-4243-B88B-B5E79ED3C03C}" type="presParOf" srcId="{C7D0EB8A-124F-45D0-A336-A2658D8344FD}" destId="{28875926-7A7E-49A9-A2B0-A71DD6E56A67}" srcOrd="2" destOrd="0" presId="urn:microsoft.com/office/officeart/2005/8/layout/arrow4"/>
    <dgm:cxn modelId="{EC6D4EA3-7234-4F46-9D7C-DB403D0C26A3}" type="presParOf" srcId="{C7D0EB8A-124F-45D0-A336-A2658D8344FD}" destId="{B1D6EA5F-C1D0-4895-BAA2-E6F9DF80AA75}" srcOrd="3" destOrd="0" presId="urn:microsoft.com/office/officeart/2005/8/layout/arrow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F51264-6B86-4160-9A0E-A9EBD560EB44}" type="doc">
      <dgm:prSet loTypeId="urn:microsoft.com/office/officeart/2005/8/layout/equation2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816A8FB-8146-4843-B3CB-53A4AECD59E0}">
      <dgm:prSet phldrT="[Текст]" custT="1"/>
      <dgm:spPr/>
      <dgm:t>
        <a:bodyPr/>
        <a:lstStyle/>
        <a:p>
          <a:r>
            <a:rPr lang="en-CA" sz="1100" i="1" dirty="0" smtClean="0"/>
            <a:t>the formal description of language relevant to automatic language processing, rather than in purely algorithmic issues</a:t>
          </a:r>
          <a:endParaRPr lang="ru-RU" sz="1100" dirty="0"/>
        </a:p>
      </dgm:t>
    </dgm:pt>
    <dgm:pt modelId="{D2B735B6-9776-48F7-9A80-047C9925B200}" type="parTrans" cxnId="{72DA1F94-6C58-4E82-BF1A-BC7D5CC30704}">
      <dgm:prSet/>
      <dgm:spPr/>
      <dgm:t>
        <a:bodyPr/>
        <a:lstStyle/>
        <a:p>
          <a:endParaRPr lang="ru-RU" sz="1100"/>
        </a:p>
      </dgm:t>
    </dgm:pt>
    <dgm:pt modelId="{606BEE17-AE55-4CD1-A916-300E116C22C6}" type="sibTrans" cxnId="{72DA1F94-6C58-4E82-BF1A-BC7D5CC30704}">
      <dgm:prSet custT="1"/>
      <dgm:spPr/>
      <dgm:t>
        <a:bodyPr/>
        <a:lstStyle/>
        <a:p>
          <a:endParaRPr lang="ru-RU" sz="1100"/>
        </a:p>
      </dgm:t>
    </dgm:pt>
    <dgm:pt modelId="{89725F5F-A19E-4EA4-89F6-9B7FCDCE4745}">
      <dgm:prSet phldrT="[Текст]" custT="1"/>
      <dgm:spPr/>
      <dgm:t>
        <a:bodyPr/>
        <a:lstStyle/>
        <a:p>
          <a:r>
            <a:rPr lang="en-CA" sz="1100" i="1" dirty="0" smtClean="0"/>
            <a:t>the issues related to computer science only in an indirect manner</a:t>
          </a:r>
          <a:endParaRPr lang="ru-RU" sz="1100" dirty="0"/>
        </a:p>
      </dgm:t>
    </dgm:pt>
    <dgm:pt modelId="{19A04C45-1B18-4CA0-B8D4-4182AAA7FB57}" type="parTrans" cxnId="{FE68DA57-391F-400E-8861-91A9564613E1}">
      <dgm:prSet/>
      <dgm:spPr/>
      <dgm:t>
        <a:bodyPr/>
        <a:lstStyle/>
        <a:p>
          <a:endParaRPr lang="ru-RU" sz="1100"/>
        </a:p>
      </dgm:t>
    </dgm:pt>
    <dgm:pt modelId="{377436C4-E900-48E0-8418-2E6B505D5A96}" type="sibTrans" cxnId="{FE68DA57-391F-400E-8861-91A9564613E1}">
      <dgm:prSet custT="1"/>
      <dgm:spPr/>
      <dgm:t>
        <a:bodyPr/>
        <a:lstStyle/>
        <a:p>
          <a:endParaRPr lang="ru-RU" sz="1100"/>
        </a:p>
      </dgm:t>
    </dgm:pt>
    <dgm:pt modelId="{931A8BE7-882D-4048-BF47-CD4AB265EDE6}">
      <dgm:prSet phldrT="[Текст]" custT="1"/>
      <dgm:spPr/>
      <dgm:t>
        <a:bodyPr/>
        <a:lstStyle/>
        <a:p>
          <a:r>
            <a:rPr lang="en-CA" sz="2400" i="1" dirty="0" smtClean="0"/>
            <a:t>more linguistic than computational</a:t>
          </a:r>
          <a:endParaRPr lang="ru-RU" sz="2400" dirty="0"/>
        </a:p>
      </dgm:t>
    </dgm:pt>
    <dgm:pt modelId="{8336B083-4B9C-4A61-9875-F41B951043E9}" type="parTrans" cxnId="{2BCD9C6B-A7C5-4DDC-A579-82BD3B0C8672}">
      <dgm:prSet/>
      <dgm:spPr/>
      <dgm:t>
        <a:bodyPr/>
        <a:lstStyle/>
        <a:p>
          <a:endParaRPr lang="ru-RU" sz="1100"/>
        </a:p>
      </dgm:t>
    </dgm:pt>
    <dgm:pt modelId="{C00619E9-517E-44AB-9829-A7599BFBB13E}" type="sibTrans" cxnId="{2BCD9C6B-A7C5-4DDC-A579-82BD3B0C8672}">
      <dgm:prSet/>
      <dgm:spPr/>
      <dgm:t>
        <a:bodyPr/>
        <a:lstStyle/>
        <a:p>
          <a:endParaRPr lang="ru-RU" sz="1100"/>
        </a:p>
      </dgm:t>
    </dgm:pt>
    <dgm:pt modelId="{999B84D8-17BA-4896-BD8F-930FEDAD8D5C}" type="pres">
      <dgm:prSet presAssocID="{D9F51264-6B86-4160-9A0E-A9EBD560EB44}" presName="Name0" presStyleCnt="0">
        <dgm:presLayoutVars>
          <dgm:dir/>
          <dgm:resizeHandles val="exact"/>
        </dgm:presLayoutVars>
      </dgm:prSet>
      <dgm:spPr/>
    </dgm:pt>
    <dgm:pt modelId="{5F95F7DD-540D-4BE1-B7FC-9737D4B4C1B9}" type="pres">
      <dgm:prSet presAssocID="{D9F51264-6B86-4160-9A0E-A9EBD560EB44}" presName="vNodes" presStyleCnt="0"/>
      <dgm:spPr/>
    </dgm:pt>
    <dgm:pt modelId="{E08A5E0E-44EE-4C6D-8F91-DD0A5DC979AD}" type="pres">
      <dgm:prSet presAssocID="{4816A8FB-8146-4843-B3CB-53A4AECD59E0}" presName="node" presStyleLbl="node1" presStyleIdx="0" presStyleCnt="3">
        <dgm:presLayoutVars>
          <dgm:bulletEnabled val="1"/>
        </dgm:presLayoutVars>
      </dgm:prSet>
      <dgm:spPr/>
    </dgm:pt>
    <dgm:pt modelId="{AB0F1773-BE95-45E8-91FF-F964E6B2C056}" type="pres">
      <dgm:prSet presAssocID="{606BEE17-AE55-4CD1-A916-300E116C22C6}" presName="spacerT" presStyleCnt="0"/>
      <dgm:spPr/>
    </dgm:pt>
    <dgm:pt modelId="{A199E802-0B5B-4248-99C2-5E282DABB7DA}" type="pres">
      <dgm:prSet presAssocID="{606BEE17-AE55-4CD1-A916-300E116C22C6}" presName="sibTrans" presStyleLbl="sibTrans2D1" presStyleIdx="0" presStyleCnt="2"/>
      <dgm:spPr/>
    </dgm:pt>
    <dgm:pt modelId="{8536E734-AF2C-4F2D-A2B0-CF69883DD811}" type="pres">
      <dgm:prSet presAssocID="{606BEE17-AE55-4CD1-A916-300E116C22C6}" presName="spacerB" presStyleCnt="0"/>
      <dgm:spPr/>
    </dgm:pt>
    <dgm:pt modelId="{37A2B0C1-A64B-45DC-BE71-843E11CD1625}" type="pres">
      <dgm:prSet presAssocID="{89725F5F-A19E-4EA4-89F6-9B7FCDCE4745}" presName="node" presStyleLbl="node1" presStyleIdx="1" presStyleCnt="3">
        <dgm:presLayoutVars>
          <dgm:bulletEnabled val="1"/>
        </dgm:presLayoutVars>
      </dgm:prSet>
      <dgm:spPr/>
    </dgm:pt>
    <dgm:pt modelId="{8B4631EC-8EBA-45B6-96AF-A5661D1D8EBD}" type="pres">
      <dgm:prSet presAssocID="{D9F51264-6B86-4160-9A0E-A9EBD560EB44}" presName="sibTransLast" presStyleLbl="sibTrans2D1" presStyleIdx="1" presStyleCnt="2"/>
      <dgm:spPr/>
    </dgm:pt>
    <dgm:pt modelId="{FF5D49F5-809F-44B2-A05E-21C1DC1348BC}" type="pres">
      <dgm:prSet presAssocID="{D9F51264-6B86-4160-9A0E-A9EBD560EB44}" presName="connectorText" presStyleLbl="sibTrans2D1" presStyleIdx="1" presStyleCnt="2"/>
      <dgm:spPr/>
    </dgm:pt>
    <dgm:pt modelId="{EA2BAC08-F7B0-4033-9457-F817C8BF7509}" type="pres">
      <dgm:prSet presAssocID="{D9F51264-6B86-4160-9A0E-A9EBD560EB44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2BCD9C6B-A7C5-4DDC-A579-82BD3B0C8672}" srcId="{D9F51264-6B86-4160-9A0E-A9EBD560EB44}" destId="{931A8BE7-882D-4048-BF47-CD4AB265EDE6}" srcOrd="2" destOrd="0" parTransId="{8336B083-4B9C-4A61-9875-F41B951043E9}" sibTransId="{C00619E9-517E-44AB-9829-A7599BFBB13E}"/>
    <dgm:cxn modelId="{B755A84D-33A6-4F95-854C-47D25153E748}" type="presOf" srcId="{606BEE17-AE55-4CD1-A916-300E116C22C6}" destId="{A199E802-0B5B-4248-99C2-5E282DABB7DA}" srcOrd="0" destOrd="0" presId="urn:microsoft.com/office/officeart/2005/8/layout/equation2"/>
    <dgm:cxn modelId="{191853F9-5173-43FB-A4AD-5D4ACE924725}" type="presOf" srcId="{377436C4-E900-48E0-8418-2E6B505D5A96}" destId="{8B4631EC-8EBA-45B6-96AF-A5661D1D8EBD}" srcOrd="0" destOrd="0" presId="urn:microsoft.com/office/officeart/2005/8/layout/equation2"/>
    <dgm:cxn modelId="{FE68DA57-391F-400E-8861-91A9564613E1}" srcId="{D9F51264-6B86-4160-9A0E-A9EBD560EB44}" destId="{89725F5F-A19E-4EA4-89F6-9B7FCDCE4745}" srcOrd="1" destOrd="0" parTransId="{19A04C45-1B18-4CA0-B8D4-4182AAA7FB57}" sibTransId="{377436C4-E900-48E0-8418-2E6B505D5A96}"/>
    <dgm:cxn modelId="{72DA1F94-6C58-4E82-BF1A-BC7D5CC30704}" srcId="{D9F51264-6B86-4160-9A0E-A9EBD560EB44}" destId="{4816A8FB-8146-4843-B3CB-53A4AECD59E0}" srcOrd="0" destOrd="0" parTransId="{D2B735B6-9776-48F7-9A80-047C9925B200}" sibTransId="{606BEE17-AE55-4CD1-A916-300E116C22C6}"/>
    <dgm:cxn modelId="{98CD2B60-FDCE-4795-8AB3-F9B14E6D467D}" type="presOf" srcId="{377436C4-E900-48E0-8418-2E6B505D5A96}" destId="{FF5D49F5-809F-44B2-A05E-21C1DC1348BC}" srcOrd="1" destOrd="0" presId="urn:microsoft.com/office/officeart/2005/8/layout/equation2"/>
    <dgm:cxn modelId="{94EB5030-4724-4D26-AC6D-BA88D2C4341D}" type="presOf" srcId="{89725F5F-A19E-4EA4-89F6-9B7FCDCE4745}" destId="{37A2B0C1-A64B-45DC-BE71-843E11CD1625}" srcOrd="0" destOrd="0" presId="urn:microsoft.com/office/officeart/2005/8/layout/equation2"/>
    <dgm:cxn modelId="{05C6864B-572E-4465-A407-32BCB101CB46}" type="presOf" srcId="{D9F51264-6B86-4160-9A0E-A9EBD560EB44}" destId="{999B84D8-17BA-4896-BD8F-930FEDAD8D5C}" srcOrd="0" destOrd="0" presId="urn:microsoft.com/office/officeart/2005/8/layout/equation2"/>
    <dgm:cxn modelId="{8EC4CC55-1E7C-4B7A-820B-A84777EA2321}" type="presOf" srcId="{931A8BE7-882D-4048-BF47-CD4AB265EDE6}" destId="{EA2BAC08-F7B0-4033-9457-F817C8BF7509}" srcOrd="0" destOrd="0" presId="urn:microsoft.com/office/officeart/2005/8/layout/equation2"/>
    <dgm:cxn modelId="{0C587842-E81C-4D4D-8788-7C3CFE9C473F}" type="presOf" srcId="{4816A8FB-8146-4843-B3CB-53A4AECD59E0}" destId="{E08A5E0E-44EE-4C6D-8F91-DD0A5DC979AD}" srcOrd="0" destOrd="0" presId="urn:microsoft.com/office/officeart/2005/8/layout/equation2"/>
    <dgm:cxn modelId="{BD03BFAC-DA75-4161-9425-BAA4F361D88D}" type="presParOf" srcId="{999B84D8-17BA-4896-BD8F-930FEDAD8D5C}" destId="{5F95F7DD-540D-4BE1-B7FC-9737D4B4C1B9}" srcOrd="0" destOrd="0" presId="urn:microsoft.com/office/officeart/2005/8/layout/equation2"/>
    <dgm:cxn modelId="{CDA48DFF-A028-4E60-9568-80CE698DA1E6}" type="presParOf" srcId="{5F95F7DD-540D-4BE1-B7FC-9737D4B4C1B9}" destId="{E08A5E0E-44EE-4C6D-8F91-DD0A5DC979AD}" srcOrd="0" destOrd="0" presId="urn:microsoft.com/office/officeart/2005/8/layout/equation2"/>
    <dgm:cxn modelId="{E74E0618-808F-4BD5-B93B-1151B1A9481A}" type="presParOf" srcId="{5F95F7DD-540D-4BE1-B7FC-9737D4B4C1B9}" destId="{AB0F1773-BE95-45E8-91FF-F964E6B2C056}" srcOrd="1" destOrd="0" presId="urn:microsoft.com/office/officeart/2005/8/layout/equation2"/>
    <dgm:cxn modelId="{81DFFD6D-1064-4CA5-875E-4D2EE1F5031C}" type="presParOf" srcId="{5F95F7DD-540D-4BE1-B7FC-9737D4B4C1B9}" destId="{A199E802-0B5B-4248-99C2-5E282DABB7DA}" srcOrd="2" destOrd="0" presId="urn:microsoft.com/office/officeart/2005/8/layout/equation2"/>
    <dgm:cxn modelId="{FAC6BB90-BF88-4DDA-8CD9-409D3C8954C9}" type="presParOf" srcId="{5F95F7DD-540D-4BE1-B7FC-9737D4B4C1B9}" destId="{8536E734-AF2C-4F2D-A2B0-CF69883DD811}" srcOrd="3" destOrd="0" presId="urn:microsoft.com/office/officeart/2005/8/layout/equation2"/>
    <dgm:cxn modelId="{301014F7-0157-4CD4-9A6A-73826E55DED7}" type="presParOf" srcId="{5F95F7DD-540D-4BE1-B7FC-9737D4B4C1B9}" destId="{37A2B0C1-A64B-45DC-BE71-843E11CD1625}" srcOrd="4" destOrd="0" presId="urn:microsoft.com/office/officeart/2005/8/layout/equation2"/>
    <dgm:cxn modelId="{48338456-D178-42ED-BA1C-E12797D26FD3}" type="presParOf" srcId="{999B84D8-17BA-4896-BD8F-930FEDAD8D5C}" destId="{8B4631EC-8EBA-45B6-96AF-A5661D1D8EBD}" srcOrd="1" destOrd="0" presId="urn:microsoft.com/office/officeart/2005/8/layout/equation2"/>
    <dgm:cxn modelId="{CC2740CB-4362-4C16-9C9F-45FCBB7134FE}" type="presParOf" srcId="{8B4631EC-8EBA-45B6-96AF-A5661D1D8EBD}" destId="{FF5D49F5-809F-44B2-A05E-21C1DC1348BC}" srcOrd="0" destOrd="0" presId="urn:microsoft.com/office/officeart/2005/8/layout/equation2"/>
    <dgm:cxn modelId="{6971B7E8-7FDD-4FC8-AA7B-D3C228347501}" type="presParOf" srcId="{999B84D8-17BA-4896-BD8F-930FEDAD8D5C}" destId="{EA2BAC08-F7B0-4033-9457-F817C8BF7509}" srcOrd="2" destOrd="0" presId="urn:microsoft.com/office/officeart/2005/8/layout/equatio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D9E166-1401-4550-8EE3-AD6E948EC3AA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3E60826-CD70-42CE-A607-519E89B917EF}">
      <dgm:prSet phldrT="[Текст]" custT="1"/>
      <dgm:spPr/>
      <dgm:t>
        <a:bodyPr/>
        <a:lstStyle/>
        <a:p>
          <a:r>
            <a:rPr lang="en-CA" sz="2400" dirty="0" smtClean="0"/>
            <a:t>The generative grammars produce strings of symbols, and sets of these strings are called </a:t>
          </a:r>
          <a:r>
            <a:rPr lang="en-CA" sz="2400" i="1" dirty="0" smtClean="0"/>
            <a:t>formal languages</a:t>
          </a:r>
          <a:r>
            <a:rPr lang="en-CA" sz="2400" dirty="0" smtClean="0"/>
            <a:t> (texts)</a:t>
          </a:r>
          <a:endParaRPr lang="ru-RU" sz="2400" dirty="0"/>
        </a:p>
      </dgm:t>
    </dgm:pt>
    <dgm:pt modelId="{2B2412F5-91C4-4283-9D82-8FB47E77F0BC}" type="parTrans" cxnId="{BECF62CC-B4E9-49A0-9696-FCB11B2876B1}">
      <dgm:prSet/>
      <dgm:spPr/>
      <dgm:t>
        <a:bodyPr/>
        <a:lstStyle/>
        <a:p>
          <a:endParaRPr lang="ru-RU" sz="2400"/>
        </a:p>
      </dgm:t>
    </dgm:pt>
    <dgm:pt modelId="{6D6AC6DF-1A36-426B-9DD5-54F75BC25DB1}" type="sibTrans" cxnId="{BECF62CC-B4E9-49A0-9696-FCB11B2876B1}">
      <dgm:prSet/>
      <dgm:spPr/>
      <dgm:t>
        <a:bodyPr/>
        <a:lstStyle/>
        <a:p>
          <a:endParaRPr lang="ru-RU" sz="2400"/>
        </a:p>
      </dgm:t>
    </dgm:pt>
    <dgm:pt modelId="{9DD98FF4-A707-487D-9A74-3EF2D3116EDD}">
      <dgm:prSet phldrT="[Текст]" custT="1"/>
      <dgm:spPr/>
      <dgm:t>
        <a:bodyPr/>
        <a:lstStyle/>
        <a:p>
          <a:r>
            <a:rPr lang="en-CA" sz="2400" dirty="0" smtClean="0"/>
            <a:t>The phrase structures were formalized as </a:t>
          </a:r>
          <a:r>
            <a:rPr lang="en-CA" sz="2400" i="1" dirty="0" smtClean="0"/>
            <a:t>context-free grammars </a:t>
          </a:r>
          <a:r>
            <a:rPr lang="en-CA" sz="2400" dirty="0" smtClean="0"/>
            <a:t>(CFG) and became the basic tool for description of natural languages</a:t>
          </a:r>
          <a:endParaRPr lang="ru-RU" sz="2400" dirty="0"/>
        </a:p>
      </dgm:t>
    </dgm:pt>
    <dgm:pt modelId="{3AD0CA44-019D-495D-B987-8CAC95030E87}" type="parTrans" cxnId="{43189286-202D-41A6-93AE-34A373D9CD94}">
      <dgm:prSet/>
      <dgm:spPr/>
      <dgm:t>
        <a:bodyPr/>
        <a:lstStyle/>
        <a:p>
          <a:endParaRPr lang="ru-RU" sz="2400"/>
        </a:p>
      </dgm:t>
    </dgm:pt>
    <dgm:pt modelId="{42C9F125-C97E-41E0-9950-CE8DAA6D1918}" type="sibTrans" cxnId="{43189286-202D-41A6-93AE-34A373D9CD94}">
      <dgm:prSet/>
      <dgm:spPr/>
      <dgm:t>
        <a:bodyPr/>
        <a:lstStyle/>
        <a:p>
          <a:endParaRPr lang="ru-RU" sz="2400"/>
        </a:p>
      </dgm:t>
    </dgm:pt>
    <dgm:pt modelId="{753A9ED5-C150-40CC-BC62-AF9B05EE0CF3}" type="pres">
      <dgm:prSet presAssocID="{82D9E166-1401-4550-8EE3-AD6E948EC3AA}" presName="linear" presStyleCnt="0">
        <dgm:presLayoutVars>
          <dgm:dir/>
          <dgm:animLvl val="lvl"/>
          <dgm:resizeHandles val="exact"/>
        </dgm:presLayoutVars>
      </dgm:prSet>
      <dgm:spPr/>
    </dgm:pt>
    <dgm:pt modelId="{63B93FFF-190A-4744-A9E8-B0488946208E}" type="pres">
      <dgm:prSet presAssocID="{D3E60826-CD70-42CE-A607-519E89B917EF}" presName="parentLin" presStyleCnt="0"/>
      <dgm:spPr/>
    </dgm:pt>
    <dgm:pt modelId="{D772FF67-BBBD-4D86-A74E-73CB388CBBF8}" type="pres">
      <dgm:prSet presAssocID="{D3E60826-CD70-42CE-A607-519E89B917EF}" presName="parentLeftMargin" presStyleLbl="node1" presStyleIdx="0" presStyleCnt="2"/>
      <dgm:spPr/>
    </dgm:pt>
    <dgm:pt modelId="{FB3AB89A-93B9-44E4-BB34-9A7737EA75E8}" type="pres">
      <dgm:prSet presAssocID="{D3E60826-CD70-42CE-A607-519E89B917E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E13AA-E532-461D-A90C-40F373E7CA87}" type="pres">
      <dgm:prSet presAssocID="{D3E60826-CD70-42CE-A607-519E89B917EF}" presName="negativeSpace" presStyleCnt="0"/>
      <dgm:spPr/>
    </dgm:pt>
    <dgm:pt modelId="{7DA8769F-E9CA-4C60-924A-5BF6EC4DC132}" type="pres">
      <dgm:prSet presAssocID="{D3E60826-CD70-42CE-A607-519E89B917EF}" presName="childText" presStyleLbl="conFgAcc1" presStyleIdx="0" presStyleCnt="2">
        <dgm:presLayoutVars>
          <dgm:bulletEnabled val="1"/>
        </dgm:presLayoutVars>
      </dgm:prSet>
      <dgm:spPr/>
    </dgm:pt>
    <dgm:pt modelId="{F6D19C32-4D3C-46EF-8D64-A20CFB630735}" type="pres">
      <dgm:prSet presAssocID="{6D6AC6DF-1A36-426B-9DD5-54F75BC25DB1}" presName="spaceBetweenRectangles" presStyleCnt="0"/>
      <dgm:spPr/>
    </dgm:pt>
    <dgm:pt modelId="{F4375F00-391E-4814-B9A7-436DEE1A8DA0}" type="pres">
      <dgm:prSet presAssocID="{9DD98FF4-A707-487D-9A74-3EF2D3116EDD}" presName="parentLin" presStyleCnt="0"/>
      <dgm:spPr/>
    </dgm:pt>
    <dgm:pt modelId="{7AF3A164-0627-476C-9236-EB8A1F4034F2}" type="pres">
      <dgm:prSet presAssocID="{9DD98FF4-A707-487D-9A74-3EF2D3116EDD}" presName="parentLeftMargin" presStyleLbl="node1" presStyleIdx="0" presStyleCnt="2"/>
      <dgm:spPr/>
    </dgm:pt>
    <dgm:pt modelId="{34E75BFF-F84E-4809-863C-0335C06832A9}" type="pres">
      <dgm:prSet presAssocID="{9DD98FF4-A707-487D-9A74-3EF2D3116E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7ACC7-BF55-4CD6-968B-1824BAB1A068}" type="pres">
      <dgm:prSet presAssocID="{9DD98FF4-A707-487D-9A74-3EF2D3116EDD}" presName="negativeSpace" presStyleCnt="0"/>
      <dgm:spPr/>
    </dgm:pt>
    <dgm:pt modelId="{3C58A7F3-8313-42DA-A563-411D673F7EF7}" type="pres">
      <dgm:prSet presAssocID="{9DD98FF4-A707-487D-9A74-3EF2D3116ED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E89A6A-64FC-4525-BD37-6DD2F0F874F0}" type="presOf" srcId="{D3E60826-CD70-42CE-A607-519E89B917EF}" destId="{D772FF67-BBBD-4D86-A74E-73CB388CBBF8}" srcOrd="0" destOrd="0" presId="urn:microsoft.com/office/officeart/2005/8/layout/list1"/>
    <dgm:cxn modelId="{63DF915C-904E-49AC-9E82-271FCA872FD6}" type="presOf" srcId="{D3E60826-CD70-42CE-A607-519E89B917EF}" destId="{FB3AB89A-93B9-44E4-BB34-9A7737EA75E8}" srcOrd="1" destOrd="0" presId="urn:microsoft.com/office/officeart/2005/8/layout/list1"/>
    <dgm:cxn modelId="{D1EF0E9D-E7F0-4402-87B5-B30697055F0B}" type="presOf" srcId="{9DD98FF4-A707-487D-9A74-3EF2D3116EDD}" destId="{34E75BFF-F84E-4809-863C-0335C06832A9}" srcOrd="1" destOrd="0" presId="urn:microsoft.com/office/officeart/2005/8/layout/list1"/>
    <dgm:cxn modelId="{32482054-4082-408D-82B4-108C597B9878}" type="presOf" srcId="{9DD98FF4-A707-487D-9A74-3EF2D3116EDD}" destId="{7AF3A164-0627-476C-9236-EB8A1F4034F2}" srcOrd="0" destOrd="0" presId="urn:microsoft.com/office/officeart/2005/8/layout/list1"/>
    <dgm:cxn modelId="{BECF62CC-B4E9-49A0-9696-FCB11B2876B1}" srcId="{82D9E166-1401-4550-8EE3-AD6E948EC3AA}" destId="{D3E60826-CD70-42CE-A607-519E89B917EF}" srcOrd="0" destOrd="0" parTransId="{2B2412F5-91C4-4283-9D82-8FB47E77F0BC}" sibTransId="{6D6AC6DF-1A36-426B-9DD5-54F75BC25DB1}"/>
    <dgm:cxn modelId="{7855C65A-07D2-48F4-B219-BA08E0F51535}" type="presOf" srcId="{82D9E166-1401-4550-8EE3-AD6E948EC3AA}" destId="{753A9ED5-C150-40CC-BC62-AF9B05EE0CF3}" srcOrd="0" destOrd="0" presId="urn:microsoft.com/office/officeart/2005/8/layout/list1"/>
    <dgm:cxn modelId="{43189286-202D-41A6-93AE-34A373D9CD94}" srcId="{82D9E166-1401-4550-8EE3-AD6E948EC3AA}" destId="{9DD98FF4-A707-487D-9A74-3EF2D3116EDD}" srcOrd="1" destOrd="0" parTransId="{3AD0CA44-019D-495D-B987-8CAC95030E87}" sibTransId="{42C9F125-C97E-41E0-9950-CE8DAA6D1918}"/>
    <dgm:cxn modelId="{A174D137-AD46-4851-9E52-4F3B5683079D}" type="presParOf" srcId="{753A9ED5-C150-40CC-BC62-AF9B05EE0CF3}" destId="{63B93FFF-190A-4744-A9E8-B0488946208E}" srcOrd="0" destOrd="0" presId="urn:microsoft.com/office/officeart/2005/8/layout/list1"/>
    <dgm:cxn modelId="{57494802-DD36-419A-8FCA-862B2ED32412}" type="presParOf" srcId="{63B93FFF-190A-4744-A9E8-B0488946208E}" destId="{D772FF67-BBBD-4D86-A74E-73CB388CBBF8}" srcOrd="0" destOrd="0" presId="urn:microsoft.com/office/officeart/2005/8/layout/list1"/>
    <dgm:cxn modelId="{D6AFBFBC-7929-4B3C-9D0B-FD7B0CD0D7A1}" type="presParOf" srcId="{63B93FFF-190A-4744-A9E8-B0488946208E}" destId="{FB3AB89A-93B9-44E4-BB34-9A7737EA75E8}" srcOrd="1" destOrd="0" presId="urn:microsoft.com/office/officeart/2005/8/layout/list1"/>
    <dgm:cxn modelId="{D7DE0BE8-BFFA-4073-998F-DF7F4C8E5599}" type="presParOf" srcId="{753A9ED5-C150-40CC-BC62-AF9B05EE0CF3}" destId="{590E13AA-E532-461D-A90C-40F373E7CA87}" srcOrd="1" destOrd="0" presId="urn:microsoft.com/office/officeart/2005/8/layout/list1"/>
    <dgm:cxn modelId="{202B4626-2601-417D-9F88-936802BB8AD1}" type="presParOf" srcId="{753A9ED5-C150-40CC-BC62-AF9B05EE0CF3}" destId="{7DA8769F-E9CA-4C60-924A-5BF6EC4DC132}" srcOrd="2" destOrd="0" presId="urn:microsoft.com/office/officeart/2005/8/layout/list1"/>
    <dgm:cxn modelId="{E1AD394F-D61B-4D2E-924F-66A52D29F6E1}" type="presParOf" srcId="{753A9ED5-C150-40CC-BC62-AF9B05EE0CF3}" destId="{F6D19C32-4D3C-46EF-8D64-A20CFB630735}" srcOrd="3" destOrd="0" presId="urn:microsoft.com/office/officeart/2005/8/layout/list1"/>
    <dgm:cxn modelId="{887E5B76-58A9-484E-8666-E7CEE11605A9}" type="presParOf" srcId="{753A9ED5-C150-40CC-BC62-AF9B05EE0CF3}" destId="{F4375F00-391E-4814-B9A7-436DEE1A8DA0}" srcOrd="4" destOrd="0" presId="urn:microsoft.com/office/officeart/2005/8/layout/list1"/>
    <dgm:cxn modelId="{41B16D9D-41F6-4885-87AC-9A0928C01CC3}" type="presParOf" srcId="{F4375F00-391E-4814-B9A7-436DEE1A8DA0}" destId="{7AF3A164-0627-476C-9236-EB8A1F4034F2}" srcOrd="0" destOrd="0" presId="urn:microsoft.com/office/officeart/2005/8/layout/list1"/>
    <dgm:cxn modelId="{EF867F4D-2D01-41DC-B781-AB51FDEB209E}" type="presParOf" srcId="{F4375F00-391E-4814-B9A7-436DEE1A8DA0}" destId="{34E75BFF-F84E-4809-863C-0335C06832A9}" srcOrd="1" destOrd="0" presId="urn:microsoft.com/office/officeart/2005/8/layout/list1"/>
    <dgm:cxn modelId="{8623CA61-4C71-4583-B7DD-75DB778FD7C1}" type="presParOf" srcId="{753A9ED5-C150-40CC-BC62-AF9B05EE0CF3}" destId="{85D7ACC7-BF55-4CD6-968B-1824BAB1A068}" srcOrd="5" destOrd="0" presId="urn:microsoft.com/office/officeart/2005/8/layout/list1"/>
    <dgm:cxn modelId="{12E82541-14D5-4616-B2A3-76A78EAA9389}" type="presParOf" srcId="{753A9ED5-C150-40CC-BC62-AF9B05EE0CF3}" destId="{3C58A7F3-8313-42DA-A563-411D673F7EF7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35B0C4-84AA-4C0B-BF3D-39B4D1F0DD95}" type="datetimeFigureOut">
              <a:rPr lang="ru-RU" smtClean="0"/>
              <a:t>12.09.2021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D4F944-0C24-46EF-A905-64958D7E835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lbukh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Lecture 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Computational Linguistics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Course Objectives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Natural Language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CA" i="1" dirty="0" smtClean="0"/>
              <a:t>Ferdinand de </a:t>
            </a:r>
            <a:r>
              <a:rPr lang="en-CA" i="1" dirty="0" smtClean="0"/>
              <a:t>Saussure </a:t>
            </a:r>
            <a:r>
              <a:rPr lang="en-CA" dirty="0" smtClean="0"/>
              <a:t>considers natural language as a </a:t>
            </a:r>
            <a:r>
              <a:rPr lang="en-CA" dirty="0" smtClean="0"/>
              <a:t>structure of mutually linked elements, similar or opposed</a:t>
            </a:r>
            <a:r>
              <a:rPr lang="en-CA" i="1" dirty="0" smtClean="0"/>
              <a:t> </a:t>
            </a:r>
            <a:r>
              <a:rPr lang="en-CA" dirty="0" smtClean="0"/>
              <a:t>to each </a:t>
            </a:r>
            <a:r>
              <a:rPr lang="en-CA" dirty="0" smtClean="0"/>
              <a:t>other.</a:t>
            </a:r>
          </a:p>
          <a:p>
            <a:pPr algn="just"/>
            <a:r>
              <a:rPr lang="en-CA" i="1" dirty="0" smtClean="0"/>
              <a:t>Leonard </a:t>
            </a:r>
            <a:r>
              <a:rPr lang="en-CA" i="1" dirty="0" smtClean="0"/>
              <a:t>Bloomfield </a:t>
            </a:r>
            <a:r>
              <a:rPr lang="en-CA" dirty="0" smtClean="0"/>
              <a:t>claims </a:t>
            </a:r>
            <a:r>
              <a:rPr lang="en-CA" dirty="0" smtClean="0"/>
              <a:t>for a fully “objective” description of natural languages, with special attention to superficially observable facts</a:t>
            </a:r>
            <a:r>
              <a:rPr lang="en-CA" dirty="0" smtClean="0"/>
              <a:t>.</a:t>
            </a:r>
          </a:p>
          <a:p>
            <a:pPr algn="just"/>
            <a:r>
              <a:rPr lang="en-CA" dirty="0" smtClean="0"/>
              <a:t>Thus, sentences are split </a:t>
            </a:r>
            <a:r>
              <a:rPr lang="en-CA" dirty="0" smtClean="0"/>
              <a:t>into the so-called </a:t>
            </a:r>
            <a:r>
              <a:rPr lang="en-CA" i="1" dirty="0" smtClean="0"/>
              <a:t>immediate constituents</a:t>
            </a:r>
            <a:r>
              <a:rPr lang="en-CA" dirty="0" smtClean="0"/>
              <a:t>, or </a:t>
            </a:r>
            <a:r>
              <a:rPr lang="en-CA" i="1" dirty="0" smtClean="0"/>
              <a:t>phrases</a:t>
            </a:r>
            <a:r>
              <a:rPr lang="en-CA" dirty="0" smtClean="0"/>
              <a:t>, </a:t>
            </a:r>
            <a:r>
              <a:rPr lang="en-CA" dirty="0" smtClean="0"/>
              <a:t>which are </a:t>
            </a:r>
            <a:r>
              <a:rPr lang="en-CA" dirty="0" smtClean="0"/>
              <a:t>in their turn split into </a:t>
            </a:r>
            <a:r>
              <a:rPr lang="en-CA" i="1" dirty="0" err="1" smtClean="0"/>
              <a:t>subconstituents</a:t>
            </a:r>
            <a:r>
              <a:rPr lang="en-CA" dirty="0" smtClean="0"/>
              <a:t>, etc., down to single words.</a:t>
            </a:r>
            <a:endParaRPr lang="ru-RU" dirty="0" smtClean="0"/>
          </a:p>
          <a:p>
            <a:pPr algn="just"/>
            <a:r>
              <a:rPr lang="en-CA" dirty="0" smtClean="0"/>
              <a:t>Such a method of syntactic structuring was called the </a:t>
            </a:r>
            <a:r>
              <a:rPr lang="en-CA" b="1" i="1" dirty="0" smtClean="0"/>
              <a:t>phrase structure</a:t>
            </a:r>
            <a:r>
              <a:rPr lang="en-CA" dirty="0" smtClean="0"/>
              <a:t>, or </a:t>
            </a:r>
            <a:r>
              <a:rPr lang="en-CA" b="1" i="1" dirty="0" smtClean="0"/>
              <a:t>constituency approach</a:t>
            </a:r>
            <a:r>
              <a:rPr lang="en-CA" dirty="0" smtClean="0"/>
              <a:t>.</a:t>
            </a:r>
            <a:endParaRPr lang="ru-RU" dirty="0" smtClean="0"/>
          </a:p>
          <a:p>
            <a:pPr algn="just"/>
            <a:endParaRPr lang="en-CA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/>
              <a:t>Noam </a:t>
            </a:r>
            <a:r>
              <a:rPr lang="en-CA" b="1" i="1" dirty="0" smtClean="0"/>
              <a:t>Chomsky Study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Context-Free Grammar </a:t>
            </a:r>
            <a:r>
              <a:rPr lang="en-CA" b="1" dirty="0" smtClean="0"/>
              <a:t>for </a:t>
            </a:r>
            <a:r>
              <a:rPr lang="en-CA" b="1" dirty="0" smtClean="0"/>
              <a:t>Generating </a:t>
            </a:r>
            <a:br>
              <a:rPr lang="en-CA" b="1" dirty="0" smtClean="0"/>
            </a:br>
            <a:r>
              <a:rPr lang="en-CA" b="1" dirty="0" smtClean="0"/>
              <a:t>a Simple </a:t>
            </a:r>
            <a:r>
              <a:rPr lang="en-CA" b="1" dirty="0" smtClean="0"/>
              <a:t>English </a:t>
            </a:r>
            <a:r>
              <a:rPr lang="en-CA" b="1" dirty="0" smtClean="0"/>
              <a:t>Sentences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initial symbol </a:t>
            </a:r>
            <a:r>
              <a:rPr lang="en-CA" b="1" i="1" dirty="0" smtClean="0"/>
              <a:t>S </a:t>
            </a:r>
            <a:r>
              <a:rPr lang="en-CA" dirty="0" smtClean="0"/>
              <a:t>of a </a:t>
            </a:r>
            <a:r>
              <a:rPr lang="en-CA" dirty="0" smtClean="0"/>
              <a:t>sentence</a:t>
            </a:r>
            <a:r>
              <a:rPr lang="en-CA" dirty="0" smtClean="0"/>
              <a:t> to be generated and several other </a:t>
            </a:r>
            <a:r>
              <a:rPr lang="en-CA" b="1" i="1" dirty="0" smtClean="0"/>
              <a:t>non-terminal</a:t>
            </a:r>
            <a:r>
              <a:rPr lang="en-CA" i="1" dirty="0" smtClean="0"/>
              <a:t> </a:t>
            </a:r>
            <a:r>
              <a:rPr lang="en-CA" dirty="0" smtClean="0"/>
              <a:t>symbols:</a:t>
            </a:r>
          </a:p>
          <a:p>
            <a:pPr lvl="1"/>
            <a:r>
              <a:rPr lang="en-CA" dirty="0" smtClean="0"/>
              <a:t>the noun phrase symbol </a:t>
            </a:r>
            <a:r>
              <a:rPr lang="en-CA" b="1" i="1" dirty="0" smtClean="0"/>
              <a:t>NP</a:t>
            </a:r>
          </a:p>
          <a:p>
            <a:pPr lvl="1"/>
            <a:r>
              <a:rPr lang="en-CA" dirty="0" smtClean="0"/>
              <a:t>verb phrase symbol </a:t>
            </a:r>
            <a:r>
              <a:rPr lang="en-CA" b="1" i="1" dirty="0" smtClean="0"/>
              <a:t>VP</a:t>
            </a:r>
          </a:p>
          <a:p>
            <a:pPr lvl="1"/>
            <a:r>
              <a:rPr lang="en-CA" dirty="0" smtClean="0"/>
              <a:t>noun symbol </a:t>
            </a:r>
            <a:r>
              <a:rPr lang="en-CA" b="1" i="1" dirty="0" smtClean="0"/>
              <a:t>N</a:t>
            </a:r>
          </a:p>
          <a:p>
            <a:pPr lvl="1"/>
            <a:r>
              <a:rPr lang="en-CA" dirty="0" smtClean="0"/>
              <a:t>verb symbol </a:t>
            </a:r>
            <a:r>
              <a:rPr lang="en-CA" b="1" i="1" dirty="0" smtClean="0"/>
              <a:t>V</a:t>
            </a:r>
          </a:p>
          <a:p>
            <a:pPr lvl="1"/>
            <a:r>
              <a:rPr lang="en-CA" dirty="0" smtClean="0"/>
              <a:t>determinant symbol </a:t>
            </a:r>
            <a:r>
              <a:rPr lang="en-CA" b="1" i="1" dirty="0" smtClean="0"/>
              <a:t>D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 algn="ctr">
              <a:buNone/>
            </a:pPr>
            <a:r>
              <a:rPr lang="en-CA" dirty="0" smtClean="0"/>
              <a:t>All </a:t>
            </a:r>
            <a:r>
              <a:rPr lang="en-CA" dirty="0" smtClean="0"/>
              <a:t>non-terminal </a:t>
            </a:r>
            <a:r>
              <a:rPr lang="en-CA" dirty="0" smtClean="0"/>
              <a:t>symbols are interpreted as </a:t>
            </a:r>
            <a:endParaRPr lang="en-CA" dirty="0" smtClean="0"/>
          </a:p>
          <a:p>
            <a:pPr lvl="1" algn="ctr">
              <a:buNone/>
            </a:pPr>
            <a:r>
              <a:rPr lang="en-CA" b="1" i="1" dirty="0" smtClean="0"/>
              <a:t>grammatical </a:t>
            </a:r>
            <a:r>
              <a:rPr lang="en-CA" b="1" i="1" dirty="0" smtClean="0"/>
              <a:t>categories</a:t>
            </a:r>
            <a:r>
              <a:rPr lang="en-CA" b="1" dirty="0" smtClean="0"/>
              <a:t>.</a:t>
            </a:r>
            <a:endParaRPr lang="ru-RU" b="1" dirty="0" smtClean="0"/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Production Rules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S → NP VP</a:t>
            </a:r>
          </a:p>
          <a:p>
            <a:r>
              <a:rPr lang="en-US" b="1" i="1" dirty="0" smtClean="0"/>
              <a:t>VP → V NP</a:t>
            </a:r>
          </a:p>
          <a:p>
            <a:r>
              <a:rPr lang="en-US" b="1" i="1" dirty="0" smtClean="0"/>
              <a:t>NP → D N</a:t>
            </a:r>
          </a:p>
          <a:p>
            <a:r>
              <a:rPr lang="en-US" b="1" i="1" dirty="0" smtClean="0"/>
              <a:t>NP → N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Constituency Tree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Syntactic structure of a sentence was identified with the so-called </a:t>
            </a:r>
            <a:r>
              <a:rPr lang="en-CA" b="1" i="1" dirty="0" smtClean="0"/>
              <a:t>constituency </a:t>
            </a:r>
            <a:r>
              <a:rPr lang="en-CA" b="1" i="1" dirty="0" smtClean="0"/>
              <a:t>tree </a:t>
            </a:r>
            <a:r>
              <a:rPr lang="en-CA" i="1" dirty="0" smtClean="0"/>
              <a:t>(</a:t>
            </a:r>
            <a:r>
              <a:rPr lang="en-CA" dirty="0" smtClean="0"/>
              <a:t>a nested structure subdividing the sentence into parts, then these parts into smaller parts, and so </a:t>
            </a:r>
            <a:r>
              <a:rPr lang="en-CA" dirty="0" smtClean="0"/>
              <a:t>on</a:t>
            </a:r>
            <a:r>
              <a:rPr lang="en-CA" i="1" dirty="0" smtClean="0"/>
              <a:t>)</a:t>
            </a:r>
            <a:r>
              <a:rPr lang="en-CA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Parse_tree_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4480" y="3286124"/>
            <a:ext cx="6423100" cy="32115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Transformational Grammar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CA" dirty="0" smtClean="0"/>
              <a:t>A transformational grammar is a set of rules for such insertions, permutations, movements, and corresponding grammatical changes. Such a set of transformational rules functions like a program. It takes as its input a string constructed according to some context-free grammar and produces a transformed </a:t>
            </a:r>
            <a:r>
              <a:rPr lang="en-CA" dirty="0" smtClean="0"/>
              <a:t>string [</a:t>
            </a:r>
            <a:r>
              <a:rPr lang="en-CA" dirty="0" err="1" smtClean="0"/>
              <a:t>Gelkbuch</a:t>
            </a:r>
            <a:r>
              <a:rPr lang="en-CA" dirty="0" smtClean="0"/>
              <a:t>, 2014].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Transformational Grammar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996" y="1714488"/>
            <a:ext cx="900600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Topical Questions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Computer-Assisted </a:t>
            </a:r>
            <a:r>
              <a:rPr lang="en-US" b="1" dirty="0" err="1" smtClean="0"/>
              <a:t>Realia</a:t>
            </a:r>
            <a:endParaRPr lang="ru-RU" b="1" dirty="0"/>
          </a:p>
        </p:txBody>
      </p:sp>
      <p:pic>
        <p:nvPicPr>
          <p:cNvPr id="4" name="Содержимое 3" descr="58_600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769686">
            <a:off x="214282" y="2500306"/>
            <a:ext cx="3071834" cy="2181002"/>
          </a:xfrm>
        </p:spPr>
      </p:pic>
      <p:graphicFrame>
        <p:nvGraphicFramePr>
          <p:cNvPr id="5" name="Схема 4"/>
          <p:cNvGraphicFramePr/>
          <p:nvPr/>
        </p:nvGraphicFramePr>
        <p:xfrm>
          <a:off x="3357554" y="1785926"/>
          <a:ext cx="55245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hlinkClick r:id="rId2"/>
              </a:rPr>
              <a:t>Alexander </a:t>
            </a:r>
            <a:r>
              <a:rPr lang="en-US" b="1" u="sng" dirty="0" err="1" smtClean="0">
                <a:hlinkClick r:id="rId2"/>
              </a:rPr>
              <a:t>Gelbukh</a:t>
            </a:r>
            <a:r>
              <a:rPr lang="en-US" b="1" u="sng" dirty="0" smtClean="0"/>
              <a:t>, 2014:</a:t>
            </a:r>
            <a:endParaRPr lang="ru-RU" b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643042" y="2071678"/>
            <a:ext cx="6500858" cy="3857652"/>
          </a:xfrm>
          <a:prstGeom prst="wedgeRoundRectCallout">
            <a:avLst>
              <a:gd name="adj1" fmla="val 32111"/>
              <a:gd name="adj2" fmla="val -7945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71670" y="2143116"/>
            <a:ext cx="571504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NewRoman" charset="0"/>
              </a:rPr>
              <a:t>The great challenge of the problem of intelligent automatic text processing is to use unrestricted natural language to exchange information with a creature of a totally different nature: the </a:t>
            </a:r>
            <a:r>
              <a:rPr kumimoji="0" lang="en-C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NewRoman" charset="0"/>
              </a:rPr>
              <a:t>computer</a:t>
            </a:r>
            <a:r>
              <a:rPr kumimoji="0" lang="en-C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NewRoman" charset="0"/>
              </a:rPr>
              <a:t>.</a:t>
            </a:r>
            <a:endParaRPr kumimoji="0" lang="en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3500438"/>
          <a:ext cx="8286808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vector-team-work-illustratio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14612" y="785794"/>
            <a:ext cx="4445000" cy="3111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Intellectual Assistance 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Automatic Text Processing Necessity Circumstance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Computational Linguistics and </a:t>
            </a:r>
            <a:br>
              <a:rPr lang="en-US" b="1" dirty="0" smtClean="0"/>
            </a:br>
            <a:r>
              <a:rPr lang="en-US" b="1" dirty="0" smtClean="0"/>
              <a:t>Linguistics Models</a:t>
            </a:r>
            <a:endParaRPr lang="ru-RU" b="1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61734" y="982304"/>
            <a:ext cx="7896479" cy="587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508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Computational Linguistics</vt:lpstr>
      <vt:lpstr>Outline</vt:lpstr>
      <vt:lpstr>Topical Questions</vt:lpstr>
      <vt:lpstr>Computer-Assisted Realia</vt:lpstr>
      <vt:lpstr>Alexander Gelbukh, 2014:</vt:lpstr>
      <vt:lpstr>Слайд 6</vt:lpstr>
      <vt:lpstr>Intellectual Assistance </vt:lpstr>
      <vt:lpstr>Automatic Text Processing Necessity Circumstance</vt:lpstr>
      <vt:lpstr>Computational Linguistics and  Linguistics Models</vt:lpstr>
      <vt:lpstr>Course Objectives</vt:lpstr>
      <vt:lpstr>Natural Language</vt:lpstr>
      <vt:lpstr>Noam Chomsky Study</vt:lpstr>
      <vt:lpstr>Context-Free Grammar for Generating  a Simple English Sentences</vt:lpstr>
      <vt:lpstr>Production Rules</vt:lpstr>
      <vt:lpstr>Constituency Tree</vt:lpstr>
      <vt:lpstr>Transformational Grammar</vt:lpstr>
      <vt:lpstr>Transformational Grammar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Linguistics</dc:title>
  <dc:creator>HP</dc:creator>
  <cp:lastModifiedBy>HP</cp:lastModifiedBy>
  <cp:revision>18</cp:revision>
  <dcterms:created xsi:type="dcterms:W3CDTF">2021-09-12T11:22:12Z</dcterms:created>
  <dcterms:modified xsi:type="dcterms:W3CDTF">2021-09-12T12:32:14Z</dcterms:modified>
</cp:coreProperties>
</file>