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316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49B2A-87B4-4408-BCBE-83D402BAFCA5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3A350-69E4-49F8-BA4F-39C3E9AB1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6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19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08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79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20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Relationship Id="rId9" Type="http://schemas.openxmlformats.org/officeDocument/2006/relationships/image" Target="../media/image17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6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Дослідження</a:t>
            </a:r>
            <a:r>
              <a:rPr lang="ru-RU" dirty="0" smtClean="0"/>
              <a:t> параметр</a:t>
            </a:r>
            <a:r>
              <a:rPr lang="uk-UA" dirty="0" smtClean="0"/>
              <a:t>і</a:t>
            </a:r>
            <a:r>
              <a:rPr lang="ru-RU" dirty="0" smtClean="0"/>
              <a:t>в ТК мереж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720080"/>
          </a:xfrm>
        </p:spPr>
        <p:txBody>
          <a:bodyPr/>
          <a:lstStyle/>
          <a:p>
            <a:r>
              <a:rPr lang="uk-UA" dirty="0" smtClean="0"/>
              <a:t>Методи та моделі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122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Технічні показники якості послуг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844824"/>
            <a:ext cx="90297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660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Показники якості послуг споживацькі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556792"/>
            <a:ext cx="90868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33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Показники якості послуг 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" y="1484784"/>
            <a:ext cx="90582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36" y="4961409"/>
            <a:ext cx="91344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94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Показники якості послуг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221726"/>
            <a:ext cx="9134475" cy="564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669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Нормативи якості послуг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014538"/>
            <a:ext cx="90868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021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</a:t>
            </a:r>
            <a:r>
              <a:rPr lang="uk-UA" dirty="0" smtClean="0"/>
              <a:t>і аналізу параметрів ТК мереж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5" y="1205423"/>
            <a:ext cx="899867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" y="3861048"/>
            <a:ext cx="90487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46998"/>
            <a:ext cx="8362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842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Оцінка пропускної здатності ТК мережі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700808"/>
            <a:ext cx="90201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1857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" y="3356992"/>
            <a:ext cx="90392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674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Зворотна задача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" y="1628800"/>
            <a:ext cx="90773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28875"/>
            <a:ext cx="187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02" y="2698054"/>
            <a:ext cx="6543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" y="3431309"/>
            <a:ext cx="9134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14" y="4869160"/>
            <a:ext cx="45148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599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Вихідні дані аналізу </a:t>
            </a:r>
            <a:r>
              <a:rPr lang="uk-UA" dirty="0"/>
              <a:t>Т</a:t>
            </a:r>
            <a:r>
              <a:rPr lang="uk-UA" dirty="0" smtClean="0"/>
              <a:t>К мережі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4" y="1916832"/>
            <a:ext cx="91154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594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Пропускна здатність ТК мережі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" y="1628800"/>
            <a:ext cx="9153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" y="2590013"/>
            <a:ext cx="9096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16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Якість обслуговування в ТК мережах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67" y="1988840"/>
            <a:ext cx="91630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777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Реальна пропускна здатність мережі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46" y="1556792"/>
            <a:ext cx="90868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3933056"/>
            <a:ext cx="912018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291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Продуктивність ТК мережі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1484784"/>
            <a:ext cx="9020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71042"/>
            <a:ext cx="17240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2852936"/>
            <a:ext cx="90201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" y="4581128"/>
            <a:ext cx="90963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676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Матриця продуктивності ТК мережі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67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212976"/>
            <a:ext cx="56197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45224"/>
            <a:ext cx="6267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820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Продуктивність ТК мереж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81" y="1484784"/>
            <a:ext cx="63912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" y="4797152"/>
            <a:ext cx="907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18" y="5101952"/>
            <a:ext cx="3733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075379"/>
            <a:ext cx="52101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50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Висновки аналізу продуктивності ТК мереж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786063"/>
            <a:ext cx="9096375" cy="165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428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 комутовані ТК мережі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43063"/>
            <a:ext cx="9048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" y="3001516"/>
            <a:ext cx="9039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573016"/>
            <a:ext cx="90487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6067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309320"/>
            <a:ext cx="6819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535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Початкові дані для аналізу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773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3262313"/>
            <a:ext cx="44100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30" y="3789040"/>
            <a:ext cx="8963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4171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521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Початкові обмеження аналізу продуктивності ТК мережі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28825"/>
            <a:ext cx="90963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637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Реалізація оцінки продуктивності та кількості каналів ТК мережі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488"/>
            <a:ext cx="91059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7" y="2924944"/>
            <a:ext cx="3019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6" y="3573016"/>
            <a:ext cx="91059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43518"/>
            <a:ext cx="41052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157192"/>
            <a:ext cx="33123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518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Показник якості послуг ТК мережі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44824"/>
            <a:ext cx="2438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87674"/>
            <a:ext cx="40481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23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Показники якості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" y="1772816"/>
            <a:ext cx="91154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004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Комутовані ТК мережі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0788"/>
            <a:ext cx="893058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" y="1923121"/>
            <a:ext cx="90678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956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Початкові дані аналізу 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89820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202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обмеження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881188"/>
            <a:ext cx="90392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219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розрахунку продуктивності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34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9241"/>
            <a:ext cx="9153526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91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Визначення сукупності шляхів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6" y="1556792"/>
            <a:ext cx="91916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61" y="4303889"/>
            <a:ext cx="44386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" y="4759069"/>
            <a:ext cx="9029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" y="5788057"/>
            <a:ext cx="9029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938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 перший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963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653136"/>
            <a:ext cx="90963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014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Матриця маршрутів ТК мережі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" y="1844824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190533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3" y="3861048"/>
            <a:ext cx="7629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028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" y="1556792"/>
            <a:ext cx="90392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5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Другий етап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9" y="1412776"/>
            <a:ext cx="90963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49" y="3622576"/>
            <a:ext cx="2369171" cy="67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9" y="4293096"/>
            <a:ext cx="9010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00676"/>
            <a:ext cx="804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373216"/>
            <a:ext cx="91249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0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Третій етап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249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1" y="2060848"/>
            <a:ext cx="2181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41" y="2564904"/>
            <a:ext cx="9067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3260228"/>
            <a:ext cx="9182100" cy="355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Показники якості послуг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628800"/>
            <a:ext cx="91154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694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Третій етап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" y="1484784"/>
            <a:ext cx="90201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2362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73" y="5409219"/>
            <a:ext cx="5772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837844"/>
            <a:ext cx="9086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2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Третій етап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412776"/>
            <a:ext cx="91249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1" y="4328482"/>
            <a:ext cx="20288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0963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2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Четвертий етап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4" y="1442438"/>
            <a:ext cx="91535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419" y="4221088"/>
            <a:ext cx="26003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6" y="4953705"/>
            <a:ext cx="9077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690278"/>
            <a:ext cx="3181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7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Четвертий етап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" y="1628800"/>
            <a:ext cx="90011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3133725"/>
            <a:ext cx="20383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" y="3790950"/>
            <a:ext cx="9134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99" y="4602460"/>
            <a:ext cx="1666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73216"/>
            <a:ext cx="70675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68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Розрахунок канальної ємності гілок ТК мережі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" y="1484784"/>
            <a:ext cx="91725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" y="4077072"/>
            <a:ext cx="55149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420888"/>
            <a:ext cx="916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95576"/>
            <a:ext cx="90963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4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аналізу та обмеження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" y="1556792"/>
            <a:ext cx="90582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9" y="2852936"/>
            <a:ext cx="90678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2377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та порядок аналізу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1153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5352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8241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Перший етап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28800"/>
            <a:ext cx="9096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352675"/>
            <a:ext cx="91154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05325"/>
            <a:ext cx="44481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2" y="5085184"/>
            <a:ext cx="91630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5192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Перший етап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" y="1700808"/>
            <a:ext cx="90773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82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Матриця маршрутів ТК мережі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82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93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Технічні показники якості послуг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" y="1279351"/>
            <a:ext cx="913447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4179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 другий аналізу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" y="1556792"/>
            <a:ext cx="9058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2117"/>
            <a:ext cx="90868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52101"/>
            <a:ext cx="29908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69160"/>
            <a:ext cx="581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9914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 другий аналізу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700808"/>
            <a:ext cx="8953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7257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" y="4149080"/>
            <a:ext cx="9067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4246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Порядок оцінки  продуктивності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484784"/>
            <a:ext cx="9105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0" y="2065809"/>
            <a:ext cx="90582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01" y="3630879"/>
            <a:ext cx="324599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06331"/>
            <a:ext cx="571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27023"/>
            <a:ext cx="56292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32" y="5445224"/>
            <a:ext cx="2857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805264"/>
            <a:ext cx="647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3541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Порядок оцінки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" y="1628800"/>
            <a:ext cx="90487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2515"/>
            <a:ext cx="2751364" cy="104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61831"/>
            <a:ext cx="638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" y="3645024"/>
            <a:ext cx="90868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" y="4365104"/>
            <a:ext cx="9105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9752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Порядок розрахунків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543402"/>
            <a:ext cx="90201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10552"/>
            <a:ext cx="3445019" cy="113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72352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5443321"/>
            <a:ext cx="90963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8436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Алгоритм усунення невизначеності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971"/>
            <a:ext cx="90582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420601"/>
            <a:ext cx="9086850" cy="208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4544888"/>
            <a:ext cx="91249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8410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Третій етап аналізу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238250"/>
            <a:ext cx="90963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3553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Третій етап аналізу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1412776"/>
            <a:ext cx="90106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936" y="2036050"/>
            <a:ext cx="272348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92" y="2815936"/>
            <a:ext cx="57340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573016"/>
            <a:ext cx="90773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5046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Четвертий етап аналізу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412776"/>
            <a:ext cx="9077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365276"/>
            <a:ext cx="9124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7" y="3409076"/>
            <a:ext cx="2276829" cy="62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7" y="4149080"/>
            <a:ext cx="91154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" y="4739630"/>
            <a:ext cx="90297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911205"/>
            <a:ext cx="2736665" cy="69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3506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</a:t>
            </a:r>
            <a:r>
              <a:rPr lang="en-US" dirty="0" smtClean="0"/>
              <a:t>’</a:t>
            </a:r>
            <a:r>
              <a:rPr lang="uk-UA" dirty="0" err="1" smtClean="0"/>
              <a:t>ятий</a:t>
            </a:r>
            <a:r>
              <a:rPr lang="uk-UA" dirty="0" smtClean="0"/>
              <a:t> етап аналізу 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962150"/>
            <a:ext cx="91059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6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Технічні показники якості послуг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" y="1475184"/>
            <a:ext cx="90868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0975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Шостий етап аналізу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843088"/>
            <a:ext cx="90487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6067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Дослідження живучості ТК мереж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" y="1174585"/>
            <a:ext cx="912495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9096375" cy="217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2928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Фактори, що визначають живучість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4" y="1484784"/>
            <a:ext cx="904875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" y="3068960"/>
            <a:ext cx="90201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301208"/>
            <a:ext cx="90582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7128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живучості ТК мереж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6" y="1484784"/>
            <a:ext cx="90392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7693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Функціональна живучість</a:t>
            </a:r>
            <a:endParaRPr lang="ru-RU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" y="1412776"/>
            <a:ext cx="91154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" y="3889275"/>
            <a:ext cx="9144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1017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Матриця живучості ТК мереж</a:t>
            </a: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6" y="1556792"/>
            <a:ext cx="90392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78916"/>
            <a:ext cx="4165464" cy="229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306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Структурна живучість</a:t>
            </a: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556792"/>
            <a:ext cx="91535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266429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377774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7038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4116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Точні та наближені методи аналізу</a:t>
            </a:r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" y="1412776"/>
            <a:ext cx="9096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1698"/>
            <a:ext cx="282271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97481"/>
            <a:ext cx="571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05794"/>
            <a:ext cx="61531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" y="3789040"/>
            <a:ext cx="90201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1548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Методи та порядок розрахунку живучості ТК мереж</a:t>
            </a:r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" y="1556792"/>
            <a:ext cx="90868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" y="2751032"/>
            <a:ext cx="90011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37112"/>
            <a:ext cx="2838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51424"/>
            <a:ext cx="63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22937"/>
            <a:ext cx="5305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2046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Основне рівняння</a:t>
            </a:r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" y="1628800"/>
            <a:ext cx="9058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69429"/>
            <a:ext cx="297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2564904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4822"/>
            <a:ext cx="48291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5" y="3533606"/>
            <a:ext cx="17430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23821"/>
            <a:ext cx="6953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50" y="3571434"/>
            <a:ext cx="3086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992" y="3544582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7920"/>
            <a:ext cx="63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886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Технічні показники якості послуг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" y="4447059"/>
            <a:ext cx="9134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3740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Порядок розрахунку живучості ТК мереж</a:t>
            </a:r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82100" cy="188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6673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Аналіз надійності ТК мереж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8" y="1268760"/>
            <a:ext cx="8963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" y="2904318"/>
            <a:ext cx="9039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2" y="3474073"/>
            <a:ext cx="9020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" y="4083673"/>
            <a:ext cx="90582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7552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Початкові дані аналізу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" y="1700808"/>
            <a:ext cx="90297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7756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Методи аналізу надійності ТК мереж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91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2276872"/>
            <a:ext cx="91249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10396"/>
            <a:ext cx="3013068" cy="55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871535"/>
            <a:ext cx="885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7" y="4797152"/>
            <a:ext cx="57054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7239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 аналізу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" y="1556792"/>
            <a:ext cx="9086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27" y="4023767"/>
            <a:ext cx="2890361" cy="120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340175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28084"/>
            <a:ext cx="81629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497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Варіанти умов аналізу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556792"/>
            <a:ext cx="90963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37867"/>
            <a:ext cx="4229849" cy="117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743200"/>
            <a:ext cx="61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6" y="3933056"/>
            <a:ext cx="8258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4182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 імовірнісних графів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" y="1543050"/>
            <a:ext cx="9067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08" y="3431131"/>
            <a:ext cx="6800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658" y="5805264"/>
            <a:ext cx="4886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6245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Показники надійності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010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500"/>
            <a:ext cx="2000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581877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88" y="3645024"/>
            <a:ext cx="53721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06" y="4869160"/>
            <a:ext cx="62293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83336"/>
            <a:ext cx="2647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64" y="5936677"/>
            <a:ext cx="61817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2595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Результат аналізу надійності ТК мереж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62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Технічні показники </a:t>
            </a:r>
            <a:r>
              <a:rPr lang="uk-UA" dirty="0" err="1" smtClean="0"/>
              <a:t>чкості</a:t>
            </a:r>
            <a:r>
              <a:rPr lang="uk-UA" dirty="0" smtClean="0"/>
              <a:t> послуг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7" y="1268760"/>
            <a:ext cx="912495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862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Технічні показники якості послуг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6369"/>
            <a:ext cx="91725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7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285</Words>
  <Application>Microsoft Office PowerPoint</Application>
  <PresentationFormat>Экран (4:3)</PresentationFormat>
  <Paragraphs>84</Paragraphs>
  <Slides>78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79" baseType="lpstr">
      <vt:lpstr>Тема Office</vt:lpstr>
      <vt:lpstr>Дослідження параметрів ТК мереж</vt:lpstr>
      <vt:lpstr>Якість обслуговування в ТК мережах</vt:lpstr>
      <vt:lpstr>Показники якості</vt:lpstr>
      <vt:lpstr>Показники якості послуг</vt:lpstr>
      <vt:lpstr>Технічні показники якості послуг</vt:lpstr>
      <vt:lpstr>Технічні показники якості послуг</vt:lpstr>
      <vt:lpstr>Технічні показники якості послуг</vt:lpstr>
      <vt:lpstr>Технічні показники чкості послуг</vt:lpstr>
      <vt:lpstr>Технічні показники якості послуг</vt:lpstr>
      <vt:lpstr>Технічні показники якості послуг</vt:lpstr>
      <vt:lpstr>Показники якості послуг споживацькі</vt:lpstr>
      <vt:lpstr>Показники якості послуг </vt:lpstr>
      <vt:lpstr>Показники якості послуг</vt:lpstr>
      <vt:lpstr>Нормативи якості послуг</vt:lpstr>
      <vt:lpstr>Задачі аналізу параметрів ТК мереж</vt:lpstr>
      <vt:lpstr>Оцінка пропускної здатності ТК мережі</vt:lpstr>
      <vt:lpstr>Зворотна задача</vt:lpstr>
      <vt:lpstr>Вихідні дані аналізу ТК мережі</vt:lpstr>
      <vt:lpstr>Пропускна здатність ТК мережі</vt:lpstr>
      <vt:lpstr>Реальна пропускна здатність мережі</vt:lpstr>
      <vt:lpstr>Продуктивність ТК мережі</vt:lpstr>
      <vt:lpstr>Матриця продуктивності ТК мережі</vt:lpstr>
      <vt:lpstr>Продуктивність ТК мереж</vt:lpstr>
      <vt:lpstr>Висновки аналізу продуктивності ТК мереж</vt:lpstr>
      <vt:lpstr>Не комутовані ТК мережі</vt:lpstr>
      <vt:lpstr>Початкові дані для аналізу</vt:lpstr>
      <vt:lpstr>Початкові обмеження аналізу продуктивності ТК мережі</vt:lpstr>
      <vt:lpstr>Реалізація оцінки продуктивності та кількості каналів ТК мережі</vt:lpstr>
      <vt:lpstr>Показник якості послуг ТК мережі</vt:lpstr>
      <vt:lpstr>Комутовані ТК мережі</vt:lpstr>
      <vt:lpstr>Початкові дані аналізу </vt:lpstr>
      <vt:lpstr>Основні обмеження</vt:lpstr>
      <vt:lpstr>Етапи розрахунку продуктивності</vt:lpstr>
      <vt:lpstr>Визначення сукупності шляхів</vt:lpstr>
      <vt:lpstr>Етап перший</vt:lpstr>
      <vt:lpstr>Матриця маршрутів ТК мережі</vt:lpstr>
      <vt:lpstr>Другий етап</vt:lpstr>
      <vt:lpstr>Другий етап</vt:lpstr>
      <vt:lpstr>Третій етап</vt:lpstr>
      <vt:lpstr>Третій етап</vt:lpstr>
      <vt:lpstr>Третій етап</vt:lpstr>
      <vt:lpstr>Четвертий етап</vt:lpstr>
      <vt:lpstr>Четвертий етап</vt:lpstr>
      <vt:lpstr>Розрахунок канальної ємності гілок ТК мережі</vt:lpstr>
      <vt:lpstr>Задача аналізу та обмеження</vt:lpstr>
      <vt:lpstr>Етапи та порядок аналізу</vt:lpstr>
      <vt:lpstr>Перший етап</vt:lpstr>
      <vt:lpstr>Перший етап</vt:lpstr>
      <vt:lpstr>Матриця маршрутів ТК мережі</vt:lpstr>
      <vt:lpstr>Етап другий аналізу</vt:lpstr>
      <vt:lpstr>Етап другий аналізу</vt:lpstr>
      <vt:lpstr>Порядок оцінки  продуктивності</vt:lpstr>
      <vt:lpstr>Порядок оцінки</vt:lpstr>
      <vt:lpstr>Порядок розрахунків</vt:lpstr>
      <vt:lpstr>Алгоритм усунення невизначеності</vt:lpstr>
      <vt:lpstr>Третій етап аналізу</vt:lpstr>
      <vt:lpstr>Третій етап аналізу</vt:lpstr>
      <vt:lpstr>Четвертий етап аналізу</vt:lpstr>
      <vt:lpstr>П’ятий етап аналізу </vt:lpstr>
      <vt:lpstr>Шостий етап аналізу</vt:lpstr>
      <vt:lpstr>Дослідження живучості ТК мереж</vt:lpstr>
      <vt:lpstr>Фактори, що визначають живучість</vt:lpstr>
      <vt:lpstr>Види живучості ТК мереж</vt:lpstr>
      <vt:lpstr>Функціональна живучість</vt:lpstr>
      <vt:lpstr>Матриця живучості ТК мереж</vt:lpstr>
      <vt:lpstr>Структурна живучість</vt:lpstr>
      <vt:lpstr>Точні та наближені методи аналізу</vt:lpstr>
      <vt:lpstr>Методи та порядок розрахунку живучості ТК мереж</vt:lpstr>
      <vt:lpstr>Основне рівняння</vt:lpstr>
      <vt:lpstr>Порядок розрахунку живучості ТК мереж</vt:lpstr>
      <vt:lpstr>Аналіз надійності ТК мереж</vt:lpstr>
      <vt:lpstr>Початкові дані аналізу</vt:lpstr>
      <vt:lpstr>Методи аналізу надійності ТК мереж</vt:lpstr>
      <vt:lpstr>Методи аналізу</vt:lpstr>
      <vt:lpstr>Варіанти умов аналізу</vt:lpstr>
      <vt:lpstr>Метод імовірнісних графів</vt:lpstr>
      <vt:lpstr>Показники надійності</vt:lpstr>
      <vt:lpstr>Результат аналізу надійності ТК мереж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параметрів ТК мереж</dc:title>
  <dc:creator>User</dc:creator>
  <cp:lastModifiedBy>User</cp:lastModifiedBy>
  <cp:revision>121</cp:revision>
  <dcterms:created xsi:type="dcterms:W3CDTF">2024-10-29T09:16:56Z</dcterms:created>
  <dcterms:modified xsi:type="dcterms:W3CDTF">2024-11-11T11:07:09Z</dcterms:modified>
</cp:coreProperties>
</file>