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1" r:id="rId3"/>
    <p:sldId id="262" r:id="rId4"/>
    <p:sldId id="260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>
        <p:scale>
          <a:sx n="72" d="100"/>
          <a:sy n="72" d="100"/>
        </p:scale>
        <p:origin x="-131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19B4D1-0C49-484C-837F-EB6C9CE141F5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4CBD95-DA27-4A4C-87E3-727286A8E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r>
              <a:rPr lang="uk-UA" dirty="0"/>
              <a:t>Прибутковість видів економічної діяльності (2010-2018 рр.)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r>
              <a:rPr lang="uk-UA" dirty="0"/>
              <a:t> Україна </a:t>
            </a:r>
            <a:r>
              <a:rPr lang="en-US" dirty="0"/>
              <a:t>http://www.ukrstat.gov.ua/druk/publicat/kat_u/2019/zb/12/zb_dsp_2018.pdf</a:t>
            </a:r>
            <a:r>
              <a:rPr lang="uk-UA" dirty="0"/>
              <a:t> </a:t>
            </a:r>
          </a:p>
          <a:p>
            <a:r>
              <a:rPr lang="uk-UA" dirty="0"/>
              <a:t>Житомирська область </a:t>
            </a:r>
            <a:r>
              <a:rPr lang="en-US" dirty="0"/>
              <a:t>http://www.zt.ukrstat.gov.ua/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11532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Кількість конкурентів </a:t>
            </a:r>
            <a:r>
              <a:rPr lang="en-US" dirty="0"/>
              <a:t>https://www.0412.ua/catalog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uk-UA" dirty="0"/>
              <a:t>Перспективність ринку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00108"/>
            <a:ext cx="82582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uk-UA" dirty="0"/>
              <a:t>Перспективність ринку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60"/>
            <a:ext cx="80438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Обсяги виробництва основних видів молочної продукції переробної промисловості України 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946572"/>
              </p:ext>
            </p:extLst>
          </p:nvPr>
        </p:nvGraphicFramePr>
        <p:xfrm>
          <a:off x="755575" y="1609725"/>
          <a:ext cx="6408712" cy="4922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921"/>
                <a:gridCol w="438461"/>
                <a:gridCol w="438461"/>
                <a:gridCol w="438461"/>
                <a:gridCol w="445391"/>
                <a:gridCol w="438461"/>
                <a:gridCol w="1015516"/>
                <a:gridCol w="1161040"/>
              </a:tblGrid>
              <a:tr h="67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Найменування продукції, одиниця вимірювання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2016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2017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2019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Темпи росту 2019 р. до 2015 р, %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Темпи приросту 2019 р. до </a:t>
                      </a:r>
                      <a:endParaRPr lang="uk-UA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2015 р, %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</a:tr>
              <a:tr h="168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</a:tr>
              <a:tr h="130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Молоко та вершки незгущені й без додання цукру чи інших підсолоджувальних речовин жирністю не більше 1%, у первинних пакуваннях об’ємом нетто більше 2 л, тис.т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58534" marR="58534" marT="0" marB="0"/>
                </a:tc>
              </a:tr>
              <a:tr h="146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Молоко та вершки незгущені й без додання цукру чи інших підсолоджувальних речовин жирністю більше 1%, але не більше 6%, у первинних пакуваннях об’ємом нетто не більше 2 л, тис.т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58534" marR="58534" marT="0" marB="0"/>
                </a:tc>
              </a:tr>
              <a:tr h="130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Молоко та вершки незгущені й без додання цукру чи інших підсолоджувальних речовин жирністю більше 21%, у первинних пакуваннях об’ємом більше 2 л, тис.т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58534" marR="58534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58534" marR="585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22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uk-UA" sz="2000" dirty="0"/>
              <a:t>Основні характеристики переробної промисловості України 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860310"/>
              </p:ext>
            </p:extLst>
          </p:nvPr>
        </p:nvGraphicFramePr>
        <p:xfrm>
          <a:off x="683569" y="1052732"/>
          <a:ext cx="6912766" cy="5459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3"/>
                <a:gridCol w="648072"/>
                <a:gridCol w="576064"/>
                <a:gridCol w="504056"/>
                <a:gridCol w="504056"/>
                <a:gridCol w="599550"/>
                <a:gridCol w="984625"/>
              </a:tblGrid>
              <a:tr h="41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Найменування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2015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Відхилення 2018 р. до 2014 р, 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13855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Кількість суб’єктів господарювання, одиниць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Усього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18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переробна промисловість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% переробної промисловості до загальної кількості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13855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Кількість найнятих працівників у суб’єктів господарювання, тис. осіб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Усього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177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переробна промисловість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41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% переробної промисловості до загальної кількості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13855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Витрати на оплату праці  працівників підприємств, млн. грн.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Усього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203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переробна промисловість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41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% переробної промисловості до загальної кількості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13855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Обсяг реалізованої продукції (товарів, послуг) підприємств, млн. грн.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Усього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20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переробна промисловість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% переробної промисловості до загальної кількості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13855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Фінансові результати до оподаткування підприємств, млн. грн.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Усього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177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переробна промисловість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  <a:tr h="41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% переробної промисловості до загальної кількості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4" marR="405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96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39000" cy="360040"/>
          </a:xfrm>
        </p:spPr>
        <p:txBody>
          <a:bodyPr>
            <a:normAutofit/>
          </a:bodyPr>
          <a:lstStyle/>
          <a:p>
            <a:r>
              <a:rPr lang="uk-UA" sz="1600" dirty="0"/>
              <a:t>Кількісні показники розвитку </a:t>
            </a:r>
            <a:r>
              <a:rPr lang="uk-UA" sz="1600" dirty="0" smtClean="0"/>
              <a:t>промисловості </a:t>
            </a:r>
            <a:r>
              <a:rPr lang="uk-UA" sz="1600" dirty="0"/>
              <a:t>України </a:t>
            </a:r>
            <a:endParaRPr lang="uk-UA" sz="16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153187"/>
              </p:ext>
            </p:extLst>
          </p:nvPr>
        </p:nvGraphicFramePr>
        <p:xfrm>
          <a:off x="827584" y="1052732"/>
          <a:ext cx="6984776" cy="4904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/>
                <a:gridCol w="371457"/>
                <a:gridCol w="511081"/>
                <a:gridCol w="511081"/>
                <a:gridCol w="766621"/>
              </a:tblGrid>
              <a:tr h="3274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Показник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2017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2018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Відхилення 2018 р. до 2016 р. 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37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+\-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%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156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1. Кількість підприємств усього, одиниць у тому числі: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 великі підприємства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 середні підприємства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 малі підприємства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 з них мікропідприємства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338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2. Питома вага великих підприємств у галузі, у % до загальної кількості підприємств відповідного виду діяльності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397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3. Питома вага малих підприємств у галузі, у % до загальної кількості підприємств відповідного виду діяльності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4. Кількість зайнятих працівників усього, тис. осіб у тому числі на: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 великі підприємства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 середні підприємства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 малі підприємства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 з них мікропідприємства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351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5. Питома вага зайнятих на великих підприємствах, у % до загальної чисельності зайнятих відповідного виду діяльності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471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6. Обсяг реалізованої продукції (товарів, послуг) підприємств галузі, млн. грн. у тому числі: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 великі підприємства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 середні підприємства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 малі підприємства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  <a:tr h="20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- з них мікропідприємства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8" marR="493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813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</TotalTime>
  <Words>432</Words>
  <Application>Microsoft Office PowerPoint</Application>
  <PresentationFormat>Экран (4:3)</PresentationFormat>
  <Paragraphs>242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Прибутковість видів економічної діяльності (2010-2018 рр.)</vt:lpstr>
      <vt:lpstr>Презентация PowerPoint</vt:lpstr>
      <vt:lpstr>Презентация PowerPoint</vt:lpstr>
      <vt:lpstr>Кількість конкурентів https://www.0412.ua/catalog</vt:lpstr>
      <vt:lpstr>Перспективність ринку</vt:lpstr>
      <vt:lpstr>Перспективність ринку</vt:lpstr>
      <vt:lpstr>Обсяги виробництва основних видів молочної продукції переробної промисловості України </vt:lpstr>
      <vt:lpstr>Основні характеристики переробної промисловості України </vt:lpstr>
      <vt:lpstr>Кількісні показники розвитку промисловості України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“Норвегія-Україна. Професійна адоптація. Інтеграція в державну систему” </dc:title>
  <dc:creator>AdminR</dc:creator>
  <cp:lastModifiedBy>Anonim from Hacapetovka</cp:lastModifiedBy>
  <cp:revision>15</cp:revision>
  <dcterms:created xsi:type="dcterms:W3CDTF">2020-09-25T06:04:44Z</dcterms:created>
  <dcterms:modified xsi:type="dcterms:W3CDTF">2021-02-09T17:47:24Z</dcterms:modified>
</cp:coreProperties>
</file>