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7B8-065C-4698-9FF2-40B377DB02BD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94EA-E19D-4A1C-A1CD-EAC3571E57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59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7B8-065C-4698-9FF2-40B377DB02BD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94EA-E19D-4A1C-A1CD-EAC3571E57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9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7B8-065C-4698-9FF2-40B377DB02BD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94EA-E19D-4A1C-A1CD-EAC3571E57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796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7B8-065C-4698-9FF2-40B377DB02BD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94EA-E19D-4A1C-A1CD-EAC3571E57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40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7B8-065C-4698-9FF2-40B377DB02BD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94EA-E19D-4A1C-A1CD-EAC3571E57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929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7B8-065C-4698-9FF2-40B377DB02BD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94EA-E19D-4A1C-A1CD-EAC3571E57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70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7B8-065C-4698-9FF2-40B377DB02BD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94EA-E19D-4A1C-A1CD-EAC3571E57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97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7B8-065C-4698-9FF2-40B377DB02BD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94EA-E19D-4A1C-A1CD-EAC3571E57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827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7B8-065C-4698-9FF2-40B377DB02BD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94EA-E19D-4A1C-A1CD-EAC3571E57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377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7B8-065C-4698-9FF2-40B377DB02BD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94EA-E19D-4A1C-A1CD-EAC3571E57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601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7B8-065C-4698-9FF2-40B377DB02BD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94EA-E19D-4A1C-A1CD-EAC3571E57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934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6E7B8-065C-4698-9FF2-40B377DB02BD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794EA-E19D-4A1C-A1CD-EAC3571E572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775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Історія логотипів відомих брендів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03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/>
              <a:t>Apple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 descr="https://bazilik.media/wp-content/uploads/2021/02/9/apple-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47" y="1825625"/>
            <a:ext cx="2992906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93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https://bazilik.media/wp-content/uploads/2021/02/9/1200px-apple_computer_logo_rainbow.svg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08" y="1825625"/>
            <a:ext cx="373238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389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https://bazilik.media/wp-content/uploads/2021/02/9/apple_logo_black.sv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42" y="1690688"/>
            <a:ext cx="3662376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86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https://bazilik.media/wp-content/uploads/2021/02/9/unnamed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63" y="1825625"/>
            <a:ext cx="372007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73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Samsung</a:t>
            </a:r>
            <a:endParaRPr lang="uk-UA" dirty="0"/>
          </a:p>
        </p:txBody>
      </p:sp>
      <p:pic>
        <p:nvPicPr>
          <p:cNvPr id="4" name="Объект 3" descr="https://bazilik.media/wp-content/uploads/2021/02/9/fb6eca87a3c467e8f8b5f422dd629f1e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5" y="1591332"/>
            <a:ext cx="5899030" cy="258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azilik.media/wp-content/uploads/2021/02/9/samsung-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239" y="3450566"/>
            <a:ext cx="6667500" cy="2932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52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Nike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 descr="https://bazilik.media/wp-content/uploads/2021/02/9/image_2021-02-09_12-58-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319842"/>
            <a:ext cx="4697982" cy="250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azilik.media/wp-content/uploads/2021/02/9/50ab05cdd5cc9f5ba2fdafbb49ad00e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42" y="3355675"/>
            <a:ext cx="6478437" cy="306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52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https://bazilik.media/wp-content/uploads/2021/02/9/large_thumbnai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88" y="1825625"/>
            <a:ext cx="773382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666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Lacoste</a:t>
            </a:r>
            <a:endParaRPr lang="uk-UA" dirty="0"/>
          </a:p>
        </p:txBody>
      </p:sp>
      <p:pic>
        <p:nvPicPr>
          <p:cNvPr id="4" name="Объект 3" descr="https://bazilik.media/wp-content/uploads/2021/02/9/firstversions_lacoste-crocodile-inspiration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91" y="1853496"/>
            <a:ext cx="3893209" cy="2796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azilik.media/wp-content/uploads/2021/02/9/lacoste-logo-800x442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87" y="2829464"/>
            <a:ext cx="4695645" cy="3058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52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717"/>
          </a:xfrm>
        </p:spPr>
        <p:txBody>
          <a:bodyPr/>
          <a:lstStyle/>
          <a:p>
            <a:pPr algn="ctr"/>
            <a:r>
              <a:rPr lang="uk-UA" b="1" dirty="0" err="1" smtClean="0"/>
              <a:t>McDonald’s</a:t>
            </a:r>
            <a:endParaRPr lang="uk-UA" dirty="0"/>
          </a:p>
        </p:txBody>
      </p:sp>
      <p:pic>
        <p:nvPicPr>
          <p:cNvPr id="4" name="Объект 3" descr="https://bazilik.media/wp-content/uploads/2021/02/9/pervoe-zdanye-mak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93" y="1258888"/>
            <a:ext cx="6157214" cy="4918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64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https://bazilik.media/wp-content/uploads/2021/02/9/4c2233262453f6faa538430dc4a237e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36" y="1690688"/>
            <a:ext cx="47815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azilik.media/wp-content/uploads/2021/02/9/3ec242dea72660a638d553e512ddab9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95" y="2343689"/>
            <a:ext cx="3228975" cy="325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07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https://bazilik.media/wp-content/uploads/2021/02/9/1280px-mcdonalds_logo_1953-1960.sv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89" y="2096219"/>
            <a:ext cx="6916947" cy="109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azilik.media/wp-content/uploads/2021/02/9/ceaec8914e880a75983f1bbd5bcf6eba59-08-mcdonalds-logo.2x.rsocial.w6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34" y="2993366"/>
            <a:ext cx="6574766" cy="3431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88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/>
              <a:t>Burger</a:t>
            </a:r>
            <a:r>
              <a:rPr lang="uk-UA" b="1" dirty="0"/>
              <a:t> </a:t>
            </a:r>
            <a:r>
              <a:rPr lang="uk-UA" b="1" dirty="0" err="1" smtClean="0"/>
              <a:t>King</a:t>
            </a:r>
            <a:endParaRPr lang="uk-UA" dirty="0"/>
          </a:p>
        </p:txBody>
      </p:sp>
      <p:pic>
        <p:nvPicPr>
          <p:cNvPr id="4" name="Объект 3" descr="https://bazilik.media/wp-content/uploads/2021/02/9/burger-king-logo-195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8" y="1690688"/>
            <a:ext cx="4881933" cy="281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azilik.media/wp-content/uploads/2021/02/9/burger-king-logo-195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77" y="2656936"/>
            <a:ext cx="4904476" cy="325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08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bazilik.media/wp-content/uploads/2021/02/9/original-burger-king-log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8" y="1446064"/>
            <a:ext cx="3954566" cy="26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azilik.media/wp-content/uploads/2021/02/9/old-burger-king-logo-meani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99403"/>
            <a:ext cx="5397979" cy="403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49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bazilik.media/wp-content/uploads/2021/02/9/e4793eff-8b30-47cf-a70b-a3acf3c6bc97_rw_19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4" y="681487"/>
            <a:ext cx="4710023" cy="336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azilik.media/wp-content/uploads/2021/02/9/old-burger-king-logo-meani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33" y="2329132"/>
            <a:ext cx="6390017" cy="3795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79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Starbucks</a:t>
            </a:r>
            <a:endParaRPr lang="uk-UA" dirty="0"/>
          </a:p>
        </p:txBody>
      </p:sp>
      <p:pic>
        <p:nvPicPr>
          <p:cNvPr id="4" name="Объект 3" descr="https://bazilik.media/wp-content/uploads/2021/02/9/d2d773af6093e867bde5fef6e457511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8" y="1411557"/>
            <a:ext cx="5266616" cy="429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azilik.media/wp-content/uploads/2021/02/9/44b0b6460f9ad67ee5e3f762e123263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98" y="1411557"/>
            <a:ext cx="5319443" cy="4941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80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bazilik.media/wp-content/uploads/2021/02/9/6401066_preview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2" y="1066501"/>
            <a:ext cx="43513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azilik.media/wp-content/uploads/2021/02/9/1200px-starbucks_corporation_logo_2011.sv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85" y="479935"/>
            <a:ext cx="4779034" cy="4937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648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Office PowerPoint</Application>
  <PresentationFormat>Широкоэкранный</PresentationFormat>
  <Paragraphs>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Історія логотипів відомих брендів </vt:lpstr>
      <vt:lpstr>McDonald’s</vt:lpstr>
      <vt:lpstr>Презентация PowerPoint</vt:lpstr>
      <vt:lpstr>Презентация PowerPoint</vt:lpstr>
      <vt:lpstr>Burger King</vt:lpstr>
      <vt:lpstr>Презентация PowerPoint</vt:lpstr>
      <vt:lpstr>Презентация PowerPoint</vt:lpstr>
      <vt:lpstr>Starbucks</vt:lpstr>
      <vt:lpstr>Презентация PowerPoint</vt:lpstr>
      <vt:lpstr>Apple </vt:lpstr>
      <vt:lpstr>Презентация PowerPoint</vt:lpstr>
      <vt:lpstr>Презентация PowerPoint</vt:lpstr>
      <vt:lpstr>Презентация PowerPoint</vt:lpstr>
      <vt:lpstr>Samsung</vt:lpstr>
      <vt:lpstr>Nike</vt:lpstr>
      <vt:lpstr>Презентация PowerPoint</vt:lpstr>
      <vt:lpstr>Lacoste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логотипів відомих брендів </dc:title>
  <dc:creator>Пащенко Ольга Петрівна</dc:creator>
  <cp:lastModifiedBy>Пащенко Ольга Петрівна</cp:lastModifiedBy>
  <cp:revision>14</cp:revision>
  <dcterms:created xsi:type="dcterms:W3CDTF">2022-09-22T13:21:43Z</dcterms:created>
  <dcterms:modified xsi:type="dcterms:W3CDTF">2022-09-22T13:34:16Z</dcterms:modified>
</cp:coreProperties>
</file>