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ECE5C3-B44B-4146-BE41-9412ADA48204}"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429BEC-C0E0-430A-A01C-296912D79781}"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D4ECE5C3-B44B-4146-BE41-9412ADA48204}"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ECE5C3-B44B-4146-BE41-9412ADA48204}"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ECE5C3-B44B-4146-BE41-9412ADA48204}"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429BEC-C0E0-430A-A01C-296912D79781}"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ECE5C3-B44B-4146-BE41-9412ADA48204}" type="datetimeFigureOut">
              <a:rPr lang="uk-UA" smtClean="0"/>
              <a:t>16.12.2021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4ECE5C3-B44B-4146-BE41-9412ADA48204}"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C429BEC-C0E0-430A-A01C-296912D79781}" type="slidenum">
              <a:rPr lang="uk-UA" smtClean="0"/>
              <a:t>‹#›</a:t>
            </a:fld>
            <a:endParaRPr lang="uk-UA"/>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ECE5C3-B44B-4146-BE41-9412ADA48204}" type="datetimeFigureOut">
              <a:rPr lang="uk-UA" smtClean="0"/>
              <a:t>16.12.2021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9C429BEC-C0E0-430A-A01C-296912D79781}" type="slidenum">
              <a:rPr lang="uk-UA" smtClean="0"/>
              <a:t>‹#›</a:t>
            </a:fld>
            <a:endParaRPr lang="uk-UA"/>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ECE5C3-B44B-4146-BE41-9412ADA48204}" type="datetimeFigureOut">
              <a:rPr lang="uk-UA" smtClean="0"/>
              <a:t>16.12.2021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CE5C3-B44B-4146-BE41-9412ADA48204}" type="datetimeFigureOut">
              <a:rPr lang="uk-UA" smtClean="0"/>
              <a:t>16.12.2021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ECE5C3-B44B-4146-BE41-9412ADA48204}"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C429BEC-C0E0-430A-A01C-296912D79781}" type="slidenum">
              <a:rPr lang="uk-UA" smtClean="0"/>
              <a:t>‹#›</a:t>
            </a:fld>
            <a:endParaRPr lang="uk-U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ECE5C3-B44B-4146-BE41-9412ADA48204}" type="datetimeFigureOut">
              <a:rPr lang="uk-UA" smtClean="0"/>
              <a:t>16.12.2021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9C429BEC-C0E0-430A-A01C-296912D79781}"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D4ECE5C3-B44B-4146-BE41-9412ADA48204}" type="datetimeFigureOut">
              <a:rPr lang="uk-UA" smtClean="0"/>
              <a:t>16.12.2021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C429BEC-C0E0-430A-A01C-296912D7978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ana-commerce.com/" TargetMode="External"/><Relationship Id="rId2" Type="http://schemas.openxmlformats.org/officeDocument/2006/relationships/hyperlink" Target="https://jobs.dou.ua/companies/ism-ukraine/" TargetMode="External"/><Relationship Id="rId1" Type="http://schemas.openxmlformats.org/officeDocument/2006/relationships/slideLayout" Target="../slideLayouts/slideLayout1.xml"/><Relationship Id="rId6" Type="http://schemas.openxmlformats.org/officeDocument/2006/relationships/hyperlink" Target="https://jobs.dou.ua/companies/jelastic/" TargetMode="External"/><Relationship Id="rId5" Type="http://schemas.openxmlformats.org/officeDocument/2006/relationships/hyperlink" Target="https://jobs.dou.ua/companies/ignite-ua/" TargetMode="External"/><Relationship Id="rId4" Type="http://schemas.openxmlformats.org/officeDocument/2006/relationships/hyperlink" Target="https://www.easygenerator.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jobs.dou.ua/companies/cinegy/" TargetMode="External"/><Relationship Id="rId2" Type="http://schemas.openxmlformats.org/officeDocument/2006/relationships/hyperlink" Target="https://jobs.dou.ua/companies/adyax/" TargetMode="External"/><Relationship Id="rId1" Type="http://schemas.openxmlformats.org/officeDocument/2006/relationships/slideLayout" Target="../slideLayouts/slideLayout1.xml"/><Relationship Id="rId4" Type="http://schemas.openxmlformats.org/officeDocument/2006/relationships/hyperlink" Target="http://www.bliscom.ua/"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jobs.dou.ua/companies/stuzo/" TargetMode="External"/><Relationship Id="rId2" Type="http://schemas.openxmlformats.org/officeDocument/2006/relationships/hyperlink" Target="https://jobs.dou.ua/companies/softengi/" TargetMode="External"/><Relationship Id="rId1" Type="http://schemas.openxmlformats.org/officeDocument/2006/relationships/slideLayout" Target="../slideLayouts/slideLayout1.xml"/><Relationship Id="rId4" Type="http://schemas.openxmlformats.org/officeDocument/2006/relationships/hyperlink" Target="http://meg.co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jobs.dou.ua/companies/jbs/" TargetMode="External"/><Relationship Id="rId13" Type="http://schemas.openxmlformats.org/officeDocument/2006/relationships/hyperlink" Target="https://jobs.dou.ua/companies/virtuace-inc/" TargetMode="External"/><Relationship Id="rId3" Type="http://schemas.openxmlformats.org/officeDocument/2006/relationships/hyperlink" Target="https://jobs.dou.ua/companies/df-studio/" TargetMode="External"/><Relationship Id="rId7" Type="http://schemas.openxmlformats.org/officeDocument/2006/relationships/hyperlink" Target="https://jobs.dou.ua/companies/itua/" TargetMode="External"/><Relationship Id="rId12" Type="http://schemas.openxmlformats.org/officeDocument/2006/relationships/hyperlink" Target="https://jobs.dou.ua/companies/uni-bit/" TargetMode="External"/><Relationship Id="rId2" Type="http://schemas.openxmlformats.org/officeDocument/2006/relationships/hyperlink" Target="https://jobs.dou.ua/companies/codevog/" TargetMode="External"/><Relationship Id="rId1" Type="http://schemas.openxmlformats.org/officeDocument/2006/relationships/slideLayout" Target="../slideLayouts/slideLayout1.xml"/><Relationship Id="rId6" Type="http://schemas.openxmlformats.org/officeDocument/2006/relationships/hyperlink" Target="https://jobs.dou.ua/companies/intellica/" TargetMode="External"/><Relationship Id="rId11" Type="http://schemas.openxmlformats.org/officeDocument/2006/relationships/hyperlink" Target="https://jobs.dou.ua/companies/spheremall/" TargetMode="External"/><Relationship Id="rId5" Type="http://schemas.openxmlformats.org/officeDocument/2006/relationships/hyperlink" Target="https://jobs.dou.ua/companies/inp-software/" TargetMode="External"/><Relationship Id="rId15" Type="http://schemas.openxmlformats.org/officeDocument/2006/relationships/hyperlink" Target="https://jobs.dou.ua/companies/zinit-solutions-gmbh/" TargetMode="External"/><Relationship Id="rId10" Type="http://schemas.openxmlformats.org/officeDocument/2006/relationships/hyperlink" Target="https://www.seotm.com/" TargetMode="External"/><Relationship Id="rId4" Type="http://schemas.openxmlformats.org/officeDocument/2006/relationships/hyperlink" Target="https://jobs.dou.ua/companies/full-circle-data-services/" TargetMode="External"/><Relationship Id="rId9" Type="http://schemas.openxmlformats.org/officeDocument/2006/relationships/hyperlink" Target="https://jobs.dou.ua/companies/mgroup-dp/" TargetMode="External"/><Relationship Id="rId14" Type="http://schemas.openxmlformats.org/officeDocument/2006/relationships/hyperlink" Target="https://jobs.dou.ua/companies/xpand/"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zhitomir.itstep.org/" TargetMode="External"/><Relationship Id="rId3" Type="http://schemas.openxmlformats.org/officeDocument/2006/relationships/hyperlink" Target="https://dou.ua/calendar/12563/" TargetMode="External"/><Relationship Id="rId7" Type="http://schemas.openxmlformats.org/officeDocument/2006/relationships/hyperlink" Target="https://ithub.com.ua/" TargetMode="External"/><Relationship Id="rId2" Type="http://schemas.openxmlformats.org/officeDocument/2006/relationships/hyperlink" Target="https://www.facebook.com/GeekSpaceIT/" TargetMode="External"/><Relationship Id="rId1" Type="http://schemas.openxmlformats.org/officeDocument/2006/relationships/slideLayout" Target="../slideLayouts/slideLayout1.xml"/><Relationship Id="rId6" Type="http://schemas.openxmlformats.org/officeDocument/2006/relationships/hyperlink" Target="http://znau.edu.ua/images/vstupniku/informatsijni-materiali/%D0%9F%D0%B5%D1%80%D0%B5%D0%BB%D1%96%D0%BA_%D1%81%D0%BF%D0%B5%D1%86%D1%96%D0%B0%D0%BB%D1%8C%D0%BD%D0%BE%D1%81%D1%82%D0%B5%D0%B9,%20%D0%B7%D0%B0%20%D1%8F%D0%BA%D0%B8%D0%BC%D0%B8%20%D0%BE%D0%B3%D0%BE%D0%BB%D0%BE%D1%88%D1%83%D1%94%D1%82%D1%8C%D1%81%D1%8F%20%D0%BF%D1%80%D0%B8%D0%B9%D0%BE%D0%BC%20%D0%BD%D0%B0%20%D0%BD%D0%B0%D0%B2%D1%87%D0%B0%D0%BD%D0%BD%D1%8F%20%D0%B4%D0%BE%20%D0%96%D0%9D%D0%90%D0%95%D0%A3%20%D0%B2%202017%20%D1%80%D0%BE%D1%86%D1%96.pdf" TargetMode="External"/><Relationship Id="rId5" Type="http://schemas.openxmlformats.org/officeDocument/2006/relationships/hyperlink" Target="https://zu.edu.ua/fm" TargetMode="External"/><Relationship Id="rId10" Type="http://schemas.openxmlformats.org/officeDocument/2006/relationships/hyperlink" Target="http://salesforce.com/" TargetMode="External"/><Relationship Id="rId4" Type="http://schemas.openxmlformats.org/officeDocument/2006/relationships/hyperlink" Target="https://ztu.edu.ua/ua/structure/faculties/fikt/" TargetMode="External"/><Relationship Id="rId9" Type="http://schemas.openxmlformats.org/officeDocument/2006/relationships/hyperlink" Target="https://viseven.ru/we-are-hiring/it-academy"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talks.happymonday.com.ua/why-linkedin-does-not-work/"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cp.unisender.com/ru/v5/subscribe-form/view/6h4m15495jcj5koai3xxapamaux6aeq1jer1ruka" TargetMode="External"/><Relationship Id="rId2" Type="http://schemas.openxmlformats.org/officeDocument/2006/relationships/hyperlink" Target="https://www.facebook.com/happymondayua" TargetMode="External"/><Relationship Id="rId1" Type="http://schemas.openxmlformats.org/officeDocument/2006/relationships/slideLayout" Target="../slideLayouts/slideLayout1.xml"/><Relationship Id="rId4" Type="http://schemas.openxmlformats.org/officeDocument/2006/relationships/hyperlink" Target="https://goo.gl/xnF4Kk"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goo.gl/v6yXG9" TargetMode="External"/><Relationship Id="rId2" Type="http://schemas.openxmlformats.org/officeDocument/2006/relationships/hyperlink" Target="https://goo.gl/RezAEX"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 TargetMode="External"/><Relationship Id="rId2" Type="http://schemas.openxmlformats.org/officeDocument/2006/relationships/hyperlink" Target="http://www.linkedin.com/" TargetMode="External"/><Relationship Id="rId1" Type="http://schemas.openxmlformats.org/officeDocument/2006/relationships/slideLayout" Target="../slideLayouts/slideLayout1.xml"/><Relationship Id="rId4" Type="http://schemas.openxmlformats.org/officeDocument/2006/relationships/hyperlink" Target="http://www.vitaliypodoba.com/2014/03/newbie-programmer-how-to-get-practic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jobs.dou.ua/companies/?name=%D0%B6%D0%B8%D1%82%D0%BE%D0%BC%D0%B8%D1%80" TargetMode="External"/><Relationship Id="rId2" Type="http://schemas.openxmlformats.org/officeDocument/2006/relationships/hyperlink" Target="https://jobs.dou.ua/salaries/#period=dec2016&amp;city=Zhytomyr&amp;title=Software%20Engineer&amp;language=&amp;spec=&amp;exp1=0&amp;exp2=10"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viseven.com/we-are-hiring/it-academy" TargetMode="External"/><Relationship Id="rId2" Type="http://schemas.openxmlformats.org/officeDocument/2006/relationships/hyperlink" Target="https://jobs.dou.ua/companies/qap/" TargetMode="External"/><Relationship Id="rId1" Type="http://schemas.openxmlformats.org/officeDocument/2006/relationships/slideLayout" Target="../slideLayouts/slideLayout1.xml"/><Relationship Id="rId5" Type="http://schemas.openxmlformats.org/officeDocument/2006/relationships/hyperlink" Target="https://jobs.dou.ua/companies/infopulse/" TargetMode="External"/><Relationship Id="rId4" Type="http://schemas.openxmlformats.org/officeDocument/2006/relationships/hyperlink" Target="http://salesforc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692696"/>
            <a:ext cx="8640960" cy="5904655"/>
          </a:xfrm>
        </p:spPr>
        <p:txBody>
          <a:bodyPr>
            <a:normAutofit/>
          </a:bodyPr>
          <a:lstStyle/>
          <a:p>
            <a:r>
              <a:rPr lang="uk-UA" sz="1400" dirty="0"/>
              <a:t>8.1 Варіанти пасивного пошуку роботи.</a:t>
            </a:r>
            <a:endParaRPr lang="ru-RU" sz="1400" dirty="0"/>
          </a:p>
          <a:p>
            <a:r>
              <a:rPr lang="uk-UA" sz="1400" dirty="0"/>
              <a:t>8.2 </a:t>
            </a:r>
            <a:r>
              <a:rPr lang="en-US" sz="1400" dirty="0"/>
              <a:t>Social </a:t>
            </a:r>
            <a:r>
              <a:rPr lang="en-US" sz="1400" dirty="0" err="1"/>
              <a:t>soursing</a:t>
            </a:r>
            <a:r>
              <a:rPr lang="uk-UA" sz="1400" dirty="0"/>
              <a:t> в </a:t>
            </a:r>
            <a:r>
              <a:rPr lang="uk-UA" sz="1400" dirty="0" err="1"/>
              <a:t>ІТ-галузі</a:t>
            </a:r>
            <a:r>
              <a:rPr lang="uk-UA" sz="1400" dirty="0"/>
              <a:t>.</a:t>
            </a:r>
            <a:endParaRPr lang="ru-RU" sz="1400" dirty="0"/>
          </a:p>
          <a:p>
            <a:r>
              <a:rPr lang="uk-UA" sz="1400" dirty="0"/>
              <a:t>8.3 Ресурси та інструменти для активного пошуку.</a:t>
            </a:r>
            <a:endParaRPr lang="ru-RU" sz="1400" dirty="0"/>
          </a:p>
          <a:p>
            <a:r>
              <a:rPr lang="uk-UA" sz="1400" dirty="0"/>
              <a:t>8.4 </a:t>
            </a:r>
            <a:r>
              <a:rPr lang="en-US" sz="1400" dirty="0"/>
              <a:t>HR </a:t>
            </a:r>
            <a:r>
              <a:rPr lang="en-US" sz="1400" dirty="0" err="1"/>
              <a:t>interwiew</a:t>
            </a:r>
            <a:r>
              <a:rPr lang="uk-UA" sz="1400" dirty="0"/>
              <a:t>: хід бесіди та що має оцінити </a:t>
            </a:r>
            <a:r>
              <a:rPr lang="uk-UA" sz="1400" dirty="0" err="1"/>
              <a:t>рекрутер</a:t>
            </a:r>
            <a:r>
              <a:rPr lang="uk-UA" sz="1400" dirty="0"/>
              <a:t>.</a:t>
            </a:r>
            <a:endParaRPr lang="ru-RU" sz="1400" dirty="0"/>
          </a:p>
          <a:p>
            <a:r>
              <a:rPr lang="uk-UA" sz="1400" dirty="0"/>
              <a:t>8.5 </a:t>
            </a:r>
            <a:r>
              <a:rPr lang="en-US" sz="1400" dirty="0"/>
              <a:t>Technical </a:t>
            </a:r>
            <a:r>
              <a:rPr lang="en-US" sz="1400" dirty="0" err="1"/>
              <a:t>interwiew</a:t>
            </a:r>
            <a:r>
              <a:rPr lang="uk-UA" sz="1400" dirty="0"/>
              <a:t>: варіанти проведення.</a:t>
            </a:r>
            <a:endParaRPr lang="ru-RU" sz="1400" dirty="0"/>
          </a:p>
          <a:p>
            <a:r>
              <a:rPr lang="uk-UA" sz="1400" dirty="0"/>
              <a:t>8.6 Результати технічного </a:t>
            </a:r>
            <a:r>
              <a:rPr lang="uk-UA" sz="1400" dirty="0" err="1"/>
              <a:t>інтерв</a:t>
            </a:r>
            <a:r>
              <a:rPr lang="ru-RU" sz="1400" dirty="0"/>
              <a:t>’</a:t>
            </a:r>
            <a:r>
              <a:rPr lang="uk-UA" sz="1400" dirty="0"/>
              <a:t>ю. </a:t>
            </a:r>
            <a:r>
              <a:rPr lang="uk-UA" sz="1400" dirty="0" err="1"/>
              <a:t>Фідбек</a:t>
            </a:r>
            <a:r>
              <a:rPr lang="uk-UA" sz="1400" dirty="0"/>
              <a:t> і технічні матриці.</a:t>
            </a:r>
            <a:endParaRPr lang="ru-RU" sz="1400" dirty="0"/>
          </a:p>
          <a:p>
            <a:r>
              <a:rPr lang="uk-UA" sz="1400" dirty="0"/>
              <a:t>8.7 Супровідна роль </a:t>
            </a:r>
            <a:r>
              <a:rPr lang="uk-UA" sz="1400" dirty="0" err="1"/>
              <a:t>рекрутера</a:t>
            </a:r>
            <a:r>
              <a:rPr lang="uk-UA" sz="1400" dirty="0"/>
              <a:t> в </a:t>
            </a:r>
            <a:r>
              <a:rPr lang="uk-UA" sz="1400" dirty="0" err="1"/>
              <a:t>ІТ-галузі</a:t>
            </a:r>
            <a:r>
              <a:rPr lang="uk-UA" sz="1400" dirty="0"/>
              <a:t>.</a:t>
            </a:r>
            <a:endParaRPr lang="ru-RU" sz="1400" dirty="0"/>
          </a:p>
          <a:p>
            <a:endParaRPr lang="uk-UA" sz="1400" dirty="0" smtClean="0"/>
          </a:p>
          <a:p>
            <a:r>
              <a:rPr lang="uk-UA" sz="1400" dirty="0" smtClean="0"/>
              <a:t>8.1</a:t>
            </a:r>
            <a:r>
              <a:rPr lang="uk-UA" sz="1400" dirty="0"/>
              <a:t>. </a:t>
            </a:r>
            <a:r>
              <a:rPr lang="uk-UA" sz="1400" b="1" dirty="0"/>
              <a:t>Пасивний пошук</a:t>
            </a:r>
            <a:endParaRPr lang="ru-RU" sz="1400" dirty="0"/>
          </a:p>
          <a:p>
            <a:r>
              <a:rPr lang="uk-UA" sz="1400" b="1" dirty="0"/>
              <a:t> </a:t>
            </a:r>
            <a:r>
              <a:rPr lang="uk-UA" sz="1400" b="1" dirty="0" smtClean="0"/>
              <a:t>Опис </a:t>
            </a:r>
            <a:r>
              <a:rPr lang="uk-UA" sz="1400" b="1" dirty="0"/>
              <a:t>вакансії (</a:t>
            </a:r>
            <a:r>
              <a:rPr lang="ru-RU" sz="1400" b="1" dirty="0" err="1"/>
              <a:t>Job</a:t>
            </a:r>
            <a:r>
              <a:rPr lang="ru-RU" sz="1400" b="1" dirty="0"/>
              <a:t> </a:t>
            </a:r>
            <a:r>
              <a:rPr lang="ru-RU" sz="1400" b="1" dirty="0" err="1"/>
              <a:t>description</a:t>
            </a:r>
            <a:r>
              <a:rPr lang="uk-UA" sz="1400" b="1" dirty="0"/>
              <a:t>). Як його зробити креативним</a:t>
            </a:r>
            <a:r>
              <a:rPr lang="uk-UA" sz="1400" b="1" dirty="0" smtClean="0"/>
              <a:t>?</a:t>
            </a:r>
          </a:p>
          <a:p>
            <a:r>
              <a:rPr lang="uk-UA" sz="1400" dirty="0"/>
              <a:t>Що таке опис посади? Опис посади (</a:t>
            </a:r>
            <a:r>
              <a:rPr lang="uk-UA" sz="1400" dirty="0" err="1"/>
              <a:t>Job</a:t>
            </a:r>
            <a:r>
              <a:rPr lang="uk-UA" sz="1400" dirty="0"/>
              <a:t> </a:t>
            </a:r>
            <a:r>
              <a:rPr lang="uk-UA" sz="1400" dirty="0" err="1"/>
              <a:t>description</a:t>
            </a:r>
            <a:r>
              <a:rPr lang="uk-UA" sz="1400" dirty="0"/>
              <a:t>) - письмовий узагальнений виклад мети, головних завдань та вимог до роботи на конкретній посаді державної служби.  Опис посади є одним із інструментів збору інформації для аналізу роботи на посаді і результатом проведеного аналізу, що його використовують для оцінювання і класифікації посад в межах органу державної влади та інституту державної служби в цілому. Перш ніж визначити структуру та основне призначення такого документу як опис посади державної служби, необхідно провести чітке розмежування між двома поняттями – опис посади (</a:t>
            </a:r>
            <a:r>
              <a:rPr lang="uk-UA" sz="1400" dirty="0" err="1"/>
              <a:t>job</a:t>
            </a:r>
            <a:r>
              <a:rPr lang="uk-UA" sz="1400" dirty="0"/>
              <a:t> </a:t>
            </a:r>
            <a:r>
              <a:rPr lang="uk-UA" sz="1400" dirty="0" err="1"/>
              <a:t>description</a:t>
            </a:r>
            <a:r>
              <a:rPr lang="uk-UA" sz="1400" dirty="0"/>
              <a:t>) та профіль посади (</a:t>
            </a:r>
            <a:r>
              <a:rPr lang="uk-UA" sz="1400" dirty="0" err="1"/>
              <a:t>job</a:t>
            </a:r>
            <a:r>
              <a:rPr lang="uk-UA" sz="1400" dirty="0"/>
              <a:t> </a:t>
            </a:r>
            <a:r>
              <a:rPr lang="uk-UA" sz="1400" dirty="0" err="1"/>
              <a:t>profile</a:t>
            </a:r>
            <a:r>
              <a:rPr lang="uk-UA" sz="1400" dirty="0"/>
              <a:t>), які використовують у сфері управління людськими ресурсами, у тому числі і на державній службі. </a:t>
            </a:r>
            <a:endParaRPr lang="ru-RU" sz="1400" dirty="0"/>
          </a:p>
          <a:p>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
        <p:nvSpPr>
          <p:cNvPr id="2" name="Заголовок 1"/>
          <p:cNvSpPr>
            <a:spLocks noGrp="1"/>
          </p:cNvSpPr>
          <p:nvPr>
            <p:ph type="ctrTitle"/>
          </p:nvPr>
        </p:nvSpPr>
        <p:spPr>
          <a:xfrm>
            <a:off x="971600" y="188640"/>
            <a:ext cx="7175351" cy="440726"/>
          </a:xfrm>
        </p:spPr>
        <p:txBody>
          <a:bodyPr/>
          <a:lstStyle/>
          <a:p>
            <a:r>
              <a:rPr lang="uk-UA" sz="1400" dirty="0">
                <a:effectLst/>
              </a:rPr>
              <a:t>Тема 8. Активний та пасивний пошук роботи в </a:t>
            </a:r>
            <a:r>
              <a:rPr lang="uk-UA" sz="1400" dirty="0" err="1">
                <a:effectLst/>
              </a:rPr>
              <a:t>ІТ-галузі</a:t>
            </a:r>
            <a:r>
              <a:rPr lang="uk-UA" sz="1400" dirty="0">
                <a:effectLst/>
              </a:rPr>
              <a:t>. </a:t>
            </a:r>
            <a:r>
              <a:rPr lang="en-US" sz="1400" dirty="0">
                <a:effectLst/>
              </a:rPr>
              <a:t>HR </a:t>
            </a:r>
            <a:r>
              <a:rPr lang="en-US" sz="1400" dirty="0" err="1">
                <a:effectLst/>
              </a:rPr>
              <a:t>interwiew</a:t>
            </a:r>
            <a:r>
              <a:rPr lang="uk-UA" sz="1400" dirty="0">
                <a:effectLst/>
              </a:rPr>
              <a:t>: чому воно потрібне?</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908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lnSpcReduction="10000"/>
          </a:bodyPr>
          <a:lstStyle/>
          <a:p>
            <a:r>
              <a:rPr lang="ru-RU" sz="1400" u="sng" dirty="0" smtClean="0">
                <a:hlinkClick r:id="rId2"/>
              </a:rPr>
              <a:t>ISM </a:t>
            </a:r>
            <a:r>
              <a:rPr lang="ru-RU" sz="1400" u="sng" dirty="0" err="1" smtClean="0">
                <a:hlinkClick r:id="rId2"/>
              </a:rPr>
              <a:t>Ukraine</a:t>
            </a:r>
            <a:endParaRPr lang="ru-RU" sz="1400" u="sng" dirty="0" smtClean="0"/>
          </a:p>
          <a:p>
            <a:r>
              <a:rPr lang="ru-RU" sz="1400" i="1" dirty="0"/>
              <a:t>R&amp;D центр </a:t>
            </a:r>
            <a:r>
              <a:rPr lang="ru-RU" sz="1400" i="1" dirty="0" err="1"/>
              <a:t>Нідерландської</a:t>
            </a:r>
            <a:r>
              <a:rPr lang="ru-RU" sz="1400" i="1" dirty="0"/>
              <a:t> </a:t>
            </a:r>
            <a:r>
              <a:rPr lang="ru-RU" sz="1400" i="1" dirty="0" err="1"/>
              <a:t>компанії</a:t>
            </a:r>
            <a:endParaRPr lang="ru-RU" sz="1400" u="sng" dirty="0" smtClean="0"/>
          </a:p>
          <a:p>
            <a:r>
              <a:rPr lang="ru-RU" sz="1400" dirty="0" err="1"/>
              <a:t>Компанія</a:t>
            </a:r>
            <a:r>
              <a:rPr lang="ru-RU" sz="1400" dirty="0"/>
              <a:t> </a:t>
            </a:r>
            <a:r>
              <a:rPr lang="ru-RU" sz="1400" dirty="0" err="1"/>
              <a:t>розробляє</a:t>
            </a:r>
            <a:r>
              <a:rPr lang="ru-RU" sz="1400" dirty="0"/>
              <a:t> </a:t>
            </a:r>
            <a:r>
              <a:rPr lang="ru-RU" sz="1400" dirty="0" err="1"/>
              <a:t>власні</a:t>
            </a:r>
            <a:r>
              <a:rPr lang="ru-RU" sz="1400" dirty="0"/>
              <a:t> </a:t>
            </a:r>
            <a:r>
              <a:rPr lang="ru-RU" sz="1400" dirty="0" err="1"/>
              <a:t>продукти</a:t>
            </a:r>
            <a:r>
              <a:rPr lang="ru-RU" sz="1400" dirty="0"/>
              <a:t> в </a:t>
            </a:r>
            <a:r>
              <a:rPr lang="ru-RU" sz="1400" dirty="0" err="1"/>
              <a:t>галузі</a:t>
            </a:r>
            <a:r>
              <a:rPr lang="ru-RU" sz="1400" dirty="0"/>
              <a:t> e-</a:t>
            </a:r>
            <a:r>
              <a:rPr lang="ru-RU" sz="1400" dirty="0" err="1"/>
              <a:t>Commerce</a:t>
            </a:r>
            <a:r>
              <a:rPr lang="ru-RU" sz="1400" dirty="0"/>
              <a:t> (</a:t>
            </a:r>
            <a:r>
              <a:rPr lang="ru-RU" sz="1400" u="sng" dirty="0" err="1">
                <a:hlinkClick r:id="rId3"/>
              </a:rPr>
              <a:t>Sana</a:t>
            </a:r>
            <a:r>
              <a:rPr lang="ru-RU" sz="1400" u="sng" dirty="0">
                <a:hlinkClick r:id="rId3"/>
              </a:rPr>
              <a:t> </a:t>
            </a:r>
            <a:r>
              <a:rPr lang="ru-RU" sz="1400" u="sng" dirty="0" err="1">
                <a:hlinkClick r:id="rId3"/>
              </a:rPr>
              <a:t>Commerce</a:t>
            </a:r>
            <a:r>
              <a:rPr lang="ru-RU" sz="1400" dirty="0"/>
              <a:t>) та e-</a:t>
            </a:r>
            <a:r>
              <a:rPr lang="ru-RU" sz="1400" dirty="0" err="1"/>
              <a:t>Learning</a:t>
            </a:r>
            <a:r>
              <a:rPr lang="ru-RU" sz="1400" dirty="0"/>
              <a:t> (</a:t>
            </a:r>
            <a:r>
              <a:rPr lang="ru-RU" sz="1400" u="sng" dirty="0" err="1">
                <a:hlinkClick r:id="rId4"/>
              </a:rPr>
              <a:t>Easygenerator</a:t>
            </a:r>
            <a:r>
              <a:rPr lang="ru-RU" sz="1400" dirty="0"/>
              <a:t>). </a:t>
            </a:r>
            <a:r>
              <a:rPr lang="ru-RU" sz="1400" dirty="0" err="1"/>
              <a:t>Реалізує</a:t>
            </a:r>
            <a:r>
              <a:rPr lang="ru-RU" sz="1400" dirty="0"/>
              <a:t> </a:t>
            </a:r>
            <a:r>
              <a:rPr lang="ru-RU" sz="1400" dirty="0" err="1"/>
              <a:t>проекти</a:t>
            </a:r>
            <a:r>
              <a:rPr lang="ru-RU" sz="1400" dirty="0"/>
              <a:t> з </a:t>
            </a:r>
            <a:r>
              <a:rPr lang="ru-RU" sz="1400" dirty="0" err="1"/>
              <a:t>використанням</a:t>
            </a:r>
            <a:r>
              <a:rPr lang="ru-RU" sz="1400" dirty="0"/>
              <a:t> </a:t>
            </a:r>
            <a:r>
              <a:rPr lang="ru-RU" sz="1400" dirty="0" err="1"/>
              <a:t>власних</a:t>
            </a:r>
            <a:r>
              <a:rPr lang="ru-RU" sz="1400" dirty="0"/>
              <a:t> </a:t>
            </a:r>
            <a:r>
              <a:rPr lang="ru-RU" sz="1400" dirty="0" err="1"/>
              <a:t>продуктів</a:t>
            </a:r>
            <a:r>
              <a:rPr lang="ru-RU" sz="1400" dirty="0"/>
              <a:t>, а </a:t>
            </a:r>
            <a:r>
              <a:rPr lang="ru-RU" sz="1400" dirty="0" err="1"/>
              <a:t>також</a:t>
            </a:r>
            <a:r>
              <a:rPr lang="ru-RU" sz="1400" dirty="0"/>
              <a:t> </a:t>
            </a:r>
            <a:r>
              <a:rPr lang="ru-RU" sz="1400" dirty="0" err="1"/>
              <a:t>платформи</a:t>
            </a:r>
            <a:r>
              <a:rPr lang="ru-RU" sz="1400" dirty="0"/>
              <a:t> </a:t>
            </a:r>
            <a:r>
              <a:rPr lang="ru-RU" sz="1400" dirty="0" err="1"/>
              <a:t>Magento</a:t>
            </a:r>
            <a:r>
              <a:rPr lang="ru-RU" sz="1400" dirty="0"/>
              <a:t>. </a:t>
            </a:r>
            <a:r>
              <a:rPr lang="ru-RU" sz="1400" dirty="0" err="1"/>
              <a:t>Основні</a:t>
            </a:r>
            <a:r>
              <a:rPr lang="ru-RU" sz="1400" dirty="0"/>
              <a:t> </a:t>
            </a:r>
            <a:r>
              <a:rPr lang="ru-RU" sz="1400" dirty="0" err="1"/>
              <a:t>технології</a:t>
            </a:r>
            <a:r>
              <a:rPr lang="ru-RU" sz="1400" dirty="0"/>
              <a:t>: .NET, PHP, Node.js, </a:t>
            </a:r>
            <a:r>
              <a:rPr lang="ru-RU" sz="1400" dirty="0" err="1"/>
              <a:t>Front-end</a:t>
            </a:r>
            <a:r>
              <a:rPr lang="ru-RU" sz="1400" dirty="0"/>
              <a:t>.</a:t>
            </a:r>
          </a:p>
          <a:p>
            <a:r>
              <a:rPr lang="ru-RU" sz="1400" i="1" dirty="0" err="1"/>
              <a:t>Можливості</a:t>
            </a:r>
            <a:r>
              <a:rPr lang="ru-RU" sz="1400" i="1" dirty="0"/>
              <a:t> для </a:t>
            </a:r>
            <a:r>
              <a:rPr lang="ru-RU" sz="1400" i="1" dirty="0" err="1"/>
              <a:t>початківців</a:t>
            </a:r>
            <a:r>
              <a:rPr lang="ru-RU" sz="1400" i="1" dirty="0"/>
              <a:t>:</a:t>
            </a:r>
            <a:r>
              <a:rPr lang="ru-RU" sz="1400" dirty="0"/>
              <a:t> </a:t>
            </a:r>
            <a:r>
              <a:rPr lang="ru-RU" sz="1400" dirty="0" err="1"/>
              <a:t>компанія</a:t>
            </a:r>
            <a:r>
              <a:rPr lang="ru-RU" sz="1400" dirty="0"/>
              <a:t> проводить </a:t>
            </a:r>
            <a:r>
              <a:rPr lang="ru-RU" sz="1400" dirty="0" err="1"/>
              <a:t>безкоштовні</a:t>
            </a:r>
            <a:r>
              <a:rPr lang="ru-RU" sz="1400" dirty="0"/>
              <a:t> </a:t>
            </a:r>
            <a:r>
              <a:rPr lang="ru-RU" sz="1400" dirty="0" err="1"/>
              <a:t>курси</a:t>
            </a:r>
            <a:r>
              <a:rPr lang="ru-RU" sz="1400" dirty="0"/>
              <a:t> з .NET, PHP, </a:t>
            </a:r>
            <a:r>
              <a:rPr lang="ru-RU" sz="1400" dirty="0" err="1"/>
              <a:t>Front-end</a:t>
            </a:r>
            <a:r>
              <a:rPr lang="ru-RU" sz="1400" dirty="0"/>
              <a:t> та </a:t>
            </a:r>
            <a:r>
              <a:rPr lang="ru-RU" sz="1400" dirty="0" err="1"/>
              <a:t>тестування</a:t>
            </a:r>
            <a:r>
              <a:rPr lang="ru-RU" sz="1400" dirty="0"/>
              <a:t> ПЗ. </a:t>
            </a:r>
            <a:r>
              <a:rPr lang="ru-RU" sz="1400" dirty="0" err="1"/>
              <a:t>Крім</a:t>
            </a:r>
            <a:r>
              <a:rPr lang="ru-RU" sz="1400" dirty="0"/>
              <a:t> </a:t>
            </a:r>
            <a:r>
              <a:rPr lang="ru-RU" sz="1400" dirty="0" err="1"/>
              <a:t>цього</a:t>
            </a:r>
            <a:r>
              <a:rPr lang="ru-RU" sz="1400" dirty="0"/>
              <a:t>, </a:t>
            </a:r>
            <a:r>
              <a:rPr lang="ru-RU" sz="1400" dirty="0" err="1"/>
              <a:t>спеціалісти</a:t>
            </a:r>
            <a:r>
              <a:rPr lang="ru-RU" sz="1400" dirty="0"/>
              <a:t> </a:t>
            </a:r>
            <a:r>
              <a:rPr lang="ru-RU" sz="1400" dirty="0" err="1"/>
              <a:t>компанії</a:t>
            </a:r>
            <a:r>
              <a:rPr lang="ru-RU" sz="1400" dirty="0"/>
              <a:t> </a:t>
            </a:r>
            <a:r>
              <a:rPr lang="ru-RU" sz="1400" dirty="0" err="1"/>
              <a:t>беруть</a:t>
            </a:r>
            <a:r>
              <a:rPr lang="ru-RU" sz="1400" dirty="0"/>
              <a:t> участь у </a:t>
            </a:r>
            <a:r>
              <a:rPr lang="ru-RU" sz="1400" dirty="0" err="1"/>
              <a:t>викладанні</a:t>
            </a:r>
            <a:r>
              <a:rPr lang="ru-RU" sz="1400" dirty="0"/>
              <a:t> </a:t>
            </a:r>
            <a:r>
              <a:rPr lang="ru-RU" sz="1400" dirty="0" err="1"/>
              <a:t>дисциплін</a:t>
            </a:r>
            <a:r>
              <a:rPr lang="ru-RU" sz="1400" dirty="0"/>
              <a:t> для </a:t>
            </a:r>
            <a:r>
              <a:rPr lang="ru-RU" sz="1400" dirty="0" err="1"/>
              <a:t>студентів-магістрів</a:t>
            </a:r>
            <a:r>
              <a:rPr lang="ru-RU" sz="1400" dirty="0"/>
              <a:t> </a:t>
            </a:r>
            <a:r>
              <a:rPr lang="ru-RU" sz="1400" dirty="0" err="1"/>
              <a:t>спеціалізації</a:t>
            </a:r>
            <a:r>
              <a:rPr lang="ru-RU" sz="1400" dirty="0"/>
              <a:t> «Менеджмент в IT» в ЖДТУ</a:t>
            </a:r>
            <a:r>
              <a:rPr lang="ru-RU" sz="1400" dirty="0" smtClean="0"/>
              <a:t>.</a:t>
            </a:r>
          </a:p>
          <a:p>
            <a:r>
              <a:rPr lang="ru-RU" sz="1400" b="1" i="1" u="sng" dirty="0" err="1">
                <a:hlinkClick r:id="rId5"/>
              </a:rPr>
              <a:t>Ignite</a:t>
            </a:r>
            <a:endParaRPr lang="ru-RU" sz="1400" b="1" i="1" dirty="0"/>
          </a:p>
          <a:p>
            <a:r>
              <a:rPr lang="ru-RU" sz="1400" i="1" dirty="0" err="1"/>
              <a:t>Ізраїльська</a:t>
            </a:r>
            <a:r>
              <a:rPr lang="ru-RU" sz="1400" i="1" dirty="0"/>
              <a:t> </a:t>
            </a:r>
            <a:r>
              <a:rPr lang="ru-RU" sz="1400" i="1" dirty="0" err="1"/>
              <a:t>аутсорсингова</a:t>
            </a:r>
            <a:r>
              <a:rPr lang="ru-RU" sz="1400" i="1" dirty="0"/>
              <a:t> </a:t>
            </a:r>
            <a:r>
              <a:rPr lang="ru-RU" sz="1400" i="1" dirty="0" err="1"/>
              <a:t>компанія</a:t>
            </a:r>
            <a:r>
              <a:rPr lang="ru-RU" sz="1400" dirty="0"/>
              <a:t/>
            </a:r>
            <a:br>
              <a:rPr lang="ru-RU" sz="1400" dirty="0"/>
            </a:br>
            <a:r>
              <a:rPr lang="ru-RU" sz="1400" dirty="0" err="1"/>
              <a:t>Компанія</a:t>
            </a:r>
            <a:r>
              <a:rPr lang="ru-RU" sz="1400" dirty="0"/>
              <a:t> </a:t>
            </a:r>
            <a:r>
              <a:rPr lang="ru-RU" sz="1400" dirty="0" err="1"/>
              <a:t>надає</a:t>
            </a:r>
            <a:r>
              <a:rPr lang="ru-RU" sz="1400" dirty="0"/>
              <a:t> </a:t>
            </a:r>
            <a:r>
              <a:rPr lang="ru-RU" sz="1400" dirty="0" err="1"/>
              <a:t>послуги</a:t>
            </a:r>
            <a:r>
              <a:rPr lang="ru-RU" sz="1400" dirty="0"/>
              <a:t> з </a:t>
            </a:r>
            <a:r>
              <a:rPr lang="ru-RU" sz="1400" dirty="0" err="1"/>
              <a:t>розробки</a:t>
            </a:r>
            <a:r>
              <a:rPr lang="ru-RU" sz="1400" dirty="0"/>
              <a:t> та </a:t>
            </a:r>
            <a:r>
              <a:rPr lang="ru-RU" sz="1400" dirty="0" err="1"/>
              <a:t>підтримки</a:t>
            </a:r>
            <a:r>
              <a:rPr lang="ru-RU" sz="1400" dirty="0"/>
              <a:t> ПЗ, </a:t>
            </a:r>
            <a:r>
              <a:rPr lang="ru-RU" sz="1400" dirty="0" err="1"/>
              <a:t>тестування</a:t>
            </a:r>
            <a:r>
              <a:rPr lang="ru-RU" sz="1400" dirty="0"/>
              <a:t>, </a:t>
            </a:r>
            <a:r>
              <a:rPr lang="ru-RU" sz="1400" dirty="0" err="1"/>
              <a:t>забезпечення</a:t>
            </a:r>
            <a:r>
              <a:rPr lang="ru-RU" sz="1400" dirty="0"/>
              <a:t> </a:t>
            </a:r>
            <a:r>
              <a:rPr lang="ru-RU" sz="1400" dirty="0" err="1"/>
              <a:t>клієнтської</a:t>
            </a:r>
            <a:r>
              <a:rPr lang="ru-RU" sz="1400" dirty="0"/>
              <a:t> </a:t>
            </a:r>
            <a:r>
              <a:rPr lang="ru-RU" sz="1400" dirty="0" err="1"/>
              <a:t>підтримки</a:t>
            </a:r>
            <a:r>
              <a:rPr lang="ru-RU" sz="1400" dirty="0"/>
              <a:t> </a:t>
            </a:r>
            <a:r>
              <a:rPr lang="ru-RU" sz="1400" dirty="0" err="1"/>
              <a:t>програмних</a:t>
            </a:r>
            <a:r>
              <a:rPr lang="ru-RU" sz="1400" dirty="0"/>
              <a:t> </a:t>
            </a:r>
            <a:r>
              <a:rPr lang="ru-RU" sz="1400" dirty="0" err="1"/>
              <a:t>продуктів</a:t>
            </a:r>
            <a:r>
              <a:rPr lang="ru-RU" sz="1400" dirty="0"/>
              <a:t>, а </a:t>
            </a:r>
            <a:r>
              <a:rPr lang="ru-RU" sz="1400" dirty="0" err="1"/>
              <a:t>також</a:t>
            </a:r>
            <a:r>
              <a:rPr lang="ru-RU" sz="1400" dirty="0"/>
              <a:t> </a:t>
            </a:r>
            <a:r>
              <a:rPr lang="ru-RU" sz="1400" dirty="0" err="1"/>
              <a:t>підтримки</a:t>
            </a:r>
            <a:r>
              <a:rPr lang="ru-RU" sz="1400" dirty="0"/>
              <a:t> та </a:t>
            </a:r>
            <a:r>
              <a:rPr lang="ru-RU" sz="1400" dirty="0" err="1"/>
              <a:t>забезпечення</a:t>
            </a:r>
            <a:r>
              <a:rPr lang="ru-RU" sz="1400" dirty="0"/>
              <a:t> </a:t>
            </a:r>
            <a:r>
              <a:rPr lang="ru-RU" sz="1400" dirty="0" err="1"/>
              <a:t>функціонування</a:t>
            </a:r>
            <a:r>
              <a:rPr lang="ru-RU" sz="1400" dirty="0"/>
              <a:t> онлайн платформ. </a:t>
            </a:r>
            <a:r>
              <a:rPr lang="ru-RU" sz="1400" dirty="0" err="1"/>
              <a:t>Основні</a:t>
            </a:r>
            <a:r>
              <a:rPr lang="ru-RU" sz="1400" dirty="0"/>
              <a:t> </a:t>
            </a:r>
            <a:r>
              <a:rPr lang="ru-RU" sz="1400" dirty="0" err="1"/>
              <a:t>технології</a:t>
            </a:r>
            <a:r>
              <a:rPr lang="en-US" sz="1400" dirty="0"/>
              <a:t>: .NET, Android, Java, </a:t>
            </a:r>
            <a:r>
              <a:rPr lang="en-US" sz="1400" dirty="0" err="1"/>
              <a:t>iOS</a:t>
            </a:r>
            <a:r>
              <a:rPr lang="en-US" sz="1400" dirty="0"/>
              <a:t>, JavaScript, C++, DBA, Front-end, PHP, Python, SQL.</a:t>
            </a:r>
            <a:endParaRPr lang="ru-RU" sz="1400" dirty="0"/>
          </a:p>
          <a:p>
            <a:r>
              <a:rPr lang="ru-RU" sz="1400" dirty="0"/>
              <a:t>В</a:t>
            </a:r>
            <a:r>
              <a:rPr lang="en-US" sz="1400" dirty="0"/>
              <a:t> </a:t>
            </a:r>
            <a:r>
              <a:rPr lang="ru-RU" sz="1400" dirty="0" err="1"/>
              <a:t>Житомирі</a:t>
            </a:r>
            <a:r>
              <a:rPr lang="ru-RU" sz="1400" dirty="0"/>
              <a:t> </a:t>
            </a:r>
            <a:r>
              <a:rPr lang="ru-RU" sz="1400" dirty="0" err="1"/>
              <a:t>команди</a:t>
            </a:r>
            <a:r>
              <a:rPr lang="ru-RU" sz="1400" dirty="0"/>
              <a:t> </a:t>
            </a:r>
            <a:r>
              <a:rPr lang="ru-RU" sz="1400" dirty="0" err="1"/>
              <a:t>працюють</a:t>
            </a:r>
            <a:r>
              <a:rPr lang="ru-RU" sz="1400" dirty="0"/>
              <a:t> над </a:t>
            </a:r>
            <a:r>
              <a:rPr lang="ru-RU" sz="1400" dirty="0" err="1"/>
              <a:t>підтримкою</a:t>
            </a:r>
            <a:r>
              <a:rPr lang="en-US" sz="1400" dirty="0"/>
              <a:t> price optimization </a:t>
            </a:r>
            <a:r>
              <a:rPr lang="ru-RU" sz="1400" dirty="0"/>
              <a:t>та</a:t>
            </a:r>
            <a:r>
              <a:rPr lang="en-US" sz="1400" dirty="0"/>
              <a:t> online marketing </a:t>
            </a:r>
            <a:r>
              <a:rPr lang="ru-RU" sz="1400" dirty="0"/>
              <a:t>платформ</a:t>
            </a:r>
            <a:r>
              <a:rPr lang="en-US" sz="1400" dirty="0"/>
              <a:t>, </a:t>
            </a:r>
            <a:r>
              <a:rPr lang="ru-RU" sz="1400" dirty="0" err="1"/>
              <a:t>підтримкою</a:t>
            </a:r>
            <a:r>
              <a:rPr lang="ru-RU" sz="1400" dirty="0"/>
              <a:t> систем </a:t>
            </a:r>
            <a:r>
              <a:rPr lang="ru-RU" sz="1400" dirty="0" err="1"/>
              <a:t>управління</a:t>
            </a:r>
            <a:r>
              <a:rPr lang="ru-RU" sz="1400" dirty="0"/>
              <a:t> </a:t>
            </a:r>
            <a:r>
              <a:rPr lang="ru-RU" sz="1400" dirty="0" err="1"/>
              <a:t>транспортними</a:t>
            </a:r>
            <a:r>
              <a:rPr lang="ru-RU" sz="1400" dirty="0"/>
              <a:t> потоками</a:t>
            </a:r>
            <a:r>
              <a:rPr lang="en-US" sz="1400" dirty="0"/>
              <a:t>, </a:t>
            </a:r>
            <a:r>
              <a:rPr lang="ru-RU" sz="1400" dirty="0" err="1"/>
              <a:t>навігаційними</a:t>
            </a:r>
            <a:r>
              <a:rPr lang="ru-RU" sz="1400" dirty="0"/>
              <a:t> та</a:t>
            </a:r>
            <a:r>
              <a:rPr lang="en-US" sz="1400" dirty="0"/>
              <a:t> </a:t>
            </a:r>
            <a:r>
              <a:rPr lang="ru-RU" sz="1400" dirty="0" err="1"/>
              <a:t>картографічними</a:t>
            </a:r>
            <a:r>
              <a:rPr lang="ru-RU" sz="1400" dirty="0"/>
              <a:t> системами</a:t>
            </a:r>
            <a:r>
              <a:rPr lang="en-US" sz="1400" dirty="0"/>
              <a:t>.</a:t>
            </a:r>
            <a:endParaRPr lang="ru-RU" sz="1400" dirty="0"/>
          </a:p>
          <a:p>
            <a:r>
              <a:rPr lang="ru-RU" sz="1400" i="1" dirty="0" err="1"/>
              <a:t>Можливості</a:t>
            </a:r>
            <a:r>
              <a:rPr lang="ru-RU" sz="1400" i="1" dirty="0"/>
              <a:t> для </a:t>
            </a:r>
            <a:r>
              <a:rPr lang="ru-RU" sz="1400" i="1" dirty="0" err="1"/>
              <a:t>початківців</a:t>
            </a:r>
            <a:r>
              <a:rPr lang="ru-RU" sz="1400" i="1" dirty="0"/>
              <a:t>:</a:t>
            </a:r>
            <a:r>
              <a:rPr lang="ru-RU" sz="1400" dirty="0"/>
              <a:t> </a:t>
            </a:r>
            <a:r>
              <a:rPr lang="ru-RU" sz="1400" dirty="0" err="1"/>
              <a:t>періодично</a:t>
            </a:r>
            <a:r>
              <a:rPr lang="ru-RU" sz="1400" dirty="0"/>
              <a:t> </a:t>
            </a:r>
            <a:r>
              <a:rPr lang="ru-RU" sz="1400" dirty="0" err="1"/>
              <a:t>проводять</a:t>
            </a:r>
            <a:r>
              <a:rPr lang="ru-RU" sz="1400" dirty="0"/>
              <a:t> </a:t>
            </a:r>
            <a:r>
              <a:rPr lang="ru-RU" sz="1400" dirty="0" err="1"/>
              <a:t>курси</a:t>
            </a:r>
            <a:r>
              <a:rPr lang="ru-RU" sz="1400" dirty="0"/>
              <a:t> з </a:t>
            </a:r>
            <a:r>
              <a:rPr lang="ru-RU" sz="1400" dirty="0" err="1"/>
              <a:t>web-розробки</a:t>
            </a:r>
            <a:r>
              <a:rPr lang="ru-RU" sz="1400" dirty="0"/>
              <a:t> та </a:t>
            </a:r>
            <a:r>
              <a:rPr lang="ru-RU" sz="1400" dirty="0" err="1"/>
              <a:t>тестування</a:t>
            </a:r>
            <a:r>
              <a:rPr lang="ru-RU" sz="1400" dirty="0"/>
              <a:t> для </a:t>
            </a:r>
            <a:r>
              <a:rPr lang="ru-RU" sz="1400" dirty="0" err="1"/>
              <a:t>спеціалістів</a:t>
            </a:r>
            <a:r>
              <a:rPr lang="ru-RU" sz="1400" dirty="0"/>
              <a:t> без </a:t>
            </a:r>
            <a:r>
              <a:rPr lang="ru-RU" sz="1400" dirty="0" err="1"/>
              <a:t>досвіду</a:t>
            </a:r>
            <a:r>
              <a:rPr lang="ru-RU" sz="1400" dirty="0"/>
              <a:t> </a:t>
            </a:r>
            <a:r>
              <a:rPr lang="ru-RU" sz="1400" dirty="0" err="1"/>
              <a:t>роботи</a:t>
            </a:r>
            <a:r>
              <a:rPr lang="ru-RU" sz="1400" dirty="0"/>
              <a:t>. </a:t>
            </a:r>
            <a:r>
              <a:rPr lang="ru-RU" sz="1400" dirty="0" err="1"/>
              <a:t>Також</a:t>
            </a:r>
            <a:r>
              <a:rPr lang="ru-RU" sz="1400" dirty="0"/>
              <a:t> є </a:t>
            </a:r>
            <a:r>
              <a:rPr lang="ru-RU" sz="1400" dirty="0" err="1"/>
              <a:t>чимало</a:t>
            </a:r>
            <a:r>
              <a:rPr lang="ru-RU" sz="1400" dirty="0"/>
              <a:t> </a:t>
            </a:r>
            <a:r>
              <a:rPr lang="ru-RU" sz="1400" dirty="0" err="1"/>
              <a:t>можливостей</a:t>
            </a:r>
            <a:r>
              <a:rPr lang="ru-RU" sz="1400" dirty="0"/>
              <a:t> для початку </a:t>
            </a:r>
            <a:r>
              <a:rPr lang="ru-RU" sz="1400" dirty="0" err="1"/>
              <a:t>кар’єри</a:t>
            </a:r>
            <a:r>
              <a:rPr lang="ru-RU" sz="1400" dirty="0"/>
              <a:t> в ІТ, </a:t>
            </a:r>
            <a:r>
              <a:rPr lang="ru-RU" sz="1400" dirty="0" err="1"/>
              <a:t>зокрема</a:t>
            </a:r>
            <a:r>
              <a:rPr lang="ru-RU" sz="1400" dirty="0"/>
              <a:t> через </a:t>
            </a:r>
            <a:r>
              <a:rPr lang="ru-RU" sz="1400" dirty="0" err="1"/>
              <a:t>проекти</a:t>
            </a:r>
            <a:r>
              <a:rPr lang="ru-RU" sz="1400" dirty="0"/>
              <a:t>, </a:t>
            </a:r>
            <a:r>
              <a:rPr lang="ru-RU" sz="1400" dirty="0" err="1"/>
              <a:t>які</a:t>
            </a:r>
            <a:r>
              <a:rPr lang="ru-RU" sz="1400" dirty="0"/>
              <a:t> не </a:t>
            </a:r>
            <a:r>
              <a:rPr lang="ru-RU" sz="1400" dirty="0" err="1"/>
              <a:t>вимагають</a:t>
            </a:r>
            <a:r>
              <a:rPr lang="ru-RU" sz="1400" dirty="0"/>
              <a:t> </a:t>
            </a:r>
            <a:r>
              <a:rPr lang="ru-RU" sz="1400" dirty="0" err="1"/>
              <a:t>технічної</a:t>
            </a:r>
            <a:r>
              <a:rPr lang="ru-RU" sz="1400" dirty="0"/>
              <a:t> </a:t>
            </a:r>
            <a:r>
              <a:rPr lang="ru-RU" sz="1400" dirty="0" err="1"/>
              <a:t>експертизи</a:t>
            </a:r>
            <a:r>
              <a:rPr lang="ru-RU" sz="1400" dirty="0"/>
              <a:t> та </a:t>
            </a:r>
            <a:r>
              <a:rPr lang="ru-RU" sz="1400" dirty="0" err="1"/>
              <a:t>вузького</a:t>
            </a:r>
            <a:r>
              <a:rPr lang="ru-RU" sz="1400" dirty="0"/>
              <a:t> </a:t>
            </a:r>
            <a:r>
              <a:rPr lang="ru-RU" sz="1400" dirty="0" err="1"/>
              <a:t>досвіду</a:t>
            </a:r>
            <a:r>
              <a:rPr lang="ru-RU" sz="1400" dirty="0"/>
              <a:t>.</a:t>
            </a:r>
          </a:p>
          <a:p>
            <a:r>
              <a:rPr lang="ru-RU" sz="1400" b="1" i="1" u="sng" dirty="0" err="1">
                <a:hlinkClick r:id="rId6"/>
              </a:rPr>
              <a:t>Jelastic</a:t>
            </a:r>
            <a:endParaRPr lang="ru-RU" sz="1400" b="1" i="1" dirty="0"/>
          </a:p>
          <a:p>
            <a:r>
              <a:rPr lang="ru-RU" sz="1400" i="1" dirty="0" err="1"/>
              <a:t>Американська</a:t>
            </a:r>
            <a:r>
              <a:rPr lang="ru-RU" sz="1400" i="1" dirty="0"/>
              <a:t> </a:t>
            </a:r>
            <a:r>
              <a:rPr lang="ru-RU" sz="1400" i="1" dirty="0" err="1"/>
              <a:t>продуктова</a:t>
            </a:r>
            <a:r>
              <a:rPr lang="ru-RU" sz="1400" i="1" dirty="0"/>
              <a:t> </a:t>
            </a:r>
            <a:r>
              <a:rPr lang="ru-RU" sz="1400" i="1" dirty="0" err="1" smtClean="0"/>
              <a:t>компанія</a:t>
            </a:r>
            <a:endParaRPr lang="ru-RU" sz="1400" i="1" dirty="0" smtClean="0"/>
          </a:p>
          <a:p>
            <a:r>
              <a:rPr lang="ru-RU" sz="1400" dirty="0" err="1"/>
              <a:t>Компанія</a:t>
            </a:r>
            <a:r>
              <a:rPr lang="ru-RU" sz="1400" dirty="0"/>
              <a:t> </a:t>
            </a:r>
            <a:r>
              <a:rPr lang="ru-RU" sz="1400" dirty="0" err="1"/>
              <a:t>розробляє</a:t>
            </a:r>
            <a:r>
              <a:rPr lang="ru-RU" sz="1400" dirty="0"/>
              <a:t> </a:t>
            </a:r>
            <a:r>
              <a:rPr lang="ru-RU" sz="1400" dirty="0" err="1"/>
              <a:t>власний</a:t>
            </a:r>
            <a:r>
              <a:rPr lang="ru-RU" sz="1400" dirty="0"/>
              <a:t> продукт — </a:t>
            </a:r>
            <a:r>
              <a:rPr lang="ru-RU" sz="1400" dirty="0" err="1"/>
              <a:t>хмарну</a:t>
            </a:r>
            <a:r>
              <a:rPr lang="ru-RU" sz="1400" dirty="0"/>
              <a:t> платформу для </a:t>
            </a:r>
            <a:r>
              <a:rPr lang="ru-RU" sz="1400" dirty="0" err="1"/>
              <a:t>розробників</a:t>
            </a:r>
            <a:r>
              <a:rPr lang="ru-RU" sz="1400" dirty="0"/>
              <a:t>. </a:t>
            </a:r>
            <a:r>
              <a:rPr lang="ru-RU" sz="1400" dirty="0" err="1"/>
              <a:t>Працюють</a:t>
            </a:r>
            <a:r>
              <a:rPr lang="ru-RU" sz="1400" dirty="0"/>
              <a:t> на </a:t>
            </a:r>
            <a:r>
              <a:rPr lang="ru-RU" sz="1400" dirty="0" err="1"/>
              <a:t>пряму</a:t>
            </a:r>
            <a:r>
              <a:rPr lang="ru-RU" sz="1400" dirty="0"/>
              <a:t> з </a:t>
            </a:r>
            <a:r>
              <a:rPr lang="ru-RU" sz="1400" dirty="0" err="1"/>
              <a:t>хостіговими</a:t>
            </a:r>
            <a:r>
              <a:rPr lang="ru-RU" sz="1400" dirty="0"/>
              <a:t> </a:t>
            </a:r>
            <a:r>
              <a:rPr lang="ru-RU" sz="1400" dirty="0" err="1"/>
              <a:t>компаніями</a:t>
            </a:r>
            <a:r>
              <a:rPr lang="ru-RU" sz="1400" dirty="0"/>
              <a:t> по </a:t>
            </a:r>
            <a:r>
              <a:rPr lang="ru-RU" sz="1400" dirty="0" err="1"/>
              <a:t>всьому</a:t>
            </a:r>
            <a:r>
              <a:rPr lang="ru-RU" sz="1400" dirty="0"/>
              <a:t> </a:t>
            </a:r>
            <a:r>
              <a:rPr lang="ru-RU" sz="1400" dirty="0" err="1"/>
              <a:t>світу</a:t>
            </a:r>
            <a:r>
              <a:rPr lang="ru-RU" sz="1400" dirty="0"/>
              <a:t> (</a:t>
            </a:r>
            <a:r>
              <a:rPr lang="ru-RU" sz="1400" dirty="0" err="1"/>
              <a:t>партнери</a:t>
            </a:r>
            <a:r>
              <a:rPr lang="ru-RU" sz="1400" dirty="0"/>
              <a:t> в 28 </a:t>
            </a:r>
            <a:r>
              <a:rPr lang="ru-RU" sz="1400" dirty="0" err="1"/>
              <a:t>країнах</a:t>
            </a:r>
            <a:r>
              <a:rPr lang="ru-RU" sz="1400" dirty="0"/>
              <a:t>), а </a:t>
            </a:r>
            <a:r>
              <a:rPr lang="ru-RU" sz="1400" dirty="0" err="1"/>
              <a:t>також</a:t>
            </a:r>
            <a:r>
              <a:rPr lang="ru-RU" sz="1400" dirty="0"/>
              <a:t> з </a:t>
            </a:r>
            <a:r>
              <a:rPr lang="ru-RU" sz="1400" dirty="0" err="1"/>
              <a:t>клієнтами</a:t>
            </a:r>
            <a:r>
              <a:rPr lang="ru-RU" sz="1400" dirty="0"/>
              <a:t>, </a:t>
            </a:r>
            <a:r>
              <a:rPr lang="ru-RU" sz="1400" dirty="0" err="1"/>
              <a:t>які</a:t>
            </a:r>
            <a:r>
              <a:rPr lang="ru-RU" sz="1400" dirty="0"/>
              <a:t> </a:t>
            </a:r>
            <a:r>
              <a:rPr lang="ru-RU" sz="1400" dirty="0" err="1"/>
              <a:t>потребують</a:t>
            </a:r>
            <a:r>
              <a:rPr lang="ru-RU" sz="1400" dirty="0"/>
              <a:t> </a:t>
            </a:r>
            <a:r>
              <a:rPr lang="ru-RU" sz="1400" dirty="0" err="1"/>
              <a:t>приватну</a:t>
            </a:r>
            <a:r>
              <a:rPr lang="ru-RU" sz="1400" dirty="0"/>
              <a:t> </a:t>
            </a:r>
            <a:r>
              <a:rPr lang="ru-RU" sz="1400" dirty="0" err="1"/>
              <a:t>хмару</a:t>
            </a:r>
            <a:r>
              <a:rPr lang="ru-RU" sz="1400" dirty="0"/>
              <a:t>. </a:t>
            </a:r>
            <a:r>
              <a:rPr lang="ru-RU" sz="1400" dirty="0" err="1"/>
              <a:t>Кінцевими</a:t>
            </a:r>
            <a:r>
              <a:rPr lang="ru-RU" sz="1400" dirty="0"/>
              <a:t> </a:t>
            </a:r>
            <a:r>
              <a:rPr lang="ru-RU" sz="1400" dirty="0" err="1"/>
              <a:t>клієнтами</a:t>
            </a:r>
            <a:r>
              <a:rPr lang="ru-RU" sz="1400" dirty="0"/>
              <a:t> є </a:t>
            </a:r>
            <a:r>
              <a:rPr lang="ru-RU" sz="1400" dirty="0" err="1"/>
              <a:t>розробники</a:t>
            </a:r>
            <a:r>
              <a:rPr lang="ru-RU" sz="1400" dirty="0"/>
              <a:t>, </a:t>
            </a:r>
            <a:r>
              <a:rPr lang="ru-RU" sz="1400" dirty="0" err="1"/>
              <a:t>SMBs</a:t>
            </a:r>
            <a:r>
              <a:rPr lang="ru-RU" sz="1400" dirty="0"/>
              <a:t>, </a:t>
            </a:r>
            <a:r>
              <a:rPr lang="ru-RU" sz="1400" dirty="0" err="1"/>
              <a:t>аутсорсингові</a:t>
            </a:r>
            <a:r>
              <a:rPr lang="ru-RU" sz="1400" dirty="0"/>
              <a:t> і </a:t>
            </a:r>
            <a:r>
              <a:rPr lang="ru-RU" sz="1400" dirty="0" err="1"/>
              <a:t>софтверні</a:t>
            </a:r>
            <a:r>
              <a:rPr lang="ru-RU" sz="1400" dirty="0"/>
              <a:t> </a:t>
            </a:r>
            <a:r>
              <a:rPr lang="ru-RU" sz="1400" dirty="0" err="1"/>
              <a:t>компанії</a:t>
            </a:r>
            <a:r>
              <a:rPr lang="ru-RU" sz="1400" dirty="0"/>
              <a:t>, </a:t>
            </a:r>
            <a:r>
              <a:rPr lang="ru-RU" sz="1400" dirty="0" err="1"/>
              <a:t>компанії</a:t>
            </a:r>
            <a:r>
              <a:rPr lang="ru-RU" sz="1400" dirty="0"/>
              <a:t> в </a:t>
            </a:r>
            <a:r>
              <a:rPr lang="ru-RU" sz="1400" dirty="0" err="1"/>
              <a:t>сфері</a:t>
            </a:r>
            <a:r>
              <a:rPr lang="ru-RU" sz="1400" dirty="0"/>
              <a:t> </a:t>
            </a:r>
            <a:r>
              <a:rPr lang="ru-RU" sz="1400" dirty="0" err="1"/>
              <a:t>медіа</a:t>
            </a:r>
            <a:r>
              <a:rPr lang="ru-RU" sz="1400" dirty="0"/>
              <a:t> та </a:t>
            </a:r>
            <a:r>
              <a:rPr lang="ru-RU" sz="1400" dirty="0" err="1"/>
              <a:t>фінансів</a:t>
            </a:r>
            <a:r>
              <a:rPr lang="ru-RU" sz="1400" dirty="0"/>
              <a:t> </a:t>
            </a:r>
            <a:r>
              <a:rPr lang="ru-RU" sz="1400" dirty="0" err="1"/>
              <a:t>тощо</a:t>
            </a:r>
            <a:r>
              <a:rPr lang="ru-RU" sz="1400" dirty="0"/>
              <a:t>.</a:t>
            </a:r>
          </a:p>
          <a:p>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603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i="1" u="sng" dirty="0" err="1">
                <a:hlinkClick r:id="rId2"/>
              </a:rPr>
              <a:t>Adyax</a:t>
            </a:r>
            <a:endParaRPr lang="ru-RU" sz="1400" b="1" i="1" dirty="0"/>
          </a:p>
          <a:p>
            <a:r>
              <a:rPr lang="ru-RU" sz="1400" i="1" dirty="0" err="1"/>
              <a:t>Французька</a:t>
            </a:r>
            <a:r>
              <a:rPr lang="ru-RU" sz="1400" i="1" dirty="0"/>
              <a:t> </a:t>
            </a:r>
            <a:r>
              <a:rPr lang="ru-RU" sz="1400" i="1" dirty="0" err="1"/>
              <a:t>аутсорсингова</a:t>
            </a:r>
            <a:r>
              <a:rPr lang="ru-RU" sz="1400" i="1" dirty="0"/>
              <a:t> </a:t>
            </a:r>
            <a:r>
              <a:rPr lang="ru-RU" sz="1400" i="1" dirty="0" err="1"/>
              <a:t>компанія</a:t>
            </a:r>
            <a:r>
              <a:rPr lang="ru-RU" sz="1400" dirty="0"/>
              <a:t/>
            </a:r>
            <a:br>
              <a:rPr lang="ru-RU" sz="1400" dirty="0"/>
            </a:br>
            <a:r>
              <a:rPr lang="ru-RU" sz="1400" dirty="0" err="1"/>
              <a:t>Компанія</a:t>
            </a:r>
            <a:r>
              <a:rPr lang="ru-RU" sz="1400" dirty="0"/>
              <a:t> </a:t>
            </a:r>
            <a:r>
              <a:rPr lang="ru-RU" sz="1400" dirty="0" err="1"/>
              <a:t>створює</a:t>
            </a:r>
            <a:r>
              <a:rPr lang="ru-RU" sz="1400" dirty="0"/>
              <a:t> </a:t>
            </a:r>
            <a:r>
              <a:rPr lang="ru-RU" sz="1400" dirty="0" err="1"/>
              <a:t>web-сайти</a:t>
            </a:r>
            <a:r>
              <a:rPr lang="ru-RU" sz="1400" dirty="0"/>
              <a:t> та </a:t>
            </a:r>
            <a:r>
              <a:rPr lang="ru-RU" sz="1400" dirty="0" err="1"/>
              <a:t>додатки</a:t>
            </a:r>
            <a:r>
              <a:rPr lang="ru-RU" sz="1400" dirty="0"/>
              <a:t> на </a:t>
            </a:r>
            <a:r>
              <a:rPr lang="ru-RU" sz="1400" dirty="0" err="1"/>
              <a:t>базі</a:t>
            </a:r>
            <a:r>
              <a:rPr lang="ru-RU" sz="1400" dirty="0"/>
              <a:t> </a:t>
            </a:r>
            <a:r>
              <a:rPr lang="ru-RU" sz="1400" dirty="0" err="1"/>
              <a:t>Drupal</a:t>
            </a:r>
            <a:r>
              <a:rPr lang="ru-RU" sz="1400" dirty="0"/>
              <a:t> для </a:t>
            </a:r>
            <a:r>
              <a:rPr lang="ru-RU" sz="1400" dirty="0" err="1"/>
              <a:t>відомих</a:t>
            </a:r>
            <a:r>
              <a:rPr lang="ru-RU" sz="1400" dirty="0"/>
              <a:t> </a:t>
            </a:r>
            <a:r>
              <a:rPr lang="ru-RU" sz="1400" dirty="0" err="1"/>
              <a:t>світових</a:t>
            </a:r>
            <a:r>
              <a:rPr lang="ru-RU" sz="1400" dirty="0"/>
              <a:t> </a:t>
            </a:r>
            <a:r>
              <a:rPr lang="ru-RU" sz="1400" dirty="0" err="1"/>
              <a:t>брендів</a:t>
            </a:r>
            <a:r>
              <a:rPr lang="ru-RU" sz="1400" dirty="0"/>
              <a:t> і </a:t>
            </a:r>
            <a:r>
              <a:rPr lang="ru-RU" sz="1400" dirty="0" err="1"/>
              <a:t>урядових</a:t>
            </a:r>
            <a:r>
              <a:rPr lang="ru-RU" sz="1400" dirty="0"/>
              <a:t> </a:t>
            </a:r>
            <a:r>
              <a:rPr lang="ru-RU" sz="1400" dirty="0" err="1"/>
              <a:t>установ</a:t>
            </a:r>
            <a:r>
              <a:rPr lang="ru-RU" sz="1400" dirty="0"/>
              <a:t>. </a:t>
            </a:r>
            <a:r>
              <a:rPr lang="ru-RU" sz="1400" dirty="0" err="1"/>
              <a:t>Пропонують</a:t>
            </a:r>
            <a:r>
              <a:rPr lang="ru-RU" sz="1400" dirty="0"/>
              <a:t> </a:t>
            </a:r>
            <a:r>
              <a:rPr lang="ru-RU" sz="1400" dirty="0" err="1"/>
              <a:t>варіанти</a:t>
            </a:r>
            <a:r>
              <a:rPr lang="ru-RU" sz="1400" dirty="0"/>
              <a:t> </a:t>
            </a:r>
            <a:r>
              <a:rPr lang="ru-RU" sz="1400" dirty="0" err="1"/>
              <a:t>рішень</a:t>
            </a:r>
            <a:r>
              <a:rPr lang="ru-RU" sz="1400" dirty="0"/>
              <a:t> для </a:t>
            </a:r>
            <a:r>
              <a:rPr lang="ru-RU" sz="1400" dirty="0" err="1"/>
              <a:t>корпоративних</a:t>
            </a:r>
            <a:r>
              <a:rPr lang="ru-RU" sz="1400" dirty="0"/>
              <a:t> </a:t>
            </a:r>
            <a:r>
              <a:rPr lang="ru-RU" sz="1400" dirty="0" err="1"/>
              <a:t>бізнес-додатків</a:t>
            </a:r>
            <a:r>
              <a:rPr lang="ru-RU" sz="1400" dirty="0"/>
              <a:t>, платформ e-</a:t>
            </a:r>
            <a:r>
              <a:rPr lang="ru-RU" sz="1400" dirty="0" err="1"/>
              <a:t>Commerce</a:t>
            </a:r>
            <a:r>
              <a:rPr lang="ru-RU" sz="1400" dirty="0"/>
              <a:t>, </a:t>
            </a:r>
            <a:r>
              <a:rPr lang="ru-RU" sz="1400" dirty="0" err="1"/>
              <a:t>додатків</a:t>
            </a:r>
            <a:r>
              <a:rPr lang="ru-RU" sz="1400" dirty="0"/>
              <a:t> для </a:t>
            </a:r>
            <a:r>
              <a:rPr lang="ru-RU" sz="1400" dirty="0" err="1"/>
              <a:t>управління</a:t>
            </a:r>
            <a:r>
              <a:rPr lang="ru-RU" sz="1400" dirty="0"/>
              <a:t> </a:t>
            </a:r>
            <a:r>
              <a:rPr lang="ru-RU" sz="1400" dirty="0" err="1"/>
              <a:t>роздрібними</a:t>
            </a:r>
            <a:r>
              <a:rPr lang="ru-RU" sz="1400" dirty="0"/>
              <a:t> </a:t>
            </a:r>
            <a:r>
              <a:rPr lang="ru-RU" sz="1400" dirty="0" err="1"/>
              <a:t>операціями</a:t>
            </a:r>
            <a:r>
              <a:rPr lang="ru-RU" sz="1400" dirty="0"/>
              <a:t>, </a:t>
            </a:r>
            <a:r>
              <a:rPr lang="ru-RU" sz="1400" dirty="0" err="1"/>
              <a:t>багатоканального</a:t>
            </a:r>
            <a:r>
              <a:rPr lang="ru-RU" sz="1400" dirty="0"/>
              <a:t> </a:t>
            </a:r>
            <a:r>
              <a:rPr lang="ru-RU" sz="1400" dirty="0" err="1"/>
              <a:t>поширення</a:t>
            </a:r>
            <a:r>
              <a:rPr lang="ru-RU" sz="1400" dirty="0"/>
              <a:t> </a:t>
            </a:r>
            <a:r>
              <a:rPr lang="ru-RU" sz="1400" dirty="0" err="1"/>
              <a:t>мультимедіа</a:t>
            </a:r>
            <a:r>
              <a:rPr lang="ru-RU" sz="1400" dirty="0"/>
              <a:t>, </a:t>
            </a:r>
            <a:r>
              <a:rPr lang="ru-RU" sz="1400" dirty="0" err="1"/>
              <a:t>web-сайтів</a:t>
            </a:r>
            <a:r>
              <a:rPr lang="ru-RU" sz="1400" dirty="0"/>
              <a:t>, </a:t>
            </a:r>
            <a:r>
              <a:rPr lang="ru-RU" sz="1400" dirty="0" err="1"/>
              <a:t>що</a:t>
            </a:r>
            <a:r>
              <a:rPr lang="ru-RU" sz="1400" dirty="0"/>
              <a:t> </a:t>
            </a:r>
            <a:r>
              <a:rPr lang="ru-RU" sz="1400" dirty="0" err="1"/>
              <a:t>зібрані</a:t>
            </a:r>
            <a:r>
              <a:rPr lang="ru-RU" sz="1400" dirty="0"/>
              <a:t> на </a:t>
            </a:r>
            <a:r>
              <a:rPr lang="ru-RU" sz="1400" dirty="0" err="1"/>
              <a:t>базі</a:t>
            </a:r>
            <a:r>
              <a:rPr lang="ru-RU" sz="1400" dirty="0"/>
              <a:t> </a:t>
            </a:r>
            <a:r>
              <a:rPr lang="ru-RU" sz="1400" dirty="0" err="1"/>
              <a:t>єдиної</a:t>
            </a:r>
            <a:r>
              <a:rPr lang="ru-RU" sz="1400" dirty="0"/>
              <a:t> </a:t>
            </a:r>
            <a:r>
              <a:rPr lang="ru-RU" sz="1400" dirty="0" err="1"/>
              <a:t>платформи</a:t>
            </a:r>
            <a:r>
              <a:rPr lang="ru-RU" sz="1400" dirty="0"/>
              <a:t> </a:t>
            </a:r>
            <a:r>
              <a:rPr lang="ru-RU" sz="1400" dirty="0" err="1"/>
              <a:t>Drupal</a:t>
            </a:r>
            <a:r>
              <a:rPr lang="ru-RU" sz="1400" dirty="0"/>
              <a:t>.</a:t>
            </a:r>
          </a:p>
          <a:p>
            <a:r>
              <a:rPr lang="ru-RU" sz="1400" i="1" dirty="0" err="1"/>
              <a:t>Можливості</a:t>
            </a:r>
            <a:r>
              <a:rPr lang="ru-RU" sz="1400" i="1" dirty="0"/>
              <a:t> для </a:t>
            </a:r>
            <a:r>
              <a:rPr lang="ru-RU" sz="1400" i="1" dirty="0" err="1"/>
              <a:t>початківців</a:t>
            </a:r>
            <a:r>
              <a:rPr lang="ru-RU" sz="1400" i="1" dirty="0"/>
              <a:t>:</a:t>
            </a:r>
            <a:r>
              <a:rPr lang="ru-RU" sz="1400" dirty="0"/>
              <a:t> є </a:t>
            </a:r>
            <a:r>
              <a:rPr lang="ru-RU" sz="1400" dirty="0" err="1"/>
              <a:t>програма</a:t>
            </a:r>
            <a:r>
              <a:rPr lang="ru-RU" sz="1400" dirty="0"/>
              <a:t> </a:t>
            </a:r>
            <a:r>
              <a:rPr lang="ru-RU" sz="1400" dirty="0" err="1"/>
              <a:t>стажування</a:t>
            </a:r>
            <a:r>
              <a:rPr lang="ru-RU" sz="1400" dirty="0"/>
              <a:t> для </a:t>
            </a:r>
            <a:r>
              <a:rPr lang="ru-RU" sz="1400" dirty="0" err="1"/>
              <a:t>майбутніх</a:t>
            </a:r>
            <a:r>
              <a:rPr lang="ru-RU" sz="1400" dirty="0"/>
              <a:t> QA-</a:t>
            </a:r>
            <a:r>
              <a:rPr lang="ru-RU" sz="1400" dirty="0" err="1"/>
              <a:t>фахівців</a:t>
            </a:r>
            <a:r>
              <a:rPr lang="ru-RU" sz="1400" dirty="0"/>
              <a:t>, яка </a:t>
            </a:r>
            <a:r>
              <a:rPr lang="ru-RU" sz="1400" dirty="0" err="1"/>
              <a:t>триває</a:t>
            </a:r>
            <a:r>
              <a:rPr lang="ru-RU" sz="1400" dirty="0"/>
              <a:t> до 3-х </a:t>
            </a:r>
            <a:r>
              <a:rPr lang="ru-RU" sz="1400" dirty="0" err="1"/>
              <a:t>місяців</a:t>
            </a:r>
            <a:r>
              <a:rPr lang="ru-RU" sz="1400" dirty="0"/>
              <a:t>. По </a:t>
            </a:r>
            <a:r>
              <a:rPr lang="ru-RU" sz="1400" dirty="0" err="1"/>
              <a:t>закінченні</a:t>
            </a:r>
            <a:r>
              <a:rPr lang="ru-RU" sz="1400" dirty="0"/>
              <a:t> </a:t>
            </a:r>
            <a:r>
              <a:rPr lang="ru-RU" sz="1400" dirty="0" err="1"/>
              <a:t>стажування</a:t>
            </a:r>
            <a:r>
              <a:rPr lang="ru-RU" sz="1400" dirty="0"/>
              <a:t> </a:t>
            </a:r>
            <a:r>
              <a:rPr lang="ru-RU" sz="1400" dirty="0" err="1"/>
              <a:t>студенти</a:t>
            </a:r>
            <a:r>
              <a:rPr lang="ru-RU" sz="1400" dirty="0"/>
              <a:t> </a:t>
            </a:r>
            <a:r>
              <a:rPr lang="ru-RU" sz="1400" dirty="0" err="1"/>
              <a:t>здають</a:t>
            </a:r>
            <a:r>
              <a:rPr lang="ru-RU" sz="1400" dirty="0"/>
              <a:t> 2 </a:t>
            </a:r>
            <a:r>
              <a:rPr lang="ru-RU" sz="1400" dirty="0" err="1"/>
              <a:t>іспити</a:t>
            </a:r>
            <a:r>
              <a:rPr lang="ru-RU" sz="1400" dirty="0"/>
              <a:t>: </a:t>
            </a:r>
            <a:r>
              <a:rPr lang="ru-RU" sz="1400" dirty="0" err="1"/>
              <a:t>теорія</a:t>
            </a:r>
            <a:r>
              <a:rPr lang="ru-RU" sz="1400" dirty="0"/>
              <a:t> і практика. </a:t>
            </a:r>
            <a:r>
              <a:rPr lang="ru-RU" sz="1400" dirty="0" err="1"/>
              <a:t>Кращих</a:t>
            </a:r>
            <a:r>
              <a:rPr lang="ru-RU" sz="1400" dirty="0"/>
              <a:t> </a:t>
            </a:r>
            <a:r>
              <a:rPr lang="ru-RU" sz="1400" dirty="0" err="1"/>
              <a:t>випускників</a:t>
            </a:r>
            <a:r>
              <a:rPr lang="ru-RU" sz="1400" dirty="0"/>
              <a:t> </a:t>
            </a:r>
            <a:r>
              <a:rPr lang="ru-RU" sz="1400" dirty="0" err="1"/>
              <a:t>запрошують</a:t>
            </a:r>
            <a:r>
              <a:rPr lang="ru-RU" sz="1400" dirty="0"/>
              <a:t> на роботу</a:t>
            </a:r>
            <a:r>
              <a:rPr lang="ru-RU" sz="1400" dirty="0" smtClean="0"/>
              <a:t>.</a:t>
            </a:r>
          </a:p>
          <a:p>
            <a:r>
              <a:rPr lang="ru-RU" sz="1400" b="1" i="1" u="sng" dirty="0" err="1">
                <a:hlinkClick r:id="rId3"/>
              </a:rPr>
              <a:t>Cinegy</a:t>
            </a:r>
            <a:r>
              <a:rPr lang="ru-RU" sz="1400" b="1" i="1" u="sng" dirty="0">
                <a:hlinkClick r:id="rId3"/>
              </a:rPr>
              <a:t> </a:t>
            </a:r>
            <a:r>
              <a:rPr lang="ru-RU" sz="1400" b="1" i="1" u="sng" dirty="0" err="1">
                <a:hlinkClick r:id="rId3"/>
              </a:rPr>
              <a:t>GmbH</a:t>
            </a:r>
            <a:endParaRPr lang="ru-RU" sz="1400" b="1" i="1" dirty="0"/>
          </a:p>
          <a:p>
            <a:r>
              <a:rPr lang="ru-RU" sz="1400" i="1" dirty="0" err="1"/>
              <a:t>Німецька</a:t>
            </a:r>
            <a:r>
              <a:rPr lang="ru-RU" sz="1400" i="1" dirty="0"/>
              <a:t> </a:t>
            </a:r>
            <a:r>
              <a:rPr lang="ru-RU" sz="1400" i="1" dirty="0" err="1"/>
              <a:t>продуктова</a:t>
            </a:r>
            <a:r>
              <a:rPr lang="ru-RU" sz="1400" i="1" dirty="0"/>
              <a:t> </a:t>
            </a:r>
            <a:r>
              <a:rPr lang="ru-RU" sz="1400" i="1" dirty="0" err="1"/>
              <a:t>компанія</a:t>
            </a:r>
            <a:r>
              <a:rPr lang="ru-RU" sz="1400" dirty="0"/>
              <a:t/>
            </a:r>
            <a:br>
              <a:rPr lang="ru-RU" sz="1400" dirty="0"/>
            </a:br>
            <a:r>
              <a:rPr lang="ru-RU" sz="1400" dirty="0" err="1"/>
              <a:t>Компанія</a:t>
            </a:r>
            <a:r>
              <a:rPr lang="ru-RU" sz="1400" dirty="0"/>
              <a:t> </a:t>
            </a:r>
            <a:r>
              <a:rPr lang="ru-RU" sz="1400" dirty="0" err="1"/>
              <a:t>створює</a:t>
            </a:r>
            <a:r>
              <a:rPr lang="ru-RU" sz="1400" dirty="0"/>
              <a:t> ПЗ для </a:t>
            </a:r>
            <a:r>
              <a:rPr lang="ru-RU" sz="1400" dirty="0" err="1"/>
              <a:t>автоматизації</a:t>
            </a:r>
            <a:r>
              <a:rPr lang="ru-RU" sz="1400" dirty="0"/>
              <a:t> </a:t>
            </a:r>
            <a:r>
              <a:rPr lang="ru-RU" sz="1400" dirty="0" err="1"/>
              <a:t>телевиробництва</a:t>
            </a:r>
            <a:r>
              <a:rPr lang="ru-RU" sz="1400" dirty="0"/>
              <a:t>, в тому </a:t>
            </a:r>
            <a:r>
              <a:rPr lang="ru-RU" sz="1400" dirty="0" err="1"/>
              <a:t>числі</a:t>
            </a:r>
            <a:r>
              <a:rPr lang="ru-RU" sz="1400" dirty="0"/>
              <a:t> IP-</a:t>
            </a:r>
            <a:r>
              <a:rPr lang="ru-RU" sz="1400" dirty="0" err="1"/>
              <a:t>рішення</a:t>
            </a:r>
            <a:r>
              <a:rPr lang="ru-RU" sz="1400" dirty="0"/>
              <a:t> </a:t>
            </a:r>
            <a:r>
              <a:rPr lang="ru-RU" sz="1400" dirty="0" err="1"/>
              <a:t>повного</a:t>
            </a:r>
            <a:r>
              <a:rPr lang="ru-RU" sz="1400" dirty="0"/>
              <a:t> циклу. Продуктами </a:t>
            </a:r>
            <a:r>
              <a:rPr lang="ru-RU" sz="1400" dirty="0" err="1"/>
              <a:t>Cinegy</a:t>
            </a:r>
            <a:r>
              <a:rPr lang="ru-RU" sz="1400" dirty="0"/>
              <a:t> </a:t>
            </a:r>
            <a:r>
              <a:rPr lang="ru-RU" sz="1400" dirty="0" err="1"/>
              <a:t>користуються</a:t>
            </a:r>
            <a:r>
              <a:rPr lang="ru-RU" sz="1400" dirty="0"/>
              <a:t> в </a:t>
            </a:r>
            <a:r>
              <a:rPr lang="ru-RU" sz="1400" dirty="0" err="1"/>
              <a:t>більш</a:t>
            </a:r>
            <a:r>
              <a:rPr lang="ru-RU" sz="1400" dirty="0"/>
              <a:t> </a:t>
            </a:r>
            <a:r>
              <a:rPr lang="ru-RU" sz="1400" dirty="0" err="1"/>
              <a:t>ніж</a:t>
            </a:r>
            <a:r>
              <a:rPr lang="ru-RU" sz="1400" dirty="0"/>
              <a:t> 100 </a:t>
            </a:r>
            <a:r>
              <a:rPr lang="ru-RU" sz="1400" dirty="0" err="1"/>
              <a:t>телекомпаніях</a:t>
            </a:r>
            <a:r>
              <a:rPr lang="ru-RU" sz="1400" dirty="0"/>
              <a:t> у </a:t>
            </a:r>
            <a:r>
              <a:rPr lang="ru-RU" sz="1400" dirty="0" err="1"/>
              <a:t>всьому</a:t>
            </a:r>
            <a:r>
              <a:rPr lang="ru-RU" sz="1400" dirty="0"/>
              <a:t> </a:t>
            </a:r>
            <a:r>
              <a:rPr lang="ru-RU" sz="1400" dirty="0" err="1"/>
              <a:t>світі</a:t>
            </a:r>
            <a:r>
              <a:rPr lang="ru-RU" sz="1400" dirty="0"/>
              <a:t>, </a:t>
            </a:r>
            <a:r>
              <a:rPr lang="ru-RU" sz="1400" dirty="0" err="1"/>
              <a:t>серед</a:t>
            </a:r>
            <a:r>
              <a:rPr lang="ru-RU" sz="1400" dirty="0"/>
              <a:t> </a:t>
            </a:r>
            <a:r>
              <a:rPr lang="ru-RU" sz="1400" dirty="0" err="1"/>
              <a:t>яких</a:t>
            </a:r>
            <a:r>
              <a:rPr lang="ru-RU" sz="1400" dirty="0"/>
              <a:t> BBC, ITV (</a:t>
            </a:r>
            <a:r>
              <a:rPr lang="ru-RU" sz="1400" dirty="0" err="1"/>
              <a:t>Великобританія</a:t>
            </a:r>
            <a:r>
              <a:rPr lang="ru-RU" sz="1400" dirty="0"/>
              <a:t>), </a:t>
            </a:r>
            <a:r>
              <a:rPr lang="ru-RU" sz="1400" dirty="0" err="1"/>
              <a:t>Fox</a:t>
            </a:r>
            <a:r>
              <a:rPr lang="ru-RU" sz="1400" dirty="0"/>
              <a:t>, NBC, MTV </a:t>
            </a:r>
            <a:r>
              <a:rPr lang="ru-RU" sz="1400" dirty="0" err="1"/>
              <a:t>Productions</a:t>
            </a:r>
            <a:r>
              <a:rPr lang="ru-RU" sz="1400" dirty="0"/>
              <a:t> (США), RTV, </a:t>
            </a:r>
            <a:r>
              <a:rPr lang="ru-RU" sz="1400" dirty="0" err="1"/>
              <a:t>Deutsche</a:t>
            </a:r>
            <a:r>
              <a:rPr lang="ru-RU" sz="1400" dirty="0"/>
              <a:t> </a:t>
            </a:r>
            <a:r>
              <a:rPr lang="ru-RU" sz="1400" dirty="0" err="1"/>
              <a:t>Welle</a:t>
            </a:r>
            <a:r>
              <a:rPr lang="ru-RU" sz="1400" dirty="0"/>
              <a:t>, </a:t>
            </a:r>
            <a:r>
              <a:rPr lang="ru-RU" sz="1400" dirty="0" err="1"/>
              <a:t>Deutsche</a:t>
            </a:r>
            <a:r>
              <a:rPr lang="ru-RU" sz="1400" dirty="0"/>
              <a:t> </a:t>
            </a:r>
            <a:r>
              <a:rPr lang="ru-RU" sz="1400" dirty="0" err="1"/>
              <a:t>Telekom</a:t>
            </a:r>
            <a:r>
              <a:rPr lang="ru-RU" sz="1400" dirty="0"/>
              <a:t> (</a:t>
            </a:r>
            <a:r>
              <a:rPr lang="ru-RU" sz="1400" dirty="0" err="1"/>
              <a:t>Німеччина</a:t>
            </a:r>
            <a:r>
              <a:rPr lang="ru-RU" sz="1400" dirty="0"/>
              <a:t>), RAI. NET (</a:t>
            </a:r>
            <a:r>
              <a:rPr lang="ru-RU" sz="1400" dirty="0" err="1"/>
              <a:t>Італія</a:t>
            </a:r>
            <a:r>
              <a:rPr lang="ru-RU" sz="1400" dirty="0"/>
              <a:t>), СNN </a:t>
            </a:r>
            <a:r>
              <a:rPr lang="ru-RU" sz="1400" dirty="0" err="1"/>
              <a:t>Turk</a:t>
            </a:r>
            <a:r>
              <a:rPr lang="ru-RU" sz="1400" dirty="0"/>
              <a:t> (</a:t>
            </a:r>
            <a:r>
              <a:rPr lang="ru-RU" sz="1400" dirty="0" err="1"/>
              <a:t>Туреччина</a:t>
            </a:r>
            <a:r>
              <a:rPr lang="ru-RU" sz="1400" dirty="0" smtClean="0"/>
              <a:t>).</a:t>
            </a:r>
          </a:p>
          <a:p>
            <a:r>
              <a:rPr lang="ru-RU" sz="1400" b="1" i="1" u="sng" dirty="0" err="1">
                <a:hlinkClick r:id="rId4"/>
              </a:rPr>
              <a:t>Bliscom</a:t>
            </a:r>
            <a:endParaRPr lang="ru-RU" sz="1400" b="1" i="1" dirty="0"/>
          </a:p>
          <a:p>
            <a:r>
              <a:rPr lang="ru-RU" sz="1400" i="1" dirty="0" err="1"/>
              <a:t>Українська</a:t>
            </a:r>
            <a:r>
              <a:rPr lang="ru-RU" sz="1400" i="1" dirty="0"/>
              <a:t> </a:t>
            </a:r>
            <a:r>
              <a:rPr lang="ru-RU" sz="1400" i="1" dirty="0" err="1"/>
              <a:t>аутсорсингова</a:t>
            </a:r>
            <a:r>
              <a:rPr lang="ru-RU" sz="1400" i="1" dirty="0"/>
              <a:t> </a:t>
            </a:r>
            <a:r>
              <a:rPr lang="ru-RU" sz="1400" i="1" dirty="0" err="1"/>
              <a:t>компанія</a:t>
            </a:r>
            <a:r>
              <a:rPr lang="ru-RU" sz="1400" i="1" dirty="0"/>
              <a:t> </a:t>
            </a:r>
            <a:r>
              <a:rPr lang="ru-RU" sz="1400" dirty="0"/>
              <a:t/>
            </a:r>
            <a:br>
              <a:rPr lang="ru-RU" sz="1400" dirty="0"/>
            </a:br>
            <a:r>
              <a:rPr lang="ru-RU" sz="1400" dirty="0" err="1"/>
              <a:t>Компанія</a:t>
            </a:r>
            <a:r>
              <a:rPr lang="ru-RU" sz="1400" dirty="0"/>
              <a:t> є </a:t>
            </a:r>
            <a:r>
              <a:rPr lang="ru-RU" sz="1400" dirty="0" err="1"/>
              <a:t>інтегратором</a:t>
            </a:r>
            <a:r>
              <a:rPr lang="ru-RU" sz="1400" dirty="0"/>
              <a:t> і </a:t>
            </a:r>
            <a:r>
              <a:rPr lang="ru-RU" sz="1400" dirty="0" err="1"/>
              <a:t>розробником</a:t>
            </a:r>
            <a:r>
              <a:rPr lang="ru-RU" sz="1400" dirty="0"/>
              <a:t> </a:t>
            </a:r>
            <a:r>
              <a:rPr lang="ru-RU" sz="1400" dirty="0" err="1"/>
              <a:t>програмних</a:t>
            </a:r>
            <a:r>
              <a:rPr lang="ru-RU" sz="1400" dirty="0"/>
              <a:t> та </a:t>
            </a:r>
            <a:r>
              <a:rPr lang="ru-RU" sz="1400" dirty="0" err="1"/>
              <a:t>апаратних</a:t>
            </a:r>
            <a:r>
              <a:rPr lang="ru-RU" sz="1400" dirty="0"/>
              <a:t> </a:t>
            </a:r>
            <a:r>
              <a:rPr lang="ru-RU" sz="1400" dirty="0" err="1"/>
              <a:t>рішень</a:t>
            </a:r>
            <a:r>
              <a:rPr lang="ru-RU" sz="1400" dirty="0"/>
              <a:t> в </a:t>
            </a:r>
            <a:r>
              <a:rPr lang="ru-RU" sz="1400" dirty="0" err="1"/>
              <a:t>різноманітних</a:t>
            </a:r>
            <a:r>
              <a:rPr lang="ru-RU" sz="1400" dirty="0"/>
              <a:t> сферах </a:t>
            </a:r>
            <a:r>
              <a:rPr lang="ru-RU" sz="1400" dirty="0" err="1"/>
              <a:t>відображення</a:t>
            </a:r>
            <a:r>
              <a:rPr lang="ru-RU" sz="1400" dirty="0"/>
              <a:t> </a:t>
            </a:r>
            <a:r>
              <a:rPr lang="ru-RU" sz="1400" dirty="0" err="1"/>
              <a:t>інформації</a:t>
            </a:r>
            <a:r>
              <a:rPr lang="ru-RU" sz="1400" dirty="0"/>
              <a:t>. </a:t>
            </a:r>
            <a:r>
              <a:rPr lang="ru-RU" sz="1400" dirty="0" err="1"/>
              <a:t>Бліском</a:t>
            </a:r>
            <a:r>
              <a:rPr lang="ru-RU" sz="1400" dirty="0"/>
              <a:t> </a:t>
            </a:r>
            <a:r>
              <a:rPr lang="ru-RU" sz="1400" dirty="0" err="1"/>
              <a:t>забезпечує</a:t>
            </a:r>
            <a:r>
              <a:rPr lang="ru-RU" sz="1400" dirty="0"/>
              <a:t> весь цикл </a:t>
            </a:r>
            <a:r>
              <a:rPr lang="ru-RU" sz="1400" dirty="0" err="1"/>
              <a:t>побудови</a:t>
            </a:r>
            <a:r>
              <a:rPr lang="ru-RU" sz="1400" dirty="0"/>
              <a:t> систем </a:t>
            </a:r>
            <a:r>
              <a:rPr lang="ru-RU" sz="1400" dirty="0" err="1"/>
              <a:t>візуалізації</a:t>
            </a:r>
            <a:r>
              <a:rPr lang="ru-RU" sz="1400" dirty="0"/>
              <a:t>: </a:t>
            </a:r>
            <a:r>
              <a:rPr lang="ru-RU" sz="1400" dirty="0" err="1"/>
              <a:t>аналіз</a:t>
            </a:r>
            <a:r>
              <a:rPr lang="ru-RU" sz="1400" dirty="0"/>
              <a:t> </a:t>
            </a:r>
            <a:r>
              <a:rPr lang="ru-RU" sz="1400" dirty="0" err="1"/>
              <a:t>вимог</a:t>
            </a:r>
            <a:r>
              <a:rPr lang="ru-RU" sz="1400" dirty="0"/>
              <a:t>, </a:t>
            </a:r>
            <a:r>
              <a:rPr lang="ru-RU" sz="1400" dirty="0" err="1"/>
              <a:t>проектування</a:t>
            </a:r>
            <a:r>
              <a:rPr lang="ru-RU" sz="1400" dirty="0"/>
              <a:t>, </a:t>
            </a:r>
            <a:r>
              <a:rPr lang="ru-RU" sz="1400" dirty="0" err="1"/>
              <a:t>розробку</a:t>
            </a:r>
            <a:r>
              <a:rPr lang="ru-RU" sz="1400" dirty="0"/>
              <a:t> </a:t>
            </a:r>
            <a:r>
              <a:rPr lang="ru-RU" sz="1400" dirty="0" err="1"/>
              <a:t>апаратної</a:t>
            </a:r>
            <a:r>
              <a:rPr lang="ru-RU" sz="1400" dirty="0"/>
              <a:t> і </a:t>
            </a:r>
            <a:r>
              <a:rPr lang="ru-RU" sz="1400" dirty="0" err="1"/>
              <a:t>програмної</a:t>
            </a:r>
            <a:r>
              <a:rPr lang="ru-RU" sz="1400" dirty="0"/>
              <a:t> </a:t>
            </a:r>
            <a:r>
              <a:rPr lang="ru-RU" sz="1400" dirty="0" err="1"/>
              <a:t>частин</a:t>
            </a:r>
            <a:r>
              <a:rPr lang="ru-RU" sz="1400" dirty="0"/>
              <a:t>, </a:t>
            </a:r>
            <a:r>
              <a:rPr lang="ru-RU" sz="1400" dirty="0" err="1"/>
              <a:t>створення</a:t>
            </a:r>
            <a:r>
              <a:rPr lang="ru-RU" sz="1400" dirty="0"/>
              <a:t> </a:t>
            </a:r>
            <a:r>
              <a:rPr lang="ru-RU" sz="1400" dirty="0" err="1"/>
              <a:t>конструкторської</a:t>
            </a:r>
            <a:r>
              <a:rPr lang="ru-RU" sz="1400" dirty="0"/>
              <a:t> </a:t>
            </a:r>
            <a:r>
              <a:rPr lang="ru-RU" sz="1400" dirty="0" err="1"/>
              <a:t>документації</a:t>
            </a:r>
            <a:r>
              <a:rPr lang="ru-RU" sz="1400" dirty="0"/>
              <a:t>, </a:t>
            </a:r>
            <a:r>
              <a:rPr lang="ru-RU" sz="1400" dirty="0" err="1"/>
              <a:t>впровадження</a:t>
            </a:r>
            <a:r>
              <a:rPr lang="ru-RU" sz="1400" dirty="0"/>
              <a:t> </a:t>
            </a:r>
            <a:r>
              <a:rPr lang="ru-RU" sz="1400" dirty="0" err="1"/>
              <a:t>системи</a:t>
            </a:r>
            <a:r>
              <a:rPr lang="ru-RU" sz="1400" dirty="0"/>
              <a:t>.</a:t>
            </a:r>
          </a:p>
          <a:p>
            <a:r>
              <a:rPr lang="ru-RU" sz="1400" dirty="0"/>
              <a:t>Продуктами </a:t>
            </a:r>
            <a:r>
              <a:rPr lang="ru-RU" sz="1400" dirty="0" err="1"/>
              <a:t>компанії</a:t>
            </a:r>
            <a:r>
              <a:rPr lang="ru-RU" sz="1400" dirty="0"/>
              <a:t> </a:t>
            </a:r>
            <a:r>
              <a:rPr lang="ru-RU" sz="1400" dirty="0" err="1"/>
              <a:t>користуються</a:t>
            </a:r>
            <a:r>
              <a:rPr lang="ru-RU" sz="1400" dirty="0"/>
              <a:t> </a:t>
            </a:r>
            <a:r>
              <a:rPr lang="ru-RU" sz="1400" dirty="0" err="1"/>
              <a:t>телеканали</a:t>
            </a:r>
            <a:r>
              <a:rPr lang="ru-RU" sz="1400" dirty="0"/>
              <a:t>, </a:t>
            </a:r>
            <a:r>
              <a:rPr lang="ru-RU" sz="1400" dirty="0" err="1"/>
              <a:t>державні</a:t>
            </a:r>
            <a:r>
              <a:rPr lang="ru-RU" sz="1400" dirty="0"/>
              <a:t> </a:t>
            </a:r>
            <a:r>
              <a:rPr lang="ru-RU" sz="1400" dirty="0" err="1"/>
              <a:t>організації</a:t>
            </a:r>
            <a:r>
              <a:rPr lang="ru-RU" sz="1400" dirty="0"/>
              <a:t>, </a:t>
            </a:r>
            <a:r>
              <a:rPr lang="ru-RU" sz="1400" dirty="0" err="1"/>
              <a:t>концертні</a:t>
            </a:r>
            <a:r>
              <a:rPr lang="ru-RU" sz="1400" dirty="0"/>
              <a:t> </a:t>
            </a:r>
            <a:r>
              <a:rPr lang="ru-RU" sz="1400" dirty="0" err="1"/>
              <a:t>зали</a:t>
            </a:r>
            <a:r>
              <a:rPr lang="ru-RU" sz="1400" dirty="0"/>
              <a:t>, </a:t>
            </a:r>
            <a:r>
              <a:rPr lang="ru-RU" sz="1400" dirty="0" err="1"/>
              <a:t>нічні</a:t>
            </a:r>
            <a:r>
              <a:rPr lang="ru-RU" sz="1400" dirty="0"/>
              <a:t> клуби, </a:t>
            </a:r>
            <a:r>
              <a:rPr lang="ru-RU" sz="1400" dirty="0" err="1"/>
              <a:t>мережі</a:t>
            </a:r>
            <a:r>
              <a:rPr lang="ru-RU" sz="1400" dirty="0"/>
              <a:t> </a:t>
            </a:r>
            <a:r>
              <a:rPr lang="ru-RU" sz="1400" dirty="0" err="1"/>
              <a:t>гіпермаркетів</a:t>
            </a:r>
            <a:r>
              <a:rPr lang="ru-RU" sz="1400" dirty="0"/>
              <a:t>, </a:t>
            </a:r>
            <a:r>
              <a:rPr lang="ru-RU" sz="1400" dirty="0" err="1"/>
              <a:t>рекламні</a:t>
            </a:r>
            <a:r>
              <a:rPr lang="ru-RU" sz="1400" dirty="0"/>
              <a:t> агентства, </a:t>
            </a:r>
            <a:r>
              <a:rPr lang="ru-RU" sz="1400" dirty="0" err="1"/>
              <a:t>конкурси</a:t>
            </a:r>
            <a:r>
              <a:rPr lang="ru-RU" sz="1400" dirty="0"/>
              <a:t> </a:t>
            </a:r>
            <a:r>
              <a:rPr lang="ru-RU" sz="1400" dirty="0" err="1"/>
              <a:t>краси</a:t>
            </a:r>
            <a:r>
              <a:rPr lang="ru-RU" sz="1400" dirty="0"/>
              <a:t>, </a:t>
            </a:r>
            <a:r>
              <a:rPr lang="ru-RU" sz="1400" dirty="0" err="1"/>
              <a:t>розважальні</a:t>
            </a:r>
            <a:r>
              <a:rPr lang="ru-RU" sz="1400" dirty="0"/>
              <a:t> шоу та </a:t>
            </a:r>
            <a:r>
              <a:rPr lang="ru-RU" sz="1400" dirty="0" err="1"/>
              <a:t>ігрові</a:t>
            </a:r>
            <a:r>
              <a:rPr lang="ru-RU" sz="1400" dirty="0"/>
              <a:t> </a:t>
            </a:r>
            <a:r>
              <a:rPr lang="ru-RU" sz="1400" dirty="0" err="1"/>
              <a:t>телепередачі</a:t>
            </a:r>
            <a:r>
              <a:rPr lang="ru-RU" sz="1400" dirty="0"/>
              <a:t>.</a:t>
            </a:r>
            <a:endParaRPr lang="ru-RU" sz="1400" dirty="0"/>
          </a:p>
          <a:p>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1949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i="1" u="sng" dirty="0" err="1">
                <a:hlinkClick r:id="rId2"/>
              </a:rPr>
              <a:t>Softengi</a:t>
            </a:r>
            <a:endParaRPr lang="ru-RU" sz="1400" b="1" i="1" dirty="0"/>
          </a:p>
          <a:p>
            <a:r>
              <a:rPr lang="ru-RU" sz="1400" i="1" dirty="0" err="1"/>
              <a:t>Британська</a:t>
            </a:r>
            <a:r>
              <a:rPr lang="ru-RU" sz="1400" i="1" dirty="0"/>
              <a:t> </a:t>
            </a:r>
            <a:r>
              <a:rPr lang="ru-RU" sz="1400" i="1" dirty="0" err="1"/>
              <a:t>аутсорсингова</a:t>
            </a:r>
            <a:r>
              <a:rPr lang="ru-RU" sz="1400" i="1" dirty="0"/>
              <a:t> </a:t>
            </a:r>
            <a:r>
              <a:rPr lang="ru-RU" sz="1400" i="1" dirty="0" err="1" smtClean="0"/>
              <a:t>компанія</a:t>
            </a:r>
            <a:endParaRPr lang="ru-RU" sz="1400" i="1" dirty="0" smtClean="0"/>
          </a:p>
          <a:p>
            <a:r>
              <a:rPr lang="ru-RU" sz="1400" dirty="0" err="1"/>
              <a:t>Компанія</a:t>
            </a:r>
            <a:r>
              <a:rPr lang="ru-RU" sz="1400" dirty="0"/>
              <a:t> </a:t>
            </a:r>
            <a:r>
              <a:rPr lang="ru-RU" sz="1400" dirty="0" err="1"/>
              <a:t>аналізує</a:t>
            </a:r>
            <a:r>
              <a:rPr lang="ru-RU" sz="1400" dirty="0"/>
              <a:t>, </a:t>
            </a:r>
            <a:r>
              <a:rPr lang="ru-RU" sz="1400" dirty="0" err="1"/>
              <a:t>розробляє</a:t>
            </a:r>
            <a:r>
              <a:rPr lang="ru-RU" sz="1400" dirty="0"/>
              <a:t>, </a:t>
            </a:r>
            <a:r>
              <a:rPr lang="ru-RU" sz="1400" dirty="0" err="1"/>
              <a:t>тестує</a:t>
            </a:r>
            <a:r>
              <a:rPr lang="ru-RU" sz="1400" dirty="0"/>
              <a:t> та </a:t>
            </a:r>
            <a:r>
              <a:rPr lang="ru-RU" sz="1400" dirty="0" err="1"/>
              <a:t>впроваджує</a:t>
            </a:r>
            <a:r>
              <a:rPr lang="ru-RU" sz="1400" dirty="0"/>
              <a:t> ПЗ для </a:t>
            </a:r>
            <a:r>
              <a:rPr lang="ru-RU" sz="1400" dirty="0" err="1"/>
              <a:t>банків</a:t>
            </a:r>
            <a:r>
              <a:rPr lang="ru-RU" sz="1400" dirty="0"/>
              <a:t>, </a:t>
            </a:r>
            <a:r>
              <a:rPr lang="ru-RU" sz="1400" dirty="0" err="1"/>
              <a:t>екологічних</a:t>
            </a:r>
            <a:r>
              <a:rPr lang="ru-RU" sz="1400" dirty="0"/>
              <a:t> </a:t>
            </a:r>
            <a:r>
              <a:rPr lang="ru-RU" sz="1400" dirty="0" err="1"/>
              <a:t>асоціацій</a:t>
            </a:r>
            <a:r>
              <a:rPr lang="ru-RU" sz="1400" dirty="0"/>
              <a:t>, </a:t>
            </a:r>
            <a:r>
              <a:rPr lang="ru-RU" sz="1400" dirty="0" err="1"/>
              <a:t>страхових</a:t>
            </a:r>
            <a:r>
              <a:rPr lang="ru-RU" sz="1400" dirty="0"/>
              <a:t> </a:t>
            </a:r>
            <a:r>
              <a:rPr lang="ru-RU" sz="1400" dirty="0" err="1"/>
              <a:t>компаній</a:t>
            </a:r>
            <a:r>
              <a:rPr lang="ru-RU" sz="1400" dirty="0"/>
              <a:t>, </a:t>
            </a:r>
            <a:r>
              <a:rPr lang="ru-RU" sz="1400" dirty="0" err="1"/>
              <a:t>міністерств</a:t>
            </a:r>
            <a:r>
              <a:rPr lang="ru-RU" sz="1400" dirty="0"/>
              <a:t> і </a:t>
            </a:r>
            <a:r>
              <a:rPr lang="ru-RU" sz="1400" dirty="0" err="1"/>
              <a:t>корпорацій</a:t>
            </a:r>
            <a:r>
              <a:rPr lang="ru-RU" sz="1400" dirty="0"/>
              <a:t> </a:t>
            </a:r>
            <a:r>
              <a:rPr lang="ru-RU" sz="1400" dirty="0" err="1"/>
              <a:t>зі</a:t>
            </a:r>
            <a:r>
              <a:rPr lang="ru-RU" sz="1400" dirty="0"/>
              <a:t> </a:t>
            </a:r>
            <a:r>
              <a:rPr lang="ru-RU" sz="1400" dirty="0" err="1"/>
              <a:t>Швейцарії</a:t>
            </a:r>
            <a:r>
              <a:rPr lang="ru-RU" sz="1400" dirty="0"/>
              <a:t>, </a:t>
            </a:r>
            <a:r>
              <a:rPr lang="ru-RU" sz="1400" dirty="0" err="1"/>
              <a:t>Німеччини</a:t>
            </a:r>
            <a:r>
              <a:rPr lang="ru-RU" sz="1400" dirty="0"/>
              <a:t>, США, </a:t>
            </a:r>
            <a:r>
              <a:rPr lang="ru-RU" sz="1400" dirty="0" err="1"/>
              <a:t>Бельгії</a:t>
            </a:r>
            <a:r>
              <a:rPr lang="ru-RU" sz="1400" dirty="0"/>
              <a:t>, </a:t>
            </a:r>
            <a:r>
              <a:rPr lang="ru-RU" sz="1400" dirty="0" err="1"/>
              <a:t>Греції</a:t>
            </a:r>
            <a:r>
              <a:rPr lang="ru-RU" sz="1400" dirty="0"/>
              <a:t>, </a:t>
            </a:r>
            <a:r>
              <a:rPr lang="ru-RU" sz="1400" dirty="0" err="1"/>
              <a:t>України</a:t>
            </a:r>
            <a:r>
              <a:rPr lang="ru-RU" sz="1400" dirty="0"/>
              <a:t>. </a:t>
            </a:r>
          </a:p>
          <a:p>
            <a:r>
              <a:rPr lang="ru-RU" sz="1400" dirty="0" err="1"/>
              <a:t>Основні</a:t>
            </a:r>
            <a:r>
              <a:rPr lang="ru-RU" sz="1400" dirty="0"/>
              <a:t> </a:t>
            </a:r>
            <a:r>
              <a:rPr lang="ru-RU" sz="1400" dirty="0" err="1"/>
              <a:t>технології</a:t>
            </a:r>
            <a:r>
              <a:rPr lang="en-US" sz="1400" dirty="0"/>
              <a:t>: Java, </a:t>
            </a:r>
            <a:r>
              <a:rPr lang="en-US" sz="1400" dirty="0" err="1"/>
              <a:t>.Net</a:t>
            </a:r>
            <a:r>
              <a:rPr lang="en-US" sz="1400" dirty="0"/>
              <a:t>, Android, 3D, MS </a:t>
            </a:r>
            <a:r>
              <a:rPr lang="en-US" sz="1400" dirty="0" err="1"/>
              <a:t>Sharepoint</a:t>
            </a:r>
            <a:r>
              <a:rPr lang="en-US" sz="1400" dirty="0"/>
              <a:t>, MS Dynamics, C++, JavaScript, Angular</a:t>
            </a:r>
            <a:r>
              <a:rPr lang="en-US" sz="1400" dirty="0" smtClean="0"/>
              <a:t>.</a:t>
            </a:r>
            <a:endParaRPr lang="uk-UA" sz="1400" dirty="0" smtClean="0"/>
          </a:p>
          <a:p>
            <a:r>
              <a:rPr lang="ru-RU" sz="1400" b="1" i="1" u="sng" dirty="0" err="1">
                <a:hlinkClick r:id="rId3"/>
              </a:rPr>
              <a:t>Stuzo</a:t>
            </a:r>
            <a:endParaRPr lang="ru-RU" sz="1400" b="1" i="1" dirty="0"/>
          </a:p>
          <a:p>
            <a:r>
              <a:rPr lang="ru-RU" sz="1400" i="1" dirty="0" err="1"/>
              <a:t>Американська</a:t>
            </a:r>
            <a:r>
              <a:rPr lang="ru-RU" sz="1400" i="1" dirty="0"/>
              <a:t> </a:t>
            </a:r>
            <a:r>
              <a:rPr lang="ru-RU" sz="1400" i="1" dirty="0" err="1"/>
              <a:t>аутсорсингова</a:t>
            </a:r>
            <a:r>
              <a:rPr lang="ru-RU" sz="1400" i="1" dirty="0"/>
              <a:t> </a:t>
            </a:r>
            <a:r>
              <a:rPr lang="ru-RU" sz="1400" i="1" dirty="0" err="1" smtClean="0"/>
              <a:t>компанія</a:t>
            </a:r>
            <a:endParaRPr lang="ru-RU" sz="1400" i="1" dirty="0" smtClean="0"/>
          </a:p>
          <a:p>
            <a:r>
              <a:rPr lang="ru-RU" sz="1400" dirty="0" err="1"/>
              <a:t>Компанія</a:t>
            </a:r>
            <a:r>
              <a:rPr lang="ru-RU" sz="1400" dirty="0"/>
              <a:t> </a:t>
            </a:r>
            <a:r>
              <a:rPr lang="ru-RU" sz="1400" dirty="0" err="1"/>
              <a:t>розробляє</a:t>
            </a:r>
            <a:r>
              <a:rPr lang="en-US" sz="1400" dirty="0"/>
              <a:t> web- </a:t>
            </a:r>
            <a:r>
              <a:rPr lang="ru-RU" sz="1400" dirty="0"/>
              <a:t>та</a:t>
            </a:r>
            <a:r>
              <a:rPr lang="en-US" sz="1400" dirty="0"/>
              <a:t> </a:t>
            </a:r>
            <a:r>
              <a:rPr lang="ru-RU" sz="1400" dirty="0" err="1"/>
              <a:t>мобільні</a:t>
            </a:r>
            <a:r>
              <a:rPr lang="ru-RU" sz="1400" dirty="0"/>
              <a:t> </a:t>
            </a:r>
            <a:r>
              <a:rPr lang="ru-RU" sz="1400" dirty="0" err="1"/>
              <a:t>рішення</a:t>
            </a:r>
            <a:r>
              <a:rPr lang="ru-RU" sz="1400" dirty="0"/>
              <a:t> в</a:t>
            </a:r>
            <a:r>
              <a:rPr lang="en-US" sz="1400" dirty="0"/>
              <a:t> </a:t>
            </a:r>
            <a:r>
              <a:rPr lang="ru-RU" sz="1400" dirty="0"/>
              <a:t>сферах</a:t>
            </a:r>
            <a:r>
              <a:rPr lang="en-US" sz="1400" dirty="0"/>
              <a:t> Fuel retailers, Convenience stores, Healthcare, Enterprise, </a:t>
            </a:r>
            <a:r>
              <a:rPr lang="en-US" sz="1400" dirty="0" err="1"/>
              <a:t>Chatbot</a:t>
            </a:r>
            <a:r>
              <a:rPr lang="en-US" sz="1400" dirty="0"/>
              <a:t>, Social media. </a:t>
            </a:r>
            <a:r>
              <a:rPr lang="ru-RU" sz="1400" dirty="0" err="1"/>
              <a:t>Основні</a:t>
            </a:r>
            <a:r>
              <a:rPr lang="ru-RU" sz="1400" dirty="0"/>
              <a:t> </a:t>
            </a:r>
            <a:r>
              <a:rPr lang="ru-RU" sz="1400" dirty="0" err="1"/>
              <a:t>технології</a:t>
            </a:r>
            <a:r>
              <a:rPr lang="en-US" sz="1400" dirty="0"/>
              <a:t>: Node.js, MySQL, </a:t>
            </a:r>
            <a:r>
              <a:rPr lang="en-US" sz="1400" dirty="0" err="1"/>
              <a:t>MongoDB</a:t>
            </a:r>
            <a:r>
              <a:rPr lang="en-US" sz="1400" dirty="0"/>
              <a:t>, </a:t>
            </a:r>
            <a:r>
              <a:rPr lang="en-US" sz="1400" dirty="0" err="1"/>
              <a:t>Redis</a:t>
            </a:r>
            <a:r>
              <a:rPr lang="en-US" sz="1400" dirty="0"/>
              <a:t>, Amazon Web Service, React, </a:t>
            </a:r>
            <a:r>
              <a:rPr lang="en-US" sz="1400" dirty="0" err="1"/>
              <a:t>Redux</a:t>
            </a:r>
            <a:r>
              <a:rPr lang="en-US" sz="1400" dirty="0"/>
              <a:t>, Flux, Vue.js, Angular, Objective C, Swift, Java for Android, React Native, </a:t>
            </a:r>
            <a:r>
              <a:rPr lang="en-US" sz="1400" dirty="0" err="1"/>
              <a:t>PhoneGap</a:t>
            </a:r>
            <a:r>
              <a:rPr lang="en-US" sz="1400" dirty="0"/>
              <a:t>.</a:t>
            </a:r>
            <a:endParaRPr lang="ru-RU" sz="1400" dirty="0"/>
          </a:p>
          <a:p>
            <a:r>
              <a:rPr lang="ru-RU" sz="1400" dirty="0" err="1"/>
              <a:t>Компанія</a:t>
            </a:r>
            <a:r>
              <a:rPr lang="ru-RU" sz="1400" dirty="0"/>
              <a:t> </a:t>
            </a:r>
            <a:r>
              <a:rPr lang="ru-RU" sz="1400" dirty="0" err="1"/>
              <a:t>також</a:t>
            </a:r>
            <a:r>
              <a:rPr lang="ru-RU" sz="1400" dirty="0"/>
              <a:t> </a:t>
            </a:r>
            <a:r>
              <a:rPr lang="ru-RU" sz="1400" dirty="0" err="1"/>
              <a:t>займається</a:t>
            </a:r>
            <a:r>
              <a:rPr lang="ru-RU" sz="1400" dirty="0"/>
              <a:t> </a:t>
            </a:r>
            <a:r>
              <a:rPr lang="ru-RU" sz="1400" dirty="0" err="1"/>
              <a:t>розробкою</a:t>
            </a:r>
            <a:r>
              <a:rPr lang="ru-RU" sz="1400" dirty="0"/>
              <a:t> </a:t>
            </a:r>
            <a:r>
              <a:rPr lang="ru-RU" sz="1400" dirty="0" err="1"/>
              <a:t>власних</a:t>
            </a:r>
            <a:r>
              <a:rPr lang="ru-RU" sz="1400" dirty="0"/>
              <a:t> </a:t>
            </a:r>
            <a:r>
              <a:rPr lang="ru-RU" sz="1400" dirty="0" err="1"/>
              <a:t>продуктів</a:t>
            </a:r>
            <a:r>
              <a:rPr lang="en-US" sz="1400" dirty="0"/>
              <a:t>, </a:t>
            </a:r>
            <a:r>
              <a:rPr lang="ru-RU" sz="1400" dirty="0"/>
              <a:t>один з</a:t>
            </a:r>
            <a:r>
              <a:rPr lang="en-US" sz="1400" dirty="0"/>
              <a:t> </a:t>
            </a:r>
            <a:r>
              <a:rPr lang="ru-RU" sz="1400" dirty="0" err="1"/>
              <a:t>яких</a:t>
            </a:r>
            <a:r>
              <a:rPr lang="en-US" sz="1400" dirty="0"/>
              <a:t> — </a:t>
            </a:r>
            <a:r>
              <a:rPr lang="ru-RU" sz="1400" dirty="0" err="1"/>
              <a:t>маркетингова</a:t>
            </a:r>
            <a:r>
              <a:rPr lang="en-US" sz="1400" dirty="0"/>
              <a:t> cross-screen </a:t>
            </a:r>
            <a:r>
              <a:rPr lang="ru-RU" sz="1400" dirty="0"/>
              <a:t>платформа </a:t>
            </a:r>
            <a:r>
              <a:rPr lang="en-US" sz="1400" u="sng" dirty="0">
                <a:hlinkClick r:id="rId4"/>
              </a:rPr>
              <a:t>meg.com</a:t>
            </a:r>
            <a:r>
              <a:rPr lang="en-US" sz="1400" dirty="0"/>
              <a:t>.</a:t>
            </a:r>
            <a:endParaRPr lang="ru-RU" sz="1400" dirty="0"/>
          </a:p>
          <a:p>
            <a:r>
              <a:rPr lang="ru-RU" sz="1400" i="1" dirty="0" err="1"/>
              <a:t>Можливості</a:t>
            </a:r>
            <a:r>
              <a:rPr lang="ru-RU" sz="1400" i="1" dirty="0"/>
              <a:t> для </a:t>
            </a:r>
            <a:r>
              <a:rPr lang="ru-RU" sz="1400" i="1" dirty="0" err="1"/>
              <a:t>початківців</a:t>
            </a:r>
            <a:r>
              <a:rPr lang="ru-RU" sz="1400" i="1" dirty="0"/>
              <a:t>:</a:t>
            </a:r>
            <a:r>
              <a:rPr lang="ru-RU" sz="1400" dirty="0"/>
              <a:t> </a:t>
            </a:r>
            <a:r>
              <a:rPr lang="ru-RU" sz="1400" dirty="0" err="1"/>
              <a:t>компанія</a:t>
            </a:r>
            <a:r>
              <a:rPr lang="ru-RU" sz="1400" dirty="0"/>
              <a:t> </a:t>
            </a:r>
            <a:r>
              <a:rPr lang="ru-RU" sz="1400" dirty="0" err="1"/>
              <a:t>бере</a:t>
            </a:r>
            <a:r>
              <a:rPr lang="ru-RU" sz="1400" dirty="0"/>
              <a:t> на роботу </a:t>
            </a:r>
            <a:r>
              <a:rPr lang="ru-RU" sz="1400" dirty="0" err="1"/>
              <a:t>початківців</a:t>
            </a:r>
            <a:r>
              <a:rPr lang="ru-RU" sz="1400" dirty="0"/>
              <a:t>, </a:t>
            </a:r>
            <a:r>
              <a:rPr lang="ru-RU" sz="1400" dirty="0" err="1"/>
              <a:t>які</a:t>
            </a:r>
            <a:r>
              <a:rPr lang="ru-RU" sz="1400" dirty="0"/>
              <a:t> </a:t>
            </a:r>
            <a:r>
              <a:rPr lang="ru-RU" sz="1400" dirty="0" err="1"/>
              <a:t>проходять</a:t>
            </a:r>
            <a:r>
              <a:rPr lang="ru-RU" sz="1400" dirty="0"/>
              <a:t> </a:t>
            </a:r>
            <a:r>
              <a:rPr lang="ru-RU" sz="1400" dirty="0" err="1"/>
              <a:t>технічне</a:t>
            </a:r>
            <a:r>
              <a:rPr lang="ru-RU" sz="1400" dirty="0"/>
              <a:t> </a:t>
            </a:r>
            <a:r>
              <a:rPr lang="ru-RU" sz="1400" dirty="0" err="1"/>
              <a:t>інтерв’ю</a:t>
            </a:r>
            <a:r>
              <a:rPr lang="ru-RU" sz="1400" dirty="0"/>
              <a:t> та </a:t>
            </a:r>
            <a:r>
              <a:rPr lang="ru-RU" sz="1400" dirty="0" err="1"/>
              <a:t>володіють</a:t>
            </a:r>
            <a:r>
              <a:rPr lang="ru-RU" sz="1400" dirty="0"/>
              <a:t> </a:t>
            </a:r>
            <a:r>
              <a:rPr lang="ru-RU" sz="1400" dirty="0" err="1"/>
              <a:t>англійською</a:t>
            </a:r>
            <a:r>
              <a:rPr lang="ru-RU" sz="1400" dirty="0"/>
              <a:t> на </a:t>
            </a:r>
            <a:r>
              <a:rPr lang="ru-RU" sz="1400" dirty="0" err="1"/>
              <a:t>розмовному</a:t>
            </a:r>
            <a:r>
              <a:rPr lang="ru-RU" sz="1400" dirty="0"/>
              <a:t> </a:t>
            </a:r>
            <a:r>
              <a:rPr lang="ru-RU" sz="1400" dirty="0" err="1"/>
              <a:t>рівні</a:t>
            </a:r>
            <a:r>
              <a:rPr lang="ru-RU" sz="1400" dirty="0"/>
              <a:t>. Для </a:t>
            </a:r>
            <a:r>
              <a:rPr lang="ru-RU" sz="1400" dirty="0" err="1"/>
              <a:t>студентів</a:t>
            </a:r>
            <a:r>
              <a:rPr lang="ru-RU" sz="1400" dirty="0"/>
              <a:t> старших </a:t>
            </a:r>
            <a:r>
              <a:rPr lang="ru-RU" sz="1400" dirty="0" err="1"/>
              <a:t>курсів</a:t>
            </a:r>
            <a:r>
              <a:rPr lang="ru-RU" sz="1400" dirty="0"/>
              <a:t> </a:t>
            </a:r>
            <a:r>
              <a:rPr lang="ru-RU" sz="1400" dirty="0" err="1"/>
              <a:t>пропонують</a:t>
            </a:r>
            <a:r>
              <a:rPr lang="ru-RU" sz="1400" dirty="0"/>
              <a:t> </a:t>
            </a:r>
            <a:r>
              <a:rPr lang="ru-RU" sz="1400" dirty="0" err="1"/>
              <a:t>гнучкий</a:t>
            </a:r>
            <a:r>
              <a:rPr lang="ru-RU" sz="1400" dirty="0"/>
              <a:t> </a:t>
            </a:r>
            <a:r>
              <a:rPr lang="ru-RU" sz="1400" dirty="0" err="1"/>
              <a:t>робочий</a:t>
            </a:r>
            <a:r>
              <a:rPr lang="ru-RU" sz="1400" dirty="0"/>
              <a:t> </a:t>
            </a:r>
            <a:r>
              <a:rPr lang="ru-RU" sz="1400" dirty="0" err="1"/>
              <a:t>графік</a:t>
            </a:r>
            <a:r>
              <a:rPr lang="ru-RU" sz="1400" dirty="0"/>
              <a:t> та </a:t>
            </a:r>
            <a:r>
              <a:rPr lang="ru-RU" sz="1400" dirty="0" err="1"/>
              <a:t>відпустку</a:t>
            </a:r>
            <a:r>
              <a:rPr lang="ru-RU" sz="1400" dirty="0"/>
              <a:t> на </a:t>
            </a:r>
            <a:r>
              <a:rPr lang="ru-RU" sz="1400" dirty="0" err="1"/>
              <a:t>сесію</a:t>
            </a:r>
            <a:r>
              <a:rPr lang="ru-RU" sz="1400" dirty="0"/>
              <a:t>.</a:t>
            </a:r>
          </a:p>
          <a:p>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50637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fontScale="92500" lnSpcReduction="10000"/>
          </a:bodyPr>
          <a:lstStyle/>
          <a:p>
            <a:r>
              <a:rPr lang="ru-RU" sz="1400" dirty="0" err="1"/>
              <a:t>Також</a:t>
            </a:r>
            <a:r>
              <a:rPr lang="ru-RU" sz="1400" dirty="0"/>
              <a:t> в </a:t>
            </a:r>
            <a:r>
              <a:rPr lang="ru-RU" sz="1400" dirty="0" err="1"/>
              <a:t>Житомирі</a:t>
            </a:r>
            <a:r>
              <a:rPr lang="ru-RU" sz="1400" dirty="0"/>
              <a:t> є </a:t>
            </a:r>
            <a:r>
              <a:rPr lang="ru-RU" sz="1400" dirty="0" err="1"/>
              <a:t>офіси</a:t>
            </a:r>
            <a:r>
              <a:rPr lang="ru-RU" sz="1400" dirty="0"/>
              <a:t> таких </a:t>
            </a:r>
            <a:r>
              <a:rPr lang="ru-RU" sz="1400" dirty="0" err="1"/>
              <a:t>компаній</a:t>
            </a:r>
            <a:r>
              <a:rPr lang="ru-RU" sz="1400" dirty="0"/>
              <a:t>:</a:t>
            </a:r>
          </a:p>
          <a:p>
            <a:pPr lvl="0"/>
            <a:r>
              <a:rPr lang="ru-RU" sz="1400" u="sng" dirty="0" err="1">
                <a:hlinkClick r:id="rId2"/>
              </a:rPr>
              <a:t>Codevog</a:t>
            </a:r>
            <a:r>
              <a:rPr lang="ru-RU" sz="1400" dirty="0"/>
              <a:t> — </a:t>
            </a:r>
            <a:r>
              <a:rPr lang="ru-RU" sz="1400" dirty="0" err="1"/>
              <a:t>розробляють</a:t>
            </a:r>
            <a:r>
              <a:rPr lang="ru-RU" sz="1400" dirty="0"/>
              <a:t> </a:t>
            </a:r>
            <a:r>
              <a:rPr lang="ru-RU" sz="1400" dirty="0" err="1"/>
              <a:t>web-сайти</a:t>
            </a:r>
            <a:r>
              <a:rPr lang="ru-RU" sz="1400" dirty="0"/>
              <a:t>, </a:t>
            </a:r>
            <a:r>
              <a:rPr lang="ru-RU" sz="1400" dirty="0" err="1"/>
              <a:t>автономні</a:t>
            </a:r>
            <a:r>
              <a:rPr lang="ru-RU" sz="1400" dirty="0"/>
              <a:t> і </a:t>
            </a:r>
            <a:r>
              <a:rPr lang="ru-RU" sz="1400" dirty="0" err="1"/>
              <a:t>мобільні</a:t>
            </a:r>
            <a:r>
              <a:rPr lang="ru-RU" sz="1400" dirty="0"/>
              <a:t> </a:t>
            </a:r>
            <a:r>
              <a:rPr lang="ru-RU" sz="1400" dirty="0" err="1"/>
              <a:t>додатки</a:t>
            </a:r>
            <a:r>
              <a:rPr lang="ru-RU" sz="1400" dirty="0"/>
              <a:t>, </a:t>
            </a:r>
            <a:r>
              <a:rPr lang="ru-RU" sz="1400" dirty="0" err="1"/>
              <a:t>забезпечуючи</a:t>
            </a:r>
            <a:r>
              <a:rPr lang="ru-RU" sz="1400" dirty="0"/>
              <a:t> </a:t>
            </a:r>
            <a:r>
              <a:rPr lang="ru-RU" sz="1400" dirty="0" err="1"/>
              <a:t>концепцію</a:t>
            </a:r>
            <a:r>
              <a:rPr lang="ru-RU" sz="1400" dirty="0"/>
              <a:t>, дизайн, </a:t>
            </a:r>
            <a:r>
              <a:rPr lang="ru-RU" sz="1400" dirty="0" err="1"/>
              <a:t>розробку</a:t>
            </a:r>
            <a:r>
              <a:rPr lang="ru-RU" sz="1400" dirty="0"/>
              <a:t> та </a:t>
            </a:r>
            <a:r>
              <a:rPr lang="ru-RU" sz="1400" dirty="0" err="1"/>
              <a:t>підтримку</a:t>
            </a:r>
            <a:r>
              <a:rPr lang="ru-RU" sz="1400" dirty="0"/>
              <a:t> ПЗ;</a:t>
            </a:r>
          </a:p>
          <a:p>
            <a:pPr lvl="0"/>
            <a:r>
              <a:rPr lang="ru-RU" sz="1400" u="sng" dirty="0">
                <a:hlinkClick r:id="rId3"/>
              </a:rPr>
              <a:t>DF-</a:t>
            </a:r>
            <a:r>
              <a:rPr lang="ru-RU" sz="1400" u="sng" dirty="0" err="1">
                <a:hlinkClick r:id="rId3"/>
              </a:rPr>
              <a:t>Studio</a:t>
            </a:r>
            <a:r>
              <a:rPr lang="ru-RU" sz="1400" dirty="0"/>
              <a:t> — веб-</a:t>
            </a:r>
            <a:r>
              <a:rPr lang="ru-RU" sz="1400" dirty="0" err="1"/>
              <a:t>студія</a:t>
            </a:r>
            <a:r>
              <a:rPr lang="ru-RU" sz="1400" dirty="0"/>
              <a:t>, яка </a:t>
            </a:r>
            <a:r>
              <a:rPr lang="ru-RU" sz="1400" dirty="0" err="1"/>
              <a:t>створює</a:t>
            </a:r>
            <a:r>
              <a:rPr lang="ru-RU" sz="1400" dirty="0"/>
              <a:t> веб-</a:t>
            </a:r>
            <a:r>
              <a:rPr lang="ru-RU" sz="1400" dirty="0" err="1"/>
              <a:t>сайти</a:t>
            </a:r>
            <a:r>
              <a:rPr lang="ru-RU" sz="1400" dirty="0"/>
              <a:t>-</a:t>
            </a:r>
            <a:r>
              <a:rPr lang="ru-RU" sz="1400" dirty="0" err="1"/>
              <a:t>візитки</a:t>
            </a:r>
            <a:r>
              <a:rPr lang="ru-RU" sz="1400" dirty="0"/>
              <a:t>, </a:t>
            </a:r>
            <a:r>
              <a:rPr lang="ru-RU" sz="1400" dirty="0" err="1"/>
              <a:t>корпоративні</a:t>
            </a:r>
            <a:r>
              <a:rPr lang="ru-RU" sz="1400" dirty="0"/>
              <a:t> веб-</a:t>
            </a:r>
            <a:r>
              <a:rPr lang="ru-RU" sz="1400" dirty="0" err="1"/>
              <a:t>сайти</a:t>
            </a:r>
            <a:r>
              <a:rPr lang="ru-RU" sz="1400" dirty="0"/>
              <a:t>, </a:t>
            </a:r>
            <a:r>
              <a:rPr lang="ru-RU" sz="1400" dirty="0" err="1"/>
              <a:t>інтернет-магазини</a:t>
            </a:r>
            <a:r>
              <a:rPr lang="ru-RU" sz="1400" dirty="0"/>
              <a:t> та </a:t>
            </a:r>
            <a:r>
              <a:rPr lang="ru-RU" sz="1400" dirty="0" err="1"/>
              <a:t>портали</a:t>
            </a:r>
            <a:r>
              <a:rPr lang="ru-RU" sz="1400" dirty="0"/>
              <a:t>;</a:t>
            </a:r>
          </a:p>
          <a:p>
            <a:pPr lvl="0"/>
            <a:r>
              <a:rPr lang="ru-RU" sz="1400" u="sng" dirty="0" err="1">
                <a:hlinkClick r:id="rId4"/>
              </a:rPr>
              <a:t>Full</a:t>
            </a:r>
            <a:r>
              <a:rPr lang="ru-RU" sz="1400" u="sng" dirty="0">
                <a:hlinkClick r:id="rId4"/>
              </a:rPr>
              <a:t> </a:t>
            </a:r>
            <a:r>
              <a:rPr lang="ru-RU" sz="1400" u="sng" dirty="0" err="1">
                <a:hlinkClick r:id="rId4"/>
              </a:rPr>
              <a:t>Circle</a:t>
            </a:r>
            <a:r>
              <a:rPr lang="ru-RU" sz="1400" u="sng" dirty="0">
                <a:hlinkClick r:id="rId4"/>
              </a:rPr>
              <a:t> </a:t>
            </a:r>
            <a:r>
              <a:rPr lang="ru-RU" sz="1400" u="sng" dirty="0" err="1">
                <a:hlinkClick r:id="rId4"/>
              </a:rPr>
              <a:t>Data</a:t>
            </a:r>
            <a:r>
              <a:rPr lang="ru-RU" sz="1400" u="sng" dirty="0">
                <a:hlinkClick r:id="rId4"/>
              </a:rPr>
              <a:t> </a:t>
            </a:r>
            <a:r>
              <a:rPr lang="ru-RU" sz="1400" u="sng" dirty="0" err="1">
                <a:hlinkClick r:id="rId4"/>
              </a:rPr>
              <a:t>Services</a:t>
            </a:r>
            <a:r>
              <a:rPr lang="ru-RU" sz="1400" dirty="0"/>
              <a:t> — </a:t>
            </a:r>
            <a:r>
              <a:rPr lang="ru-RU" sz="1400" dirty="0" err="1"/>
              <a:t>надають</a:t>
            </a:r>
            <a:r>
              <a:rPr lang="ru-RU" sz="1400" dirty="0"/>
              <a:t> </a:t>
            </a:r>
            <a:r>
              <a:rPr lang="ru-RU" sz="1400" dirty="0" err="1"/>
              <a:t>програмні</a:t>
            </a:r>
            <a:r>
              <a:rPr lang="ru-RU" sz="1400" dirty="0"/>
              <a:t> </a:t>
            </a:r>
            <a:r>
              <a:rPr lang="ru-RU" sz="1400" dirty="0" err="1"/>
              <a:t>рішення</a:t>
            </a:r>
            <a:r>
              <a:rPr lang="ru-RU" sz="1400" dirty="0"/>
              <a:t> для </a:t>
            </a:r>
            <a:r>
              <a:rPr lang="ru-RU" sz="1400" dirty="0" err="1"/>
              <a:t>нафтогазової</a:t>
            </a:r>
            <a:r>
              <a:rPr lang="ru-RU" sz="1400" dirty="0"/>
              <a:t> </a:t>
            </a:r>
            <a:r>
              <a:rPr lang="ru-RU" sz="1400" dirty="0" err="1"/>
              <a:t>галузі</a:t>
            </a:r>
            <a:r>
              <a:rPr lang="ru-RU" sz="1400" dirty="0"/>
              <a:t>, </a:t>
            </a:r>
            <a:r>
              <a:rPr lang="ru-RU" sz="1400" dirty="0" err="1"/>
              <a:t>пропонуючи</a:t>
            </a:r>
            <a:r>
              <a:rPr lang="ru-RU" sz="1400" dirty="0"/>
              <a:t> </a:t>
            </a:r>
            <a:r>
              <a:rPr lang="ru-RU" sz="1400" dirty="0" err="1"/>
              <a:t>індивідуальні</a:t>
            </a:r>
            <a:r>
              <a:rPr lang="ru-RU" sz="1400" dirty="0"/>
              <a:t> </a:t>
            </a:r>
            <a:r>
              <a:rPr lang="ru-RU" sz="1400" dirty="0" err="1"/>
              <a:t>звіти</a:t>
            </a:r>
            <a:r>
              <a:rPr lang="ru-RU" sz="1400" dirty="0"/>
              <a:t>, </a:t>
            </a:r>
            <a:r>
              <a:rPr lang="ru-RU" sz="1400" dirty="0" err="1"/>
              <a:t>інтеграцію</a:t>
            </a:r>
            <a:r>
              <a:rPr lang="ru-RU" sz="1400" dirty="0"/>
              <a:t> та </a:t>
            </a:r>
            <a:r>
              <a:rPr lang="ru-RU" sz="1400" dirty="0" err="1"/>
              <a:t>аналітичні</a:t>
            </a:r>
            <a:r>
              <a:rPr lang="ru-RU" sz="1400" dirty="0"/>
              <a:t> </a:t>
            </a:r>
            <a:r>
              <a:rPr lang="ru-RU" sz="1400" dirty="0" err="1"/>
              <a:t>рішення</a:t>
            </a:r>
            <a:r>
              <a:rPr lang="ru-RU" sz="1400" dirty="0"/>
              <a:t>;</a:t>
            </a:r>
          </a:p>
          <a:p>
            <a:pPr lvl="0"/>
            <a:r>
              <a:rPr lang="ru-RU" sz="1400" u="sng" dirty="0">
                <a:hlinkClick r:id="rId5"/>
              </a:rPr>
              <a:t>INP-</a:t>
            </a:r>
            <a:r>
              <a:rPr lang="ru-RU" sz="1400" u="sng" dirty="0" err="1">
                <a:hlinkClick r:id="rId5"/>
              </a:rPr>
              <a:t>Software</a:t>
            </a:r>
            <a:r>
              <a:rPr lang="ru-RU" sz="1400" dirty="0"/>
              <a:t> — </a:t>
            </a:r>
            <a:r>
              <a:rPr lang="ru-RU" sz="1400" dirty="0" err="1"/>
              <a:t>реалізують</a:t>
            </a:r>
            <a:r>
              <a:rPr lang="ru-RU" sz="1400" dirty="0"/>
              <a:t> </a:t>
            </a:r>
            <a:r>
              <a:rPr lang="ru-RU" sz="1400" dirty="0" err="1"/>
              <a:t>проекти</a:t>
            </a:r>
            <a:r>
              <a:rPr lang="ru-RU" sz="1400" dirty="0"/>
              <a:t> </a:t>
            </a:r>
            <a:r>
              <a:rPr lang="ru-RU" sz="1400" dirty="0" err="1"/>
              <a:t>від</a:t>
            </a:r>
            <a:r>
              <a:rPr lang="ru-RU" sz="1400" dirty="0"/>
              <a:t> </a:t>
            </a:r>
            <a:r>
              <a:rPr lang="ru-RU" sz="1400" dirty="0" err="1"/>
              <a:t>ідеї</a:t>
            </a:r>
            <a:r>
              <a:rPr lang="ru-RU" sz="1400" dirty="0"/>
              <a:t> до </a:t>
            </a:r>
            <a:r>
              <a:rPr lang="ru-RU" sz="1400" dirty="0" err="1"/>
              <a:t>повної</a:t>
            </a:r>
            <a:r>
              <a:rPr lang="ru-RU" sz="1400" dirty="0"/>
              <a:t> </a:t>
            </a:r>
            <a:r>
              <a:rPr lang="ru-RU" sz="1400" dirty="0" err="1"/>
              <a:t>підтримки</a:t>
            </a:r>
            <a:r>
              <a:rPr lang="ru-RU" sz="1400" dirty="0"/>
              <a:t> </a:t>
            </a:r>
            <a:r>
              <a:rPr lang="ru-RU" sz="1400" dirty="0" err="1"/>
              <a:t>життєвого</a:t>
            </a:r>
            <a:r>
              <a:rPr lang="ru-RU" sz="1400" dirty="0"/>
              <a:t> циклу ПЗ. </a:t>
            </a:r>
            <a:r>
              <a:rPr lang="ru-RU" sz="1400" dirty="0" err="1"/>
              <a:t>Основні</a:t>
            </a:r>
            <a:r>
              <a:rPr lang="ru-RU" sz="1400" dirty="0"/>
              <a:t> </a:t>
            </a:r>
            <a:r>
              <a:rPr lang="ru-RU" sz="1400" dirty="0" err="1"/>
              <a:t>технології</a:t>
            </a:r>
            <a:r>
              <a:rPr lang="ru-RU" sz="1400" dirty="0"/>
              <a:t>: . </a:t>
            </a:r>
            <a:r>
              <a:rPr lang="ru-RU" sz="1400" dirty="0" err="1"/>
              <a:t>Net</a:t>
            </a:r>
            <a:r>
              <a:rPr lang="ru-RU" sz="1400" dirty="0"/>
              <a:t>, </a:t>
            </a:r>
            <a:r>
              <a:rPr lang="ru-RU" sz="1400" dirty="0" err="1"/>
              <a:t>Java</a:t>
            </a:r>
            <a:r>
              <a:rPr lang="ru-RU" sz="1400" dirty="0"/>
              <a:t>, PHP, </a:t>
            </a:r>
            <a:r>
              <a:rPr lang="ru-RU" sz="1400" dirty="0" err="1"/>
              <a:t>iOS</a:t>
            </a:r>
            <a:r>
              <a:rPr lang="ru-RU" sz="1400" dirty="0"/>
              <a:t>, </a:t>
            </a:r>
            <a:r>
              <a:rPr lang="ru-RU" sz="1400" dirty="0" err="1"/>
              <a:t>Android</a:t>
            </a:r>
            <a:r>
              <a:rPr lang="ru-RU" sz="1400" dirty="0"/>
              <a:t>, </a:t>
            </a:r>
            <a:r>
              <a:rPr lang="ru-RU" sz="1400" dirty="0" err="1"/>
              <a:t>Delphi</a:t>
            </a:r>
            <a:r>
              <a:rPr lang="ru-RU" sz="1400" dirty="0"/>
              <a:t>;</a:t>
            </a:r>
          </a:p>
          <a:p>
            <a:pPr lvl="0"/>
            <a:r>
              <a:rPr lang="en-US" sz="1400" u="sng" dirty="0" err="1">
                <a:hlinkClick r:id="rId6"/>
              </a:rPr>
              <a:t>Intellica</a:t>
            </a:r>
            <a:r>
              <a:rPr lang="en-US" sz="1400" dirty="0"/>
              <a:t> — </a:t>
            </a:r>
            <a:r>
              <a:rPr lang="ru-RU" sz="1400" dirty="0" err="1"/>
              <a:t>розробляють</a:t>
            </a:r>
            <a:r>
              <a:rPr lang="en-US" sz="1400" dirty="0"/>
              <a:t> Android- </a:t>
            </a:r>
            <a:r>
              <a:rPr lang="ru-RU" sz="1400" dirty="0"/>
              <a:t>та</a:t>
            </a:r>
            <a:r>
              <a:rPr lang="en-US" sz="1400" dirty="0"/>
              <a:t> </a:t>
            </a:r>
            <a:r>
              <a:rPr lang="en-US" sz="1400" dirty="0" err="1"/>
              <a:t>iOS</a:t>
            </a:r>
            <a:r>
              <a:rPr lang="en-US" sz="1400" dirty="0"/>
              <a:t>-</a:t>
            </a:r>
            <a:r>
              <a:rPr lang="ru-RU" sz="1400" dirty="0" err="1"/>
              <a:t>додатки</a:t>
            </a:r>
            <a:r>
              <a:rPr lang="ru-RU" sz="1400" dirty="0"/>
              <a:t> для</a:t>
            </a:r>
            <a:r>
              <a:rPr lang="en-US" sz="1400" dirty="0"/>
              <a:t> e-Commerce, Online media, Social platforms, Finance, Telecom;</a:t>
            </a:r>
            <a:endParaRPr lang="ru-RU" sz="1400" dirty="0"/>
          </a:p>
          <a:p>
            <a:pPr lvl="0"/>
            <a:r>
              <a:rPr lang="ru-RU" sz="1400" u="sng" dirty="0">
                <a:hlinkClick r:id="rId7"/>
              </a:rPr>
              <a:t>ITUA</a:t>
            </a:r>
            <a:r>
              <a:rPr lang="ru-RU" sz="1400" dirty="0"/>
              <a:t> — </a:t>
            </a:r>
            <a:r>
              <a:rPr lang="ru-RU" sz="1400" dirty="0" err="1"/>
              <a:t>створюють</a:t>
            </a:r>
            <a:r>
              <a:rPr lang="ru-RU" sz="1400" dirty="0"/>
              <a:t> </a:t>
            </a:r>
            <a:r>
              <a:rPr lang="ru-RU" sz="1400" dirty="0" err="1"/>
              <a:t>сайти</a:t>
            </a:r>
            <a:r>
              <a:rPr lang="ru-RU" sz="1400" dirty="0"/>
              <a:t>, </a:t>
            </a:r>
            <a:r>
              <a:rPr lang="ru-RU" sz="1400" dirty="0" err="1"/>
              <a:t>інтернет-магазини</a:t>
            </a:r>
            <a:r>
              <a:rPr lang="ru-RU" sz="1400" dirty="0"/>
              <a:t>, </a:t>
            </a:r>
            <a:r>
              <a:rPr lang="ru-RU" sz="1400" dirty="0" err="1"/>
              <a:t>мобільні</a:t>
            </a:r>
            <a:r>
              <a:rPr lang="ru-RU" sz="1400" dirty="0"/>
              <a:t> </a:t>
            </a:r>
            <a:r>
              <a:rPr lang="ru-RU" sz="1400" dirty="0" err="1"/>
              <a:t>версії</a:t>
            </a:r>
            <a:r>
              <a:rPr lang="ru-RU" sz="1400" dirty="0"/>
              <a:t> </a:t>
            </a:r>
            <a:r>
              <a:rPr lang="ru-RU" sz="1400" dirty="0" err="1"/>
              <a:t>сайтів</a:t>
            </a:r>
            <a:r>
              <a:rPr lang="ru-RU" sz="1400" dirty="0"/>
              <a:t>, </a:t>
            </a:r>
            <a:r>
              <a:rPr lang="ru-RU" sz="1400" dirty="0" err="1"/>
              <a:t>також</a:t>
            </a:r>
            <a:r>
              <a:rPr lang="ru-RU" sz="1400" dirty="0"/>
              <a:t> </a:t>
            </a:r>
            <a:r>
              <a:rPr lang="ru-RU" sz="1400" dirty="0" err="1"/>
              <a:t>пропонують</a:t>
            </a:r>
            <a:r>
              <a:rPr lang="ru-RU" sz="1400" dirty="0"/>
              <a:t> </a:t>
            </a:r>
            <a:r>
              <a:rPr lang="ru-RU" sz="1400" dirty="0" err="1"/>
              <a:t>послуги</a:t>
            </a:r>
            <a:r>
              <a:rPr lang="ru-RU" sz="1400" dirty="0"/>
              <a:t> хостингу, </a:t>
            </a:r>
            <a:r>
              <a:rPr lang="ru-RU" sz="1400" dirty="0" err="1"/>
              <a:t>інтернет-безпеки</a:t>
            </a:r>
            <a:r>
              <a:rPr lang="ru-RU" sz="1400" dirty="0"/>
              <a:t>, </a:t>
            </a:r>
            <a:r>
              <a:rPr lang="ru-RU" sz="1400" dirty="0" err="1"/>
              <a:t>проектування</a:t>
            </a:r>
            <a:r>
              <a:rPr lang="ru-RU" sz="1400" dirty="0"/>
              <a:t> і монтажу мереж;</a:t>
            </a:r>
          </a:p>
          <a:p>
            <a:pPr lvl="0"/>
            <a:r>
              <a:rPr lang="ru-RU" sz="1400" u="sng" dirty="0">
                <a:hlinkClick r:id="rId8"/>
              </a:rPr>
              <a:t>JBS</a:t>
            </a:r>
            <a:r>
              <a:rPr lang="ru-RU" sz="1400" dirty="0"/>
              <a:t> — </a:t>
            </a:r>
            <a:r>
              <a:rPr lang="ru-RU" sz="1400" dirty="0" err="1"/>
              <a:t>надають</a:t>
            </a:r>
            <a:r>
              <a:rPr lang="ru-RU" sz="1400" dirty="0"/>
              <a:t> </a:t>
            </a:r>
            <a:r>
              <a:rPr lang="ru-RU" sz="1400" dirty="0" err="1"/>
              <a:t>бізнес-рішення</a:t>
            </a:r>
            <a:r>
              <a:rPr lang="ru-RU" sz="1400" dirty="0"/>
              <a:t> та </a:t>
            </a:r>
            <a:r>
              <a:rPr lang="ru-RU" sz="1400" dirty="0" err="1"/>
              <a:t>послуги</a:t>
            </a:r>
            <a:r>
              <a:rPr lang="ru-RU" sz="1400" dirty="0"/>
              <a:t> з </a:t>
            </a:r>
            <a:r>
              <a:rPr lang="ru-RU" sz="1400" dirty="0" err="1"/>
              <a:t>розробки</a:t>
            </a:r>
            <a:r>
              <a:rPr lang="ru-RU" sz="1400" dirty="0"/>
              <a:t> ПЗ, </a:t>
            </a:r>
            <a:r>
              <a:rPr lang="ru-RU" sz="1400" dirty="0" err="1"/>
              <a:t>фокусуючись</a:t>
            </a:r>
            <a:r>
              <a:rPr lang="ru-RU" sz="1400" dirty="0"/>
              <a:t> як на </a:t>
            </a:r>
            <a:r>
              <a:rPr lang="ru-RU" sz="1400" dirty="0" err="1"/>
              <a:t>технічних</a:t>
            </a:r>
            <a:r>
              <a:rPr lang="ru-RU" sz="1400" dirty="0"/>
              <a:t> </a:t>
            </a:r>
            <a:r>
              <a:rPr lang="ru-RU" sz="1400" dirty="0" err="1"/>
              <a:t>питаннях</a:t>
            </a:r>
            <a:r>
              <a:rPr lang="ru-RU" sz="1400" dirty="0"/>
              <a:t>, так і на </a:t>
            </a:r>
            <a:r>
              <a:rPr lang="ru-RU" sz="1400" dirty="0" err="1"/>
              <a:t>розумінні</a:t>
            </a:r>
            <a:r>
              <a:rPr lang="ru-RU" sz="1400" dirty="0"/>
              <a:t> </a:t>
            </a:r>
            <a:r>
              <a:rPr lang="ru-RU" sz="1400" dirty="0" err="1"/>
              <a:t>цінностей</a:t>
            </a:r>
            <a:r>
              <a:rPr lang="ru-RU" sz="1400" dirty="0"/>
              <a:t> </a:t>
            </a:r>
            <a:r>
              <a:rPr lang="ru-RU" sz="1400" dirty="0" err="1"/>
              <a:t>замовника</a:t>
            </a:r>
            <a:r>
              <a:rPr lang="ru-RU" sz="1400" dirty="0"/>
              <a:t>;</a:t>
            </a:r>
          </a:p>
          <a:p>
            <a:pPr lvl="0"/>
            <a:r>
              <a:rPr lang="ru-RU" sz="1400" u="sng" dirty="0" err="1">
                <a:hlinkClick r:id="rId9"/>
              </a:rPr>
              <a:t>MGroup</a:t>
            </a:r>
            <a:r>
              <a:rPr lang="ru-RU" sz="1400" u="sng" dirty="0">
                <a:hlinkClick r:id="rId9"/>
              </a:rPr>
              <a:t> DP</a:t>
            </a:r>
            <a:r>
              <a:rPr lang="ru-RU" sz="1400" dirty="0"/>
              <a:t> — </a:t>
            </a:r>
            <a:r>
              <a:rPr lang="ru-RU" sz="1400" dirty="0" err="1"/>
              <a:t>пропонують</a:t>
            </a:r>
            <a:r>
              <a:rPr lang="ru-RU" sz="1400" dirty="0"/>
              <a:t> </a:t>
            </a:r>
            <a:r>
              <a:rPr lang="ru-RU" sz="1400" dirty="0" err="1"/>
              <a:t>повний</a:t>
            </a:r>
            <a:r>
              <a:rPr lang="ru-RU" sz="1400" dirty="0"/>
              <a:t> комплекс </a:t>
            </a:r>
            <a:r>
              <a:rPr lang="ru-RU" sz="1400" dirty="0" err="1"/>
              <a:t>розробки</a:t>
            </a:r>
            <a:r>
              <a:rPr lang="ru-RU" sz="1400" dirty="0"/>
              <a:t> веб-</a:t>
            </a:r>
            <a:r>
              <a:rPr lang="ru-RU" sz="1400" dirty="0" err="1"/>
              <a:t>сайтів</a:t>
            </a:r>
            <a:r>
              <a:rPr lang="ru-RU" sz="1400" dirty="0"/>
              <a:t> в рамках </a:t>
            </a:r>
            <a:r>
              <a:rPr lang="ru-RU" sz="1400" dirty="0" err="1"/>
              <a:t>передових</a:t>
            </a:r>
            <a:r>
              <a:rPr lang="ru-RU" sz="1400" dirty="0"/>
              <a:t> </a:t>
            </a:r>
            <a:r>
              <a:rPr lang="ru-RU" sz="1400" dirty="0" err="1"/>
              <a:t>технологічних</a:t>
            </a:r>
            <a:r>
              <a:rPr lang="ru-RU" sz="1400" dirty="0"/>
              <a:t> </a:t>
            </a:r>
            <a:r>
              <a:rPr lang="ru-RU" sz="1400" dirty="0" err="1"/>
              <a:t>підходів</a:t>
            </a:r>
            <a:r>
              <a:rPr lang="ru-RU" sz="1400" dirty="0"/>
              <a:t>;</a:t>
            </a:r>
          </a:p>
          <a:p>
            <a:pPr lvl="0"/>
            <a:r>
              <a:rPr lang="ru-RU" sz="1400" u="sng" dirty="0">
                <a:hlinkClick r:id="rId10"/>
              </a:rPr>
              <a:t>SEOTM </a:t>
            </a:r>
            <a:r>
              <a:rPr lang="ru-RU" sz="1400" u="sng" dirty="0" err="1">
                <a:hlinkClick r:id="rId10"/>
              </a:rPr>
              <a:t>Digital</a:t>
            </a:r>
            <a:r>
              <a:rPr lang="ru-RU" sz="1400" u="sng" dirty="0">
                <a:hlinkClick r:id="rId10"/>
              </a:rPr>
              <a:t> </a:t>
            </a:r>
            <a:r>
              <a:rPr lang="ru-RU" sz="1400" u="sng" dirty="0" err="1">
                <a:hlinkClick r:id="rId10"/>
              </a:rPr>
              <a:t>Agency</a:t>
            </a:r>
            <a:r>
              <a:rPr lang="ru-RU" sz="1400" dirty="0"/>
              <a:t> — </a:t>
            </a:r>
            <a:r>
              <a:rPr lang="ru-RU" sz="1400" dirty="0" err="1"/>
              <a:t>займаються</a:t>
            </a:r>
            <a:r>
              <a:rPr lang="ru-RU" sz="1400" dirty="0"/>
              <a:t> </a:t>
            </a:r>
            <a:r>
              <a:rPr lang="ru-RU" sz="1400" dirty="0" err="1"/>
              <a:t>web-розробкою</a:t>
            </a:r>
            <a:r>
              <a:rPr lang="ru-RU" sz="1400" dirty="0"/>
              <a:t>, </a:t>
            </a:r>
            <a:r>
              <a:rPr lang="ru-RU" sz="1400" dirty="0" err="1"/>
              <a:t>створенням</a:t>
            </a:r>
            <a:r>
              <a:rPr lang="ru-RU" sz="1400" dirty="0"/>
              <a:t> </a:t>
            </a:r>
            <a:r>
              <a:rPr lang="ru-RU" sz="1400" dirty="0" err="1"/>
              <a:t>мобільних</a:t>
            </a:r>
            <a:r>
              <a:rPr lang="ru-RU" sz="1400" dirty="0"/>
              <a:t> </a:t>
            </a:r>
            <a:r>
              <a:rPr lang="ru-RU" sz="1400" dirty="0" err="1"/>
              <a:t>додатків</a:t>
            </a:r>
            <a:r>
              <a:rPr lang="ru-RU" sz="1400" dirty="0"/>
              <a:t>, SEO-</a:t>
            </a:r>
            <a:r>
              <a:rPr lang="ru-RU" sz="1400" dirty="0" err="1"/>
              <a:t>просуванням</a:t>
            </a:r>
            <a:r>
              <a:rPr lang="ru-RU" sz="1400" dirty="0"/>
              <a:t> </a:t>
            </a:r>
            <a:r>
              <a:rPr lang="ru-RU" sz="1400" dirty="0" err="1"/>
              <a:t>сайтів</a:t>
            </a:r>
            <a:r>
              <a:rPr lang="ru-RU" sz="1400" dirty="0"/>
              <a:t>, контекстною рекламою, дизайном і </a:t>
            </a:r>
            <a:r>
              <a:rPr lang="ru-RU" sz="1400" dirty="0" err="1"/>
              <a:t>юзабіліті</a:t>
            </a:r>
            <a:r>
              <a:rPr lang="ru-RU" sz="1400" dirty="0"/>
              <a:t>;</a:t>
            </a:r>
          </a:p>
          <a:p>
            <a:pPr lvl="0"/>
            <a:r>
              <a:rPr lang="ru-RU" sz="1400" u="sng" dirty="0" err="1">
                <a:hlinkClick r:id="rId11"/>
              </a:rPr>
              <a:t>SphereMall</a:t>
            </a:r>
            <a:r>
              <a:rPr lang="ru-RU" sz="1400" dirty="0"/>
              <a:t> — </a:t>
            </a:r>
            <a:r>
              <a:rPr lang="ru-RU" sz="1400" dirty="0" err="1"/>
              <a:t>розробляють</a:t>
            </a:r>
            <a:r>
              <a:rPr lang="ru-RU" sz="1400" dirty="0"/>
              <a:t> </a:t>
            </a:r>
            <a:r>
              <a:rPr lang="ru-RU" sz="1400" dirty="0" err="1"/>
              <a:t>власний</a:t>
            </a:r>
            <a:r>
              <a:rPr lang="ru-RU" sz="1400" dirty="0"/>
              <a:t> продукт: </a:t>
            </a:r>
            <a:r>
              <a:rPr lang="ru-RU" sz="1400" dirty="0" err="1"/>
              <a:t>електронний</a:t>
            </a:r>
            <a:r>
              <a:rPr lang="ru-RU" sz="1400" dirty="0"/>
              <a:t> </a:t>
            </a:r>
            <a:r>
              <a:rPr lang="ru-RU" sz="1400" dirty="0" err="1"/>
              <a:t>торговельний</a:t>
            </a:r>
            <a:r>
              <a:rPr lang="ru-RU" sz="1400" dirty="0"/>
              <a:t> центр з </a:t>
            </a:r>
            <a:r>
              <a:rPr lang="ru-RU" sz="1400" dirty="0" err="1"/>
              <a:t>асортиментом</a:t>
            </a:r>
            <a:r>
              <a:rPr lang="ru-RU" sz="1400" dirty="0"/>
              <a:t> </a:t>
            </a:r>
            <a:r>
              <a:rPr lang="ru-RU" sz="1400" dirty="0" err="1"/>
              <a:t>усіх</a:t>
            </a:r>
            <a:r>
              <a:rPr lang="ru-RU" sz="1400" dirty="0"/>
              <a:t> </a:t>
            </a:r>
            <a:r>
              <a:rPr lang="ru-RU" sz="1400" dirty="0" err="1"/>
              <a:t>провідних</a:t>
            </a:r>
            <a:r>
              <a:rPr lang="ru-RU" sz="1400" dirty="0"/>
              <a:t> </a:t>
            </a:r>
            <a:r>
              <a:rPr lang="ru-RU" sz="1400" dirty="0" err="1"/>
              <a:t>інтернет-магазинів</a:t>
            </a:r>
            <a:r>
              <a:rPr lang="ru-RU" sz="1400" dirty="0"/>
              <a:t> у </a:t>
            </a:r>
            <a:r>
              <a:rPr lang="ru-RU" sz="1400" dirty="0" err="1"/>
              <a:t>персоналізованому</a:t>
            </a:r>
            <a:r>
              <a:rPr lang="ru-RU" sz="1400" dirty="0"/>
              <a:t> </a:t>
            </a:r>
            <a:r>
              <a:rPr lang="ru-RU" sz="1400" dirty="0" err="1"/>
              <a:t>макеті</a:t>
            </a:r>
            <a:r>
              <a:rPr lang="ru-RU" sz="1400" dirty="0"/>
              <a:t>;</a:t>
            </a:r>
          </a:p>
          <a:p>
            <a:pPr lvl="0"/>
            <a:r>
              <a:rPr lang="ru-RU" sz="1400" u="sng" dirty="0" err="1">
                <a:hlinkClick r:id="rId12"/>
              </a:rPr>
              <a:t>Uni-bit</a:t>
            </a:r>
            <a:r>
              <a:rPr lang="ru-RU" sz="1400" dirty="0"/>
              <a:t> — </a:t>
            </a:r>
            <a:r>
              <a:rPr lang="ru-RU" sz="1400" dirty="0" err="1"/>
              <a:t>створюють</a:t>
            </a:r>
            <a:r>
              <a:rPr lang="ru-RU" sz="1400" dirty="0"/>
              <a:t> </a:t>
            </a:r>
            <a:r>
              <a:rPr lang="ru-RU" sz="1400" dirty="0" err="1"/>
              <a:t>кросплатформні</a:t>
            </a:r>
            <a:r>
              <a:rPr lang="ru-RU" sz="1400" dirty="0"/>
              <a:t> </a:t>
            </a:r>
            <a:r>
              <a:rPr lang="ru-RU" sz="1400" dirty="0" err="1"/>
              <a:t>ігри</a:t>
            </a:r>
            <a:r>
              <a:rPr lang="ru-RU" sz="1400" dirty="0"/>
              <a:t> на Unity3D (</a:t>
            </a:r>
            <a:r>
              <a:rPr lang="ru-RU" sz="1400" dirty="0" err="1"/>
              <a:t>web</a:t>
            </a:r>
            <a:r>
              <a:rPr lang="ru-RU" sz="1400" dirty="0"/>
              <a:t>, </a:t>
            </a:r>
            <a:r>
              <a:rPr lang="ru-RU" sz="1400" dirty="0" err="1"/>
              <a:t>mobile</a:t>
            </a:r>
            <a:r>
              <a:rPr lang="ru-RU" sz="1400" dirty="0"/>
              <a:t>, </a:t>
            </a:r>
            <a:r>
              <a:rPr lang="ru-RU" sz="1400" dirty="0" err="1"/>
              <a:t>desktop</a:t>
            </a:r>
            <a:r>
              <a:rPr lang="ru-RU" sz="1400" dirty="0"/>
              <a:t>), </a:t>
            </a:r>
            <a:r>
              <a:rPr lang="ru-RU" sz="1400" dirty="0" err="1"/>
              <a:t>крім</a:t>
            </a:r>
            <a:r>
              <a:rPr lang="ru-RU" sz="1400" dirty="0"/>
              <a:t> </a:t>
            </a:r>
            <a:r>
              <a:rPr lang="ru-RU" sz="1400" dirty="0" err="1"/>
              <a:t>цього</a:t>
            </a:r>
            <a:r>
              <a:rPr lang="ru-RU" sz="1400" dirty="0"/>
              <a:t> активно </a:t>
            </a:r>
            <a:r>
              <a:rPr lang="ru-RU" sz="1400" dirty="0" err="1"/>
              <a:t>розвивають</a:t>
            </a:r>
            <a:r>
              <a:rPr lang="ru-RU" sz="1400" dirty="0"/>
              <a:t> VR/AR </a:t>
            </a:r>
            <a:r>
              <a:rPr lang="ru-RU" sz="1400" dirty="0" err="1"/>
              <a:t>напрям</a:t>
            </a:r>
            <a:r>
              <a:rPr lang="ru-RU" sz="1400" dirty="0"/>
              <a:t>;</a:t>
            </a:r>
          </a:p>
          <a:p>
            <a:pPr lvl="0"/>
            <a:r>
              <a:rPr lang="ru-RU" sz="1400" u="sng" dirty="0" err="1">
                <a:hlinkClick r:id="rId13"/>
              </a:rPr>
              <a:t>Virtuace</a:t>
            </a:r>
            <a:r>
              <a:rPr lang="ru-RU" sz="1400" dirty="0"/>
              <a:t> — </a:t>
            </a:r>
            <a:r>
              <a:rPr lang="ru-RU" sz="1400" dirty="0" err="1"/>
              <a:t>розробляють</a:t>
            </a:r>
            <a:r>
              <a:rPr lang="ru-RU" sz="1400" dirty="0"/>
              <a:t> </a:t>
            </a:r>
            <a:r>
              <a:rPr lang="ru-RU" sz="1400" dirty="0" err="1"/>
              <a:t>корпоративні</a:t>
            </a:r>
            <a:r>
              <a:rPr lang="ru-RU" sz="1400" dirty="0"/>
              <a:t> </a:t>
            </a:r>
            <a:r>
              <a:rPr lang="ru-RU" sz="1400" dirty="0" err="1"/>
              <a:t>програмні</a:t>
            </a:r>
            <a:r>
              <a:rPr lang="ru-RU" sz="1400" dirty="0"/>
              <a:t> </a:t>
            </a:r>
            <a:r>
              <a:rPr lang="ru-RU" sz="1400" dirty="0" err="1"/>
              <a:t>комплекси</a:t>
            </a:r>
            <a:r>
              <a:rPr lang="ru-RU" sz="1400" dirty="0"/>
              <a:t> для </a:t>
            </a:r>
            <a:r>
              <a:rPr lang="ru-RU" sz="1400" dirty="0" err="1"/>
              <a:t>різних</a:t>
            </a:r>
            <a:r>
              <a:rPr lang="ru-RU" sz="1400" dirty="0"/>
              <a:t> </a:t>
            </a:r>
            <a:r>
              <a:rPr lang="ru-RU" sz="1400" dirty="0" err="1"/>
              <a:t>клієнтів</a:t>
            </a:r>
            <a:r>
              <a:rPr lang="ru-RU" sz="1400" dirty="0"/>
              <a:t>;</a:t>
            </a:r>
          </a:p>
          <a:p>
            <a:pPr lvl="0"/>
            <a:r>
              <a:rPr lang="ru-RU" sz="1400" u="sng" dirty="0" err="1">
                <a:hlinkClick r:id="rId14"/>
              </a:rPr>
              <a:t>Xpand</a:t>
            </a:r>
            <a:r>
              <a:rPr lang="ru-RU" sz="1400" dirty="0"/>
              <a:t> — є </a:t>
            </a:r>
            <a:r>
              <a:rPr lang="ru-RU" sz="1400" dirty="0" err="1"/>
              <a:t>сертифікованим</a:t>
            </a:r>
            <a:r>
              <a:rPr lang="ru-RU" sz="1400" dirty="0"/>
              <a:t> </a:t>
            </a:r>
            <a:r>
              <a:rPr lang="ru-RU" sz="1400" dirty="0" err="1"/>
              <a:t>незалежним</a:t>
            </a:r>
            <a:r>
              <a:rPr lang="ru-RU" sz="1400" dirty="0"/>
              <a:t> партнером </a:t>
            </a:r>
            <a:r>
              <a:rPr lang="ru-RU" sz="1400" dirty="0" err="1"/>
              <a:t>Microsoft</a:t>
            </a:r>
            <a:r>
              <a:rPr lang="ru-RU" sz="1400" dirty="0"/>
              <a:t> </a:t>
            </a:r>
            <a:r>
              <a:rPr lang="ru-RU" sz="1400" dirty="0" err="1"/>
              <a:t>Dynamics</a:t>
            </a:r>
            <a:r>
              <a:rPr lang="ru-RU" sz="1400" dirty="0"/>
              <a:t> NAV, </a:t>
            </a:r>
            <a:r>
              <a:rPr lang="ru-RU" sz="1400" dirty="0" err="1"/>
              <a:t>що</a:t>
            </a:r>
            <a:r>
              <a:rPr lang="ru-RU" sz="1400" dirty="0"/>
              <a:t> </a:t>
            </a:r>
            <a:r>
              <a:rPr lang="ru-RU" sz="1400" dirty="0" err="1"/>
              <a:t>пропонує</a:t>
            </a:r>
            <a:r>
              <a:rPr lang="ru-RU" sz="1400" dirty="0"/>
              <a:t> </a:t>
            </a:r>
            <a:r>
              <a:rPr lang="ru-RU" sz="1400" dirty="0" err="1"/>
              <a:t>високоякісні</a:t>
            </a:r>
            <a:r>
              <a:rPr lang="ru-RU" sz="1400" dirty="0"/>
              <a:t> </a:t>
            </a:r>
            <a:r>
              <a:rPr lang="ru-RU" sz="1400" dirty="0" err="1"/>
              <a:t>програмні</a:t>
            </a:r>
            <a:r>
              <a:rPr lang="ru-RU" sz="1400" dirty="0"/>
              <a:t> </a:t>
            </a:r>
            <a:r>
              <a:rPr lang="ru-RU" sz="1400" dirty="0" err="1"/>
              <a:t>рішення</a:t>
            </a:r>
            <a:r>
              <a:rPr lang="ru-RU" sz="1400" dirty="0"/>
              <a:t> для </a:t>
            </a:r>
            <a:r>
              <a:rPr lang="ru-RU" sz="1400" dirty="0" err="1"/>
              <a:t>європейських</a:t>
            </a:r>
            <a:r>
              <a:rPr lang="ru-RU" sz="1400" dirty="0"/>
              <a:t> </a:t>
            </a:r>
            <a:r>
              <a:rPr lang="ru-RU" sz="1400" dirty="0" err="1"/>
              <a:t>логістичних</a:t>
            </a:r>
            <a:r>
              <a:rPr lang="ru-RU" sz="1400" dirty="0"/>
              <a:t> і </a:t>
            </a:r>
            <a:r>
              <a:rPr lang="ru-RU" sz="1400" dirty="0" err="1"/>
              <a:t>портових</a:t>
            </a:r>
            <a:r>
              <a:rPr lang="ru-RU" sz="1400" dirty="0"/>
              <a:t> </a:t>
            </a:r>
            <a:r>
              <a:rPr lang="ru-RU" sz="1400" dirty="0" err="1"/>
              <a:t>компаній</a:t>
            </a:r>
            <a:r>
              <a:rPr lang="ru-RU" sz="1400" dirty="0"/>
              <a:t>;</a:t>
            </a:r>
          </a:p>
          <a:p>
            <a:r>
              <a:rPr lang="ru-RU" sz="1400" u="sng" dirty="0" err="1">
                <a:hlinkClick r:id="rId15"/>
              </a:rPr>
              <a:t>Zinit</a:t>
            </a:r>
            <a:r>
              <a:rPr lang="ru-RU" sz="1400" u="sng" dirty="0">
                <a:hlinkClick r:id="rId15"/>
              </a:rPr>
              <a:t> </a:t>
            </a:r>
            <a:r>
              <a:rPr lang="ru-RU" sz="1400" u="sng" dirty="0" err="1">
                <a:hlinkClick r:id="rId15"/>
              </a:rPr>
              <a:t>Solutions</a:t>
            </a:r>
            <a:r>
              <a:rPr lang="ru-RU" sz="1400" dirty="0"/>
              <a:t> — </a:t>
            </a:r>
            <a:r>
              <a:rPr lang="ru-RU" sz="1400" dirty="0" err="1"/>
              <a:t>розробляють</a:t>
            </a:r>
            <a:r>
              <a:rPr lang="ru-RU" sz="1400" dirty="0"/>
              <a:t> </a:t>
            </a:r>
            <a:r>
              <a:rPr lang="ru-RU" sz="1400" dirty="0" err="1"/>
              <a:t>web-рішення</a:t>
            </a:r>
            <a:r>
              <a:rPr lang="ru-RU" sz="1400" dirty="0"/>
              <a:t> для </a:t>
            </a:r>
            <a:r>
              <a:rPr lang="ru-RU" sz="1400" dirty="0" err="1"/>
              <a:t>управління</a:t>
            </a:r>
            <a:r>
              <a:rPr lang="ru-RU" sz="1400" dirty="0"/>
              <a:t> </a:t>
            </a:r>
            <a:r>
              <a:rPr lang="ru-RU" sz="1400" dirty="0" err="1"/>
              <a:t>електронною</a:t>
            </a:r>
            <a:r>
              <a:rPr lang="ru-RU" sz="1400" dirty="0"/>
              <a:t> </a:t>
            </a:r>
            <a:r>
              <a:rPr lang="ru-RU" sz="1400" dirty="0" err="1"/>
              <a:t>комерцією</a:t>
            </a:r>
            <a:r>
              <a:rPr lang="ru-RU" sz="1400" dirty="0"/>
              <a:t> та </a:t>
            </a:r>
            <a:r>
              <a:rPr lang="ru-RU" sz="1400" dirty="0" err="1"/>
              <a:t>робочими</a:t>
            </a:r>
            <a:r>
              <a:rPr lang="ru-RU" sz="1400" dirty="0"/>
              <a:t> </a:t>
            </a:r>
            <a:r>
              <a:rPr lang="ru-RU" sz="1400" dirty="0" err="1"/>
              <a:t>процесами</a:t>
            </a:r>
            <a:r>
              <a:rPr lang="ru-RU" sz="1400" dirty="0"/>
              <a:t> (</a:t>
            </a:r>
            <a:r>
              <a:rPr lang="ru-RU" sz="1400" dirty="0" err="1"/>
              <a:t>наприклад</a:t>
            </a:r>
            <a:r>
              <a:rPr lang="ru-RU" sz="1400" dirty="0"/>
              <a:t>, ERP, CRM).</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484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Спільноти</a:t>
            </a:r>
            <a:r>
              <a:rPr lang="ru-RU" sz="1400" b="1" dirty="0"/>
              <a:t> та </a:t>
            </a:r>
            <a:r>
              <a:rPr lang="ru-RU" sz="1400" b="1" dirty="0" err="1"/>
              <a:t>події</a:t>
            </a:r>
            <a:endParaRPr lang="ru-RU" sz="1400" b="1" dirty="0"/>
          </a:p>
          <a:p>
            <a:r>
              <a:rPr lang="ru-RU" sz="1400" u="sng" dirty="0" err="1">
                <a:hlinkClick r:id="rId2"/>
              </a:rPr>
              <a:t>GeekSpace</a:t>
            </a:r>
            <a:r>
              <a:rPr lang="ru-RU" sz="1400" dirty="0"/>
              <a:t> — </a:t>
            </a:r>
            <a:r>
              <a:rPr lang="ru-RU" sz="1400" dirty="0" err="1"/>
              <a:t>спільнота</a:t>
            </a:r>
            <a:r>
              <a:rPr lang="ru-RU" sz="1400" dirty="0"/>
              <a:t> </a:t>
            </a:r>
            <a:r>
              <a:rPr lang="ru-RU" sz="1400" dirty="0" err="1"/>
              <a:t>представників</a:t>
            </a:r>
            <a:r>
              <a:rPr lang="ru-RU" sz="1400" dirty="0"/>
              <a:t> ІТ-</a:t>
            </a:r>
            <a:r>
              <a:rPr lang="ru-RU" sz="1400" dirty="0" err="1"/>
              <a:t>сфери</a:t>
            </a:r>
            <a:r>
              <a:rPr lang="ru-RU" sz="1400" dirty="0"/>
              <a:t> Житомира. Регулярно </a:t>
            </a:r>
            <a:r>
              <a:rPr lang="ru-RU" sz="1400" dirty="0" err="1"/>
              <a:t>організовують</a:t>
            </a:r>
            <a:r>
              <a:rPr lang="ru-RU" sz="1400" dirty="0"/>
              <a:t> </a:t>
            </a:r>
            <a:r>
              <a:rPr lang="ru-RU" sz="1400" dirty="0" err="1"/>
              <a:t>освітні</a:t>
            </a:r>
            <a:r>
              <a:rPr lang="ru-RU" sz="1400" dirty="0"/>
              <a:t> заходи для </a:t>
            </a:r>
            <a:r>
              <a:rPr lang="ru-RU" sz="1400" dirty="0" err="1"/>
              <a:t>розробників</a:t>
            </a:r>
            <a:r>
              <a:rPr lang="ru-RU" sz="1400" dirty="0"/>
              <a:t> та </a:t>
            </a:r>
            <a:r>
              <a:rPr lang="ru-RU" sz="1400" dirty="0" err="1"/>
              <a:t>інших</a:t>
            </a:r>
            <a:r>
              <a:rPr lang="ru-RU" sz="1400" dirty="0"/>
              <a:t> ІТ-</a:t>
            </a:r>
            <a:r>
              <a:rPr lang="ru-RU" sz="1400" dirty="0" err="1"/>
              <a:t>спеціалістів</a:t>
            </a:r>
            <a:r>
              <a:rPr lang="ru-RU" sz="1400" dirty="0"/>
              <a:t> </a:t>
            </a:r>
            <a:r>
              <a:rPr lang="ru-RU" sz="1400" dirty="0" err="1"/>
              <a:t>міста</a:t>
            </a:r>
            <a:r>
              <a:rPr lang="ru-RU" sz="1400" dirty="0"/>
              <a:t>.</a:t>
            </a:r>
          </a:p>
          <a:p>
            <a:r>
              <a:rPr lang="ru-RU" sz="1400" u="sng" dirty="0" err="1">
                <a:hlinkClick r:id="rId3"/>
              </a:rPr>
              <a:t>PublicIT</a:t>
            </a:r>
            <a:r>
              <a:rPr lang="ru-RU" sz="1400" dirty="0"/>
              <a:t> — </a:t>
            </a:r>
            <a:r>
              <a:rPr lang="ru-RU" sz="1400" dirty="0" err="1"/>
              <a:t>конференція</a:t>
            </a:r>
            <a:r>
              <a:rPr lang="ru-RU" sz="1400" dirty="0"/>
              <a:t>, </a:t>
            </a:r>
            <a:r>
              <a:rPr lang="ru-RU" sz="1400" dirty="0" err="1"/>
              <a:t>присвячена</a:t>
            </a:r>
            <a:r>
              <a:rPr lang="ru-RU" sz="1400" dirty="0"/>
              <a:t> </a:t>
            </a:r>
            <a:r>
              <a:rPr lang="ru-RU" sz="1400" dirty="0" err="1"/>
              <a:t>web-розробці</a:t>
            </a:r>
            <a:r>
              <a:rPr lang="ru-RU" sz="1400" dirty="0"/>
              <a:t>.</a:t>
            </a:r>
          </a:p>
          <a:p>
            <a:r>
              <a:rPr lang="ru-RU" sz="1400" dirty="0"/>
              <a:t>ІТ-</a:t>
            </a:r>
            <a:r>
              <a:rPr lang="ru-RU" sz="1400" dirty="0" err="1"/>
              <a:t>спеціалістів</a:t>
            </a:r>
            <a:r>
              <a:rPr lang="ru-RU" sz="1400" dirty="0"/>
              <a:t> у </a:t>
            </a:r>
            <a:r>
              <a:rPr lang="ru-RU" sz="1400" dirty="0" err="1"/>
              <a:t>Житомирі</a:t>
            </a:r>
            <a:r>
              <a:rPr lang="ru-RU" sz="1400" dirty="0"/>
              <a:t> </a:t>
            </a:r>
            <a:r>
              <a:rPr lang="ru-RU" sz="1400" dirty="0" err="1"/>
              <a:t>готують</a:t>
            </a:r>
            <a:r>
              <a:rPr lang="ru-RU" sz="1400" dirty="0"/>
              <a:t> </a:t>
            </a:r>
            <a:r>
              <a:rPr lang="ru-RU" sz="1400" dirty="0" err="1"/>
              <a:t>декілька</a:t>
            </a:r>
            <a:r>
              <a:rPr lang="ru-RU" sz="1400" dirty="0"/>
              <a:t> </a:t>
            </a:r>
            <a:r>
              <a:rPr lang="ru-RU" sz="1400" dirty="0" err="1"/>
              <a:t>вишів</a:t>
            </a:r>
            <a:r>
              <a:rPr lang="ru-RU" sz="1400" dirty="0"/>
              <a:t>:</a:t>
            </a:r>
          </a:p>
          <a:p>
            <a:pPr lvl="0"/>
            <a:r>
              <a:rPr lang="ru-RU" sz="1400" dirty="0"/>
              <a:t>ЖДТУ (</a:t>
            </a:r>
            <a:r>
              <a:rPr lang="ru-RU" sz="1400" u="sng" dirty="0">
                <a:hlinkClick r:id="rId4"/>
              </a:rPr>
              <a:t>Факультет </a:t>
            </a:r>
            <a:r>
              <a:rPr lang="ru-RU" sz="1400" u="sng" dirty="0" err="1">
                <a:hlinkClick r:id="rId4"/>
              </a:rPr>
              <a:t>інформаційно-комп’ютерних</a:t>
            </a:r>
            <a:r>
              <a:rPr lang="ru-RU" sz="1400" u="sng" dirty="0">
                <a:hlinkClick r:id="rId4"/>
              </a:rPr>
              <a:t> </a:t>
            </a:r>
            <a:r>
              <a:rPr lang="ru-RU" sz="1400" u="sng" dirty="0" err="1">
                <a:hlinkClick r:id="rId4"/>
              </a:rPr>
              <a:t>технологій</a:t>
            </a:r>
            <a:r>
              <a:rPr lang="ru-RU" sz="1400" dirty="0"/>
              <a:t>);</a:t>
            </a:r>
          </a:p>
          <a:p>
            <a:pPr lvl="0"/>
            <a:r>
              <a:rPr lang="ru-RU" sz="1400" dirty="0"/>
              <a:t>ЖДУ </a:t>
            </a:r>
            <a:r>
              <a:rPr lang="ru-RU" sz="1400" dirty="0" err="1"/>
              <a:t>ім</a:t>
            </a:r>
            <a:r>
              <a:rPr lang="ru-RU" sz="1400" dirty="0"/>
              <a:t>. </a:t>
            </a:r>
            <a:r>
              <a:rPr lang="ru-RU" sz="1400" dirty="0" err="1"/>
              <a:t>Івана</a:t>
            </a:r>
            <a:r>
              <a:rPr lang="ru-RU" sz="1400" dirty="0"/>
              <a:t> Франка (</a:t>
            </a:r>
            <a:r>
              <a:rPr lang="ru-RU" sz="1400" u="sng" dirty="0" err="1">
                <a:hlinkClick r:id="rId5"/>
              </a:rPr>
              <a:t>Фізико-математичний</a:t>
            </a:r>
            <a:r>
              <a:rPr lang="ru-RU" sz="1400" u="sng" dirty="0">
                <a:hlinkClick r:id="rId5"/>
              </a:rPr>
              <a:t> факультет</a:t>
            </a:r>
            <a:r>
              <a:rPr lang="ru-RU" sz="1400" dirty="0"/>
              <a:t>).</a:t>
            </a:r>
          </a:p>
          <a:p>
            <a:r>
              <a:rPr lang="ru-RU" sz="1400" dirty="0" err="1"/>
              <a:t>Цього</a:t>
            </a:r>
            <a:r>
              <a:rPr lang="ru-RU" sz="1400" dirty="0"/>
              <a:t> року </a:t>
            </a:r>
            <a:r>
              <a:rPr lang="ru-RU" sz="1400" dirty="0" err="1"/>
              <a:t>також</a:t>
            </a:r>
            <a:r>
              <a:rPr lang="ru-RU" sz="1400" dirty="0"/>
              <a:t> </a:t>
            </a:r>
            <a:r>
              <a:rPr lang="ru-RU" sz="1400" dirty="0" err="1"/>
              <a:t>було</a:t>
            </a:r>
            <a:r>
              <a:rPr lang="ru-RU" sz="1400" dirty="0"/>
              <a:t> </a:t>
            </a:r>
            <a:r>
              <a:rPr lang="ru-RU" sz="1400" dirty="0" err="1"/>
              <a:t>відкрито</a:t>
            </a:r>
            <a:r>
              <a:rPr lang="ru-RU" sz="1400" dirty="0"/>
              <a:t> </a:t>
            </a:r>
            <a:r>
              <a:rPr lang="ru-RU" sz="1400" dirty="0" err="1"/>
              <a:t>бакалаврат</a:t>
            </a:r>
            <a:r>
              <a:rPr lang="ru-RU" sz="1400" dirty="0"/>
              <a:t> </a:t>
            </a:r>
            <a:r>
              <a:rPr lang="ru-RU" sz="1400" u="sng" dirty="0">
                <a:hlinkClick r:id="rId6"/>
              </a:rPr>
              <a:t>«</a:t>
            </a:r>
            <a:r>
              <a:rPr lang="ru-RU" sz="1400" u="sng" dirty="0" err="1">
                <a:hlinkClick r:id="rId6"/>
              </a:rPr>
              <a:t>Комп’ютерні</a:t>
            </a:r>
            <a:r>
              <a:rPr lang="ru-RU" sz="1400" u="sng" dirty="0">
                <a:hlinkClick r:id="rId6"/>
              </a:rPr>
              <a:t> науки»</a:t>
            </a:r>
            <a:r>
              <a:rPr lang="ru-RU" sz="1400" dirty="0"/>
              <a:t> на </a:t>
            </a:r>
            <a:r>
              <a:rPr lang="ru-RU" sz="1400" dirty="0" err="1"/>
              <a:t>Факультеті</a:t>
            </a:r>
            <a:r>
              <a:rPr lang="ru-RU" sz="1400" dirty="0"/>
              <a:t> </a:t>
            </a:r>
            <a:r>
              <a:rPr lang="ru-RU" sz="1400" dirty="0" err="1"/>
              <a:t>обліку</a:t>
            </a:r>
            <a:r>
              <a:rPr lang="ru-RU" sz="1400" dirty="0"/>
              <a:t> та </a:t>
            </a:r>
            <a:r>
              <a:rPr lang="ru-RU" sz="1400" dirty="0" err="1"/>
              <a:t>фінансів</a:t>
            </a:r>
            <a:r>
              <a:rPr lang="ru-RU" sz="1400" dirty="0"/>
              <a:t> в </a:t>
            </a:r>
            <a:r>
              <a:rPr lang="ru-RU" sz="1400" dirty="0" err="1" smtClean="0"/>
              <a:t>Поліському</a:t>
            </a:r>
            <a:r>
              <a:rPr lang="ru-RU" sz="1400" dirty="0" smtClean="0"/>
              <a:t> </a:t>
            </a:r>
            <a:r>
              <a:rPr lang="ru-RU" sz="1400" dirty="0" err="1" smtClean="0"/>
              <a:t>національному</a:t>
            </a:r>
            <a:r>
              <a:rPr lang="ru-RU" sz="1400" dirty="0" smtClean="0"/>
              <a:t> </a:t>
            </a:r>
            <a:r>
              <a:rPr lang="ru-RU" sz="1400" dirty="0" err="1" smtClean="0"/>
              <a:t>університеті</a:t>
            </a:r>
            <a:r>
              <a:rPr lang="ru-RU" sz="1400" dirty="0" smtClean="0"/>
              <a:t>.</a:t>
            </a:r>
            <a:endParaRPr lang="ru-RU" sz="1400" dirty="0"/>
          </a:p>
          <a:p>
            <a:r>
              <a:rPr lang="ru-RU" sz="1400" dirty="0" err="1"/>
              <a:t>Найбільші</a:t>
            </a:r>
            <a:r>
              <a:rPr lang="ru-RU" sz="1400" dirty="0"/>
              <a:t> ІТ-</a:t>
            </a:r>
            <a:r>
              <a:rPr lang="ru-RU" sz="1400" dirty="0" err="1"/>
              <a:t>школи</a:t>
            </a:r>
            <a:r>
              <a:rPr lang="ru-RU" sz="1400" dirty="0"/>
              <a:t>:</a:t>
            </a:r>
          </a:p>
          <a:p>
            <a:pPr lvl="0"/>
            <a:r>
              <a:rPr lang="ru-RU" sz="1400" u="sng" dirty="0">
                <a:hlinkClick r:id="rId7"/>
              </a:rPr>
              <a:t>ITHUB</a:t>
            </a:r>
            <a:r>
              <a:rPr lang="ru-RU" sz="1400" dirty="0"/>
              <a:t> (веб-</a:t>
            </a:r>
            <a:r>
              <a:rPr lang="ru-RU" sz="1400" dirty="0" err="1"/>
              <a:t>програмування</a:t>
            </a:r>
            <a:r>
              <a:rPr lang="ru-RU" sz="1400" dirty="0"/>
              <a:t>, </a:t>
            </a:r>
            <a:r>
              <a:rPr lang="ru-RU" sz="1400" dirty="0" err="1"/>
              <a:t>JavaScript</a:t>
            </a:r>
            <a:r>
              <a:rPr lang="ru-RU" sz="1400" dirty="0"/>
              <a:t>, QA, PHP, </a:t>
            </a:r>
            <a:r>
              <a:rPr lang="ru-RU" sz="1400" dirty="0" err="1"/>
              <a:t>комп’ютерна</a:t>
            </a:r>
            <a:r>
              <a:rPr lang="ru-RU" sz="1400" dirty="0"/>
              <a:t> </a:t>
            </a:r>
            <a:r>
              <a:rPr lang="ru-RU" sz="1400" dirty="0" err="1"/>
              <a:t>графіка</a:t>
            </a:r>
            <a:r>
              <a:rPr lang="ru-RU" sz="1400" dirty="0"/>
              <a:t>, веб-дизайн);</a:t>
            </a:r>
          </a:p>
          <a:p>
            <a:pPr lvl="0"/>
            <a:r>
              <a:rPr lang="ru-RU" sz="1400" u="sng" dirty="0">
                <a:hlinkClick r:id="rId8"/>
              </a:rPr>
              <a:t>КА «Шаг»</a:t>
            </a:r>
            <a:r>
              <a:rPr lang="ru-RU" sz="1400" dirty="0"/>
              <a:t> (</a:t>
            </a:r>
            <a:r>
              <a:rPr lang="ru-RU" sz="1400" dirty="0" err="1"/>
              <a:t>розробка</a:t>
            </a:r>
            <a:r>
              <a:rPr lang="ru-RU" sz="1400" dirty="0"/>
              <a:t> ПЗ, </a:t>
            </a:r>
            <a:r>
              <a:rPr lang="ru-RU" sz="1400" dirty="0" err="1"/>
              <a:t>комп’ютерна</a:t>
            </a:r>
            <a:r>
              <a:rPr lang="ru-RU" sz="1400" dirty="0"/>
              <a:t> </a:t>
            </a:r>
            <a:r>
              <a:rPr lang="ru-RU" sz="1400" dirty="0" err="1"/>
              <a:t>графіка</a:t>
            </a:r>
            <a:r>
              <a:rPr lang="ru-RU" sz="1400" dirty="0"/>
              <a:t> та дизайн, </a:t>
            </a:r>
            <a:r>
              <a:rPr lang="ru-RU" sz="1400" dirty="0" err="1"/>
              <a:t>мережеві</a:t>
            </a:r>
            <a:r>
              <a:rPr lang="ru-RU" sz="1400" dirty="0"/>
              <a:t> </a:t>
            </a:r>
            <a:r>
              <a:rPr lang="ru-RU" sz="1400" dirty="0" err="1"/>
              <a:t>технології</a:t>
            </a:r>
            <a:r>
              <a:rPr lang="ru-RU" sz="1400" dirty="0"/>
              <a:t> та </a:t>
            </a:r>
            <a:r>
              <a:rPr lang="ru-RU" sz="1400" dirty="0" err="1"/>
              <a:t>системне</a:t>
            </a:r>
            <a:r>
              <a:rPr lang="ru-RU" sz="1400" dirty="0"/>
              <a:t> </a:t>
            </a:r>
            <a:r>
              <a:rPr lang="ru-RU" sz="1400" dirty="0" err="1"/>
              <a:t>адміністрування</a:t>
            </a:r>
            <a:r>
              <a:rPr lang="ru-RU" sz="1400" dirty="0"/>
              <a:t>);</a:t>
            </a:r>
          </a:p>
          <a:p>
            <a:pPr lvl="0"/>
            <a:r>
              <a:rPr lang="en-US" sz="1400" u="sng" dirty="0" err="1">
                <a:hlinkClick r:id="rId9"/>
              </a:rPr>
              <a:t>Viseven</a:t>
            </a:r>
            <a:r>
              <a:rPr lang="en-US" sz="1400" u="sng" dirty="0">
                <a:hlinkClick r:id="rId9"/>
              </a:rPr>
              <a:t> IT-</a:t>
            </a:r>
            <a:r>
              <a:rPr lang="ru-RU" sz="1400" u="sng" dirty="0" err="1">
                <a:hlinkClick r:id="rId9"/>
              </a:rPr>
              <a:t>академія</a:t>
            </a:r>
            <a:r>
              <a:rPr lang="en-US" sz="1400" dirty="0"/>
              <a:t> (</a:t>
            </a:r>
            <a:r>
              <a:rPr lang="ru-RU" sz="1400" dirty="0"/>
              <a:t>веб</a:t>
            </a:r>
            <a:r>
              <a:rPr lang="en-US" sz="1400" dirty="0"/>
              <a:t>-</a:t>
            </a:r>
            <a:r>
              <a:rPr lang="ru-RU" sz="1400" dirty="0" err="1"/>
              <a:t>програмування</a:t>
            </a:r>
            <a:r>
              <a:rPr lang="en-US" sz="1400" dirty="0"/>
              <a:t>, </a:t>
            </a:r>
            <a:r>
              <a:rPr lang="en-US" sz="1400" u="sng" dirty="0">
                <a:hlinkClick r:id="rId10"/>
              </a:rPr>
              <a:t>Salesforce.com</a:t>
            </a:r>
            <a:r>
              <a:rPr lang="en-US" sz="1400" dirty="0"/>
              <a:t>, Sales).</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7831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8.3. Ресурси та інструменти для активного пошуку.</a:t>
            </a:r>
            <a:endParaRPr lang="ru-RU" sz="1400" dirty="0"/>
          </a:p>
          <a:p>
            <a:r>
              <a:rPr lang="ru-RU" sz="1400" b="1" dirty="0" err="1"/>
              <a:t>Ресурси</a:t>
            </a:r>
            <a:r>
              <a:rPr lang="en-US" sz="1400" b="1" dirty="0"/>
              <a:t>, </a:t>
            </a:r>
            <a:r>
              <a:rPr lang="ru-RU" sz="1400" b="1" dirty="0"/>
              <a:t>де </a:t>
            </a:r>
            <a:r>
              <a:rPr lang="ru-RU" sz="1400" b="1" dirty="0" err="1"/>
              <a:t>шукати</a:t>
            </a:r>
            <a:r>
              <a:rPr lang="en-US" sz="1400" b="1" dirty="0"/>
              <a:t>? (social media: LinkedIn, </a:t>
            </a:r>
            <a:r>
              <a:rPr lang="en-US" sz="1400" b="1" dirty="0" err="1"/>
              <a:t>github</a:t>
            </a:r>
            <a:r>
              <a:rPr lang="en-US" sz="1400" b="1" dirty="0"/>
              <a:t>, </a:t>
            </a:r>
            <a:r>
              <a:rPr lang="en-US" sz="1400" b="1" dirty="0" err="1"/>
              <a:t>dou</a:t>
            </a:r>
            <a:r>
              <a:rPr lang="en-US" sz="1400" b="1" dirty="0"/>
              <a:t>, twitter, </a:t>
            </a:r>
            <a:r>
              <a:rPr lang="en-US" sz="1400" b="1" dirty="0" err="1"/>
              <a:t>fb</a:t>
            </a:r>
            <a:r>
              <a:rPr lang="en-US" sz="1400" b="1" dirty="0"/>
              <a:t>)</a:t>
            </a:r>
            <a:endParaRPr lang="ru-RU" sz="1400" dirty="0"/>
          </a:p>
          <a:p>
            <a:r>
              <a:rPr lang="uk-UA" sz="1400" b="1" dirty="0"/>
              <a:t> </a:t>
            </a:r>
            <a:endParaRPr lang="ru-RU" sz="1400" dirty="0"/>
          </a:p>
          <a:p>
            <a:r>
              <a:rPr lang="ru-RU" sz="1400" dirty="0" err="1"/>
              <a:t>Якщо</a:t>
            </a:r>
            <a:r>
              <a:rPr lang="ru-RU" sz="1400" dirty="0"/>
              <a:t> </a:t>
            </a:r>
            <a:r>
              <a:rPr lang="ru-RU" sz="1400" dirty="0" err="1"/>
              <a:t>розділити</a:t>
            </a:r>
            <a:r>
              <a:rPr lang="ru-RU" sz="1400" dirty="0"/>
              <a:t> </a:t>
            </a:r>
            <a:r>
              <a:rPr lang="ru-RU" sz="1400" dirty="0" err="1"/>
              <a:t>способи</a:t>
            </a:r>
            <a:r>
              <a:rPr lang="ru-RU" sz="1400" dirty="0"/>
              <a:t> </a:t>
            </a:r>
            <a:r>
              <a:rPr lang="ru-RU" sz="1400" dirty="0" err="1"/>
              <a:t>пошуку</a:t>
            </a:r>
            <a:r>
              <a:rPr lang="ru-RU" sz="1400" dirty="0"/>
              <a:t> </a:t>
            </a:r>
            <a:r>
              <a:rPr lang="ru-RU" sz="1400" dirty="0" err="1"/>
              <a:t>роботи</a:t>
            </a:r>
            <a:r>
              <a:rPr lang="ru-RU" sz="1400" dirty="0"/>
              <a:t> на 4 </a:t>
            </a:r>
            <a:r>
              <a:rPr lang="ru-RU" sz="1400" dirty="0" err="1"/>
              <a:t>умовні</a:t>
            </a:r>
            <a:r>
              <a:rPr lang="ru-RU" sz="1400" dirty="0"/>
              <a:t> </a:t>
            </a:r>
            <a:r>
              <a:rPr lang="ru-RU" sz="1400" dirty="0" err="1"/>
              <a:t>рівні</a:t>
            </a:r>
            <a:r>
              <a:rPr lang="ru-RU" sz="1400" dirty="0"/>
              <a:t> </a:t>
            </a:r>
            <a:r>
              <a:rPr lang="ru-RU" sz="1400" dirty="0" err="1"/>
              <a:t>відповідно</a:t>
            </a:r>
            <a:r>
              <a:rPr lang="ru-RU" sz="1400" dirty="0"/>
              <a:t> до того, </a:t>
            </a:r>
            <a:r>
              <a:rPr lang="ru-RU" sz="1400" dirty="0" err="1"/>
              <a:t>наскільки</a:t>
            </a:r>
            <a:r>
              <a:rPr lang="ru-RU" sz="1400" dirty="0"/>
              <a:t> </a:t>
            </a:r>
            <a:r>
              <a:rPr lang="ru-RU" sz="1400" dirty="0" err="1"/>
              <a:t>проактивними</a:t>
            </a:r>
            <a:r>
              <a:rPr lang="ru-RU" sz="1400" dirty="0"/>
              <a:t> </a:t>
            </a:r>
            <a:r>
              <a:rPr lang="ru-RU" sz="1400" dirty="0" err="1"/>
              <a:t>мають</a:t>
            </a:r>
            <a:r>
              <a:rPr lang="ru-RU" sz="1400" dirty="0"/>
              <a:t> бути </a:t>
            </a:r>
            <a:r>
              <a:rPr lang="ru-RU" sz="1400" dirty="0" err="1"/>
              <a:t>ваші</a:t>
            </a:r>
            <a:r>
              <a:rPr lang="ru-RU" sz="1400" dirty="0"/>
              <a:t> </a:t>
            </a:r>
            <a:r>
              <a:rPr lang="ru-RU" sz="1400" dirty="0" err="1"/>
              <a:t>дії</a:t>
            </a:r>
            <a:r>
              <a:rPr lang="ru-RU" sz="1400" dirty="0"/>
              <a:t>, то </a:t>
            </a:r>
            <a:r>
              <a:rPr lang="ru-RU" sz="1400" dirty="0" err="1"/>
              <a:t>отримаємо</a:t>
            </a:r>
            <a:r>
              <a:rPr lang="ru-RU" sz="1400" dirty="0"/>
              <a:t> </a:t>
            </a:r>
            <a:r>
              <a:rPr lang="ru-RU" sz="1400" dirty="0" err="1"/>
              <a:t>приблизно</a:t>
            </a:r>
            <a:r>
              <a:rPr lang="ru-RU" sz="1400" dirty="0"/>
              <a:t> </a:t>
            </a:r>
            <a:r>
              <a:rPr lang="ru-RU" sz="1400" dirty="0" err="1"/>
              <a:t>таку</a:t>
            </a:r>
            <a:r>
              <a:rPr lang="ru-RU" sz="1400" dirty="0"/>
              <a:t> </a:t>
            </a:r>
            <a:r>
              <a:rPr lang="ru-RU" sz="1400" dirty="0" err="1"/>
              <a:t>градацію</a:t>
            </a:r>
            <a:r>
              <a:rPr lang="ru-RU" sz="1400" dirty="0"/>
              <a:t>.</a:t>
            </a:r>
          </a:p>
          <a:p>
            <a:r>
              <a:rPr lang="ru-RU" sz="1400" b="1" dirty="0" err="1"/>
              <a:t>Рівень</a:t>
            </a:r>
            <a:r>
              <a:rPr lang="ru-RU" sz="1400" b="1" dirty="0"/>
              <a:t> 1. </a:t>
            </a:r>
            <a:r>
              <a:rPr lang="ru-RU" sz="1400" b="1" dirty="0" err="1"/>
              <a:t>Пасивне</a:t>
            </a:r>
            <a:r>
              <a:rPr lang="ru-RU" sz="1400" b="1" dirty="0"/>
              <a:t> </a:t>
            </a:r>
            <a:r>
              <a:rPr lang="ru-RU" sz="1400" b="1" dirty="0" err="1"/>
              <a:t>очікування</a:t>
            </a:r>
            <a:r>
              <a:rPr lang="ru-RU" sz="1400" b="1" dirty="0"/>
              <a:t> </a:t>
            </a:r>
          </a:p>
          <a:p>
            <a:r>
              <a:rPr lang="ru-RU" sz="1400" dirty="0" err="1"/>
              <a:t>Спосіб</a:t>
            </a:r>
            <a:r>
              <a:rPr lang="ru-RU" sz="1400" dirty="0"/>
              <a:t>, </a:t>
            </a:r>
            <a:r>
              <a:rPr lang="ru-RU" sz="1400" dirty="0" err="1"/>
              <a:t>який</a:t>
            </a:r>
            <a:r>
              <a:rPr lang="ru-RU" sz="1400" dirty="0"/>
              <a:t> прекрасно </a:t>
            </a:r>
            <a:r>
              <a:rPr lang="ru-RU" sz="1400" dirty="0" err="1"/>
              <a:t>діє</a:t>
            </a:r>
            <a:r>
              <a:rPr lang="ru-RU" sz="1400" dirty="0"/>
              <a:t> в </a:t>
            </a:r>
            <a:r>
              <a:rPr lang="ru-RU" sz="1400" dirty="0" err="1"/>
              <a:t>багатьох</a:t>
            </a:r>
            <a:r>
              <a:rPr lang="ru-RU" sz="1400" dirty="0"/>
              <a:t> </a:t>
            </a:r>
            <a:r>
              <a:rPr lang="ru-RU" sz="1400" dirty="0" err="1"/>
              <a:t>випадках</a:t>
            </a:r>
            <a:r>
              <a:rPr lang="ru-RU" sz="1400" dirty="0"/>
              <a:t>. </a:t>
            </a:r>
            <a:r>
              <a:rPr lang="ru-RU" sz="1400" dirty="0" err="1"/>
              <a:t>Наприклад</a:t>
            </a:r>
            <a:r>
              <a:rPr lang="ru-RU" sz="1400" dirty="0"/>
              <a:t>, </a:t>
            </a:r>
            <a:r>
              <a:rPr lang="ru-RU" sz="1400" dirty="0" err="1"/>
              <a:t>якщо</a:t>
            </a:r>
            <a:r>
              <a:rPr lang="ru-RU" sz="1400" dirty="0"/>
              <a:t> </a:t>
            </a:r>
            <a:r>
              <a:rPr lang="ru-RU" sz="1400" dirty="0" err="1"/>
              <a:t>ви</a:t>
            </a:r>
            <a:r>
              <a:rPr lang="ru-RU" sz="1400" dirty="0"/>
              <a:t> — </a:t>
            </a:r>
            <a:r>
              <a:rPr lang="ru-RU" sz="1400" dirty="0" err="1"/>
              <a:t>відомий</a:t>
            </a:r>
            <a:r>
              <a:rPr lang="ru-RU" sz="1400" dirty="0"/>
              <a:t> і </a:t>
            </a:r>
            <a:r>
              <a:rPr lang="ru-RU" sz="1400" dirty="0" err="1"/>
              <a:t>публічний</a:t>
            </a:r>
            <a:r>
              <a:rPr lang="ru-RU" sz="1400" dirty="0"/>
              <a:t> </a:t>
            </a:r>
            <a:r>
              <a:rPr lang="ru-RU" sz="1400" dirty="0" err="1"/>
              <a:t>експерт</a:t>
            </a:r>
            <a:r>
              <a:rPr lang="ru-RU" sz="1400" dirty="0"/>
              <a:t> у </a:t>
            </a:r>
            <a:r>
              <a:rPr lang="ru-RU" sz="1400" dirty="0" err="1"/>
              <a:t>своїй</a:t>
            </a:r>
            <a:r>
              <a:rPr lang="ru-RU" sz="1400" dirty="0"/>
              <a:t> </a:t>
            </a:r>
            <a:r>
              <a:rPr lang="ru-RU" sz="1400" dirty="0" err="1"/>
              <a:t>галузі</a:t>
            </a:r>
            <a:r>
              <a:rPr lang="ru-RU" sz="1400" dirty="0"/>
              <a:t>, регулярно </a:t>
            </a:r>
            <a:r>
              <a:rPr lang="ru-RU" sz="1400" dirty="0" err="1"/>
              <a:t>виступаєте</a:t>
            </a:r>
            <a:r>
              <a:rPr lang="ru-RU" sz="1400" dirty="0"/>
              <a:t> (там, де вас </a:t>
            </a:r>
            <a:r>
              <a:rPr lang="ru-RU" sz="1400" dirty="0" err="1"/>
              <a:t>можуть</a:t>
            </a:r>
            <a:r>
              <a:rPr lang="ru-RU" sz="1400" dirty="0"/>
              <a:t> </a:t>
            </a:r>
            <a:r>
              <a:rPr lang="ru-RU" sz="1400" dirty="0" err="1"/>
              <a:t>чути</a:t>
            </a:r>
            <a:r>
              <a:rPr lang="ru-RU" sz="1400" dirty="0"/>
              <a:t> </a:t>
            </a:r>
            <a:r>
              <a:rPr lang="ru-RU" sz="1400" dirty="0" err="1"/>
              <a:t>потенційні</a:t>
            </a:r>
            <a:r>
              <a:rPr lang="ru-RU" sz="1400" dirty="0"/>
              <a:t> </a:t>
            </a:r>
            <a:r>
              <a:rPr lang="ru-RU" sz="1400" dirty="0" err="1"/>
              <a:t>роботодавці</a:t>
            </a:r>
            <a:r>
              <a:rPr lang="ru-RU" sz="1400" dirty="0"/>
              <a:t> </a:t>
            </a:r>
            <a:r>
              <a:rPr lang="ru-RU" sz="1400" dirty="0" err="1"/>
              <a:t>чи</a:t>
            </a:r>
            <a:r>
              <a:rPr lang="ru-RU" sz="1400" dirty="0"/>
              <a:t> </a:t>
            </a:r>
            <a:r>
              <a:rPr lang="ru-RU" sz="1400" dirty="0" err="1"/>
              <a:t>рекрутери</a:t>
            </a:r>
            <a:r>
              <a:rPr lang="ru-RU" sz="1400" dirty="0"/>
              <a:t>), пишете </a:t>
            </a:r>
            <a:r>
              <a:rPr lang="ru-RU" sz="1400" dirty="0" err="1"/>
              <a:t>статті</a:t>
            </a:r>
            <a:r>
              <a:rPr lang="ru-RU" sz="1400" dirty="0"/>
              <a:t> </a:t>
            </a:r>
            <a:r>
              <a:rPr lang="ru-RU" sz="1400" dirty="0" err="1"/>
              <a:t>чи</a:t>
            </a:r>
            <a:r>
              <a:rPr lang="ru-RU" sz="1400" dirty="0"/>
              <a:t> </a:t>
            </a:r>
            <a:r>
              <a:rPr lang="ru-RU" sz="1400" dirty="0" err="1"/>
              <a:t>активні</a:t>
            </a:r>
            <a:r>
              <a:rPr lang="ru-RU" sz="1400" dirty="0"/>
              <a:t> в </a:t>
            </a:r>
            <a:r>
              <a:rPr lang="ru-RU" sz="1400" dirty="0" err="1"/>
              <a:t>Facebook</a:t>
            </a:r>
            <a:r>
              <a:rPr lang="ru-RU" sz="1400" dirty="0"/>
              <a:t> / </a:t>
            </a:r>
            <a:r>
              <a:rPr lang="ru-RU" sz="1400" dirty="0" err="1"/>
              <a:t>LinkedIn</a:t>
            </a:r>
            <a:r>
              <a:rPr lang="ru-RU" sz="1400" dirty="0"/>
              <a:t> (</a:t>
            </a:r>
            <a:r>
              <a:rPr lang="ru-RU" sz="1400" dirty="0" err="1"/>
              <a:t>саме</a:t>
            </a:r>
            <a:r>
              <a:rPr lang="ru-RU" sz="1400" dirty="0"/>
              <a:t> з </a:t>
            </a:r>
            <a:r>
              <a:rPr lang="ru-RU" sz="1400" dirty="0" err="1"/>
              <a:t>професійної</a:t>
            </a:r>
            <a:r>
              <a:rPr lang="ru-RU" sz="1400" dirty="0"/>
              <a:t> </a:t>
            </a:r>
            <a:r>
              <a:rPr lang="ru-RU" sz="1400" dirty="0" err="1"/>
              <a:t>сторони</a:t>
            </a:r>
            <a:r>
              <a:rPr lang="ru-RU" sz="1400" dirty="0"/>
              <a:t>); </a:t>
            </a:r>
            <a:r>
              <a:rPr lang="ru-RU" sz="1400" dirty="0" err="1"/>
              <a:t>або</a:t>
            </a:r>
            <a:r>
              <a:rPr lang="ru-RU" sz="1400" dirty="0"/>
              <a:t> </a:t>
            </a:r>
            <a:r>
              <a:rPr lang="ru-RU" sz="1400" dirty="0" err="1"/>
              <a:t>ви</a:t>
            </a:r>
            <a:r>
              <a:rPr lang="ru-RU" sz="1400" dirty="0"/>
              <a:t> — </a:t>
            </a:r>
            <a:r>
              <a:rPr lang="ru-RU" sz="1400" dirty="0" err="1"/>
              <a:t>носій</a:t>
            </a:r>
            <a:r>
              <a:rPr lang="ru-RU" sz="1400" dirty="0"/>
              <a:t> </a:t>
            </a:r>
            <a:r>
              <a:rPr lang="ru-RU" sz="1400" dirty="0" err="1"/>
              <a:t>унікальних</a:t>
            </a:r>
            <a:r>
              <a:rPr lang="ru-RU" sz="1400" dirty="0"/>
              <a:t> </a:t>
            </a:r>
            <a:r>
              <a:rPr lang="ru-RU" sz="1400" dirty="0" err="1"/>
              <a:t>знань</a:t>
            </a:r>
            <a:r>
              <a:rPr lang="ru-RU" sz="1400" dirty="0"/>
              <a:t> </a:t>
            </a:r>
            <a:r>
              <a:rPr lang="ru-RU" sz="1400" dirty="0" err="1"/>
              <a:t>чи</a:t>
            </a:r>
            <a:r>
              <a:rPr lang="ru-RU" sz="1400" dirty="0"/>
              <a:t> </a:t>
            </a:r>
            <a:r>
              <a:rPr lang="ru-RU" sz="1400" dirty="0" err="1"/>
              <a:t>навичок</a:t>
            </a:r>
            <a:r>
              <a:rPr lang="ru-RU" sz="1400" dirty="0"/>
              <a:t>, </a:t>
            </a:r>
            <a:r>
              <a:rPr lang="ru-RU" sz="1400" dirty="0" err="1"/>
              <a:t>які</a:t>
            </a:r>
            <a:r>
              <a:rPr lang="ru-RU" sz="1400" dirty="0"/>
              <a:t> </a:t>
            </a:r>
            <a:r>
              <a:rPr lang="ru-RU" sz="1400" dirty="0" err="1"/>
              <a:t>мають</a:t>
            </a:r>
            <a:r>
              <a:rPr lang="ru-RU" sz="1400" dirty="0"/>
              <a:t> </a:t>
            </a:r>
            <a:r>
              <a:rPr lang="ru-RU" sz="1400" dirty="0" err="1"/>
              <a:t>високий</a:t>
            </a:r>
            <a:r>
              <a:rPr lang="ru-RU" sz="1400" dirty="0"/>
              <a:t> попит на ринку (</a:t>
            </a:r>
            <a:r>
              <a:rPr lang="ru-RU" sz="1400" dirty="0" err="1"/>
              <a:t>це</a:t>
            </a:r>
            <a:r>
              <a:rPr lang="ru-RU" sz="1400" dirty="0"/>
              <a:t> </a:t>
            </a:r>
            <a:r>
              <a:rPr lang="ru-RU" sz="1400" dirty="0" err="1"/>
              <a:t>важливо</a:t>
            </a:r>
            <a:r>
              <a:rPr lang="ru-RU" sz="1400" dirty="0"/>
              <a:t>!); </a:t>
            </a:r>
            <a:r>
              <a:rPr lang="ru-RU" sz="1400" dirty="0" err="1"/>
              <a:t>або</a:t>
            </a:r>
            <a:r>
              <a:rPr lang="ru-RU" sz="1400" dirty="0"/>
              <a:t> просто так </a:t>
            </a:r>
            <a:r>
              <a:rPr lang="ru-RU" sz="1400" dirty="0" err="1"/>
              <a:t>склалось</a:t>
            </a:r>
            <a:r>
              <a:rPr lang="ru-RU" sz="1400" dirty="0"/>
              <a:t>, </a:t>
            </a:r>
            <a:r>
              <a:rPr lang="ru-RU" sz="1400" dirty="0" err="1"/>
              <a:t>що</a:t>
            </a:r>
            <a:r>
              <a:rPr lang="ru-RU" sz="1400" dirty="0"/>
              <a:t> вас </a:t>
            </a:r>
            <a:r>
              <a:rPr lang="ru-RU" sz="1400" dirty="0" err="1"/>
              <a:t>знайде</a:t>
            </a:r>
            <a:r>
              <a:rPr lang="ru-RU" sz="1400" dirty="0"/>
              <a:t> рекрутер, </a:t>
            </a:r>
            <a:r>
              <a:rPr lang="ru-RU" sz="1400" dirty="0" err="1"/>
              <a:t>який</a:t>
            </a:r>
            <a:r>
              <a:rPr lang="ru-RU" sz="1400" dirty="0"/>
              <a:t> </a:t>
            </a:r>
            <a:r>
              <a:rPr lang="ru-RU" sz="1400" dirty="0" err="1"/>
              <a:t>шукає</a:t>
            </a:r>
            <a:r>
              <a:rPr lang="ru-RU" sz="1400" dirty="0"/>
              <a:t> </a:t>
            </a:r>
            <a:r>
              <a:rPr lang="ru-RU" sz="1400" dirty="0" err="1"/>
              <a:t>саме</a:t>
            </a:r>
            <a:r>
              <a:rPr lang="ru-RU" sz="1400" dirty="0"/>
              <a:t> такого </a:t>
            </a:r>
            <a:r>
              <a:rPr lang="ru-RU" sz="1400" dirty="0" err="1"/>
              <a:t>спеціаліста</a:t>
            </a:r>
            <a:r>
              <a:rPr lang="ru-RU" sz="1400" dirty="0"/>
              <a:t>.</a:t>
            </a:r>
          </a:p>
          <a:p>
            <a:r>
              <a:rPr lang="ru-RU" sz="1400" dirty="0" err="1"/>
              <a:t>Що</a:t>
            </a:r>
            <a:r>
              <a:rPr lang="ru-RU" sz="1400" dirty="0"/>
              <a:t> </a:t>
            </a:r>
            <a:r>
              <a:rPr lang="ru-RU" sz="1400" dirty="0" err="1"/>
              <a:t>більше</a:t>
            </a:r>
            <a:r>
              <a:rPr lang="ru-RU" sz="1400" dirty="0"/>
              <a:t> </a:t>
            </a:r>
            <a:r>
              <a:rPr lang="ru-RU" sz="1400" dirty="0" err="1"/>
              <a:t>колег</a:t>
            </a:r>
            <a:r>
              <a:rPr lang="ru-RU" sz="1400" dirty="0"/>
              <a:t> і </a:t>
            </a:r>
            <a:r>
              <a:rPr lang="ru-RU" sz="1400" dirty="0" err="1"/>
              <a:t>рекрутерів</a:t>
            </a:r>
            <a:r>
              <a:rPr lang="ru-RU" sz="1400" dirty="0"/>
              <a:t> про вас </a:t>
            </a:r>
            <a:r>
              <a:rPr lang="ru-RU" sz="1400" dirty="0" err="1"/>
              <a:t>вже</a:t>
            </a:r>
            <a:r>
              <a:rPr lang="ru-RU" sz="1400" dirty="0"/>
              <a:t> </a:t>
            </a:r>
            <a:r>
              <a:rPr lang="ru-RU" sz="1400" dirty="0" err="1"/>
              <a:t>знає</a:t>
            </a:r>
            <a:r>
              <a:rPr lang="ru-RU" sz="1400" dirty="0"/>
              <a:t>, то </a:t>
            </a:r>
            <a:r>
              <a:rPr lang="ru-RU" sz="1400" dirty="0" err="1"/>
              <a:t>більша</a:t>
            </a:r>
            <a:r>
              <a:rPr lang="ru-RU" sz="1400" dirty="0"/>
              <a:t> </a:t>
            </a:r>
            <a:r>
              <a:rPr lang="ru-RU" sz="1400" dirty="0" err="1"/>
              <a:t>ймовірність</a:t>
            </a:r>
            <a:r>
              <a:rPr lang="ru-RU" sz="1400" dirty="0"/>
              <a:t> того, </a:t>
            </a:r>
            <a:r>
              <a:rPr lang="ru-RU" sz="1400" dirty="0" err="1"/>
              <a:t>що</a:t>
            </a:r>
            <a:r>
              <a:rPr lang="ru-RU" sz="1400" dirty="0"/>
              <a:t> вас </a:t>
            </a:r>
            <a:r>
              <a:rPr lang="ru-RU" sz="1400" dirty="0" err="1"/>
              <a:t>знаходитимуть</a:t>
            </a:r>
            <a:r>
              <a:rPr lang="ru-RU" sz="1400" dirty="0"/>
              <a:t>, </a:t>
            </a:r>
            <a:r>
              <a:rPr lang="ru-RU" sz="1400" dirty="0" err="1"/>
              <a:t>переманюватимуть</a:t>
            </a:r>
            <a:r>
              <a:rPr lang="ru-RU" sz="1400" dirty="0"/>
              <a:t>, </a:t>
            </a:r>
            <a:r>
              <a:rPr lang="ru-RU" sz="1400" dirty="0" err="1"/>
              <a:t>питатимуть</a:t>
            </a:r>
            <a:r>
              <a:rPr lang="ru-RU" sz="1400" dirty="0"/>
              <a:t> </a:t>
            </a:r>
            <a:r>
              <a:rPr lang="ru-RU" sz="1400" dirty="0" err="1"/>
              <a:t>рекомендації</a:t>
            </a:r>
            <a:r>
              <a:rPr lang="ru-RU" sz="1400" dirty="0"/>
              <a:t>.</a:t>
            </a:r>
          </a:p>
          <a:p>
            <a:r>
              <a:rPr lang="ru-RU" sz="1400" dirty="0"/>
              <a:t>Очевидно, </a:t>
            </a:r>
            <a:r>
              <a:rPr lang="ru-RU" sz="1400" dirty="0" err="1"/>
              <a:t>що</a:t>
            </a:r>
            <a:r>
              <a:rPr lang="ru-RU" sz="1400" dirty="0"/>
              <a:t> </a:t>
            </a:r>
            <a:r>
              <a:rPr lang="ru-RU" sz="1400" dirty="0" err="1"/>
              <a:t>ця</a:t>
            </a:r>
            <a:r>
              <a:rPr lang="ru-RU" sz="1400" dirty="0"/>
              <a:t> </a:t>
            </a:r>
            <a:r>
              <a:rPr lang="ru-RU" sz="1400" dirty="0" err="1"/>
              <a:t>стратегія</a:t>
            </a:r>
            <a:r>
              <a:rPr lang="ru-RU" sz="1400" dirty="0"/>
              <a:t> </a:t>
            </a:r>
            <a:r>
              <a:rPr lang="ru-RU" sz="1400" dirty="0" err="1"/>
              <a:t>працює</a:t>
            </a:r>
            <a:r>
              <a:rPr lang="ru-RU" sz="1400" dirty="0"/>
              <a:t> у </a:t>
            </a:r>
            <a:r>
              <a:rPr lang="ru-RU" sz="1400" dirty="0" err="1"/>
              <a:t>випадку</a:t>
            </a:r>
            <a:r>
              <a:rPr lang="ru-RU" sz="1400" dirty="0"/>
              <a:t>, коли </a:t>
            </a:r>
            <a:r>
              <a:rPr lang="ru-RU" sz="1400" dirty="0" err="1"/>
              <a:t>швидкість</a:t>
            </a:r>
            <a:r>
              <a:rPr lang="ru-RU" sz="1400" dirty="0"/>
              <a:t> </a:t>
            </a:r>
            <a:r>
              <a:rPr lang="ru-RU" sz="1400" dirty="0" err="1"/>
              <a:t>пошуку</a:t>
            </a:r>
            <a:r>
              <a:rPr lang="ru-RU" sz="1400" dirty="0"/>
              <a:t> </a:t>
            </a:r>
            <a:r>
              <a:rPr lang="ru-RU" sz="1400" dirty="0" err="1"/>
              <a:t>роботи</a:t>
            </a:r>
            <a:r>
              <a:rPr lang="ru-RU" sz="1400" dirty="0"/>
              <a:t> для вас не </a:t>
            </a:r>
            <a:r>
              <a:rPr lang="ru-RU" sz="1400" dirty="0" err="1"/>
              <a:t>має</a:t>
            </a:r>
            <a:r>
              <a:rPr lang="ru-RU" sz="1400" dirty="0"/>
              <a:t> </a:t>
            </a:r>
            <a:r>
              <a:rPr lang="ru-RU" sz="1400" dirty="0" err="1"/>
              <a:t>значення</a:t>
            </a:r>
            <a:r>
              <a:rPr lang="ru-RU" sz="1400" dirty="0"/>
              <a:t> (</a:t>
            </a:r>
            <a:r>
              <a:rPr lang="ru-RU" sz="1400" dirty="0" err="1"/>
              <a:t>або</a:t>
            </a:r>
            <a:r>
              <a:rPr lang="ru-RU" sz="1400" dirty="0"/>
              <a:t> </a:t>
            </a:r>
            <a:r>
              <a:rPr lang="ru-RU" sz="1400" dirty="0" err="1"/>
              <a:t>якщо</a:t>
            </a:r>
            <a:r>
              <a:rPr lang="ru-RU" sz="1400" dirty="0"/>
              <a:t> </a:t>
            </a:r>
            <a:r>
              <a:rPr lang="ru-RU" sz="1400" dirty="0" err="1"/>
              <a:t>ви</a:t>
            </a:r>
            <a:r>
              <a:rPr lang="ru-RU" sz="1400" dirty="0"/>
              <a:t> </a:t>
            </a:r>
            <a:r>
              <a:rPr lang="ru-RU" sz="1400" dirty="0" err="1"/>
              <a:t>популярний</a:t>
            </a:r>
            <a:r>
              <a:rPr lang="ru-RU" sz="1400" dirty="0"/>
              <a:t> IT-</a:t>
            </a:r>
            <a:r>
              <a:rPr lang="ru-RU" sz="1400" dirty="0" err="1"/>
              <a:t>спеціаліст</a:t>
            </a:r>
            <a:r>
              <a:rPr lang="ru-RU" sz="1400" dirty="0"/>
              <a:t> і вам просто </a:t>
            </a:r>
            <a:r>
              <a:rPr lang="ru-RU" sz="1400" dirty="0" err="1"/>
              <a:t>потрібно</a:t>
            </a:r>
            <a:r>
              <a:rPr lang="ru-RU" sz="1400" dirty="0"/>
              <a:t> </a:t>
            </a:r>
            <a:r>
              <a:rPr lang="ru-RU" sz="1400" dirty="0" err="1"/>
              <a:t>відповісти</a:t>
            </a:r>
            <a:r>
              <a:rPr lang="ru-RU" sz="1400" dirty="0"/>
              <a:t> на десяток </a:t>
            </a:r>
            <a:r>
              <a:rPr lang="ru-RU" sz="1400" dirty="0" err="1"/>
              <a:t>останніх</a:t>
            </a:r>
            <a:r>
              <a:rPr lang="ru-RU" sz="1400" dirty="0"/>
              <a:t> </a:t>
            </a:r>
            <a:r>
              <a:rPr lang="ru-RU" sz="1400" dirty="0" err="1"/>
              <a:t>повідомлень</a:t>
            </a:r>
            <a:r>
              <a:rPr lang="ru-RU" sz="1400" dirty="0"/>
              <a:t> в </a:t>
            </a:r>
            <a:r>
              <a:rPr lang="ru-RU" sz="1400" dirty="0" err="1"/>
              <a:t>LinkedIn</a:t>
            </a:r>
            <a:r>
              <a:rPr lang="ru-RU" sz="1400" dirty="0"/>
              <a:t>, </a:t>
            </a:r>
            <a:r>
              <a:rPr lang="ru-RU" sz="1400" dirty="0" err="1"/>
              <a:t>щоб</a:t>
            </a:r>
            <a:r>
              <a:rPr lang="ru-RU" sz="1400" dirty="0"/>
              <a:t> </a:t>
            </a:r>
            <a:r>
              <a:rPr lang="ru-RU" sz="1400" dirty="0" err="1"/>
              <a:t>знайти</a:t>
            </a:r>
            <a:r>
              <a:rPr lang="ru-RU" sz="1400" dirty="0"/>
              <a:t> </a:t>
            </a:r>
            <a:r>
              <a:rPr lang="ru-RU" sz="1400" dirty="0" err="1"/>
              <a:t>цікаві</a:t>
            </a:r>
            <a:r>
              <a:rPr lang="ru-RU" sz="1400" dirty="0"/>
              <a:t> </a:t>
            </a:r>
            <a:r>
              <a:rPr lang="ru-RU" sz="1400" dirty="0" err="1"/>
              <a:t>варіанти</a:t>
            </a:r>
            <a:r>
              <a:rPr lang="ru-RU" sz="1400" dirty="0"/>
              <a:t>).</a:t>
            </a:r>
          </a:p>
          <a:p>
            <a:r>
              <a:rPr lang="ru-RU" sz="1400" i="1" dirty="0" err="1"/>
              <a:t>Прихованим</a:t>
            </a:r>
            <a:r>
              <a:rPr lang="ru-RU" sz="1400" i="1" dirty="0"/>
              <a:t> </a:t>
            </a:r>
            <a:r>
              <a:rPr lang="ru-RU" sz="1400" i="1" dirty="0" err="1"/>
              <a:t>ризиком</a:t>
            </a:r>
            <a:r>
              <a:rPr lang="ru-RU" sz="1400" i="1" dirty="0"/>
              <a:t> </a:t>
            </a:r>
            <a:r>
              <a:rPr lang="ru-RU" sz="1400" i="1" dirty="0" err="1"/>
              <a:t>пасивності</a:t>
            </a:r>
            <a:r>
              <a:rPr lang="ru-RU" sz="1400" i="1" dirty="0"/>
              <a:t> є </a:t>
            </a:r>
            <a:r>
              <a:rPr lang="ru-RU" sz="1400" i="1" dirty="0" err="1"/>
              <a:t>нерозуміння</a:t>
            </a:r>
            <a:r>
              <a:rPr lang="ru-RU" sz="1400" i="1" dirty="0"/>
              <a:t> ринку, </a:t>
            </a:r>
            <a:r>
              <a:rPr lang="ru-RU" sz="1400" i="1" dirty="0" err="1"/>
              <a:t>його</a:t>
            </a:r>
            <a:r>
              <a:rPr lang="ru-RU" sz="1400" i="1" dirty="0"/>
              <a:t> стану, </a:t>
            </a:r>
            <a:r>
              <a:rPr lang="ru-RU" sz="1400" i="1" dirty="0" err="1"/>
              <a:t>вимог</a:t>
            </a:r>
            <a:r>
              <a:rPr lang="ru-RU" sz="1400" i="1" dirty="0"/>
              <a:t>, </a:t>
            </a:r>
            <a:r>
              <a:rPr lang="ru-RU" sz="1400" i="1" dirty="0" err="1"/>
              <a:t>нових</a:t>
            </a:r>
            <a:r>
              <a:rPr lang="ru-RU" sz="1400" i="1" dirty="0"/>
              <a:t> </a:t>
            </a:r>
            <a:r>
              <a:rPr lang="ru-RU" sz="1400" i="1" dirty="0" err="1"/>
              <a:t>тенденцій</a:t>
            </a:r>
            <a:r>
              <a:rPr lang="ru-RU" sz="1400" i="1" dirty="0"/>
              <a:t> і </a:t>
            </a:r>
            <a:r>
              <a:rPr lang="ru-RU" sz="1400" i="1" dirty="0" err="1"/>
              <a:t>очікувань</a:t>
            </a:r>
            <a:r>
              <a:rPr lang="ru-RU" sz="1400" i="1" dirty="0"/>
              <a:t> </a:t>
            </a:r>
            <a:r>
              <a:rPr lang="ru-RU" sz="1400" i="1" dirty="0" err="1"/>
              <a:t>від</a:t>
            </a:r>
            <a:r>
              <a:rPr lang="ru-RU" sz="1400" i="1" dirty="0"/>
              <a:t> </a:t>
            </a:r>
            <a:r>
              <a:rPr lang="ru-RU" sz="1400" i="1" dirty="0" err="1"/>
              <a:t>кандидатів</a:t>
            </a:r>
            <a:r>
              <a:rPr lang="ru-RU" sz="1400" i="1" dirty="0"/>
              <a:t>.</a:t>
            </a:r>
            <a:r>
              <a:rPr lang="ru-RU" sz="1400" dirty="0"/>
              <a:t> </a:t>
            </a:r>
          </a:p>
          <a:p>
            <a:r>
              <a:rPr lang="ru-RU" sz="1400" dirty="0" err="1"/>
              <a:t>Експерт</a:t>
            </a:r>
            <a:r>
              <a:rPr lang="ru-RU" sz="1400" dirty="0"/>
              <a:t>, </a:t>
            </a:r>
            <a:r>
              <a:rPr lang="ru-RU" sz="1400" dirty="0" err="1"/>
              <a:t>який</a:t>
            </a:r>
            <a:r>
              <a:rPr lang="ru-RU" sz="1400" dirty="0"/>
              <a:t> не </a:t>
            </a:r>
            <a:r>
              <a:rPr lang="ru-RU" sz="1400" dirty="0" err="1"/>
              <a:t>тримає</a:t>
            </a:r>
            <a:r>
              <a:rPr lang="ru-RU" sz="1400" dirty="0"/>
              <a:t> руку на </a:t>
            </a:r>
            <a:r>
              <a:rPr lang="ru-RU" sz="1400" dirty="0" err="1"/>
              <a:t>пульсі</a:t>
            </a:r>
            <a:r>
              <a:rPr lang="ru-RU" sz="1400" dirty="0"/>
              <a:t>, </a:t>
            </a:r>
            <a:r>
              <a:rPr lang="ru-RU" sz="1400" dirty="0" err="1"/>
              <a:t>може</a:t>
            </a:r>
            <a:r>
              <a:rPr lang="ru-RU" sz="1400" dirty="0"/>
              <a:t> </a:t>
            </a:r>
            <a:r>
              <a:rPr lang="ru-RU" sz="1400" dirty="0" err="1"/>
              <a:t>раптом</a:t>
            </a:r>
            <a:r>
              <a:rPr lang="ru-RU" sz="1400" dirty="0"/>
              <a:t> </a:t>
            </a:r>
            <a:r>
              <a:rPr lang="ru-RU" sz="1400" dirty="0" err="1"/>
              <a:t>виявити</a:t>
            </a:r>
            <a:r>
              <a:rPr lang="ru-RU" sz="1400" dirty="0"/>
              <a:t>, </a:t>
            </a:r>
            <a:r>
              <a:rPr lang="ru-RU" sz="1400" dirty="0" err="1"/>
              <a:t>що</a:t>
            </a:r>
            <a:r>
              <a:rPr lang="ru-RU" sz="1400" dirty="0"/>
              <a:t> </a:t>
            </a:r>
            <a:r>
              <a:rPr lang="ru-RU" sz="1400" dirty="0" err="1"/>
              <a:t>він</a:t>
            </a:r>
            <a:r>
              <a:rPr lang="ru-RU" sz="1400" dirty="0"/>
              <a:t>, </a:t>
            </a:r>
            <a:r>
              <a:rPr lang="ru-RU" sz="1400" dirty="0" err="1"/>
              <a:t>наприклад</a:t>
            </a:r>
            <a:r>
              <a:rPr lang="ru-RU" sz="1400" dirty="0"/>
              <a:t>, </a:t>
            </a:r>
            <a:r>
              <a:rPr lang="ru-RU" sz="1400" dirty="0" err="1"/>
              <a:t>відстав</a:t>
            </a:r>
            <a:r>
              <a:rPr lang="ru-RU" sz="1400" dirty="0"/>
              <a:t> </a:t>
            </a:r>
            <a:r>
              <a:rPr lang="ru-RU" sz="1400" dirty="0" err="1"/>
              <a:t>технологічно</a:t>
            </a:r>
            <a:r>
              <a:rPr lang="ru-RU" sz="1400" dirty="0"/>
              <a:t> </a:t>
            </a:r>
            <a:r>
              <a:rPr lang="ru-RU" sz="1400" dirty="0" err="1"/>
              <a:t>або</a:t>
            </a:r>
            <a:r>
              <a:rPr lang="ru-RU" sz="1400" dirty="0"/>
              <a:t> </a:t>
            </a:r>
            <a:r>
              <a:rPr lang="ru-RU" sz="1400" dirty="0" err="1"/>
              <a:t>має</a:t>
            </a:r>
            <a:r>
              <a:rPr lang="ru-RU" sz="1400" dirty="0"/>
              <a:t> </a:t>
            </a:r>
            <a:r>
              <a:rPr lang="ru-RU" sz="1400" dirty="0" err="1"/>
              <a:t>неадекватні</a:t>
            </a:r>
            <a:r>
              <a:rPr lang="ru-RU" sz="1400" dirty="0"/>
              <a:t> </a:t>
            </a:r>
            <a:r>
              <a:rPr lang="ru-RU" sz="1400" dirty="0" err="1"/>
              <a:t>зарплатні</a:t>
            </a:r>
            <a:r>
              <a:rPr lang="ru-RU" sz="1400" dirty="0"/>
              <a:t> </a:t>
            </a:r>
            <a:r>
              <a:rPr lang="ru-RU" sz="1400" dirty="0" err="1"/>
              <a:t>очікування</a:t>
            </a:r>
            <a:r>
              <a:rPr lang="ru-RU" sz="1400" dirty="0"/>
              <a:t>. </a:t>
            </a:r>
            <a:r>
              <a:rPr lang="ru-RU" sz="1400" dirty="0" err="1"/>
              <a:t>Тобто</a:t>
            </a:r>
            <a:r>
              <a:rPr lang="ru-RU" sz="1400" dirty="0"/>
              <a:t> </a:t>
            </a:r>
            <a:r>
              <a:rPr lang="ru-RU" sz="1400" dirty="0" err="1"/>
              <a:t>його</a:t>
            </a:r>
            <a:r>
              <a:rPr lang="ru-RU" sz="1400" dirty="0"/>
              <a:t> </a:t>
            </a:r>
            <a:r>
              <a:rPr lang="ru-RU" sz="1400" dirty="0" err="1"/>
              <a:t>експертність</a:t>
            </a:r>
            <a:r>
              <a:rPr lang="ru-RU" sz="1400" dirty="0"/>
              <a:t> для ринку </a:t>
            </a:r>
            <a:r>
              <a:rPr lang="ru-RU" sz="1400" dirty="0" err="1"/>
              <a:t>може</a:t>
            </a:r>
            <a:r>
              <a:rPr lang="ru-RU" sz="1400" dirty="0"/>
              <a:t> </a:t>
            </a:r>
            <a:r>
              <a:rPr lang="ru-RU" sz="1400" dirty="0" err="1"/>
              <a:t>лишитись</a:t>
            </a:r>
            <a:r>
              <a:rPr lang="ru-RU" sz="1400" dirty="0"/>
              <a:t> в </a:t>
            </a:r>
            <a:r>
              <a:rPr lang="ru-RU" sz="1400" dirty="0" err="1"/>
              <a:t>реаліях</a:t>
            </a:r>
            <a:r>
              <a:rPr lang="ru-RU" sz="1400" dirty="0"/>
              <a:t> 5-річної </a:t>
            </a:r>
            <a:r>
              <a:rPr lang="ru-RU" sz="1400" dirty="0" err="1"/>
              <a:t>давності</a:t>
            </a:r>
            <a:r>
              <a:rPr lang="ru-RU" sz="1400" dirty="0"/>
              <a:t>, а </a:t>
            </a:r>
            <a:r>
              <a:rPr lang="ru-RU" sz="1400" dirty="0" err="1"/>
              <a:t>він</a:t>
            </a:r>
            <a:r>
              <a:rPr lang="ru-RU" sz="1400" dirty="0"/>
              <a:t> і не </a:t>
            </a:r>
            <a:r>
              <a:rPr lang="ru-RU" sz="1400" dirty="0" err="1"/>
              <a:t>помітив</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9686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Рівень</a:t>
            </a:r>
            <a:r>
              <a:rPr lang="ru-RU" sz="1400" b="1" dirty="0"/>
              <a:t> 2. </a:t>
            </a:r>
            <a:r>
              <a:rPr lang="ru-RU" sz="1400" b="1" dirty="0" err="1"/>
              <a:t>Перші</a:t>
            </a:r>
            <a:r>
              <a:rPr lang="ru-RU" sz="1400" b="1" dirty="0"/>
              <a:t> кроки </a:t>
            </a:r>
          </a:p>
          <a:p>
            <a:r>
              <a:rPr lang="ru-RU" sz="1400" dirty="0" err="1"/>
              <a:t>Незважаючи</a:t>
            </a:r>
            <a:r>
              <a:rPr lang="ru-RU" sz="1400" dirty="0"/>
              <a:t> на </a:t>
            </a:r>
            <a:r>
              <a:rPr lang="ru-RU" sz="1400" dirty="0" err="1"/>
              <a:t>назву</a:t>
            </a:r>
            <a:r>
              <a:rPr lang="ru-RU" sz="1400" dirty="0"/>
              <a:t>, на </a:t>
            </a:r>
            <a:r>
              <a:rPr lang="ru-RU" sz="1400" dirty="0" err="1"/>
              <a:t>цьому</a:t>
            </a:r>
            <a:r>
              <a:rPr lang="ru-RU" sz="1400" dirty="0"/>
              <a:t> </a:t>
            </a:r>
            <a:r>
              <a:rPr lang="ru-RU" sz="1400" dirty="0" err="1"/>
              <a:t>рівні</a:t>
            </a:r>
            <a:r>
              <a:rPr lang="ru-RU" sz="1400" dirty="0"/>
              <a:t> </a:t>
            </a:r>
            <a:r>
              <a:rPr lang="ru-RU" sz="1400" dirty="0" err="1"/>
              <a:t>залишаються</a:t>
            </a:r>
            <a:r>
              <a:rPr lang="ru-RU" sz="1400" dirty="0"/>
              <a:t> 80% тих, </a:t>
            </a:r>
            <a:r>
              <a:rPr lang="ru-RU" sz="1400" dirty="0" err="1"/>
              <a:t>хто</a:t>
            </a:r>
            <a:r>
              <a:rPr lang="ru-RU" sz="1400" dirty="0"/>
              <a:t> </a:t>
            </a:r>
            <a:r>
              <a:rPr lang="ru-RU" sz="1400" dirty="0" err="1"/>
              <a:t>вважає</a:t>
            </a:r>
            <a:r>
              <a:rPr lang="ru-RU" sz="1400" dirty="0"/>
              <a:t>, </a:t>
            </a:r>
            <a:r>
              <a:rPr lang="ru-RU" sz="1400" dirty="0" err="1"/>
              <a:t>що</a:t>
            </a:r>
            <a:r>
              <a:rPr lang="ru-RU" sz="1400" dirty="0"/>
              <a:t> </a:t>
            </a:r>
            <a:r>
              <a:rPr lang="ru-RU" sz="1400" dirty="0" err="1"/>
              <a:t>вже</a:t>
            </a:r>
            <a:r>
              <a:rPr lang="ru-RU" sz="1400" dirty="0"/>
              <a:t> </a:t>
            </a:r>
            <a:r>
              <a:rPr lang="ru-RU" sz="1400" dirty="0" err="1"/>
              <a:t>шукає</a:t>
            </a:r>
            <a:r>
              <a:rPr lang="ru-RU" sz="1400" dirty="0"/>
              <a:t> роботу. </a:t>
            </a:r>
            <a:r>
              <a:rPr lang="ru-RU" sz="1400" dirty="0" err="1"/>
              <a:t>Це</a:t>
            </a:r>
            <a:r>
              <a:rPr lang="ru-RU" sz="1400" dirty="0"/>
              <a:t> кроки </a:t>
            </a:r>
            <a:r>
              <a:rPr lang="ru-RU" sz="1400" dirty="0" err="1"/>
              <a:t>необхідні</a:t>
            </a:r>
            <a:r>
              <a:rPr lang="ru-RU" sz="1400" dirty="0"/>
              <a:t>, </a:t>
            </a:r>
            <a:r>
              <a:rPr lang="ru-RU" sz="1400" dirty="0" err="1"/>
              <a:t>важливі</a:t>
            </a:r>
            <a:r>
              <a:rPr lang="ru-RU" sz="1400" dirty="0"/>
              <a:t>, </a:t>
            </a:r>
            <a:r>
              <a:rPr lang="ru-RU" sz="1400" dirty="0" err="1"/>
              <a:t>проте</a:t>
            </a:r>
            <a:r>
              <a:rPr lang="ru-RU" sz="1400" dirty="0"/>
              <a:t> </a:t>
            </a:r>
            <a:r>
              <a:rPr lang="ru-RU" sz="1400" dirty="0" err="1"/>
              <a:t>залишають</a:t>
            </a:r>
            <a:r>
              <a:rPr lang="ru-RU" sz="1400" dirty="0"/>
              <a:t> кандидата на </a:t>
            </a:r>
            <a:r>
              <a:rPr lang="ru-RU" sz="1400" dirty="0" err="1"/>
              <a:t>рівні</a:t>
            </a:r>
            <a:r>
              <a:rPr lang="ru-RU" sz="1400" dirty="0"/>
              <a:t> </a:t>
            </a:r>
            <a:r>
              <a:rPr lang="ru-RU" sz="1400" dirty="0" err="1"/>
              <a:t>масової</a:t>
            </a:r>
            <a:r>
              <a:rPr lang="ru-RU" sz="1400" dirty="0"/>
              <a:t> </a:t>
            </a:r>
            <a:r>
              <a:rPr lang="ru-RU" sz="1400" dirty="0" err="1"/>
              <a:t>конкуренції</a:t>
            </a:r>
            <a:r>
              <a:rPr lang="ru-RU" sz="1400" dirty="0"/>
              <a:t> і </a:t>
            </a:r>
            <a:r>
              <a:rPr lang="ru-RU" sz="1400" dirty="0" err="1"/>
              <a:t>поверхневого</a:t>
            </a:r>
            <a:r>
              <a:rPr lang="ru-RU" sz="1400" dirty="0"/>
              <a:t> контакту з </a:t>
            </a:r>
            <a:r>
              <a:rPr lang="ru-RU" sz="1400" dirty="0" err="1"/>
              <a:t>роботодавцем</a:t>
            </a:r>
            <a:r>
              <a:rPr lang="ru-RU" sz="1400" dirty="0"/>
              <a:t>.</a:t>
            </a:r>
          </a:p>
          <a:p>
            <a:r>
              <a:rPr lang="ru-RU" sz="1400" i="1" dirty="0"/>
              <a:t>Вам </a:t>
            </a:r>
            <a:r>
              <a:rPr lang="ru-RU" sz="1400" i="1" dirty="0" err="1"/>
              <a:t>потрібно</a:t>
            </a:r>
            <a:r>
              <a:rPr lang="ru-RU" sz="1400" i="1" dirty="0"/>
              <a:t> </a:t>
            </a:r>
            <a:r>
              <a:rPr lang="ru-RU" sz="1400" i="1" dirty="0" err="1"/>
              <a:t>оновити</a:t>
            </a:r>
            <a:r>
              <a:rPr lang="ru-RU" sz="1400" i="1" dirty="0"/>
              <a:t> </a:t>
            </a:r>
            <a:r>
              <a:rPr lang="ru-RU" sz="1400" i="1" dirty="0" err="1"/>
              <a:t>профілі</a:t>
            </a:r>
            <a:r>
              <a:rPr lang="ru-RU" sz="1400" i="1" dirty="0"/>
              <a:t> в </a:t>
            </a:r>
            <a:r>
              <a:rPr lang="ru-RU" sz="1400" i="1" dirty="0" err="1"/>
              <a:t>соціальних</a:t>
            </a:r>
            <a:r>
              <a:rPr lang="ru-RU" sz="1400" i="1" dirty="0"/>
              <a:t> мережах та </a:t>
            </a:r>
            <a:r>
              <a:rPr lang="ru-RU" sz="1400" i="1" dirty="0" err="1"/>
              <a:t>підписатись</a:t>
            </a:r>
            <a:r>
              <a:rPr lang="ru-RU" sz="1400" i="1" dirty="0"/>
              <a:t> на </a:t>
            </a:r>
            <a:r>
              <a:rPr lang="ru-RU" sz="1400" i="1" dirty="0" err="1"/>
              <a:t>корисні</a:t>
            </a:r>
            <a:r>
              <a:rPr lang="ru-RU" sz="1400" i="1" dirty="0"/>
              <a:t> </a:t>
            </a:r>
            <a:r>
              <a:rPr lang="ru-RU" sz="1400" i="1" dirty="0" err="1"/>
              <a:t>сторінки</a:t>
            </a:r>
            <a:r>
              <a:rPr lang="ru-RU" sz="1400" i="1" dirty="0"/>
              <a:t>.</a:t>
            </a:r>
            <a:endParaRPr lang="ru-RU" sz="1400" dirty="0"/>
          </a:p>
          <a:p>
            <a:r>
              <a:rPr lang="ru-RU" sz="1400" b="1" u="sng" dirty="0" err="1">
                <a:hlinkClick r:id="rId2"/>
              </a:rPr>
              <a:t>LinkedIn</a:t>
            </a:r>
            <a:r>
              <a:rPr lang="ru-RU" sz="1400" b="1" i="1" dirty="0"/>
              <a:t> </a:t>
            </a:r>
            <a:r>
              <a:rPr lang="ru-RU" sz="1400" b="1" i="1" dirty="0" err="1"/>
              <a:t>наразі</a:t>
            </a:r>
            <a:r>
              <a:rPr lang="ru-RU" sz="1400" b="1" i="1" dirty="0"/>
              <a:t> є платформою</a:t>
            </a:r>
            <a:r>
              <a:rPr lang="ru-RU" sz="1400" dirty="0"/>
              <a:t>, яка </a:t>
            </a:r>
            <a:r>
              <a:rPr lang="ru-RU" sz="1400" dirty="0" err="1"/>
              <a:t>поєднує</a:t>
            </a:r>
            <a:r>
              <a:rPr lang="ru-RU" sz="1400" dirty="0"/>
              <a:t> все </a:t>
            </a:r>
            <a:r>
              <a:rPr lang="ru-RU" sz="1400" dirty="0" err="1"/>
              <a:t>більше</a:t>
            </a:r>
            <a:r>
              <a:rPr lang="ru-RU" sz="1400" dirty="0"/>
              <a:t> </a:t>
            </a:r>
            <a:r>
              <a:rPr lang="ru-RU" sz="1400" dirty="0" err="1"/>
              <a:t>професіоналів</a:t>
            </a:r>
            <a:r>
              <a:rPr lang="ru-RU" sz="1400" dirty="0"/>
              <a:t> з </a:t>
            </a:r>
            <a:r>
              <a:rPr lang="ru-RU" sz="1400" dirty="0" err="1"/>
              <a:t>усього</a:t>
            </a:r>
            <a:r>
              <a:rPr lang="ru-RU" sz="1400" dirty="0"/>
              <a:t> </a:t>
            </a:r>
            <a:r>
              <a:rPr lang="ru-RU" sz="1400" dirty="0" err="1"/>
              <a:t>світу</a:t>
            </a:r>
            <a:r>
              <a:rPr lang="ru-RU" sz="1400" dirty="0"/>
              <a:t> і є </a:t>
            </a:r>
            <a:r>
              <a:rPr lang="ru-RU" sz="1400" dirty="0" err="1"/>
              <a:t>першою</a:t>
            </a:r>
            <a:r>
              <a:rPr lang="ru-RU" sz="1400" dirty="0"/>
              <a:t> для </a:t>
            </a:r>
            <a:r>
              <a:rPr lang="ru-RU" sz="1400" dirty="0" err="1"/>
              <a:t>пошуку</a:t>
            </a:r>
            <a:r>
              <a:rPr lang="ru-RU" sz="1400" dirty="0"/>
              <a:t> </a:t>
            </a:r>
            <a:r>
              <a:rPr lang="ru-RU" sz="1400" dirty="0" err="1"/>
              <a:t>серед</a:t>
            </a:r>
            <a:r>
              <a:rPr lang="ru-RU" sz="1400" dirty="0"/>
              <a:t> </a:t>
            </a:r>
            <a:r>
              <a:rPr lang="ru-RU" sz="1400" dirty="0" err="1"/>
              <a:t>рекрутерів</a:t>
            </a:r>
            <a:r>
              <a:rPr lang="ru-RU" sz="1400" dirty="0"/>
              <a:t>. Детальна </a:t>
            </a:r>
            <a:r>
              <a:rPr lang="ru-RU" sz="1400" dirty="0" err="1"/>
              <a:t>інформація</a:t>
            </a:r>
            <a:r>
              <a:rPr lang="ru-RU" sz="1400" dirty="0"/>
              <a:t> про те, </a:t>
            </a:r>
            <a:r>
              <a:rPr lang="ru-RU" sz="1400" dirty="0" err="1"/>
              <a:t>чим</a:t>
            </a:r>
            <a:r>
              <a:rPr lang="ru-RU" sz="1400" dirty="0"/>
              <a:t> </a:t>
            </a:r>
            <a:r>
              <a:rPr lang="ru-RU" sz="1400" dirty="0" err="1"/>
              <a:t>ви</a:t>
            </a:r>
            <a:r>
              <a:rPr lang="ru-RU" sz="1400" dirty="0"/>
              <a:t> </a:t>
            </a:r>
            <a:r>
              <a:rPr lang="ru-RU" sz="1400" dirty="0" err="1"/>
              <a:t>займались</a:t>
            </a:r>
            <a:r>
              <a:rPr lang="ru-RU" sz="1400" dirty="0"/>
              <a:t> і за </a:t>
            </a:r>
            <a:r>
              <a:rPr lang="ru-RU" sz="1400" dirty="0" err="1"/>
              <a:t>що</a:t>
            </a:r>
            <a:r>
              <a:rPr lang="ru-RU" sz="1400" dirty="0"/>
              <a:t> </a:t>
            </a:r>
            <a:r>
              <a:rPr lang="ru-RU" sz="1400" dirty="0" err="1"/>
              <a:t>відповідали</a:t>
            </a:r>
            <a:r>
              <a:rPr lang="ru-RU" sz="1400" dirty="0"/>
              <a:t> на </a:t>
            </a:r>
            <a:r>
              <a:rPr lang="ru-RU" sz="1400" dirty="0" err="1"/>
              <a:t>попередніх</a:t>
            </a:r>
            <a:r>
              <a:rPr lang="ru-RU" sz="1400" dirty="0"/>
              <a:t> </a:t>
            </a:r>
            <a:r>
              <a:rPr lang="ru-RU" sz="1400" dirty="0" err="1"/>
              <a:t>місцях</a:t>
            </a:r>
            <a:r>
              <a:rPr lang="ru-RU" sz="1400" dirty="0"/>
              <a:t> </a:t>
            </a:r>
            <a:r>
              <a:rPr lang="ru-RU" sz="1400" dirty="0" err="1"/>
              <a:t>роботи</a:t>
            </a:r>
            <a:r>
              <a:rPr lang="ru-RU" sz="1400" dirty="0"/>
              <a:t>, про </a:t>
            </a:r>
            <a:r>
              <a:rPr lang="ru-RU" sz="1400" dirty="0" err="1"/>
              <a:t>досягнення</a:t>
            </a:r>
            <a:r>
              <a:rPr lang="ru-RU" sz="1400" dirty="0"/>
              <a:t> і </a:t>
            </a:r>
            <a:r>
              <a:rPr lang="ru-RU" sz="1400" dirty="0" err="1"/>
              <a:t>проекти</a:t>
            </a:r>
            <a:r>
              <a:rPr lang="ru-RU" sz="1400" dirty="0"/>
              <a:t>, </a:t>
            </a:r>
            <a:r>
              <a:rPr lang="ru-RU" sz="1400" dirty="0" err="1"/>
              <a:t>навчання</a:t>
            </a:r>
            <a:r>
              <a:rPr lang="ru-RU" sz="1400" dirty="0"/>
              <a:t>, </a:t>
            </a:r>
            <a:r>
              <a:rPr lang="ru-RU" sz="1400" dirty="0" err="1"/>
              <a:t>сертифікації</a:t>
            </a:r>
            <a:r>
              <a:rPr lang="ru-RU" sz="1400" dirty="0"/>
              <a:t>, </a:t>
            </a:r>
            <a:r>
              <a:rPr lang="ru-RU" sz="1400" dirty="0" err="1"/>
              <a:t>публікації</a:t>
            </a:r>
            <a:r>
              <a:rPr lang="ru-RU" sz="1400" dirty="0"/>
              <a:t> – основа </a:t>
            </a:r>
            <a:r>
              <a:rPr lang="ru-RU" sz="1400" dirty="0" err="1"/>
              <a:t>вашого</a:t>
            </a:r>
            <a:r>
              <a:rPr lang="ru-RU" sz="1400" dirty="0"/>
              <a:t> </a:t>
            </a:r>
            <a:r>
              <a:rPr lang="ru-RU" sz="1400" dirty="0" err="1"/>
              <a:t>профілю</a:t>
            </a:r>
            <a:r>
              <a:rPr lang="ru-RU" sz="1400" dirty="0"/>
              <a:t>. </a:t>
            </a:r>
            <a:r>
              <a:rPr lang="ru-RU" sz="1400" dirty="0" err="1"/>
              <a:t>Його</a:t>
            </a:r>
            <a:r>
              <a:rPr lang="ru-RU" sz="1400" dirty="0"/>
              <a:t> </a:t>
            </a:r>
            <a:r>
              <a:rPr lang="ru-RU" sz="1400" dirty="0" err="1"/>
              <a:t>завжди</a:t>
            </a:r>
            <a:r>
              <a:rPr lang="ru-RU" sz="1400" dirty="0"/>
              <a:t> </a:t>
            </a:r>
            <a:r>
              <a:rPr lang="ru-RU" sz="1400" dirty="0" err="1"/>
              <a:t>можна</a:t>
            </a:r>
            <a:r>
              <a:rPr lang="ru-RU" sz="1400" dirty="0"/>
              <a:t> </a:t>
            </a:r>
            <a:r>
              <a:rPr lang="ru-RU" sz="1400" dirty="0" err="1"/>
              <a:t>швидко</a:t>
            </a:r>
            <a:r>
              <a:rPr lang="ru-RU" sz="1400" dirty="0"/>
              <a:t> </a:t>
            </a:r>
            <a:r>
              <a:rPr lang="ru-RU" sz="1400" dirty="0" err="1"/>
              <a:t>знайти</a:t>
            </a:r>
            <a:r>
              <a:rPr lang="ru-RU" sz="1400" dirty="0"/>
              <a:t> і </a:t>
            </a:r>
            <a:r>
              <a:rPr lang="ru-RU" sz="1400" dirty="0" err="1"/>
              <a:t>оцінити</a:t>
            </a:r>
            <a:r>
              <a:rPr lang="ru-RU" sz="1400" dirty="0"/>
              <a:t> на </a:t>
            </a:r>
            <a:r>
              <a:rPr lang="ru-RU" sz="1400" dirty="0" err="1"/>
              <a:t>відповідність</a:t>
            </a:r>
            <a:r>
              <a:rPr lang="ru-RU" sz="1400" dirty="0"/>
              <a:t> </a:t>
            </a:r>
            <a:r>
              <a:rPr lang="ru-RU" sz="1400" dirty="0" err="1"/>
              <a:t>вакансії</a:t>
            </a:r>
            <a:r>
              <a:rPr lang="ru-RU" sz="1400" dirty="0"/>
              <a:t>.</a:t>
            </a:r>
          </a:p>
          <a:p>
            <a:r>
              <a:rPr lang="ru-RU" sz="1400" dirty="0" err="1"/>
              <a:t>Окремо</a:t>
            </a:r>
            <a:r>
              <a:rPr lang="ru-RU" sz="1400" dirty="0"/>
              <a:t> скажу про </a:t>
            </a:r>
            <a:r>
              <a:rPr lang="ru-RU" sz="1400" dirty="0" err="1"/>
              <a:t>Summary</a:t>
            </a:r>
            <a:r>
              <a:rPr lang="ru-RU" sz="1400" dirty="0"/>
              <a:t> – </a:t>
            </a:r>
            <a:r>
              <a:rPr lang="ru-RU" sz="1400" dirty="0" err="1"/>
              <a:t>коротку</a:t>
            </a:r>
            <a:r>
              <a:rPr lang="ru-RU" sz="1400" dirty="0"/>
              <a:t>, але критично </a:t>
            </a:r>
            <a:r>
              <a:rPr lang="ru-RU" sz="1400" dirty="0" err="1"/>
              <a:t>важливу</a:t>
            </a:r>
            <a:r>
              <a:rPr lang="ru-RU" sz="1400" dirty="0"/>
              <a:t> </a:t>
            </a:r>
            <a:r>
              <a:rPr lang="ru-RU" sz="1400" dirty="0" err="1"/>
              <a:t>частину</a:t>
            </a:r>
            <a:r>
              <a:rPr lang="ru-RU" sz="1400" dirty="0"/>
              <a:t> </a:t>
            </a:r>
            <a:r>
              <a:rPr lang="ru-RU" sz="1400" dirty="0" err="1"/>
              <a:t>інформації</a:t>
            </a:r>
            <a:r>
              <a:rPr lang="ru-RU" sz="1400" dirty="0"/>
              <a:t> про вас. </a:t>
            </a:r>
            <a:r>
              <a:rPr lang="ru-RU" sz="1400" dirty="0" err="1"/>
              <a:t>Її</a:t>
            </a:r>
            <a:r>
              <a:rPr lang="ru-RU" sz="1400" dirty="0"/>
              <a:t> в першу </a:t>
            </a:r>
            <a:r>
              <a:rPr lang="ru-RU" sz="1400" dirty="0" err="1"/>
              <a:t>чергу</a:t>
            </a:r>
            <a:r>
              <a:rPr lang="ru-RU" sz="1400" dirty="0"/>
              <a:t> </a:t>
            </a:r>
            <a:r>
              <a:rPr lang="ru-RU" sz="1400" dirty="0" err="1"/>
              <a:t>прочитає</a:t>
            </a:r>
            <a:r>
              <a:rPr lang="ru-RU" sz="1400" dirty="0"/>
              <a:t> той, </a:t>
            </a:r>
            <a:r>
              <a:rPr lang="ru-RU" sz="1400" dirty="0" err="1"/>
              <a:t>хто</a:t>
            </a:r>
            <a:r>
              <a:rPr lang="ru-RU" sz="1400" dirty="0"/>
              <a:t> </a:t>
            </a:r>
            <a:r>
              <a:rPr lang="ru-RU" sz="1400" dirty="0" err="1"/>
              <a:t>попаде</a:t>
            </a:r>
            <a:r>
              <a:rPr lang="ru-RU" sz="1400" dirty="0"/>
              <a:t> на вашу </a:t>
            </a:r>
            <a:r>
              <a:rPr lang="ru-RU" sz="1400" dirty="0" err="1"/>
              <a:t>сторінку</a:t>
            </a:r>
            <a:r>
              <a:rPr lang="ru-RU" sz="1400" dirty="0"/>
              <a:t>. </a:t>
            </a:r>
            <a:r>
              <a:rPr lang="ru-RU" sz="1400" dirty="0" err="1"/>
              <a:t>Знаєте</a:t>
            </a:r>
            <a:r>
              <a:rPr lang="ru-RU" sz="1400" dirty="0"/>
              <a:t>, </a:t>
            </a:r>
            <a:r>
              <a:rPr lang="ru-RU" sz="1400" dirty="0" err="1"/>
              <a:t>хто</a:t>
            </a:r>
            <a:r>
              <a:rPr lang="ru-RU" sz="1400" dirty="0"/>
              <a:t> </a:t>
            </a:r>
            <a:r>
              <a:rPr lang="ru-RU" sz="1400" dirty="0" err="1"/>
              <a:t>саме</a:t>
            </a:r>
            <a:r>
              <a:rPr lang="ru-RU" sz="1400" dirty="0"/>
              <a:t> повинен вас </a:t>
            </a:r>
            <a:r>
              <a:rPr lang="ru-RU" sz="1400" dirty="0" err="1"/>
              <a:t>знайти</a:t>
            </a:r>
            <a:r>
              <a:rPr lang="ru-RU" sz="1400" dirty="0"/>
              <a:t>? </a:t>
            </a:r>
            <a:r>
              <a:rPr lang="ru-RU" sz="1400" dirty="0" err="1"/>
              <a:t>Що</a:t>
            </a:r>
            <a:r>
              <a:rPr lang="ru-RU" sz="1400" dirty="0"/>
              <a:t> </a:t>
            </a:r>
            <a:r>
              <a:rPr lang="ru-RU" sz="1400" dirty="0" err="1"/>
              <a:t>саме</a:t>
            </a:r>
            <a:r>
              <a:rPr lang="ru-RU" sz="1400" dirty="0"/>
              <a:t> </a:t>
            </a:r>
            <a:r>
              <a:rPr lang="ru-RU" sz="1400" dirty="0" err="1"/>
              <a:t>він</a:t>
            </a:r>
            <a:r>
              <a:rPr lang="ru-RU" sz="1400" dirty="0"/>
              <a:t> </a:t>
            </a:r>
            <a:r>
              <a:rPr lang="ru-RU" sz="1400" dirty="0" err="1"/>
              <a:t>шукатиме</a:t>
            </a:r>
            <a:r>
              <a:rPr lang="ru-RU" sz="1400" dirty="0"/>
              <a:t>? Не </a:t>
            </a:r>
            <a:r>
              <a:rPr lang="ru-RU" sz="1400" dirty="0" err="1"/>
              <a:t>полінуйтесь</a:t>
            </a:r>
            <a:r>
              <a:rPr lang="ru-RU" sz="1400" dirty="0"/>
              <a:t> </a:t>
            </a:r>
            <a:r>
              <a:rPr lang="ru-RU" sz="1400" dirty="0" err="1"/>
              <a:t>подивитись</a:t>
            </a:r>
            <a:r>
              <a:rPr lang="ru-RU" sz="1400" dirty="0"/>
              <a:t> на </a:t>
            </a:r>
            <a:r>
              <a:rPr lang="ru-RU" sz="1400" dirty="0" err="1"/>
              <a:t>свій</a:t>
            </a:r>
            <a:r>
              <a:rPr lang="ru-RU" sz="1400" dirty="0"/>
              <a:t> </a:t>
            </a:r>
            <a:r>
              <a:rPr lang="ru-RU" sz="1400" dirty="0" err="1"/>
              <a:t>профіль</a:t>
            </a:r>
            <a:r>
              <a:rPr lang="ru-RU" sz="1400" dirty="0"/>
              <a:t> </a:t>
            </a:r>
            <a:r>
              <a:rPr lang="ru-RU" sz="1400" dirty="0" err="1"/>
              <a:t>очима</a:t>
            </a:r>
            <a:r>
              <a:rPr lang="ru-RU" sz="1400" dirty="0"/>
              <a:t> </a:t>
            </a:r>
            <a:r>
              <a:rPr lang="ru-RU" sz="1400" dirty="0" err="1"/>
              <a:t>цієї</a:t>
            </a:r>
            <a:r>
              <a:rPr lang="ru-RU" sz="1400" dirty="0"/>
              <a:t> </a:t>
            </a:r>
            <a:r>
              <a:rPr lang="ru-RU" sz="1400" dirty="0" err="1"/>
              <a:t>людини</a:t>
            </a:r>
            <a:r>
              <a:rPr lang="ru-RU" sz="1400" dirty="0"/>
              <a:t> і </a:t>
            </a:r>
            <a:r>
              <a:rPr lang="ru-RU" sz="1400" dirty="0" err="1"/>
              <a:t>сформулюйте</a:t>
            </a:r>
            <a:r>
              <a:rPr lang="ru-RU" sz="1400" dirty="0"/>
              <a:t> </a:t>
            </a:r>
            <a:r>
              <a:rPr lang="ru-RU" sz="1400" dirty="0" err="1"/>
              <a:t>Summary</a:t>
            </a:r>
            <a:r>
              <a:rPr lang="ru-RU" sz="1400" dirty="0"/>
              <a:t> </a:t>
            </a:r>
            <a:r>
              <a:rPr lang="ru-RU" sz="1400" dirty="0" err="1"/>
              <a:t>відповідно</a:t>
            </a:r>
            <a:r>
              <a:rPr lang="ru-RU" sz="1400" dirty="0"/>
              <a:t>.</a:t>
            </a:r>
          </a:p>
          <a:p>
            <a:r>
              <a:rPr lang="ru-RU" sz="1400" b="1" i="1" dirty="0" err="1"/>
              <a:t>Мінімальне</a:t>
            </a:r>
            <a:r>
              <a:rPr lang="ru-RU" sz="1400" b="1" i="1" dirty="0"/>
              <a:t>, </a:t>
            </a:r>
            <a:r>
              <a:rPr lang="ru-RU" sz="1400" b="1" i="1" dirty="0" err="1"/>
              <a:t>що</a:t>
            </a:r>
            <a:r>
              <a:rPr lang="ru-RU" sz="1400" b="1" i="1" dirty="0"/>
              <a:t> </a:t>
            </a:r>
            <a:r>
              <a:rPr lang="ru-RU" sz="1400" b="1" i="1" dirty="0" err="1"/>
              <a:t>варто</a:t>
            </a:r>
            <a:r>
              <a:rPr lang="ru-RU" sz="1400" b="1" i="1" dirty="0"/>
              <a:t> </a:t>
            </a:r>
            <a:r>
              <a:rPr lang="ru-RU" sz="1400" b="1" i="1" dirty="0" err="1"/>
              <a:t>зробити</a:t>
            </a:r>
            <a:r>
              <a:rPr lang="ru-RU" sz="1400" b="1" i="1" dirty="0"/>
              <a:t> в </a:t>
            </a:r>
            <a:r>
              <a:rPr lang="ru-RU" sz="1400" b="1" i="1" dirty="0" err="1"/>
              <a:t>Facebook</a:t>
            </a:r>
            <a:r>
              <a:rPr lang="ru-RU" sz="1400" b="1" i="1" dirty="0"/>
              <a:t>, </a:t>
            </a:r>
            <a:r>
              <a:rPr lang="ru-RU" sz="1400" dirty="0"/>
              <a:t>– </a:t>
            </a:r>
            <a:r>
              <a:rPr lang="ru-RU" sz="1400" dirty="0" err="1"/>
              <a:t>це</a:t>
            </a:r>
            <a:r>
              <a:rPr lang="ru-RU" sz="1400" dirty="0"/>
              <a:t> </a:t>
            </a:r>
            <a:r>
              <a:rPr lang="ru-RU" sz="1400" dirty="0" err="1"/>
              <a:t>додати</a:t>
            </a:r>
            <a:r>
              <a:rPr lang="ru-RU" sz="1400" dirty="0"/>
              <a:t> </a:t>
            </a:r>
            <a:r>
              <a:rPr lang="ru-RU" sz="1400" dirty="0" err="1"/>
              <a:t>інформацію</a:t>
            </a:r>
            <a:r>
              <a:rPr lang="ru-RU" sz="1400" dirty="0"/>
              <a:t> про себе і </a:t>
            </a:r>
            <a:r>
              <a:rPr lang="ru-RU" sz="1400" dirty="0" err="1"/>
              <a:t>зробити</a:t>
            </a:r>
            <a:r>
              <a:rPr lang="ru-RU" sz="1400" dirty="0"/>
              <a:t> </a:t>
            </a:r>
            <a:r>
              <a:rPr lang="ru-RU" sz="1400" dirty="0" err="1"/>
              <a:t>її</a:t>
            </a:r>
            <a:r>
              <a:rPr lang="ru-RU" sz="1400" dirty="0"/>
              <a:t> </a:t>
            </a:r>
            <a:r>
              <a:rPr lang="ru-RU" sz="1400" dirty="0" err="1"/>
              <a:t>публічною</a:t>
            </a:r>
            <a:r>
              <a:rPr lang="ru-RU" sz="1400" dirty="0"/>
              <a:t>: </a:t>
            </a:r>
            <a:r>
              <a:rPr lang="ru-RU" sz="1400" dirty="0" err="1"/>
              <a:t>заповнити</a:t>
            </a:r>
            <a:r>
              <a:rPr lang="ru-RU" sz="1400" dirty="0"/>
              <a:t> </a:t>
            </a:r>
            <a:r>
              <a:rPr lang="ru-RU" sz="1400" dirty="0" err="1"/>
              <a:t>Intro</a:t>
            </a:r>
            <a:r>
              <a:rPr lang="ru-RU" sz="1400" dirty="0"/>
              <a:t> (</a:t>
            </a:r>
            <a:r>
              <a:rPr lang="ru-RU" sz="1400" dirty="0" err="1"/>
              <a:t>зовсім</a:t>
            </a:r>
            <a:r>
              <a:rPr lang="ru-RU" sz="1400" dirty="0"/>
              <a:t> </a:t>
            </a:r>
            <a:r>
              <a:rPr lang="ru-RU" sz="1400" dirty="0" err="1"/>
              <a:t>коротесенький</a:t>
            </a:r>
            <a:r>
              <a:rPr lang="ru-RU" sz="1400" dirty="0"/>
              <a:t> </a:t>
            </a:r>
            <a:r>
              <a:rPr lang="ru-RU" sz="1400" dirty="0" err="1"/>
              <a:t>опис</a:t>
            </a:r>
            <a:r>
              <a:rPr lang="ru-RU" sz="1400" dirty="0"/>
              <a:t> про себе), </a:t>
            </a:r>
            <a:r>
              <a:rPr lang="ru-RU" sz="1400" dirty="0" err="1"/>
              <a:t>відкрити</a:t>
            </a:r>
            <a:r>
              <a:rPr lang="ru-RU" sz="1400" dirty="0"/>
              <a:t> </a:t>
            </a:r>
            <a:r>
              <a:rPr lang="ru-RU" sz="1400" dirty="0" err="1"/>
              <a:t>позиції</a:t>
            </a:r>
            <a:r>
              <a:rPr lang="ru-RU" sz="1400" dirty="0"/>
              <a:t> і </a:t>
            </a:r>
            <a:r>
              <a:rPr lang="ru-RU" sz="1400" dirty="0" err="1"/>
              <a:t>компанії</a:t>
            </a:r>
            <a:r>
              <a:rPr lang="ru-RU" sz="1400" dirty="0"/>
              <a:t>, </a:t>
            </a:r>
            <a:r>
              <a:rPr lang="ru-RU" sz="1400" dirty="0" err="1"/>
              <a:t>які</a:t>
            </a:r>
            <a:r>
              <a:rPr lang="ru-RU" sz="1400" dirty="0"/>
              <a:t> </a:t>
            </a:r>
            <a:r>
              <a:rPr lang="ru-RU" sz="1400" dirty="0" err="1"/>
              <a:t>ви</a:t>
            </a:r>
            <a:r>
              <a:rPr lang="ru-RU" sz="1400" dirty="0"/>
              <a:t> </a:t>
            </a:r>
            <a:r>
              <a:rPr lang="ru-RU" sz="1400" dirty="0" err="1"/>
              <a:t>вважаєте</a:t>
            </a:r>
            <a:r>
              <a:rPr lang="ru-RU" sz="1400" dirty="0"/>
              <a:t> </a:t>
            </a:r>
            <a:r>
              <a:rPr lang="ru-RU" sz="1400" dirty="0" err="1"/>
              <a:t>важливими</a:t>
            </a:r>
            <a:r>
              <a:rPr lang="ru-RU" sz="1400" dirty="0"/>
              <a:t> для </a:t>
            </a:r>
            <a:r>
              <a:rPr lang="ru-RU" sz="1400" dirty="0" err="1"/>
              <a:t>потенційних</a:t>
            </a:r>
            <a:r>
              <a:rPr lang="ru-RU" sz="1400" dirty="0"/>
              <a:t> </a:t>
            </a:r>
            <a:r>
              <a:rPr lang="ru-RU" sz="1400" dirty="0" err="1"/>
              <a:t>роботодавців</a:t>
            </a:r>
            <a:r>
              <a:rPr lang="ru-RU" sz="1400" dirty="0"/>
              <a:t>. Все </a:t>
            </a:r>
            <a:r>
              <a:rPr lang="ru-RU" sz="1400" dirty="0" err="1"/>
              <a:t>більше</a:t>
            </a:r>
            <a:r>
              <a:rPr lang="ru-RU" sz="1400" dirty="0"/>
              <a:t> </a:t>
            </a:r>
            <a:r>
              <a:rPr lang="ru-RU" sz="1400" dirty="0" err="1"/>
              <a:t>рекрутерів</a:t>
            </a:r>
            <a:r>
              <a:rPr lang="ru-RU" sz="1400" dirty="0"/>
              <a:t> </a:t>
            </a:r>
            <a:r>
              <a:rPr lang="ru-RU" sz="1400" dirty="0" err="1"/>
              <a:t>користуються</a:t>
            </a:r>
            <a:r>
              <a:rPr lang="ru-RU" sz="1400" dirty="0"/>
              <a:t> </a:t>
            </a:r>
            <a:r>
              <a:rPr lang="ru-RU" sz="1400" dirty="0" err="1"/>
              <a:t>інструментами</a:t>
            </a:r>
            <a:r>
              <a:rPr lang="ru-RU" sz="1400" dirty="0"/>
              <a:t> </a:t>
            </a:r>
            <a:r>
              <a:rPr lang="ru-RU" sz="1400" dirty="0" err="1"/>
              <a:t>пошуку</a:t>
            </a:r>
            <a:r>
              <a:rPr lang="ru-RU" sz="1400" dirty="0"/>
              <a:t> в </a:t>
            </a:r>
            <a:r>
              <a:rPr lang="ru-RU" sz="1400" dirty="0" err="1"/>
              <a:t>Facebook</a:t>
            </a:r>
            <a:r>
              <a:rPr lang="ru-RU" sz="1400" dirty="0"/>
              <a:t> – </a:t>
            </a:r>
            <a:r>
              <a:rPr lang="ru-RU" sz="1400" dirty="0" err="1"/>
              <a:t>тож</a:t>
            </a:r>
            <a:r>
              <a:rPr lang="ru-RU" sz="1400" dirty="0"/>
              <a:t> є </a:t>
            </a:r>
            <a:r>
              <a:rPr lang="ru-RU" sz="1400" dirty="0" err="1"/>
              <a:t>сенс</a:t>
            </a:r>
            <a:r>
              <a:rPr lang="ru-RU" sz="1400" dirty="0"/>
              <a:t> бути </a:t>
            </a:r>
            <a:r>
              <a:rPr lang="ru-RU" sz="1400" dirty="0" err="1"/>
              <a:t>видимим</a:t>
            </a:r>
            <a:r>
              <a:rPr lang="ru-RU" sz="1400" dirty="0"/>
              <a:t>.</a:t>
            </a:r>
          </a:p>
          <a:p>
            <a:r>
              <a:rPr lang="ru-RU" sz="1400" dirty="0" err="1"/>
              <a:t>Крім</a:t>
            </a:r>
            <a:r>
              <a:rPr lang="ru-RU" sz="1400" dirty="0"/>
              <a:t> того, </a:t>
            </a:r>
            <a:r>
              <a:rPr lang="ru-RU" sz="1400" dirty="0" err="1"/>
              <a:t>Facebook</a:t>
            </a:r>
            <a:r>
              <a:rPr lang="ru-RU" sz="1400" dirty="0"/>
              <a:t> </a:t>
            </a:r>
            <a:r>
              <a:rPr lang="ru-RU" sz="1400" dirty="0" err="1"/>
              <a:t>дає</a:t>
            </a:r>
            <a:r>
              <a:rPr lang="ru-RU" sz="1400" dirty="0"/>
              <a:t> </a:t>
            </a:r>
            <a:r>
              <a:rPr lang="ru-RU" sz="1400" dirty="0" err="1"/>
              <a:t>можливість</a:t>
            </a:r>
            <a:r>
              <a:rPr lang="ru-RU" sz="1400" dirty="0"/>
              <a:t> </a:t>
            </a:r>
            <a:r>
              <a:rPr lang="ru-RU" sz="1400" dirty="0" err="1"/>
              <a:t>підписатись</a:t>
            </a:r>
            <a:r>
              <a:rPr lang="ru-RU" sz="1400" dirty="0"/>
              <a:t> на </a:t>
            </a:r>
            <a:r>
              <a:rPr lang="ru-RU" sz="1400" dirty="0" err="1"/>
              <a:t>сторінки</a:t>
            </a:r>
            <a:r>
              <a:rPr lang="ru-RU" sz="1400" dirty="0"/>
              <a:t> </a:t>
            </a:r>
            <a:r>
              <a:rPr lang="ru-RU" sz="1400" dirty="0" err="1"/>
              <a:t>компаній</a:t>
            </a:r>
            <a:r>
              <a:rPr lang="ru-RU" sz="1400" dirty="0"/>
              <a:t>, </a:t>
            </a:r>
            <a:r>
              <a:rPr lang="ru-RU" sz="1400" dirty="0" err="1"/>
              <a:t>які</a:t>
            </a:r>
            <a:r>
              <a:rPr lang="ru-RU" sz="1400" dirty="0"/>
              <a:t> вам </a:t>
            </a:r>
            <a:r>
              <a:rPr lang="ru-RU" sz="1400" dirty="0" err="1"/>
              <a:t>цікаві</a:t>
            </a:r>
            <a:r>
              <a:rPr lang="ru-RU" sz="1400" dirty="0"/>
              <a:t>. Часто </a:t>
            </a:r>
            <a:r>
              <a:rPr lang="ru-RU" sz="1400" dirty="0" err="1"/>
              <a:t>саме</a:t>
            </a:r>
            <a:r>
              <a:rPr lang="ru-RU" sz="1400" dirty="0"/>
              <a:t> вони є </a:t>
            </a:r>
            <a:r>
              <a:rPr lang="ru-RU" sz="1400" dirty="0" err="1"/>
              <a:t>джерелом</a:t>
            </a:r>
            <a:r>
              <a:rPr lang="ru-RU" sz="1400" dirty="0"/>
              <a:t> </a:t>
            </a:r>
            <a:r>
              <a:rPr lang="ru-RU" sz="1400" dirty="0" err="1"/>
              <a:t>інформації</a:t>
            </a:r>
            <a:r>
              <a:rPr lang="ru-RU" sz="1400" dirty="0"/>
              <a:t> з перших </a:t>
            </a:r>
            <a:r>
              <a:rPr lang="ru-RU" sz="1400" dirty="0" err="1"/>
              <a:t>вуст</a:t>
            </a:r>
            <a:r>
              <a:rPr lang="ru-RU" sz="1400" dirty="0"/>
              <a:t> не </a:t>
            </a:r>
            <a:r>
              <a:rPr lang="ru-RU" sz="1400" dirty="0" err="1"/>
              <a:t>тільки</a:t>
            </a:r>
            <a:r>
              <a:rPr lang="ru-RU" sz="1400" dirty="0"/>
              <a:t> про </a:t>
            </a:r>
            <a:r>
              <a:rPr lang="ru-RU" sz="1400" dirty="0" err="1"/>
              <a:t>вакансії</a:t>
            </a:r>
            <a:r>
              <a:rPr lang="ru-RU" sz="1400" dirty="0"/>
              <a:t>, а й про </a:t>
            </a:r>
            <a:r>
              <a:rPr lang="ru-RU" sz="1400" dirty="0" err="1"/>
              <a:t>процес</a:t>
            </a:r>
            <a:r>
              <a:rPr lang="ru-RU" sz="1400" dirty="0"/>
              <a:t> </a:t>
            </a:r>
            <a:r>
              <a:rPr lang="ru-RU" sz="1400" dirty="0" err="1"/>
              <a:t>відбору</a:t>
            </a:r>
            <a:r>
              <a:rPr lang="ru-RU" sz="1400" dirty="0"/>
              <a:t>, культуру і </a:t>
            </a:r>
            <a:r>
              <a:rPr lang="ru-RU" sz="1400" dirty="0" err="1"/>
              <a:t>щоденне</a:t>
            </a:r>
            <a:r>
              <a:rPr lang="ru-RU" sz="1400" dirty="0"/>
              <a:t> </a:t>
            </a:r>
            <a:r>
              <a:rPr lang="ru-RU" sz="1400" dirty="0" err="1"/>
              <a:t>життя</a:t>
            </a:r>
            <a:r>
              <a:rPr lang="ru-RU" sz="1400" dirty="0"/>
              <a:t> </a:t>
            </a:r>
            <a:r>
              <a:rPr lang="ru-RU" sz="1400" dirty="0" err="1"/>
              <a:t>працівників</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91098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Обов’язково</a:t>
            </a:r>
            <a:r>
              <a:rPr lang="ru-RU" sz="1400" b="1" dirty="0"/>
              <a:t> </a:t>
            </a:r>
            <a:r>
              <a:rPr lang="ru-RU" sz="1400" b="1" dirty="0" err="1"/>
              <a:t>зверніть</a:t>
            </a:r>
            <a:r>
              <a:rPr lang="ru-RU" sz="1400" b="1" dirty="0"/>
              <a:t> </a:t>
            </a:r>
            <a:r>
              <a:rPr lang="ru-RU" sz="1400" b="1" dirty="0" err="1"/>
              <a:t>увагу</a:t>
            </a:r>
            <a:r>
              <a:rPr lang="ru-RU" sz="1400" b="1" dirty="0"/>
              <a:t> на </a:t>
            </a:r>
            <a:r>
              <a:rPr lang="ru-RU" sz="1400" b="1" dirty="0" err="1"/>
              <a:t>агрегатори</a:t>
            </a:r>
            <a:r>
              <a:rPr lang="ru-RU" sz="1400" b="1" dirty="0"/>
              <a:t> </a:t>
            </a:r>
            <a:r>
              <a:rPr lang="ru-RU" sz="1400" b="1" dirty="0" err="1"/>
              <a:t>вакансій</a:t>
            </a:r>
            <a:r>
              <a:rPr lang="ru-RU" sz="1400" b="1" dirty="0"/>
              <a:t> —</a:t>
            </a:r>
            <a:r>
              <a:rPr lang="ru-RU" sz="1400" i="1" dirty="0"/>
              <a:t> </a:t>
            </a:r>
            <a:r>
              <a:rPr lang="ru-RU" sz="1400" i="1" dirty="0" err="1"/>
              <a:t>сторінки</a:t>
            </a:r>
            <a:r>
              <a:rPr lang="ru-RU" sz="1400" i="1" dirty="0"/>
              <a:t>, </a:t>
            </a:r>
            <a:r>
              <a:rPr lang="ru-RU" sz="1400" i="1" dirty="0" err="1"/>
              <a:t>які</a:t>
            </a:r>
            <a:r>
              <a:rPr lang="ru-RU" sz="1400" i="1" dirty="0"/>
              <a:t> </a:t>
            </a:r>
            <a:r>
              <a:rPr lang="ru-RU" sz="1400" i="1" dirty="0" err="1"/>
              <a:t>відбирають</a:t>
            </a:r>
            <a:r>
              <a:rPr lang="ru-RU" sz="1400" i="1" dirty="0"/>
              <a:t> для вас </a:t>
            </a:r>
            <a:r>
              <a:rPr lang="ru-RU" sz="1400" i="1" dirty="0" err="1"/>
              <a:t>найцікавіше</a:t>
            </a:r>
            <a:r>
              <a:rPr lang="ru-RU" sz="1400" i="1" dirty="0"/>
              <a:t> в </a:t>
            </a:r>
            <a:r>
              <a:rPr lang="ru-RU" sz="1400" i="1" dirty="0" err="1"/>
              <a:t>певній</a:t>
            </a:r>
            <a:r>
              <a:rPr lang="ru-RU" sz="1400" i="1" dirty="0"/>
              <a:t> </a:t>
            </a:r>
            <a:r>
              <a:rPr lang="ru-RU" sz="1400" i="1" dirty="0" err="1"/>
              <a:t>сфері</a:t>
            </a:r>
            <a:r>
              <a:rPr lang="ru-RU" sz="1400" i="1" dirty="0"/>
              <a:t>. </a:t>
            </a:r>
            <a:r>
              <a:rPr lang="ru-RU" sz="1400" i="1" dirty="0" err="1"/>
              <a:t>Наприклад</a:t>
            </a:r>
            <a:r>
              <a:rPr lang="ru-RU" sz="1400" i="1" dirty="0"/>
              <a:t>, </a:t>
            </a:r>
            <a:r>
              <a:rPr lang="ru-RU" sz="1400" i="1" dirty="0" err="1"/>
              <a:t>кар’єрний</a:t>
            </a:r>
            <a:r>
              <a:rPr lang="ru-RU" sz="1400" i="1" dirty="0"/>
              <a:t> портал </a:t>
            </a:r>
            <a:r>
              <a:rPr lang="ru-RU" sz="1400" i="1" u="sng" dirty="0" err="1">
                <a:hlinkClick r:id="rId2"/>
              </a:rPr>
              <a:t>Happy</a:t>
            </a:r>
            <a:r>
              <a:rPr lang="ru-RU" sz="1400" i="1" u="sng" dirty="0">
                <a:hlinkClick r:id="rId2"/>
              </a:rPr>
              <a:t> </a:t>
            </a:r>
            <a:r>
              <a:rPr lang="ru-RU" sz="1400" i="1" u="sng" dirty="0" err="1">
                <a:hlinkClick r:id="rId2"/>
              </a:rPr>
              <a:t>Monday</a:t>
            </a:r>
            <a:r>
              <a:rPr lang="ru-RU" sz="1400" i="1" dirty="0"/>
              <a:t>. </a:t>
            </a:r>
            <a:r>
              <a:rPr lang="ru-RU" sz="1400" i="1" dirty="0" err="1"/>
              <a:t>Щотижня</a:t>
            </a:r>
            <a:r>
              <a:rPr lang="ru-RU" sz="1400" i="1" dirty="0"/>
              <a:t> </a:t>
            </a:r>
            <a:r>
              <a:rPr lang="ru-RU" sz="1400" i="1" dirty="0" err="1"/>
              <a:t>ви</a:t>
            </a:r>
            <a:r>
              <a:rPr lang="ru-RU" sz="1400" i="1" dirty="0"/>
              <a:t> </a:t>
            </a:r>
            <a:r>
              <a:rPr lang="ru-RU" sz="1400" i="1" dirty="0" err="1"/>
              <a:t>отримуєте</a:t>
            </a:r>
            <a:r>
              <a:rPr lang="ru-RU" sz="1400" i="1" dirty="0"/>
              <a:t> пост на </a:t>
            </a:r>
            <a:r>
              <a:rPr lang="ru-RU" sz="1400" i="1" dirty="0" err="1"/>
              <a:t>Facebook</a:t>
            </a:r>
            <a:r>
              <a:rPr lang="ru-RU" sz="1400" i="1" dirty="0"/>
              <a:t> з </a:t>
            </a:r>
            <a:r>
              <a:rPr lang="ru-RU" sz="1400" i="1" dirty="0" err="1"/>
              <a:t>обраними</a:t>
            </a:r>
            <a:r>
              <a:rPr lang="ru-RU" sz="1400" i="1" dirty="0"/>
              <a:t> і </a:t>
            </a:r>
            <a:r>
              <a:rPr lang="ru-RU" sz="1400" i="1" dirty="0" err="1"/>
              <a:t>рекомендованими</a:t>
            </a:r>
            <a:r>
              <a:rPr lang="ru-RU" sz="1400" i="1" dirty="0"/>
              <a:t> </a:t>
            </a:r>
            <a:r>
              <a:rPr lang="ru-RU" sz="1400" i="1" dirty="0" err="1"/>
              <a:t>вакансіями</a:t>
            </a:r>
            <a:r>
              <a:rPr lang="ru-RU" sz="1400" i="1" dirty="0"/>
              <a:t> (і лист, </a:t>
            </a:r>
            <a:r>
              <a:rPr lang="ru-RU" sz="1400" i="1" dirty="0" err="1"/>
              <a:t>якщо</a:t>
            </a:r>
            <a:r>
              <a:rPr lang="ru-RU" sz="1400" i="1" dirty="0"/>
              <a:t> </a:t>
            </a:r>
            <a:r>
              <a:rPr lang="ru-RU" sz="1400" i="1" u="sng" dirty="0" err="1">
                <a:hlinkClick r:id="rId3"/>
              </a:rPr>
              <a:t>підпишетесь</a:t>
            </a:r>
            <a:r>
              <a:rPr lang="ru-RU" sz="1400" i="1" dirty="0"/>
              <a:t> на </a:t>
            </a:r>
            <a:r>
              <a:rPr lang="ru-RU" sz="1400" i="1" dirty="0" err="1"/>
              <a:t>email-розсилку</a:t>
            </a:r>
            <a:r>
              <a:rPr lang="ru-RU" sz="1400" i="1" dirty="0"/>
              <a:t>). </a:t>
            </a:r>
            <a:endParaRPr lang="ru-RU" sz="1400" b="1" i="1" dirty="0"/>
          </a:p>
          <a:p>
            <a:r>
              <a:rPr lang="ru-RU" sz="1400" dirty="0" err="1"/>
              <a:t>Крім</a:t>
            </a:r>
            <a:r>
              <a:rPr lang="ru-RU" sz="1400" dirty="0"/>
              <a:t> того, команда </a:t>
            </a:r>
            <a:r>
              <a:rPr lang="ru-RU" sz="1400" dirty="0" err="1"/>
              <a:t>Happy</a:t>
            </a:r>
            <a:r>
              <a:rPr lang="ru-RU" sz="1400" dirty="0"/>
              <a:t> </a:t>
            </a:r>
            <a:r>
              <a:rPr lang="ru-RU" sz="1400" dirty="0" err="1"/>
              <a:t>Monday</a:t>
            </a:r>
            <a:r>
              <a:rPr lang="ru-RU" sz="1400" dirty="0"/>
              <a:t> </a:t>
            </a:r>
            <a:r>
              <a:rPr lang="ru-RU" sz="1400" dirty="0" err="1"/>
              <a:t>публікує</a:t>
            </a:r>
            <a:r>
              <a:rPr lang="ru-RU" sz="1400" dirty="0"/>
              <a:t> силу-</a:t>
            </a:r>
            <a:r>
              <a:rPr lang="ru-RU" sz="1400" dirty="0" err="1"/>
              <a:t>силенну</a:t>
            </a:r>
            <a:r>
              <a:rPr lang="ru-RU" sz="1400" dirty="0"/>
              <a:t> </a:t>
            </a:r>
            <a:r>
              <a:rPr lang="ru-RU" sz="1400" dirty="0" err="1"/>
              <a:t>актуальної</a:t>
            </a:r>
            <a:r>
              <a:rPr lang="ru-RU" sz="1400" dirty="0"/>
              <a:t> </a:t>
            </a:r>
            <a:r>
              <a:rPr lang="ru-RU" sz="1400" dirty="0" err="1"/>
              <a:t>інформації</a:t>
            </a:r>
            <a:r>
              <a:rPr lang="ru-RU" sz="1400" dirty="0"/>
              <a:t> про </a:t>
            </a:r>
            <a:r>
              <a:rPr lang="ru-RU" sz="1400" dirty="0" err="1"/>
              <a:t>пошук</a:t>
            </a:r>
            <a:r>
              <a:rPr lang="ru-RU" sz="1400" dirty="0"/>
              <a:t> </a:t>
            </a:r>
            <a:r>
              <a:rPr lang="ru-RU" sz="1400" dirty="0" err="1"/>
              <a:t>роботи</a:t>
            </a:r>
            <a:r>
              <a:rPr lang="ru-RU" sz="1400" dirty="0"/>
              <a:t> – </a:t>
            </a:r>
            <a:r>
              <a:rPr lang="ru-RU" sz="1400" dirty="0" err="1"/>
              <a:t>користуйтесь</a:t>
            </a:r>
            <a:r>
              <a:rPr lang="ru-RU" sz="1400" dirty="0"/>
              <a:t>. </a:t>
            </a:r>
            <a:r>
              <a:rPr lang="ru-RU" sz="1400" dirty="0" err="1"/>
              <a:t>Наприклад</a:t>
            </a:r>
            <a:r>
              <a:rPr lang="ru-RU" sz="1400" dirty="0"/>
              <a:t>, ось </a:t>
            </a:r>
            <a:r>
              <a:rPr lang="ru-RU" sz="1400" u="sng" dirty="0">
                <a:hlinkClick r:id="rId4"/>
              </a:rPr>
              <a:t>пост</a:t>
            </a:r>
            <a:r>
              <a:rPr lang="ru-RU" sz="1400" dirty="0"/>
              <a:t> з </a:t>
            </a:r>
            <a:r>
              <a:rPr lang="ru-RU" sz="1400" dirty="0" err="1"/>
              <a:t>переліком</a:t>
            </a:r>
            <a:r>
              <a:rPr lang="ru-RU" sz="1400" dirty="0"/>
              <a:t> </a:t>
            </a:r>
            <a:r>
              <a:rPr lang="ru-RU" sz="1400" dirty="0" err="1"/>
              <a:t>джерел</a:t>
            </a:r>
            <a:r>
              <a:rPr lang="ru-RU" sz="1400" dirty="0"/>
              <a:t> </a:t>
            </a:r>
            <a:r>
              <a:rPr lang="ru-RU" sz="1400" dirty="0" err="1"/>
              <a:t>вакансій</a:t>
            </a:r>
            <a:r>
              <a:rPr lang="ru-RU" sz="1400" dirty="0"/>
              <a:t> в </a:t>
            </a:r>
            <a:r>
              <a:rPr lang="ru-RU" sz="1400" dirty="0" err="1"/>
              <a:t>різних</a:t>
            </a:r>
            <a:r>
              <a:rPr lang="ru-RU" sz="1400" dirty="0"/>
              <a:t> сферах.  </a:t>
            </a:r>
          </a:p>
          <a:p>
            <a:r>
              <a:rPr lang="ru-RU" sz="1400" i="1" dirty="0" err="1"/>
              <a:t>Також</a:t>
            </a:r>
            <a:r>
              <a:rPr lang="ru-RU" sz="1400" i="1" dirty="0"/>
              <a:t> </a:t>
            </a:r>
            <a:r>
              <a:rPr lang="ru-RU" sz="1400" i="1" dirty="0" err="1"/>
              <a:t>важливо</a:t>
            </a:r>
            <a:r>
              <a:rPr lang="ru-RU" sz="1400" i="1" dirty="0"/>
              <a:t> </a:t>
            </a:r>
            <a:r>
              <a:rPr lang="ru-RU" sz="1400" i="1" dirty="0" err="1"/>
              <a:t>підписатись</a:t>
            </a:r>
            <a:r>
              <a:rPr lang="ru-RU" sz="1400" i="1" dirty="0"/>
              <a:t> на </a:t>
            </a:r>
            <a:r>
              <a:rPr lang="ru-RU" sz="1400" i="1" dirty="0" err="1"/>
              <a:t>розсилки</a:t>
            </a:r>
            <a:r>
              <a:rPr lang="ru-RU" sz="1400" i="1" dirty="0"/>
              <a:t> </a:t>
            </a:r>
            <a:r>
              <a:rPr lang="ru-RU" sz="1400" i="1" dirty="0" err="1"/>
              <a:t>сайтів</a:t>
            </a:r>
            <a:r>
              <a:rPr lang="ru-RU" sz="1400" i="1" dirty="0"/>
              <a:t> </a:t>
            </a:r>
            <a:r>
              <a:rPr lang="ru-RU" sz="1400" i="1" dirty="0" err="1"/>
              <a:t>пошуку</a:t>
            </a:r>
            <a:r>
              <a:rPr lang="ru-RU" sz="1400" i="1" dirty="0"/>
              <a:t> </a:t>
            </a:r>
            <a:r>
              <a:rPr lang="ru-RU" sz="1400" i="1" dirty="0" err="1"/>
              <a:t>роботи</a:t>
            </a:r>
            <a:r>
              <a:rPr lang="ru-RU" sz="1400" i="1" dirty="0"/>
              <a:t>.</a:t>
            </a:r>
            <a:endParaRPr lang="ru-RU" sz="1400" dirty="0"/>
          </a:p>
          <a:p>
            <a:r>
              <a:rPr lang="ru-RU" sz="1400" dirty="0" err="1"/>
              <a:t>Незважаючи</a:t>
            </a:r>
            <a:r>
              <a:rPr lang="ru-RU" sz="1400" dirty="0"/>
              <a:t> на те, </a:t>
            </a:r>
            <a:r>
              <a:rPr lang="ru-RU" sz="1400" dirty="0" err="1"/>
              <a:t>що</a:t>
            </a:r>
            <a:r>
              <a:rPr lang="ru-RU" sz="1400" dirty="0"/>
              <a:t> </a:t>
            </a:r>
            <a:r>
              <a:rPr lang="ru-RU" sz="1400" dirty="0" err="1"/>
              <a:t>багато</a:t>
            </a:r>
            <a:r>
              <a:rPr lang="ru-RU" sz="1400" dirty="0"/>
              <a:t> </a:t>
            </a:r>
            <a:r>
              <a:rPr lang="ru-RU" sz="1400" dirty="0" err="1"/>
              <a:t>користувачів</a:t>
            </a:r>
            <a:r>
              <a:rPr lang="ru-RU" sz="1400" dirty="0"/>
              <a:t> </a:t>
            </a:r>
            <a:r>
              <a:rPr lang="ru-RU" sz="1400" dirty="0" err="1"/>
              <a:t>називає</a:t>
            </a:r>
            <a:r>
              <a:rPr lang="ru-RU" sz="1400" dirty="0"/>
              <a:t> </a:t>
            </a:r>
            <a:r>
              <a:rPr lang="ru-RU" sz="1400" dirty="0" err="1"/>
              <a:t>такі</a:t>
            </a:r>
            <a:r>
              <a:rPr lang="ru-RU" sz="1400" dirty="0"/>
              <a:t> </a:t>
            </a:r>
            <a:r>
              <a:rPr lang="ru-RU" sz="1400" dirty="0" err="1"/>
              <a:t>розсилки</a:t>
            </a:r>
            <a:r>
              <a:rPr lang="ru-RU" sz="1400" dirty="0"/>
              <a:t> «</a:t>
            </a:r>
            <a:r>
              <a:rPr lang="ru-RU" sz="1400" dirty="0" err="1"/>
              <a:t>спамними</a:t>
            </a:r>
            <a:r>
              <a:rPr lang="ru-RU" sz="1400" dirty="0"/>
              <a:t>», </a:t>
            </a:r>
            <a:r>
              <a:rPr lang="ru-RU" sz="1400" dirty="0" err="1"/>
              <a:t>це</a:t>
            </a:r>
            <a:r>
              <a:rPr lang="ru-RU" sz="1400" dirty="0"/>
              <a:t> база для </a:t>
            </a:r>
            <a:r>
              <a:rPr lang="ru-RU" sz="1400" dirty="0" err="1"/>
              <a:t>збору</a:t>
            </a:r>
            <a:r>
              <a:rPr lang="ru-RU" sz="1400" dirty="0"/>
              <a:t> </a:t>
            </a:r>
            <a:r>
              <a:rPr lang="ru-RU" sz="1400" dirty="0" err="1"/>
              <a:t>первинної</a:t>
            </a:r>
            <a:r>
              <a:rPr lang="ru-RU" sz="1400" dirty="0"/>
              <a:t> </a:t>
            </a:r>
            <a:r>
              <a:rPr lang="ru-RU" sz="1400" dirty="0" err="1"/>
              <a:t>інформації</a:t>
            </a:r>
            <a:r>
              <a:rPr lang="ru-RU" sz="1400" dirty="0"/>
              <a:t> про </a:t>
            </a:r>
            <a:r>
              <a:rPr lang="ru-RU" sz="1400" dirty="0" err="1"/>
              <a:t>вакансії</a:t>
            </a:r>
            <a:r>
              <a:rPr lang="ru-RU" sz="1400" dirty="0"/>
              <a:t> на ринку. Так, </a:t>
            </a:r>
            <a:r>
              <a:rPr lang="ru-RU" sz="1400" dirty="0" err="1"/>
              <a:t>ви</a:t>
            </a:r>
            <a:r>
              <a:rPr lang="ru-RU" sz="1400" dirty="0"/>
              <a:t> </a:t>
            </a:r>
            <a:r>
              <a:rPr lang="ru-RU" sz="1400" dirty="0" err="1"/>
              <a:t>отримаєте</a:t>
            </a:r>
            <a:r>
              <a:rPr lang="ru-RU" sz="1400" dirty="0"/>
              <a:t> </a:t>
            </a:r>
            <a:r>
              <a:rPr lang="ru-RU" sz="1400" dirty="0" err="1"/>
              <a:t>багато</a:t>
            </a:r>
            <a:r>
              <a:rPr lang="ru-RU" sz="1400" dirty="0"/>
              <a:t> </a:t>
            </a:r>
            <a:r>
              <a:rPr lang="ru-RU" sz="1400" dirty="0" err="1"/>
              <a:t>нецікавих</a:t>
            </a:r>
            <a:r>
              <a:rPr lang="ru-RU" sz="1400" dirty="0"/>
              <a:t> </a:t>
            </a:r>
            <a:r>
              <a:rPr lang="ru-RU" sz="1400" dirty="0" err="1"/>
              <a:t>варіантів</a:t>
            </a:r>
            <a:r>
              <a:rPr lang="ru-RU" sz="1400" dirty="0"/>
              <a:t>, але </a:t>
            </a:r>
            <a:r>
              <a:rPr lang="ru-RU" sz="1400" dirty="0" err="1"/>
              <a:t>серед</a:t>
            </a:r>
            <a:r>
              <a:rPr lang="ru-RU" sz="1400" dirty="0"/>
              <a:t> них </a:t>
            </a:r>
            <a:r>
              <a:rPr lang="ru-RU" sz="1400" dirty="0" err="1"/>
              <a:t>будуть</a:t>
            </a:r>
            <a:r>
              <a:rPr lang="ru-RU" sz="1400" dirty="0"/>
              <a:t> </a:t>
            </a:r>
            <a:r>
              <a:rPr lang="ru-RU" sz="1400" dirty="0" err="1"/>
              <a:t>ті</a:t>
            </a:r>
            <a:r>
              <a:rPr lang="ru-RU" sz="1400" dirty="0"/>
              <a:t>, на </a:t>
            </a:r>
            <a:r>
              <a:rPr lang="ru-RU" sz="1400" dirty="0" err="1"/>
              <a:t>які</a:t>
            </a:r>
            <a:r>
              <a:rPr lang="ru-RU" sz="1400" dirty="0"/>
              <a:t> </a:t>
            </a:r>
            <a:r>
              <a:rPr lang="ru-RU" sz="1400" dirty="0" err="1"/>
              <a:t>варто</a:t>
            </a:r>
            <a:r>
              <a:rPr lang="ru-RU" sz="1400" dirty="0"/>
              <a:t> </a:t>
            </a:r>
            <a:r>
              <a:rPr lang="ru-RU" sz="1400" dirty="0" err="1"/>
              <a:t>звернути</a:t>
            </a:r>
            <a:r>
              <a:rPr lang="ru-RU" sz="1400" dirty="0"/>
              <a:t> </a:t>
            </a:r>
            <a:r>
              <a:rPr lang="ru-RU" sz="1400" dirty="0" err="1"/>
              <a:t>увагу</a:t>
            </a:r>
            <a:r>
              <a:rPr lang="ru-RU" sz="1400" dirty="0"/>
              <a:t>. </a:t>
            </a:r>
            <a:r>
              <a:rPr lang="ru-RU" sz="1400" dirty="0" err="1"/>
              <a:t>Реєструйтесь</a:t>
            </a:r>
            <a:r>
              <a:rPr lang="ru-RU" sz="1400" dirty="0"/>
              <a:t> на rabota.ua, hh.ua, work.ua, </a:t>
            </a:r>
            <a:r>
              <a:rPr lang="ru-RU" sz="1400" dirty="0" err="1"/>
              <a:t>створюйте</a:t>
            </a:r>
            <a:r>
              <a:rPr lang="ru-RU" sz="1400" dirty="0"/>
              <a:t> </a:t>
            </a:r>
            <a:r>
              <a:rPr lang="ru-RU" sz="1400" dirty="0" err="1"/>
              <a:t>профілі</a:t>
            </a:r>
            <a:r>
              <a:rPr lang="ru-RU" sz="1400" dirty="0"/>
              <a:t>-резюме і </a:t>
            </a:r>
            <a:r>
              <a:rPr lang="ru-RU" sz="1400" dirty="0" err="1"/>
              <a:t>підписуйтесь</a:t>
            </a:r>
            <a:r>
              <a:rPr lang="ru-RU" sz="1400" dirty="0"/>
              <a:t> на </a:t>
            </a:r>
            <a:r>
              <a:rPr lang="ru-RU" sz="1400" dirty="0" err="1"/>
              <a:t>розсилку</a:t>
            </a:r>
            <a:r>
              <a:rPr lang="ru-RU" sz="1400" dirty="0"/>
              <a:t> </a:t>
            </a:r>
            <a:r>
              <a:rPr lang="ru-RU" sz="1400" dirty="0" err="1"/>
              <a:t>цікавих</a:t>
            </a:r>
            <a:r>
              <a:rPr lang="ru-RU" sz="1400" dirty="0"/>
              <a:t> </a:t>
            </a:r>
            <a:r>
              <a:rPr lang="ru-RU" sz="1400" dirty="0" err="1"/>
              <a:t>вакансій</a:t>
            </a:r>
            <a:r>
              <a:rPr lang="ru-RU" sz="1400" dirty="0"/>
              <a:t> — </a:t>
            </a:r>
            <a:r>
              <a:rPr lang="ru-RU" sz="1400" dirty="0" err="1"/>
              <a:t>це</a:t>
            </a:r>
            <a:r>
              <a:rPr lang="ru-RU" sz="1400" dirty="0"/>
              <a:t> </a:t>
            </a:r>
            <a:r>
              <a:rPr lang="ru-RU" sz="1400" dirty="0" err="1"/>
              <a:t>працює</a:t>
            </a:r>
            <a:r>
              <a:rPr lang="ru-RU" sz="1400" dirty="0"/>
              <a:t>.</a:t>
            </a:r>
          </a:p>
          <a:p>
            <a:r>
              <a:rPr lang="ru-RU" sz="1400" dirty="0"/>
              <a:t>Тут </a:t>
            </a:r>
            <a:r>
              <a:rPr lang="ru-RU" sz="1400" dirty="0" err="1"/>
              <a:t>важливо</a:t>
            </a:r>
            <a:r>
              <a:rPr lang="ru-RU" sz="1400" dirty="0"/>
              <a:t> </a:t>
            </a:r>
            <a:r>
              <a:rPr lang="ru-RU" sz="1400" dirty="0" err="1"/>
              <a:t>відмітити</a:t>
            </a:r>
            <a:r>
              <a:rPr lang="ru-RU" sz="1400" dirty="0"/>
              <a:t>, </a:t>
            </a:r>
            <a:r>
              <a:rPr lang="ru-RU" sz="1400" dirty="0" err="1"/>
              <a:t>що</a:t>
            </a:r>
            <a:r>
              <a:rPr lang="ru-RU" sz="1400" dirty="0"/>
              <a:t> на </a:t>
            </a:r>
            <a:r>
              <a:rPr lang="ru-RU" sz="1400" dirty="0" err="1"/>
              <a:t>цікаву</a:t>
            </a:r>
            <a:r>
              <a:rPr lang="ru-RU" sz="1400" dirty="0"/>
              <a:t> </a:t>
            </a:r>
            <a:r>
              <a:rPr lang="ru-RU" sz="1400" dirty="0" err="1"/>
              <a:t>вакансію</a:t>
            </a:r>
            <a:r>
              <a:rPr lang="ru-RU" sz="1400" dirty="0"/>
              <a:t> </a:t>
            </a:r>
            <a:r>
              <a:rPr lang="ru-RU" sz="1400" dirty="0" err="1"/>
              <a:t>компанія</a:t>
            </a:r>
            <a:r>
              <a:rPr lang="ru-RU" sz="1400" dirty="0"/>
              <a:t> </a:t>
            </a:r>
            <a:r>
              <a:rPr lang="ru-RU" sz="1400" dirty="0" err="1"/>
              <a:t>зазвичай</a:t>
            </a:r>
            <a:r>
              <a:rPr lang="ru-RU" sz="1400" dirty="0"/>
              <a:t> </a:t>
            </a:r>
            <a:r>
              <a:rPr lang="ru-RU" sz="1400" dirty="0" err="1"/>
              <a:t>отримує</a:t>
            </a:r>
            <a:r>
              <a:rPr lang="ru-RU" sz="1400" dirty="0"/>
              <a:t> десятки, а то й </a:t>
            </a:r>
            <a:r>
              <a:rPr lang="ru-RU" sz="1400" dirty="0" err="1"/>
              <a:t>сотні</a:t>
            </a:r>
            <a:r>
              <a:rPr lang="ru-RU" sz="1400" dirty="0"/>
              <a:t> </a:t>
            </a:r>
            <a:r>
              <a:rPr lang="ru-RU" sz="1400" dirty="0" err="1"/>
              <a:t>відгуків</a:t>
            </a:r>
            <a:r>
              <a:rPr lang="ru-RU" sz="1400" dirty="0"/>
              <a:t> на день. </a:t>
            </a:r>
            <a:r>
              <a:rPr lang="ru-RU" sz="1400" dirty="0" err="1"/>
              <a:t>Реагуйте</a:t>
            </a:r>
            <a:r>
              <a:rPr lang="ru-RU" sz="1400" dirty="0"/>
              <a:t> </a:t>
            </a:r>
            <a:r>
              <a:rPr lang="ru-RU" sz="1400" dirty="0" err="1"/>
              <a:t>швидко</a:t>
            </a:r>
            <a:r>
              <a:rPr lang="ru-RU" sz="1400" dirty="0"/>
              <a:t>, </a:t>
            </a:r>
            <a:r>
              <a:rPr lang="ru-RU" sz="1400" dirty="0" err="1"/>
              <a:t>якщо</a:t>
            </a:r>
            <a:r>
              <a:rPr lang="ru-RU" sz="1400" dirty="0"/>
              <a:t> </a:t>
            </a:r>
            <a:r>
              <a:rPr lang="ru-RU" sz="1400" dirty="0" err="1"/>
              <a:t>вакансія</a:t>
            </a:r>
            <a:r>
              <a:rPr lang="ru-RU" sz="1400" dirty="0"/>
              <a:t> вас </a:t>
            </a:r>
            <a:r>
              <a:rPr lang="ru-RU" sz="1400" dirty="0" err="1"/>
              <a:t>зацікавила</a:t>
            </a:r>
            <a:r>
              <a:rPr lang="ru-RU" sz="1400" dirty="0"/>
              <a:t>, та </a:t>
            </a:r>
            <a:r>
              <a:rPr lang="ru-RU" sz="1400" dirty="0" err="1"/>
              <a:t>обов’язково</a:t>
            </a:r>
            <a:r>
              <a:rPr lang="ru-RU" sz="1400" dirty="0"/>
              <a:t> </a:t>
            </a:r>
            <a:r>
              <a:rPr lang="ru-RU" sz="1400" dirty="0" err="1"/>
              <a:t>пишіть</a:t>
            </a:r>
            <a:r>
              <a:rPr lang="ru-RU" sz="1400" dirty="0"/>
              <a:t> </a:t>
            </a:r>
            <a:r>
              <a:rPr lang="ru-RU" sz="1400" dirty="0" err="1"/>
              <a:t>супровідний</a:t>
            </a:r>
            <a:r>
              <a:rPr lang="ru-RU" sz="1400" dirty="0"/>
              <a:t> лист.</a:t>
            </a:r>
          </a:p>
          <a:p>
            <a:r>
              <a:rPr lang="ru-RU" sz="1400" b="1" dirty="0" err="1"/>
              <a:t>Рівень</a:t>
            </a:r>
            <a:r>
              <a:rPr lang="ru-RU" sz="1400" b="1" dirty="0"/>
              <a:t> 3. </a:t>
            </a:r>
            <a:r>
              <a:rPr lang="ru-RU" sz="1400" b="1" dirty="0" err="1"/>
              <a:t>Проактивний</a:t>
            </a:r>
            <a:r>
              <a:rPr lang="ru-RU" sz="1400" b="1" dirty="0"/>
              <a:t> </a:t>
            </a:r>
            <a:r>
              <a:rPr lang="ru-RU" sz="1400" b="1" dirty="0" err="1"/>
              <a:t>пошук</a:t>
            </a:r>
            <a:r>
              <a:rPr lang="ru-RU" sz="1400" b="1" dirty="0"/>
              <a:t> </a:t>
            </a:r>
          </a:p>
          <a:p>
            <a:r>
              <a:rPr lang="ru-RU" sz="1400" dirty="0" err="1"/>
              <a:t>Він</a:t>
            </a:r>
            <a:r>
              <a:rPr lang="ru-RU" sz="1400" dirty="0"/>
              <a:t> </a:t>
            </a:r>
            <a:r>
              <a:rPr lang="ru-RU" sz="1400" dirty="0" err="1"/>
              <a:t>відрізняється</a:t>
            </a:r>
            <a:r>
              <a:rPr lang="ru-RU" sz="1400" dirty="0"/>
              <a:t> </a:t>
            </a:r>
            <a:r>
              <a:rPr lang="ru-RU" sz="1400" dirty="0" err="1"/>
              <a:t>від</a:t>
            </a:r>
            <a:r>
              <a:rPr lang="ru-RU" sz="1400" dirty="0"/>
              <a:t> </a:t>
            </a:r>
            <a:r>
              <a:rPr lang="ru-RU" sz="1400" dirty="0" err="1"/>
              <a:t>попереднього</a:t>
            </a:r>
            <a:r>
              <a:rPr lang="ru-RU" sz="1400" dirty="0"/>
              <a:t> </a:t>
            </a:r>
            <a:r>
              <a:rPr lang="ru-RU" sz="1400" dirty="0" err="1"/>
              <a:t>тим</a:t>
            </a:r>
            <a:r>
              <a:rPr lang="ru-RU" sz="1400" dirty="0"/>
              <a:t>, </a:t>
            </a:r>
            <a:r>
              <a:rPr lang="ru-RU" sz="1400" dirty="0" err="1"/>
              <a:t>що</a:t>
            </a:r>
            <a:r>
              <a:rPr lang="ru-RU" sz="1400" dirty="0"/>
              <a:t> кандидат не просто </a:t>
            </a:r>
            <a:r>
              <a:rPr lang="ru-RU" sz="1400" dirty="0" err="1"/>
              <a:t>готує</a:t>
            </a:r>
            <a:r>
              <a:rPr lang="ru-RU" sz="1400" dirty="0"/>
              <a:t> платформу і </a:t>
            </a:r>
            <a:r>
              <a:rPr lang="ru-RU" sz="1400" dirty="0" err="1"/>
              <a:t>реагує</a:t>
            </a:r>
            <a:r>
              <a:rPr lang="ru-RU" sz="1400" dirty="0"/>
              <a:t> на </a:t>
            </a:r>
            <a:r>
              <a:rPr lang="ru-RU" sz="1400" dirty="0" err="1"/>
              <a:t>можливості</a:t>
            </a:r>
            <a:r>
              <a:rPr lang="ru-RU" sz="1400" dirty="0"/>
              <a:t>, </a:t>
            </a:r>
            <a:r>
              <a:rPr lang="ru-RU" sz="1400" dirty="0" err="1"/>
              <a:t>які</a:t>
            </a:r>
            <a:r>
              <a:rPr lang="ru-RU" sz="1400" dirty="0"/>
              <a:t> перед ним </a:t>
            </a:r>
            <a:r>
              <a:rPr lang="ru-RU" sz="1400" dirty="0" err="1"/>
              <a:t>відкриваються</a:t>
            </a:r>
            <a:r>
              <a:rPr lang="ru-RU" sz="1400" dirty="0"/>
              <a:t>, а </a:t>
            </a:r>
            <a:r>
              <a:rPr lang="ru-RU" sz="1400" dirty="0" err="1"/>
              <a:t>починає</a:t>
            </a:r>
            <a:r>
              <a:rPr lang="ru-RU" sz="1400" dirty="0"/>
              <a:t> сам </a:t>
            </a:r>
            <a:r>
              <a:rPr lang="ru-RU" sz="1400" dirty="0" err="1"/>
              <a:t>їх</a:t>
            </a:r>
            <a:r>
              <a:rPr lang="ru-RU" sz="1400" dirty="0"/>
              <a:t> </a:t>
            </a:r>
            <a:r>
              <a:rPr lang="ru-RU" sz="1400" dirty="0" err="1"/>
              <a:t>створювати</a:t>
            </a:r>
            <a:r>
              <a:rPr lang="ru-RU" sz="1400" dirty="0"/>
              <a:t>.</a:t>
            </a:r>
          </a:p>
          <a:p>
            <a:r>
              <a:rPr lang="ru-RU" sz="1400" i="1" dirty="0" err="1"/>
              <a:t>Напишіть</a:t>
            </a:r>
            <a:r>
              <a:rPr lang="ru-RU" sz="1400" i="1" dirty="0"/>
              <a:t> пост про </a:t>
            </a:r>
            <a:r>
              <a:rPr lang="ru-RU" sz="1400" i="1" dirty="0" err="1"/>
              <a:t>пошук</a:t>
            </a:r>
            <a:r>
              <a:rPr lang="ru-RU" sz="1400" i="1" dirty="0"/>
              <a:t> </a:t>
            </a:r>
            <a:r>
              <a:rPr lang="ru-RU" sz="1400" i="1" dirty="0" err="1"/>
              <a:t>роботи</a:t>
            </a:r>
            <a:r>
              <a:rPr lang="ru-RU" sz="1400" i="1" dirty="0"/>
              <a:t> в </a:t>
            </a:r>
            <a:r>
              <a:rPr lang="ru-RU" sz="1400" i="1" dirty="0" err="1"/>
              <a:t>Facebook</a:t>
            </a:r>
            <a:r>
              <a:rPr lang="ru-RU" sz="1400" i="1" dirty="0"/>
              <a:t> та </a:t>
            </a:r>
            <a:r>
              <a:rPr lang="ru-RU" sz="1400" i="1" dirty="0" err="1"/>
              <a:t>LinkedIn</a:t>
            </a:r>
            <a:r>
              <a:rPr lang="ru-RU" sz="1400" i="1" dirty="0"/>
              <a:t>.</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202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dirty="0"/>
              <a:t>Все </a:t>
            </a:r>
            <a:r>
              <a:rPr lang="ru-RU" sz="1400" dirty="0" err="1"/>
              <a:t>більше</a:t>
            </a:r>
            <a:r>
              <a:rPr lang="ru-RU" sz="1400" dirty="0"/>
              <a:t> людей </a:t>
            </a:r>
            <a:r>
              <a:rPr lang="ru-RU" sz="1400" dirty="0" err="1"/>
              <a:t>вирішує</a:t>
            </a:r>
            <a:r>
              <a:rPr lang="ru-RU" sz="1400" dirty="0"/>
              <a:t> </a:t>
            </a:r>
            <a:r>
              <a:rPr lang="ru-RU" sz="1400" dirty="0" err="1"/>
              <a:t>шукати</a:t>
            </a:r>
            <a:r>
              <a:rPr lang="ru-RU" sz="1400" dirty="0"/>
              <a:t> роботу таким чином. Ось приклад для </a:t>
            </a:r>
            <a:r>
              <a:rPr lang="ru-RU" sz="1400" dirty="0" err="1"/>
              <a:t>натхнення</a:t>
            </a:r>
            <a:r>
              <a:rPr lang="ru-RU" sz="1400" dirty="0"/>
              <a:t>: </a:t>
            </a:r>
            <a:r>
              <a:rPr lang="ru-RU" sz="1400" u="sng" dirty="0">
                <a:hlinkClick r:id="rId2"/>
              </a:rPr>
              <a:t>пост про </a:t>
            </a:r>
            <a:r>
              <a:rPr lang="ru-RU" sz="1400" u="sng" dirty="0" err="1">
                <a:hlinkClick r:id="rId2"/>
              </a:rPr>
              <a:t>пошук</a:t>
            </a:r>
            <a:r>
              <a:rPr lang="ru-RU" sz="1400" u="sng" dirty="0">
                <a:hlinkClick r:id="rId2"/>
              </a:rPr>
              <a:t> </a:t>
            </a:r>
            <a:r>
              <a:rPr lang="ru-RU" sz="1400" u="sng" dirty="0" err="1">
                <a:hlinkClick r:id="rId2"/>
              </a:rPr>
              <a:t>роботи</a:t>
            </a:r>
            <a:r>
              <a:rPr lang="ru-RU" sz="1400" dirty="0"/>
              <a:t> і </a:t>
            </a:r>
            <a:r>
              <a:rPr lang="ru-RU" sz="1400" dirty="0" err="1"/>
              <a:t>менше</a:t>
            </a:r>
            <a:r>
              <a:rPr lang="ru-RU" sz="1400" dirty="0"/>
              <a:t> </a:t>
            </a:r>
            <a:r>
              <a:rPr lang="ru-RU" sz="1400" dirty="0" err="1"/>
              <a:t>ніж</a:t>
            </a:r>
            <a:r>
              <a:rPr lang="ru-RU" sz="1400" dirty="0"/>
              <a:t> за </a:t>
            </a:r>
            <a:r>
              <a:rPr lang="ru-RU" sz="1400" dirty="0" err="1"/>
              <a:t>місяць</a:t>
            </a:r>
            <a:r>
              <a:rPr lang="ru-RU" sz="1400" dirty="0"/>
              <a:t> — </a:t>
            </a:r>
            <a:r>
              <a:rPr lang="ru-RU" sz="1400" u="sng" dirty="0">
                <a:hlinkClick r:id="rId3"/>
              </a:rPr>
              <a:t>пост про </a:t>
            </a:r>
            <a:r>
              <a:rPr lang="ru-RU" sz="1400" u="sng" dirty="0" err="1">
                <a:hlinkClick r:id="rId3"/>
              </a:rPr>
              <a:t>вихід</a:t>
            </a:r>
            <a:r>
              <a:rPr lang="ru-RU" sz="1400" u="sng" dirty="0">
                <a:hlinkClick r:id="rId3"/>
              </a:rPr>
              <a:t> на роботу в </a:t>
            </a:r>
            <a:r>
              <a:rPr lang="ru-RU" sz="1400" u="sng" dirty="0" err="1">
                <a:hlinkClick r:id="rId3"/>
              </a:rPr>
              <a:t>нову</a:t>
            </a:r>
            <a:r>
              <a:rPr lang="ru-RU" sz="1400" u="sng" dirty="0">
                <a:hlinkClick r:id="rId3"/>
              </a:rPr>
              <a:t> </a:t>
            </a:r>
            <a:r>
              <a:rPr lang="ru-RU" sz="1400" u="sng" dirty="0" err="1">
                <a:hlinkClick r:id="rId3"/>
              </a:rPr>
              <a:t>компанію</a:t>
            </a:r>
            <a:r>
              <a:rPr lang="ru-RU" sz="1400" dirty="0"/>
              <a:t>.</a:t>
            </a:r>
          </a:p>
          <a:p>
            <a:r>
              <a:rPr lang="ru-RU" sz="1400" dirty="0" err="1"/>
              <a:t>Такий</a:t>
            </a:r>
            <a:r>
              <a:rPr lang="ru-RU" sz="1400" dirty="0"/>
              <a:t> пост </a:t>
            </a:r>
            <a:r>
              <a:rPr lang="ru-RU" sz="1400" dirty="0" err="1"/>
              <a:t>має</a:t>
            </a:r>
            <a:r>
              <a:rPr lang="ru-RU" sz="1400" dirty="0"/>
              <a:t> бути не </a:t>
            </a:r>
            <a:r>
              <a:rPr lang="ru-RU" sz="1400" dirty="0" err="1"/>
              <a:t>лише</a:t>
            </a:r>
            <a:r>
              <a:rPr lang="ru-RU" sz="1400" dirty="0"/>
              <a:t> </a:t>
            </a:r>
            <a:r>
              <a:rPr lang="ru-RU" sz="1400" dirty="0" err="1"/>
              <a:t>емоційним</a:t>
            </a:r>
            <a:r>
              <a:rPr lang="ru-RU" sz="1400" dirty="0"/>
              <a:t>, але й </a:t>
            </a:r>
            <a:r>
              <a:rPr lang="ru-RU" sz="1400" dirty="0" err="1"/>
              <a:t>інформативним</a:t>
            </a:r>
            <a:r>
              <a:rPr lang="ru-RU" sz="1400" dirty="0"/>
              <a:t>. </a:t>
            </a:r>
            <a:r>
              <a:rPr lang="ru-RU" sz="1400" dirty="0" err="1"/>
              <a:t>Обов’язково</a:t>
            </a:r>
            <a:r>
              <a:rPr lang="ru-RU" sz="1400" dirty="0"/>
              <a:t> </a:t>
            </a:r>
            <a:r>
              <a:rPr lang="ru-RU" sz="1400" dirty="0" err="1"/>
              <a:t>опишіть</a:t>
            </a:r>
            <a:r>
              <a:rPr lang="ru-RU" sz="1400" dirty="0"/>
              <a:t>, в </a:t>
            </a:r>
            <a:r>
              <a:rPr lang="ru-RU" sz="1400" dirty="0" err="1"/>
              <a:t>чому</a:t>
            </a:r>
            <a:r>
              <a:rPr lang="ru-RU" sz="1400" dirty="0"/>
              <a:t> </a:t>
            </a:r>
            <a:r>
              <a:rPr lang="ru-RU" sz="1400" dirty="0" err="1"/>
              <a:t>ваші</a:t>
            </a:r>
            <a:r>
              <a:rPr lang="ru-RU" sz="1400" dirty="0"/>
              <a:t> </a:t>
            </a:r>
            <a:r>
              <a:rPr lang="ru-RU" sz="1400" dirty="0" err="1"/>
              <a:t>сильні</a:t>
            </a:r>
            <a:r>
              <a:rPr lang="ru-RU" sz="1400" dirty="0"/>
              <a:t> </a:t>
            </a:r>
            <a:r>
              <a:rPr lang="ru-RU" sz="1400" dirty="0" err="1"/>
              <a:t>сторони</a:t>
            </a:r>
            <a:r>
              <a:rPr lang="ru-RU" sz="1400" dirty="0"/>
              <a:t>, </a:t>
            </a:r>
            <a:r>
              <a:rPr lang="ru-RU" sz="1400" dirty="0" err="1"/>
              <a:t>чим</a:t>
            </a:r>
            <a:r>
              <a:rPr lang="ru-RU" sz="1400" dirty="0"/>
              <a:t> любите і </a:t>
            </a:r>
            <a:r>
              <a:rPr lang="ru-RU" sz="1400" dirty="0" err="1"/>
              <a:t>вмієте</a:t>
            </a:r>
            <a:r>
              <a:rPr lang="ru-RU" sz="1400" dirty="0"/>
              <a:t> </a:t>
            </a:r>
            <a:r>
              <a:rPr lang="ru-RU" sz="1400" dirty="0" err="1"/>
              <a:t>займатись</a:t>
            </a:r>
            <a:r>
              <a:rPr lang="ru-RU" sz="1400" dirty="0"/>
              <a:t>, </a:t>
            </a:r>
            <a:r>
              <a:rPr lang="ru-RU" sz="1400" dirty="0" err="1"/>
              <a:t>які</a:t>
            </a:r>
            <a:r>
              <a:rPr lang="ru-RU" sz="1400" dirty="0"/>
              <a:t> у вас </a:t>
            </a:r>
            <a:r>
              <a:rPr lang="ru-RU" sz="1400" dirty="0" err="1"/>
              <a:t>досягнення</a:t>
            </a:r>
            <a:r>
              <a:rPr lang="ru-RU" sz="1400" dirty="0"/>
              <a:t> і </a:t>
            </a:r>
            <a:r>
              <a:rPr lang="ru-RU" sz="1400" dirty="0" err="1"/>
              <a:t>проекти</a:t>
            </a:r>
            <a:r>
              <a:rPr lang="ru-RU" sz="1400" dirty="0"/>
              <a:t> за </a:t>
            </a:r>
            <a:r>
              <a:rPr lang="ru-RU" sz="1400" dirty="0" err="1"/>
              <a:t>плечима</a:t>
            </a:r>
            <a:r>
              <a:rPr lang="ru-RU" sz="1400" dirty="0"/>
              <a:t>. </a:t>
            </a:r>
            <a:r>
              <a:rPr lang="ru-RU" sz="1400" dirty="0" err="1"/>
              <a:t>Також</a:t>
            </a:r>
            <a:r>
              <a:rPr lang="ru-RU" sz="1400" dirty="0"/>
              <a:t> дайте </a:t>
            </a:r>
            <a:r>
              <a:rPr lang="ru-RU" sz="1400" dirty="0" err="1"/>
              <a:t>посилання</a:t>
            </a:r>
            <a:r>
              <a:rPr lang="ru-RU" sz="1400" dirty="0"/>
              <a:t> на резюме </a:t>
            </a:r>
            <a:r>
              <a:rPr lang="ru-RU" sz="1400" dirty="0" err="1"/>
              <a:t>чи</a:t>
            </a:r>
            <a:r>
              <a:rPr lang="ru-RU" sz="1400" dirty="0"/>
              <a:t> </a:t>
            </a:r>
            <a:r>
              <a:rPr lang="ru-RU" sz="1400" dirty="0" err="1"/>
              <a:t>LinkedIn-профіль</a:t>
            </a:r>
            <a:r>
              <a:rPr lang="ru-RU" sz="1400" dirty="0"/>
              <a:t> і додайте </a:t>
            </a:r>
            <a:r>
              <a:rPr lang="ru-RU" sz="1400" dirty="0" err="1"/>
              <a:t>прохання</a:t>
            </a:r>
            <a:r>
              <a:rPr lang="ru-RU" sz="1400" dirty="0"/>
              <a:t> про </a:t>
            </a:r>
            <a:r>
              <a:rPr lang="ru-RU" sz="1400" dirty="0" err="1"/>
              <a:t>репост</a:t>
            </a:r>
            <a:r>
              <a:rPr lang="ru-RU" sz="1400" dirty="0"/>
              <a:t>.</a:t>
            </a:r>
          </a:p>
          <a:p>
            <a:r>
              <a:rPr lang="ru-RU" sz="1400" i="1" dirty="0" err="1"/>
              <a:t>Складіть</a:t>
            </a:r>
            <a:r>
              <a:rPr lang="ru-RU" sz="1400" i="1" dirty="0"/>
              <a:t> список </a:t>
            </a:r>
            <a:r>
              <a:rPr lang="ru-RU" sz="1400" i="1" dirty="0" err="1"/>
              <a:t>корисних</a:t>
            </a:r>
            <a:r>
              <a:rPr lang="ru-RU" sz="1400" i="1" dirty="0"/>
              <a:t> </a:t>
            </a:r>
            <a:r>
              <a:rPr lang="ru-RU" sz="1400" i="1" dirty="0" err="1"/>
              <a:t>контактів</a:t>
            </a:r>
            <a:r>
              <a:rPr lang="ru-RU" sz="1400" i="1" dirty="0"/>
              <a:t> і </a:t>
            </a:r>
            <a:r>
              <a:rPr lang="ru-RU" sz="1400" i="1" dirty="0" err="1"/>
              <a:t>повідомте</a:t>
            </a:r>
            <a:r>
              <a:rPr lang="ru-RU" sz="1400" i="1" dirty="0"/>
              <a:t> кожного </a:t>
            </a:r>
            <a:r>
              <a:rPr lang="ru-RU" sz="1400" i="1" dirty="0" err="1"/>
              <a:t>індивідуально</a:t>
            </a:r>
            <a:r>
              <a:rPr lang="ru-RU" sz="1400" i="1" dirty="0"/>
              <a:t> про те, </a:t>
            </a:r>
            <a:r>
              <a:rPr lang="ru-RU" sz="1400" i="1" dirty="0" err="1"/>
              <a:t>що</a:t>
            </a:r>
            <a:r>
              <a:rPr lang="ru-RU" sz="1400" i="1" dirty="0"/>
              <a:t> </a:t>
            </a:r>
            <a:r>
              <a:rPr lang="ru-RU" sz="1400" i="1" dirty="0" err="1"/>
              <a:t>ви</a:t>
            </a:r>
            <a:r>
              <a:rPr lang="ru-RU" sz="1400" i="1" dirty="0"/>
              <a:t> </a:t>
            </a:r>
            <a:r>
              <a:rPr lang="ru-RU" sz="1400" i="1" dirty="0" err="1"/>
              <a:t>шукаєте</a:t>
            </a:r>
            <a:r>
              <a:rPr lang="ru-RU" sz="1400" i="1" dirty="0"/>
              <a:t> роботу, та </a:t>
            </a:r>
            <a:r>
              <a:rPr lang="ru-RU" sz="1400" i="1" dirty="0" err="1"/>
              <a:t>спитайте</a:t>
            </a:r>
            <a:r>
              <a:rPr lang="ru-RU" sz="1400" i="1" dirty="0"/>
              <a:t> </a:t>
            </a:r>
            <a:r>
              <a:rPr lang="ru-RU" sz="1400" i="1" dirty="0" err="1"/>
              <a:t>пораду</a:t>
            </a:r>
            <a:r>
              <a:rPr lang="ru-RU" sz="1400" i="1" dirty="0"/>
              <a:t>.</a:t>
            </a:r>
            <a:endParaRPr lang="ru-RU" sz="1400" dirty="0"/>
          </a:p>
          <a:p>
            <a:r>
              <a:rPr lang="ru-RU" sz="1400" dirty="0"/>
              <a:t>Так, </a:t>
            </a:r>
            <a:r>
              <a:rPr lang="ru-RU" sz="1400" dirty="0" err="1"/>
              <a:t>це</a:t>
            </a:r>
            <a:r>
              <a:rPr lang="ru-RU" sz="1400" dirty="0"/>
              <a:t> </a:t>
            </a:r>
            <a:r>
              <a:rPr lang="ru-RU" sz="1400" dirty="0" err="1"/>
              <a:t>значна</a:t>
            </a:r>
            <a:r>
              <a:rPr lang="ru-RU" sz="1400" dirty="0"/>
              <a:t> робота з контактами — </a:t>
            </a:r>
            <a:r>
              <a:rPr lang="ru-RU" sz="1400" dirty="0" err="1"/>
              <a:t>написати</a:t>
            </a:r>
            <a:r>
              <a:rPr lang="ru-RU" sz="1400" dirty="0"/>
              <a:t>, </a:t>
            </a:r>
            <a:r>
              <a:rPr lang="ru-RU" sz="1400" dirty="0" err="1"/>
              <a:t>подзвонити</a:t>
            </a:r>
            <a:r>
              <a:rPr lang="ru-RU" sz="1400" dirty="0"/>
              <a:t>, </a:t>
            </a:r>
            <a:r>
              <a:rPr lang="ru-RU" sz="1400" dirty="0" err="1"/>
              <a:t>зустрітись</a:t>
            </a:r>
            <a:r>
              <a:rPr lang="ru-RU" sz="1400" dirty="0"/>
              <a:t> на </a:t>
            </a:r>
            <a:r>
              <a:rPr lang="ru-RU" sz="1400" dirty="0" err="1"/>
              <a:t>каву</a:t>
            </a:r>
            <a:r>
              <a:rPr lang="ru-RU" sz="1400" dirty="0"/>
              <a:t>. Але </a:t>
            </a:r>
            <a:r>
              <a:rPr lang="ru-RU" sz="1400" dirty="0" err="1"/>
              <a:t>саме</a:t>
            </a:r>
            <a:r>
              <a:rPr lang="ru-RU" sz="1400" dirty="0"/>
              <a:t> «сила </a:t>
            </a:r>
            <a:r>
              <a:rPr lang="ru-RU" sz="1400" dirty="0" err="1"/>
              <a:t>слабких</a:t>
            </a:r>
            <a:r>
              <a:rPr lang="ru-RU" sz="1400" dirty="0"/>
              <a:t> </a:t>
            </a:r>
            <a:r>
              <a:rPr lang="ru-RU" sz="1400" dirty="0" err="1"/>
              <a:t>зв’язків</a:t>
            </a:r>
            <a:r>
              <a:rPr lang="ru-RU" sz="1400" dirty="0"/>
              <a:t>» </a:t>
            </a:r>
            <a:r>
              <a:rPr lang="ru-RU" sz="1400" dirty="0" err="1"/>
              <a:t>допомагає</a:t>
            </a:r>
            <a:r>
              <a:rPr lang="ru-RU" sz="1400" dirty="0"/>
              <a:t> </a:t>
            </a:r>
            <a:r>
              <a:rPr lang="ru-RU" sz="1400" dirty="0" err="1"/>
              <a:t>охопити</a:t>
            </a:r>
            <a:r>
              <a:rPr lang="ru-RU" sz="1400" dirty="0"/>
              <a:t> </a:t>
            </a:r>
            <a:r>
              <a:rPr lang="ru-RU" sz="1400" dirty="0" err="1"/>
              <a:t>велику</a:t>
            </a:r>
            <a:r>
              <a:rPr lang="ru-RU" sz="1400" dirty="0"/>
              <a:t> </a:t>
            </a:r>
            <a:r>
              <a:rPr lang="ru-RU" sz="1400" dirty="0" err="1"/>
              <a:t>кількість</a:t>
            </a:r>
            <a:r>
              <a:rPr lang="ru-RU" sz="1400" dirty="0"/>
              <a:t> </a:t>
            </a:r>
            <a:r>
              <a:rPr lang="ru-RU" sz="1400" dirty="0" err="1"/>
              <a:t>можливостей</a:t>
            </a:r>
            <a:r>
              <a:rPr lang="ru-RU" sz="1400" dirty="0"/>
              <a:t>, </a:t>
            </a:r>
            <a:r>
              <a:rPr lang="ru-RU" sz="1400" dirty="0" err="1"/>
              <a:t>які</a:t>
            </a:r>
            <a:r>
              <a:rPr lang="ru-RU" sz="1400" dirty="0"/>
              <a:t> є </a:t>
            </a:r>
            <a:r>
              <a:rPr lang="ru-RU" sz="1400" dirty="0" err="1"/>
              <a:t>навколо</a:t>
            </a:r>
            <a:r>
              <a:rPr lang="ru-RU" sz="1400" dirty="0"/>
              <a:t>, </a:t>
            </a:r>
            <a:r>
              <a:rPr lang="ru-RU" sz="1400" dirty="0" err="1"/>
              <a:t>проте</a:t>
            </a:r>
            <a:r>
              <a:rPr lang="ru-RU" sz="1400" dirty="0"/>
              <a:t> </a:t>
            </a:r>
            <a:r>
              <a:rPr lang="ru-RU" sz="1400" dirty="0" err="1"/>
              <a:t>ніде</a:t>
            </a:r>
            <a:r>
              <a:rPr lang="ru-RU" sz="1400" dirty="0"/>
              <a:t> не </a:t>
            </a:r>
            <a:r>
              <a:rPr lang="ru-RU" sz="1400" dirty="0" err="1"/>
              <a:t>публікуються</a:t>
            </a:r>
            <a:r>
              <a:rPr lang="ru-RU" sz="1400" dirty="0"/>
              <a:t>. </a:t>
            </a:r>
            <a:r>
              <a:rPr lang="ru-RU" sz="1400" dirty="0" err="1"/>
              <a:t>Можливо</a:t>
            </a:r>
            <a:r>
              <a:rPr lang="ru-RU" sz="1400" dirty="0"/>
              <a:t>, вони </a:t>
            </a:r>
            <a:r>
              <a:rPr lang="ru-RU" sz="1400" dirty="0" err="1"/>
              <a:t>навіть</a:t>
            </a:r>
            <a:r>
              <a:rPr lang="ru-RU" sz="1400" dirty="0"/>
              <a:t> не </a:t>
            </a:r>
            <a:r>
              <a:rPr lang="ru-RU" sz="1400" dirty="0" err="1"/>
              <a:t>сформульовані</a:t>
            </a:r>
            <a:r>
              <a:rPr lang="ru-RU" sz="1400" dirty="0"/>
              <a:t> у </a:t>
            </a:r>
            <a:r>
              <a:rPr lang="ru-RU" sz="1400" dirty="0" err="1"/>
              <a:t>вигляді</a:t>
            </a:r>
            <a:r>
              <a:rPr lang="ru-RU" sz="1400" dirty="0"/>
              <a:t> </a:t>
            </a:r>
            <a:r>
              <a:rPr lang="ru-RU" sz="1400" dirty="0" err="1"/>
              <a:t>вакансій</a:t>
            </a:r>
            <a:r>
              <a:rPr lang="ru-RU" sz="1400" dirty="0"/>
              <a:t>. </a:t>
            </a:r>
            <a:r>
              <a:rPr lang="ru-RU" sz="1400" dirty="0" err="1"/>
              <a:t>Зате</a:t>
            </a:r>
            <a:r>
              <a:rPr lang="ru-RU" sz="1400" dirty="0"/>
              <a:t> </a:t>
            </a:r>
            <a:r>
              <a:rPr lang="ru-RU" sz="1400" dirty="0" err="1"/>
              <a:t>конкурентів</a:t>
            </a:r>
            <a:r>
              <a:rPr lang="ru-RU" sz="1400" dirty="0"/>
              <a:t> тут у вас </a:t>
            </a:r>
            <a:r>
              <a:rPr lang="ru-RU" sz="1400" dirty="0" err="1"/>
              <a:t>значно</a:t>
            </a:r>
            <a:r>
              <a:rPr lang="ru-RU" sz="1400" dirty="0"/>
              <a:t> </a:t>
            </a:r>
            <a:r>
              <a:rPr lang="ru-RU" sz="1400" dirty="0" err="1"/>
              <a:t>менше</a:t>
            </a:r>
            <a:r>
              <a:rPr lang="ru-RU" sz="1400" dirty="0"/>
              <a:t>.</a:t>
            </a:r>
          </a:p>
          <a:p>
            <a:r>
              <a:rPr lang="ru-RU" sz="1400" b="1" dirty="0" err="1"/>
              <a:t>Рівень</a:t>
            </a:r>
            <a:r>
              <a:rPr lang="ru-RU" sz="1400" b="1" dirty="0"/>
              <a:t> 4. </a:t>
            </a:r>
            <a:r>
              <a:rPr lang="ru-RU" sz="1400" b="1" dirty="0" err="1"/>
              <a:t>Створюємо</a:t>
            </a:r>
            <a:r>
              <a:rPr lang="ru-RU" sz="1400" b="1" dirty="0"/>
              <a:t> </a:t>
            </a:r>
            <a:r>
              <a:rPr lang="ru-RU" sz="1400" b="1" dirty="0" err="1"/>
              <a:t>можливості</a:t>
            </a:r>
            <a:endParaRPr lang="ru-RU" sz="1400" b="1" dirty="0"/>
          </a:p>
          <a:p>
            <a:r>
              <a:rPr lang="ru-RU" sz="1400" dirty="0" err="1"/>
              <a:t>Це</a:t>
            </a:r>
            <a:r>
              <a:rPr lang="ru-RU" sz="1400" dirty="0"/>
              <a:t> </a:t>
            </a:r>
            <a:r>
              <a:rPr lang="ru-RU" sz="1400" dirty="0" err="1"/>
              <a:t>рівень</a:t>
            </a:r>
            <a:r>
              <a:rPr lang="ru-RU" sz="1400" dirty="0"/>
              <a:t>, на </a:t>
            </a:r>
            <a:r>
              <a:rPr lang="ru-RU" sz="1400" dirty="0" err="1"/>
              <a:t>якому</a:t>
            </a:r>
            <a:r>
              <a:rPr lang="ru-RU" sz="1400" dirty="0"/>
              <a:t> кандидат </a:t>
            </a:r>
            <a:r>
              <a:rPr lang="ru-RU" sz="1400" dirty="0" err="1"/>
              <a:t>вирішує</a:t>
            </a:r>
            <a:r>
              <a:rPr lang="ru-RU" sz="1400" dirty="0"/>
              <a:t> не </a:t>
            </a:r>
            <a:r>
              <a:rPr lang="ru-RU" sz="1400" dirty="0" err="1"/>
              <a:t>шукати</a:t>
            </a:r>
            <a:r>
              <a:rPr lang="ru-RU" sz="1400" dirty="0"/>
              <a:t> роботу, яка є на ринку, а </a:t>
            </a:r>
            <a:r>
              <a:rPr lang="ru-RU" sz="1400" dirty="0" err="1"/>
              <a:t>створити</a:t>
            </a:r>
            <a:r>
              <a:rPr lang="ru-RU" sz="1400" dirty="0"/>
              <a:t> </a:t>
            </a:r>
            <a:r>
              <a:rPr lang="ru-RU" sz="1400" dirty="0" err="1"/>
              <a:t>власну</a:t>
            </a:r>
            <a:r>
              <a:rPr lang="ru-RU" sz="1400" dirty="0"/>
              <a:t>. Коли </a:t>
            </a:r>
            <a:r>
              <a:rPr lang="ru-RU" sz="1400" dirty="0" err="1"/>
              <a:t>це</a:t>
            </a:r>
            <a:r>
              <a:rPr lang="ru-RU" sz="1400" dirty="0"/>
              <a:t> </a:t>
            </a:r>
            <a:r>
              <a:rPr lang="ru-RU" sz="1400" dirty="0" err="1"/>
              <a:t>можливо</a:t>
            </a:r>
            <a:r>
              <a:rPr lang="ru-RU" sz="1400" dirty="0"/>
              <a:t>? Коли кандидат </a:t>
            </a:r>
            <a:r>
              <a:rPr lang="ru-RU" sz="1400" dirty="0" err="1"/>
              <a:t>свідомо</a:t>
            </a:r>
            <a:r>
              <a:rPr lang="ru-RU" sz="1400" dirty="0"/>
              <a:t> </a:t>
            </a:r>
            <a:r>
              <a:rPr lang="ru-RU" sz="1400" dirty="0" err="1"/>
              <a:t>розуміє</a:t>
            </a:r>
            <a:r>
              <a:rPr lang="ru-RU" sz="1400" dirty="0"/>
              <a:t>, яка </a:t>
            </a:r>
            <a:r>
              <a:rPr lang="ru-RU" sz="1400" dirty="0" err="1"/>
              <a:t>саме</a:t>
            </a:r>
            <a:r>
              <a:rPr lang="ru-RU" sz="1400" dirty="0"/>
              <a:t> </a:t>
            </a:r>
            <a:r>
              <a:rPr lang="ru-RU" sz="1400" dirty="0" err="1"/>
              <a:t>компанія</a:t>
            </a:r>
            <a:r>
              <a:rPr lang="ru-RU" sz="1400" dirty="0"/>
              <a:t> </a:t>
            </a:r>
            <a:r>
              <a:rPr lang="ru-RU" sz="1400" dirty="0" err="1"/>
              <a:t>йому</a:t>
            </a:r>
            <a:r>
              <a:rPr lang="ru-RU" sz="1400" dirty="0"/>
              <a:t> </a:t>
            </a:r>
            <a:r>
              <a:rPr lang="ru-RU" sz="1400" dirty="0" err="1"/>
              <a:t>цікава</a:t>
            </a:r>
            <a:r>
              <a:rPr lang="ru-RU" sz="1400" dirty="0"/>
              <a:t> і яку </a:t>
            </a:r>
            <a:r>
              <a:rPr lang="ru-RU" sz="1400" dirty="0" err="1"/>
              <a:t>цінність</a:t>
            </a:r>
            <a:r>
              <a:rPr lang="ru-RU" sz="1400" dirty="0"/>
              <a:t> </a:t>
            </a:r>
            <a:r>
              <a:rPr lang="ru-RU" sz="1400" dirty="0" err="1"/>
              <a:t>він</a:t>
            </a:r>
            <a:r>
              <a:rPr lang="ru-RU" sz="1400" dirty="0"/>
              <a:t> </a:t>
            </a:r>
            <a:r>
              <a:rPr lang="ru-RU" sz="1400" dirty="0" err="1"/>
              <a:t>може</a:t>
            </a:r>
            <a:r>
              <a:rPr lang="ru-RU" sz="1400" dirty="0"/>
              <a:t> </a:t>
            </a:r>
            <a:r>
              <a:rPr lang="ru-RU" sz="1400" dirty="0" err="1"/>
              <a:t>їй</a:t>
            </a:r>
            <a:r>
              <a:rPr lang="ru-RU" sz="1400" dirty="0"/>
              <a:t> </a:t>
            </a:r>
            <a:r>
              <a:rPr lang="ru-RU" sz="1400" dirty="0" err="1"/>
              <a:t>дати</a:t>
            </a:r>
            <a:r>
              <a:rPr lang="ru-RU" sz="1400" dirty="0"/>
              <a:t>. І далеко не </a:t>
            </a:r>
            <a:r>
              <a:rPr lang="ru-RU" sz="1400" dirty="0" err="1"/>
              <a:t>завжди</a:t>
            </a:r>
            <a:r>
              <a:rPr lang="ru-RU" sz="1400" dirty="0"/>
              <a:t> </a:t>
            </a:r>
            <a:r>
              <a:rPr lang="ru-RU" sz="1400" dirty="0" err="1"/>
              <a:t>це</a:t>
            </a:r>
            <a:r>
              <a:rPr lang="ru-RU" sz="1400" dirty="0"/>
              <a:t> буде </a:t>
            </a:r>
            <a:r>
              <a:rPr lang="ru-RU" sz="1400" dirty="0" err="1"/>
              <a:t>компанія</a:t>
            </a:r>
            <a:r>
              <a:rPr lang="ru-RU" sz="1400" dirty="0"/>
              <a:t> з того ж ринку, де кандидат </a:t>
            </a:r>
            <a:r>
              <a:rPr lang="ru-RU" sz="1400" dirty="0" err="1"/>
              <a:t>має</a:t>
            </a:r>
            <a:r>
              <a:rPr lang="ru-RU" sz="1400" dirty="0"/>
              <a:t> </a:t>
            </a:r>
            <a:r>
              <a:rPr lang="ru-RU" sz="1400" dirty="0" err="1"/>
              <a:t>багато</a:t>
            </a:r>
            <a:r>
              <a:rPr lang="ru-RU" sz="1400" dirty="0"/>
              <a:t> </a:t>
            </a:r>
            <a:r>
              <a:rPr lang="ru-RU" sz="1400" dirty="0" err="1"/>
              <a:t>досвіду</a:t>
            </a:r>
            <a:r>
              <a:rPr lang="ru-RU" sz="1400" dirty="0"/>
              <a:t>. Головне тут — </a:t>
            </a:r>
            <a:r>
              <a:rPr lang="ru-RU" sz="1400" dirty="0" err="1"/>
              <a:t>бажання</a:t>
            </a:r>
            <a:r>
              <a:rPr lang="ru-RU" sz="1400" dirty="0"/>
              <a:t> </a:t>
            </a:r>
            <a:r>
              <a:rPr lang="ru-RU" sz="1400" dirty="0" err="1"/>
              <a:t>шукати</a:t>
            </a:r>
            <a:r>
              <a:rPr lang="ru-RU" sz="1400" dirty="0"/>
              <a:t> </a:t>
            </a:r>
            <a:r>
              <a:rPr lang="ru-RU" sz="1400" dirty="0" err="1"/>
              <a:t>інформацію</a:t>
            </a:r>
            <a:r>
              <a:rPr lang="ru-RU" sz="1400" dirty="0"/>
              <a:t>, </a:t>
            </a:r>
            <a:r>
              <a:rPr lang="ru-RU" sz="1400" dirty="0" err="1"/>
              <a:t>готовність</a:t>
            </a:r>
            <a:r>
              <a:rPr lang="ru-RU" sz="1400" dirty="0"/>
              <a:t> </a:t>
            </a:r>
            <a:r>
              <a:rPr lang="ru-RU" sz="1400" dirty="0" err="1"/>
              <a:t>мислити</a:t>
            </a:r>
            <a:r>
              <a:rPr lang="ru-RU" sz="1400" dirty="0"/>
              <a:t> нешаблонно і </a:t>
            </a:r>
            <a:r>
              <a:rPr lang="ru-RU" sz="1400" dirty="0" err="1"/>
              <a:t>вчитись</a:t>
            </a:r>
            <a:r>
              <a:rPr lang="ru-RU" sz="1400" dirty="0"/>
              <a:t>.</a:t>
            </a:r>
          </a:p>
          <a:p>
            <a:r>
              <a:rPr lang="ru-RU" sz="1400" b="1" dirty="0"/>
              <a:t>Як </a:t>
            </a:r>
            <a:r>
              <a:rPr lang="ru-RU" sz="1400" b="1" dirty="0" err="1"/>
              <a:t>це</a:t>
            </a:r>
            <a:r>
              <a:rPr lang="ru-RU" sz="1400" b="1" dirty="0"/>
              <a:t> </a:t>
            </a:r>
            <a:r>
              <a:rPr lang="ru-RU" sz="1400" b="1" dirty="0" err="1"/>
              <a:t>реалізувати</a:t>
            </a:r>
            <a:r>
              <a:rPr lang="ru-RU" sz="1400" b="1" dirty="0"/>
              <a:t> на </a:t>
            </a:r>
            <a:r>
              <a:rPr lang="ru-RU" sz="1400" b="1" dirty="0" err="1"/>
              <a:t>практиці</a:t>
            </a:r>
            <a:r>
              <a:rPr lang="ru-RU" sz="1400" b="1" dirty="0"/>
              <a:t>?</a:t>
            </a:r>
            <a:endParaRPr lang="ru-RU" sz="1400" dirty="0"/>
          </a:p>
          <a:p>
            <a:r>
              <a:rPr lang="ru-RU" sz="1400" i="1" dirty="0"/>
              <a:t>1.    </a:t>
            </a:r>
            <a:r>
              <a:rPr lang="ru-RU" sz="1400" i="1" dirty="0" err="1"/>
              <a:t>Знайдіть</a:t>
            </a:r>
            <a:r>
              <a:rPr lang="ru-RU" sz="1400" i="1" dirty="0"/>
              <a:t> одну </a:t>
            </a:r>
            <a:r>
              <a:rPr lang="ru-RU" sz="1400" i="1" dirty="0" err="1"/>
              <a:t>чи</a:t>
            </a:r>
            <a:r>
              <a:rPr lang="ru-RU" sz="1400" i="1" dirty="0"/>
              <a:t> </a:t>
            </a:r>
            <a:r>
              <a:rPr lang="ru-RU" sz="1400" i="1" dirty="0" err="1"/>
              <a:t>декілька</a:t>
            </a:r>
            <a:r>
              <a:rPr lang="ru-RU" sz="1400" i="1" dirty="0"/>
              <a:t> </a:t>
            </a:r>
            <a:r>
              <a:rPr lang="ru-RU" sz="1400" i="1" dirty="0" err="1"/>
              <a:t>компаній</a:t>
            </a:r>
            <a:r>
              <a:rPr lang="ru-RU" sz="1400" dirty="0"/>
              <a:t>, в </a:t>
            </a:r>
            <a:r>
              <a:rPr lang="ru-RU" sz="1400" dirty="0" err="1"/>
              <a:t>яких</a:t>
            </a:r>
            <a:r>
              <a:rPr lang="ru-RU" sz="1400" dirty="0"/>
              <a:t> </a:t>
            </a:r>
            <a:r>
              <a:rPr lang="ru-RU" sz="1400" dirty="0" err="1"/>
              <a:t>ви</a:t>
            </a:r>
            <a:r>
              <a:rPr lang="ru-RU" sz="1400" dirty="0"/>
              <a:t> б </a:t>
            </a:r>
            <a:r>
              <a:rPr lang="ru-RU" sz="1400" dirty="0" err="1"/>
              <a:t>хотіли</a:t>
            </a:r>
            <a:r>
              <a:rPr lang="ru-RU" sz="1400" dirty="0"/>
              <a:t> </a:t>
            </a:r>
            <a:r>
              <a:rPr lang="ru-RU" sz="1400" dirty="0" err="1"/>
              <a:t>будувати</a:t>
            </a:r>
            <a:r>
              <a:rPr lang="ru-RU" sz="1400" dirty="0"/>
              <a:t> </a:t>
            </a:r>
            <a:r>
              <a:rPr lang="ru-RU" sz="1400" dirty="0" err="1"/>
              <a:t>власну</a:t>
            </a:r>
            <a:r>
              <a:rPr lang="ru-RU" sz="1400" dirty="0"/>
              <a:t> </a:t>
            </a:r>
            <a:r>
              <a:rPr lang="ru-RU" sz="1400" dirty="0" err="1"/>
              <a:t>кар’єру</a:t>
            </a:r>
            <a:r>
              <a:rPr lang="ru-RU" sz="1400" dirty="0"/>
              <a:t>. Читайте, питайте </a:t>
            </a:r>
            <a:r>
              <a:rPr lang="ru-RU" sz="1400" dirty="0" err="1"/>
              <a:t>відгуки</a:t>
            </a:r>
            <a:r>
              <a:rPr lang="ru-RU" sz="1400" dirty="0"/>
              <a:t>, </a:t>
            </a:r>
            <a:r>
              <a:rPr lang="ru-RU" sz="1400" dirty="0" err="1"/>
              <a:t>збирайте</a:t>
            </a:r>
            <a:r>
              <a:rPr lang="ru-RU" sz="1400" dirty="0"/>
              <a:t> </a:t>
            </a:r>
            <a:r>
              <a:rPr lang="ru-RU" sz="1400" dirty="0" err="1"/>
              <a:t>рекомендації</a:t>
            </a:r>
            <a:r>
              <a:rPr lang="ru-RU" sz="1400" dirty="0"/>
              <a:t> </a:t>
            </a:r>
            <a:r>
              <a:rPr lang="ru-RU" sz="1400" dirty="0" err="1"/>
              <a:t>працівників</a:t>
            </a:r>
            <a:r>
              <a:rPr lang="ru-RU" sz="1400" dirty="0"/>
              <a:t>, </a:t>
            </a:r>
            <a:r>
              <a:rPr lang="ru-RU" sz="1400" dirty="0" err="1"/>
              <a:t>партнерів</a:t>
            </a:r>
            <a:r>
              <a:rPr lang="ru-RU" sz="1400" dirty="0"/>
              <a:t>, </a:t>
            </a:r>
            <a:r>
              <a:rPr lang="ru-RU" sz="1400" dirty="0" err="1"/>
              <a:t>клієнтів</a:t>
            </a:r>
            <a:r>
              <a:rPr lang="ru-RU" sz="1400" dirty="0"/>
              <a:t>.</a:t>
            </a:r>
            <a:br>
              <a:rPr lang="ru-RU" sz="1400" dirty="0"/>
            </a:br>
            <a:r>
              <a:rPr lang="ru-RU" sz="1400" i="1" dirty="0"/>
              <a:t>2.   </a:t>
            </a:r>
            <a:r>
              <a:rPr lang="ru-RU" sz="1400" i="1" dirty="0" err="1"/>
              <a:t>Зрозумійте</a:t>
            </a:r>
            <a:r>
              <a:rPr lang="ru-RU" sz="1400" i="1" dirty="0"/>
              <a:t>, в </a:t>
            </a:r>
            <a:r>
              <a:rPr lang="ru-RU" sz="1400" i="1" dirty="0" err="1"/>
              <a:t>чому</a:t>
            </a:r>
            <a:r>
              <a:rPr lang="ru-RU" sz="1400" i="1" dirty="0"/>
              <a:t> </a:t>
            </a:r>
            <a:r>
              <a:rPr lang="ru-RU" sz="1400" i="1" dirty="0" err="1"/>
              <a:t>може</a:t>
            </a:r>
            <a:r>
              <a:rPr lang="ru-RU" sz="1400" i="1" dirty="0"/>
              <a:t> бути ваша </a:t>
            </a:r>
            <a:r>
              <a:rPr lang="ru-RU" sz="1400" i="1" dirty="0" err="1"/>
              <a:t>цінність</a:t>
            </a:r>
            <a:r>
              <a:rPr lang="ru-RU" sz="1400" dirty="0"/>
              <a:t> для </a:t>
            </a:r>
            <a:r>
              <a:rPr lang="ru-RU" sz="1400" dirty="0" err="1"/>
              <a:t>цієї</a:t>
            </a:r>
            <a:r>
              <a:rPr lang="ru-RU" sz="1400" dirty="0"/>
              <a:t> </a:t>
            </a:r>
            <a:r>
              <a:rPr lang="ru-RU" sz="1400" dirty="0" err="1"/>
              <a:t>компанії</a:t>
            </a:r>
            <a:r>
              <a:rPr lang="ru-RU" sz="1400" dirty="0"/>
              <a:t>.</a:t>
            </a:r>
            <a:br>
              <a:rPr lang="ru-RU" sz="1400" dirty="0"/>
            </a:br>
            <a:r>
              <a:rPr lang="ru-RU" sz="1400" i="1" dirty="0"/>
              <a:t>3.   </a:t>
            </a:r>
            <a:r>
              <a:rPr lang="ru-RU" sz="1400" i="1" dirty="0" err="1"/>
              <a:t>Підготуйтесь</a:t>
            </a:r>
            <a:r>
              <a:rPr lang="ru-RU" sz="1400" i="1" dirty="0"/>
              <a:t>.</a:t>
            </a:r>
            <a:r>
              <a:rPr lang="ru-RU" sz="1400" dirty="0"/>
              <a:t> </a:t>
            </a:r>
            <a:r>
              <a:rPr lang="ru-RU" sz="1400" dirty="0" err="1"/>
              <a:t>Наприклад</a:t>
            </a:r>
            <a:r>
              <a:rPr lang="ru-RU" sz="1400" dirty="0"/>
              <a:t>, </a:t>
            </a:r>
            <a:r>
              <a:rPr lang="ru-RU" sz="1400" dirty="0" err="1"/>
              <a:t>якщо</a:t>
            </a:r>
            <a:r>
              <a:rPr lang="ru-RU" sz="1400" dirty="0"/>
              <a:t> </a:t>
            </a:r>
            <a:r>
              <a:rPr lang="ru-RU" sz="1400" dirty="0" err="1"/>
              <a:t>ви</a:t>
            </a:r>
            <a:r>
              <a:rPr lang="ru-RU" sz="1400" dirty="0"/>
              <a:t> маркетолог — </a:t>
            </a:r>
            <a:r>
              <a:rPr lang="ru-RU" sz="1400" dirty="0" err="1"/>
              <a:t>підготуйте</a:t>
            </a:r>
            <a:r>
              <a:rPr lang="ru-RU" sz="1400" dirty="0"/>
              <a:t> </a:t>
            </a:r>
            <a:r>
              <a:rPr lang="ru-RU" sz="1400" dirty="0" err="1"/>
              <a:t>аналіз</a:t>
            </a:r>
            <a:r>
              <a:rPr lang="ru-RU" sz="1400" dirty="0"/>
              <a:t> ринку і </a:t>
            </a:r>
            <a:r>
              <a:rPr lang="ru-RU" sz="1400" dirty="0" err="1"/>
              <a:t>конкурентів</a:t>
            </a:r>
            <a:r>
              <a:rPr lang="ru-RU" sz="1400" dirty="0"/>
              <a:t>, </a:t>
            </a:r>
            <a:r>
              <a:rPr lang="ru-RU" sz="1400" dirty="0" err="1"/>
              <a:t>якщо</a:t>
            </a:r>
            <a:r>
              <a:rPr lang="ru-RU" sz="1400" dirty="0"/>
              <a:t> HR — </a:t>
            </a:r>
            <a:r>
              <a:rPr lang="ru-RU" sz="1400" dirty="0" err="1"/>
              <a:t>напишіть</a:t>
            </a:r>
            <a:r>
              <a:rPr lang="ru-RU" sz="1400" dirty="0"/>
              <a:t> </a:t>
            </a:r>
            <a:r>
              <a:rPr lang="ru-RU" sz="1400" dirty="0" err="1"/>
              <a:t>стратегію</a:t>
            </a:r>
            <a:r>
              <a:rPr lang="ru-RU" sz="1400" dirty="0"/>
              <a:t> </a:t>
            </a:r>
            <a:r>
              <a:rPr lang="ru-RU" sz="1400" dirty="0" err="1"/>
              <a:t>розвитку</a:t>
            </a:r>
            <a:r>
              <a:rPr lang="ru-RU" sz="1400" dirty="0"/>
              <a:t> бренду </a:t>
            </a:r>
            <a:r>
              <a:rPr lang="ru-RU" sz="1400" dirty="0" err="1"/>
              <a:t>роботодавця</a:t>
            </a:r>
            <a:r>
              <a:rPr lang="ru-RU" sz="1400" dirty="0"/>
              <a:t>, </a:t>
            </a:r>
            <a:r>
              <a:rPr lang="ru-RU" sz="1400" dirty="0" err="1"/>
              <a:t>якщо</a:t>
            </a:r>
            <a:r>
              <a:rPr lang="ru-RU" sz="1400" dirty="0"/>
              <a:t> </a:t>
            </a:r>
            <a:r>
              <a:rPr lang="ru-RU" sz="1400" dirty="0" err="1"/>
              <a:t>продавець</a:t>
            </a:r>
            <a:r>
              <a:rPr lang="ru-RU" sz="1400" dirty="0"/>
              <a:t> — </a:t>
            </a:r>
            <a:r>
              <a:rPr lang="ru-RU" sz="1400" dirty="0" err="1"/>
              <a:t>підготуйте</a:t>
            </a:r>
            <a:r>
              <a:rPr lang="ru-RU" sz="1400" dirty="0"/>
              <a:t> список </a:t>
            </a:r>
            <a:r>
              <a:rPr lang="ru-RU" sz="1400" dirty="0" err="1"/>
              <a:t>потенційних</a:t>
            </a:r>
            <a:r>
              <a:rPr lang="ru-RU" sz="1400" dirty="0"/>
              <a:t> </a:t>
            </a:r>
            <a:r>
              <a:rPr lang="ru-RU" sz="1400" dirty="0" err="1"/>
              <a:t>клієнтів</a:t>
            </a:r>
            <a:r>
              <a:rPr lang="ru-RU" sz="1400" dirty="0"/>
              <a:t>… </a:t>
            </a:r>
            <a:r>
              <a:rPr lang="ru-RU" sz="1400" dirty="0" err="1"/>
              <a:t>Готуйтесь</a:t>
            </a:r>
            <a:r>
              <a:rPr lang="ru-RU" sz="1400" dirty="0"/>
              <a:t> так, </a:t>
            </a:r>
            <a:r>
              <a:rPr lang="ru-RU" sz="1400" dirty="0" err="1"/>
              <a:t>ніби</a:t>
            </a:r>
            <a:r>
              <a:rPr lang="ru-RU" sz="1400" dirty="0"/>
              <a:t> </a:t>
            </a:r>
            <a:r>
              <a:rPr lang="ru-RU" sz="1400" dirty="0" err="1"/>
              <a:t>ви</a:t>
            </a:r>
            <a:r>
              <a:rPr lang="ru-RU" sz="1400" dirty="0"/>
              <a:t> </a:t>
            </a:r>
            <a:r>
              <a:rPr lang="ru-RU" sz="1400" dirty="0" err="1"/>
              <a:t>отримали</a:t>
            </a:r>
            <a:r>
              <a:rPr lang="ru-RU" sz="1400" dirty="0"/>
              <a:t> </a:t>
            </a:r>
            <a:r>
              <a:rPr lang="ru-RU" sz="1400" dirty="0" err="1"/>
              <a:t>завдання</a:t>
            </a:r>
            <a:r>
              <a:rPr lang="ru-RU" sz="1400" dirty="0"/>
              <a:t> і </a:t>
            </a:r>
            <a:r>
              <a:rPr lang="ru-RU" sz="1400" dirty="0" err="1"/>
              <a:t>йдете</a:t>
            </a:r>
            <a:r>
              <a:rPr lang="ru-RU" sz="1400" dirty="0"/>
              <a:t> на </a:t>
            </a:r>
            <a:r>
              <a:rPr lang="ru-RU" sz="1400" dirty="0" err="1"/>
              <a:t>останню</a:t>
            </a:r>
            <a:r>
              <a:rPr lang="ru-RU" sz="1400" dirty="0"/>
              <a:t> </a:t>
            </a:r>
            <a:r>
              <a:rPr lang="ru-RU" sz="1400" dirty="0" err="1"/>
              <a:t>співбесіду</a:t>
            </a:r>
            <a:r>
              <a:rPr lang="ru-RU" sz="1400" dirty="0"/>
              <a:t>.</a:t>
            </a:r>
            <a:br>
              <a:rPr lang="ru-RU" sz="1400" dirty="0"/>
            </a:br>
            <a:r>
              <a:rPr lang="ru-RU" sz="1400" i="1" dirty="0"/>
              <a:t>4.   </a:t>
            </a:r>
            <a:r>
              <a:rPr lang="ru-RU" sz="1400" i="1" dirty="0" err="1"/>
              <a:t>Шукайте</a:t>
            </a:r>
            <a:r>
              <a:rPr lang="ru-RU" sz="1400" i="1" dirty="0"/>
              <a:t> </a:t>
            </a:r>
            <a:r>
              <a:rPr lang="ru-RU" sz="1400" i="1" dirty="0" err="1"/>
              <a:t>контакти</a:t>
            </a:r>
            <a:r>
              <a:rPr lang="ru-RU" sz="1400" i="1" dirty="0"/>
              <a:t> в </a:t>
            </a:r>
            <a:r>
              <a:rPr lang="ru-RU" sz="1400" i="1" dirty="0" err="1"/>
              <a:t>компанії</a:t>
            </a:r>
            <a:r>
              <a:rPr lang="ru-RU" sz="1400" b="1" dirty="0"/>
              <a:t> </a:t>
            </a:r>
            <a:r>
              <a:rPr lang="ru-RU" sz="1400" dirty="0"/>
              <a:t>— за </a:t>
            </a:r>
            <a:r>
              <a:rPr lang="ru-RU" sz="1400" dirty="0" err="1"/>
              <a:t>рекомендаціями</a:t>
            </a:r>
            <a:r>
              <a:rPr lang="ru-RU" sz="1400" dirty="0"/>
              <a:t> </a:t>
            </a:r>
            <a:r>
              <a:rPr lang="ru-RU" sz="1400" dirty="0" err="1"/>
              <a:t>чи</a:t>
            </a:r>
            <a:r>
              <a:rPr lang="ru-RU" sz="1400" dirty="0"/>
              <a:t> в </a:t>
            </a:r>
            <a:r>
              <a:rPr lang="ru-RU" sz="1400" dirty="0" err="1"/>
              <a:t>LinkedIn</a:t>
            </a:r>
            <a:r>
              <a:rPr lang="ru-RU" sz="1400" dirty="0"/>
              <a:t>. </a:t>
            </a:r>
            <a:r>
              <a:rPr lang="ru-RU" sz="1400" dirty="0" err="1"/>
              <a:t>Знайдіть</a:t>
            </a:r>
            <a:r>
              <a:rPr lang="ru-RU" sz="1400" dirty="0"/>
              <a:t> </a:t>
            </a:r>
            <a:r>
              <a:rPr lang="ru-RU" sz="1400" dirty="0" err="1"/>
              <a:t>можливість</a:t>
            </a:r>
            <a:r>
              <a:rPr lang="ru-RU" sz="1400" dirty="0"/>
              <a:t> </a:t>
            </a:r>
            <a:r>
              <a:rPr lang="ru-RU" sz="1400" dirty="0" err="1"/>
              <a:t>організувати</a:t>
            </a:r>
            <a:r>
              <a:rPr lang="ru-RU" sz="1400" dirty="0"/>
              <a:t> </a:t>
            </a:r>
            <a:r>
              <a:rPr lang="ru-RU" sz="1400" dirty="0" err="1"/>
              <a:t>зустріч</a:t>
            </a:r>
            <a:r>
              <a:rPr lang="ru-RU" sz="1400" dirty="0"/>
              <a:t>, </a:t>
            </a:r>
            <a:r>
              <a:rPr lang="ru-RU" sz="1400" dirty="0" err="1"/>
              <a:t>бажано</a:t>
            </a:r>
            <a:r>
              <a:rPr lang="ru-RU" sz="1400" dirty="0"/>
              <a:t> — з </a:t>
            </a:r>
            <a:r>
              <a:rPr lang="ru-RU" sz="1400" dirty="0" err="1"/>
              <a:t>потенційним</a:t>
            </a:r>
            <a:r>
              <a:rPr lang="ru-RU" sz="1400" dirty="0"/>
              <a:t> </a:t>
            </a:r>
            <a:r>
              <a:rPr lang="ru-RU" sz="1400" dirty="0" err="1"/>
              <a:t>керівником</a:t>
            </a:r>
            <a:r>
              <a:rPr lang="ru-RU" sz="1400" dirty="0"/>
              <a:t>. 30 </a:t>
            </a:r>
            <a:r>
              <a:rPr lang="ru-RU" sz="1400" dirty="0" err="1"/>
              <a:t>хвилин</a:t>
            </a:r>
            <a:r>
              <a:rPr lang="ru-RU" sz="1400" dirty="0"/>
              <a:t> вам </a:t>
            </a:r>
            <a:r>
              <a:rPr lang="ru-RU" sz="1400" dirty="0" err="1"/>
              <a:t>вистачить</a:t>
            </a:r>
            <a:r>
              <a:rPr lang="ru-RU" sz="1400" dirty="0"/>
              <a:t> для </a:t>
            </a:r>
            <a:r>
              <a:rPr lang="ru-RU" sz="1400" dirty="0" err="1"/>
              <a:t>першого</a:t>
            </a:r>
            <a:r>
              <a:rPr lang="ru-RU" sz="1400" dirty="0"/>
              <a:t> </a:t>
            </a:r>
            <a:r>
              <a:rPr lang="ru-RU" sz="1400" dirty="0" err="1"/>
              <a:t>знайомства</a:t>
            </a:r>
            <a:r>
              <a:rPr lang="ru-RU" sz="1400" dirty="0"/>
              <a:t> і </a:t>
            </a:r>
            <a:r>
              <a:rPr lang="ru-RU" sz="1400" dirty="0" err="1"/>
              <a:t>самопрезентації</a:t>
            </a:r>
            <a:r>
              <a:rPr lang="ru-RU" sz="1400" dirty="0"/>
              <a:t>, а </a:t>
            </a:r>
            <a:r>
              <a:rPr lang="ru-RU" sz="1400" dirty="0" err="1"/>
              <a:t>далі</a:t>
            </a:r>
            <a:r>
              <a:rPr lang="ru-RU" sz="1400" dirty="0"/>
              <a:t> — все у ваших руках 🙂</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41984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8.4. </a:t>
            </a:r>
            <a:r>
              <a:rPr lang="en-US" sz="1400" dirty="0"/>
              <a:t>HR </a:t>
            </a:r>
            <a:r>
              <a:rPr lang="en-US" sz="1400" dirty="0" err="1"/>
              <a:t>interwiew</a:t>
            </a:r>
            <a:r>
              <a:rPr lang="uk-UA" sz="1400" dirty="0"/>
              <a:t>: хід бесіди та що має оцінити </a:t>
            </a:r>
            <a:r>
              <a:rPr lang="uk-UA" sz="1400" dirty="0" err="1"/>
              <a:t>рекрутер</a:t>
            </a:r>
            <a:endParaRPr lang="ru-RU" sz="1400" dirty="0"/>
          </a:p>
          <a:p>
            <a:r>
              <a:rPr lang="ru-RU" sz="1400" b="1" dirty="0"/>
              <a:t>HR</a:t>
            </a:r>
            <a:r>
              <a:rPr lang="uk-UA" sz="1400" b="1" dirty="0" err="1"/>
              <a:t>-інтерв’ю</a:t>
            </a:r>
            <a:r>
              <a:rPr lang="uk-UA" sz="1400" b="1" dirty="0"/>
              <a:t>: розбір типових помилок</a:t>
            </a:r>
            <a:endParaRPr lang="ru-RU" sz="1400" dirty="0"/>
          </a:p>
          <a:p>
            <a:r>
              <a:rPr lang="uk-UA" sz="1400" dirty="0"/>
              <a:t>Рішення про найм програмістів та</a:t>
            </a:r>
            <a:r>
              <a:rPr lang="ru-RU" sz="1400" dirty="0"/>
              <a:t> </a:t>
            </a:r>
            <a:r>
              <a:rPr lang="uk-UA" sz="1400" dirty="0"/>
              <a:t>інших технічних спеціалістів зазвичай приймають </a:t>
            </a:r>
            <a:r>
              <a:rPr lang="uk-UA" sz="1400" dirty="0" err="1"/>
              <a:t>тім-</a:t>
            </a:r>
            <a:r>
              <a:rPr lang="uk-UA" sz="1400" dirty="0"/>
              <a:t> та</a:t>
            </a:r>
            <a:r>
              <a:rPr lang="ru-RU" sz="1400" dirty="0"/>
              <a:t> </a:t>
            </a:r>
            <a:r>
              <a:rPr lang="uk-UA" sz="1400" dirty="0" err="1"/>
              <a:t>техліди</a:t>
            </a:r>
            <a:r>
              <a:rPr lang="uk-UA" sz="1400" dirty="0"/>
              <a:t> їхніх майбутніх команд. </a:t>
            </a:r>
            <a:r>
              <a:rPr lang="ru-RU" sz="1400" dirty="0" err="1"/>
              <a:t>Проте</a:t>
            </a:r>
            <a:r>
              <a:rPr lang="ru-RU" sz="1400" dirty="0"/>
              <a:t> </a:t>
            </a:r>
            <a:r>
              <a:rPr lang="ru-RU" sz="1400" dirty="0" err="1"/>
              <a:t>первинне</a:t>
            </a:r>
            <a:r>
              <a:rPr lang="ru-RU" sz="1400" dirty="0"/>
              <a:t> </a:t>
            </a:r>
            <a:r>
              <a:rPr lang="ru-RU" sz="1400" dirty="0" err="1"/>
              <a:t>інтерв’ю</a:t>
            </a:r>
            <a:r>
              <a:rPr lang="ru-RU" sz="1400" dirty="0"/>
              <a:t> проходить </a:t>
            </a:r>
            <a:r>
              <a:rPr lang="ru-RU" sz="1400" dirty="0" err="1"/>
              <a:t>саме</a:t>
            </a:r>
            <a:r>
              <a:rPr lang="ru-RU" sz="1400" dirty="0"/>
              <a:t> з HR-менеджером, </a:t>
            </a:r>
            <a:r>
              <a:rPr lang="ru-RU" sz="1400" dirty="0" err="1"/>
              <a:t>який</a:t>
            </a:r>
            <a:r>
              <a:rPr lang="ru-RU" sz="1400" dirty="0"/>
              <a:t> дивиться, </a:t>
            </a:r>
            <a:r>
              <a:rPr lang="ru-RU" sz="1400" dirty="0" err="1"/>
              <a:t>наскільки</a:t>
            </a:r>
            <a:r>
              <a:rPr lang="ru-RU" sz="1400" dirty="0"/>
              <a:t> кандидат </a:t>
            </a:r>
            <a:r>
              <a:rPr lang="ru-RU" sz="1400" dirty="0" err="1"/>
              <a:t>загалом</a:t>
            </a:r>
            <a:r>
              <a:rPr lang="ru-RU" sz="1400" dirty="0"/>
              <a:t> </a:t>
            </a:r>
            <a:r>
              <a:rPr lang="ru-RU" sz="1400" dirty="0" err="1"/>
              <a:t>відповідає</a:t>
            </a:r>
            <a:r>
              <a:rPr lang="ru-RU" sz="1400" dirty="0"/>
              <a:t> </a:t>
            </a:r>
            <a:r>
              <a:rPr lang="ru-RU" sz="1400" dirty="0" err="1"/>
              <a:t>компанії</a:t>
            </a:r>
            <a:r>
              <a:rPr lang="ru-RU" sz="1400" dirty="0"/>
              <a:t> і </a:t>
            </a:r>
            <a:r>
              <a:rPr lang="ru-RU" sz="1400" dirty="0" err="1"/>
              <a:t>чи</a:t>
            </a:r>
            <a:r>
              <a:rPr lang="ru-RU" sz="1400" dirty="0"/>
              <a:t> </a:t>
            </a:r>
            <a:r>
              <a:rPr lang="ru-RU" sz="1400" dirty="0" err="1"/>
              <a:t>варто</a:t>
            </a:r>
            <a:r>
              <a:rPr lang="ru-RU" sz="1400" dirty="0"/>
              <a:t> «</a:t>
            </a:r>
            <a:r>
              <a:rPr lang="ru-RU" sz="1400" dirty="0" err="1"/>
              <a:t>пропускати</a:t>
            </a:r>
            <a:r>
              <a:rPr lang="ru-RU" sz="1400" dirty="0"/>
              <a:t>» </a:t>
            </a:r>
            <a:r>
              <a:rPr lang="ru-RU" sz="1400" dirty="0" err="1"/>
              <a:t>його</a:t>
            </a:r>
            <a:r>
              <a:rPr lang="ru-RU" sz="1400" dirty="0"/>
              <a:t> </a:t>
            </a:r>
            <a:r>
              <a:rPr lang="ru-RU" sz="1400" dirty="0" err="1"/>
              <a:t>далі</a:t>
            </a:r>
            <a:r>
              <a:rPr lang="ru-RU" sz="1400" dirty="0"/>
              <a:t>, на </a:t>
            </a:r>
            <a:r>
              <a:rPr lang="ru-RU" sz="1400" dirty="0" err="1"/>
              <a:t>наступні</a:t>
            </a:r>
            <a:r>
              <a:rPr lang="ru-RU" sz="1400" dirty="0"/>
              <a:t> </a:t>
            </a:r>
            <a:r>
              <a:rPr lang="ru-RU" sz="1400" dirty="0" err="1"/>
              <a:t>етапи</a:t>
            </a:r>
            <a:r>
              <a:rPr lang="ru-RU" sz="1400" dirty="0"/>
              <a:t> </a:t>
            </a:r>
            <a:r>
              <a:rPr lang="ru-RU" sz="1400" dirty="0" err="1"/>
              <a:t>співбесіди</a:t>
            </a:r>
            <a:r>
              <a:rPr lang="ru-RU" sz="1400" dirty="0"/>
              <a:t>. </a:t>
            </a:r>
          </a:p>
          <a:p>
            <a:r>
              <a:rPr lang="ru-RU" sz="1400" b="1" dirty="0" err="1"/>
              <a:t>Спілкування</a:t>
            </a:r>
            <a:r>
              <a:rPr lang="ru-RU" sz="1400" b="1" dirty="0"/>
              <a:t> до </a:t>
            </a:r>
            <a:r>
              <a:rPr lang="ru-RU" sz="1400" b="1" dirty="0" err="1"/>
              <a:t>очної</a:t>
            </a:r>
            <a:r>
              <a:rPr lang="ru-RU" sz="1400" b="1" dirty="0"/>
              <a:t> </a:t>
            </a:r>
            <a:r>
              <a:rPr lang="ru-RU" sz="1400" b="1" dirty="0" err="1"/>
              <a:t>зустрічі</a:t>
            </a:r>
            <a:endParaRPr lang="ru-RU" sz="1400" dirty="0"/>
          </a:p>
          <a:p>
            <a:r>
              <a:rPr lang="ru-RU" sz="1400" dirty="0" err="1"/>
              <a:t>Зазвичай</a:t>
            </a:r>
            <a:r>
              <a:rPr lang="ru-RU" sz="1400" dirty="0"/>
              <a:t> до того як </a:t>
            </a:r>
            <a:r>
              <a:rPr lang="ru-RU" sz="1400" dirty="0" err="1"/>
              <a:t>призначити</a:t>
            </a:r>
            <a:r>
              <a:rPr lang="ru-RU" sz="1400" dirty="0"/>
              <a:t> </a:t>
            </a:r>
            <a:r>
              <a:rPr lang="ru-RU" sz="1400" dirty="0" err="1"/>
              <a:t>інтерв’ю</a:t>
            </a:r>
            <a:r>
              <a:rPr lang="ru-RU" sz="1400" dirty="0"/>
              <a:t> в </a:t>
            </a:r>
            <a:r>
              <a:rPr lang="ru-RU" sz="1400" dirty="0" err="1"/>
              <a:t>офісі</a:t>
            </a:r>
            <a:r>
              <a:rPr lang="ru-RU" sz="1400" dirty="0"/>
              <a:t>, </a:t>
            </a:r>
            <a:r>
              <a:rPr lang="ru-RU" sz="1400" dirty="0" err="1"/>
              <a:t>представники</a:t>
            </a:r>
            <a:r>
              <a:rPr lang="ru-RU" sz="1400" dirty="0"/>
              <a:t> </a:t>
            </a:r>
            <a:r>
              <a:rPr lang="ru-RU" sz="1400" dirty="0" err="1"/>
              <a:t>компанії</a:t>
            </a:r>
            <a:r>
              <a:rPr lang="ru-RU" sz="1400" dirty="0"/>
              <a:t> </a:t>
            </a:r>
            <a:r>
              <a:rPr lang="ru-RU" sz="1400" dirty="0" err="1"/>
              <a:t>спілкуються</a:t>
            </a:r>
            <a:r>
              <a:rPr lang="ru-RU" sz="1400" dirty="0"/>
              <a:t> з кандидатом заочно. Мета </a:t>
            </a:r>
            <a:r>
              <a:rPr lang="ru-RU" sz="1400" dirty="0" err="1"/>
              <a:t>телефонної</a:t>
            </a:r>
            <a:r>
              <a:rPr lang="ru-RU" sz="1400" dirty="0"/>
              <a:t> </a:t>
            </a:r>
            <a:r>
              <a:rPr lang="ru-RU" sz="1400" dirty="0" err="1"/>
              <a:t>розмови</a:t>
            </a:r>
            <a:r>
              <a:rPr lang="ru-RU" sz="1400" dirty="0"/>
              <a:t> (</a:t>
            </a:r>
            <a:r>
              <a:rPr lang="ru-RU" sz="1400" dirty="0" err="1"/>
              <a:t>або</a:t>
            </a:r>
            <a:r>
              <a:rPr lang="ru-RU" sz="1400" dirty="0"/>
              <a:t> </a:t>
            </a:r>
            <a:r>
              <a:rPr lang="ru-RU" sz="1400" dirty="0" err="1"/>
              <a:t>листування</a:t>
            </a:r>
            <a:r>
              <a:rPr lang="ru-RU" sz="1400" dirty="0"/>
              <a:t> в </a:t>
            </a:r>
            <a:r>
              <a:rPr lang="ru-RU" sz="1400" dirty="0" err="1"/>
              <a:t>чаті</a:t>
            </a:r>
            <a:r>
              <a:rPr lang="ru-RU" sz="1400" dirty="0"/>
              <a:t>) для рекрутера </a:t>
            </a:r>
            <a:r>
              <a:rPr lang="ru-RU" sz="1400" dirty="0" err="1"/>
              <a:t>чи</a:t>
            </a:r>
            <a:r>
              <a:rPr lang="ru-RU" sz="1400" dirty="0"/>
              <a:t> HR-менеджера — як </a:t>
            </a:r>
            <a:r>
              <a:rPr lang="ru-RU" sz="1400" dirty="0" err="1"/>
              <a:t>надати</a:t>
            </a:r>
            <a:r>
              <a:rPr lang="ru-RU" sz="1400" dirty="0"/>
              <a:t> </a:t>
            </a:r>
            <a:r>
              <a:rPr lang="ru-RU" sz="1400" dirty="0" err="1"/>
              <a:t>інформацію</a:t>
            </a:r>
            <a:r>
              <a:rPr lang="ru-RU" sz="1400" dirty="0"/>
              <a:t> про </a:t>
            </a:r>
            <a:r>
              <a:rPr lang="ru-RU" sz="1400" dirty="0" err="1"/>
              <a:t>вакансію</a:t>
            </a:r>
            <a:r>
              <a:rPr lang="ru-RU" sz="1400" dirty="0"/>
              <a:t>, так і </a:t>
            </a:r>
            <a:r>
              <a:rPr lang="ru-RU" sz="1400" dirty="0" err="1"/>
              <a:t>уточнити</a:t>
            </a:r>
            <a:r>
              <a:rPr lang="ru-RU" sz="1400" dirty="0"/>
              <a:t> </a:t>
            </a:r>
            <a:r>
              <a:rPr lang="ru-RU" sz="1400" dirty="0" err="1"/>
              <a:t>нюанси</a:t>
            </a:r>
            <a:r>
              <a:rPr lang="ru-RU" sz="1400" dirty="0"/>
              <a:t> резюме </a:t>
            </a:r>
            <a:r>
              <a:rPr lang="ru-RU" sz="1400" dirty="0" err="1"/>
              <a:t>спеціаліста</a:t>
            </a:r>
            <a:r>
              <a:rPr lang="ru-RU" sz="1400" dirty="0"/>
              <a:t>, </a:t>
            </a:r>
            <a:r>
              <a:rPr lang="ru-RU" sz="1400" dirty="0" err="1"/>
              <a:t>переконатись</a:t>
            </a:r>
            <a:r>
              <a:rPr lang="ru-RU" sz="1400" dirty="0"/>
              <a:t>, </a:t>
            </a:r>
            <a:r>
              <a:rPr lang="ru-RU" sz="1400" dirty="0" err="1"/>
              <a:t>що</a:t>
            </a:r>
            <a:r>
              <a:rPr lang="ru-RU" sz="1400" dirty="0"/>
              <a:t> </a:t>
            </a:r>
            <a:r>
              <a:rPr lang="ru-RU" sz="1400" dirty="0" err="1"/>
              <a:t>людині</a:t>
            </a:r>
            <a:r>
              <a:rPr lang="ru-RU" sz="1400" dirty="0"/>
              <a:t> </a:t>
            </a:r>
            <a:r>
              <a:rPr lang="ru-RU" sz="1400" dirty="0" err="1"/>
              <a:t>цікава</a:t>
            </a:r>
            <a:r>
              <a:rPr lang="ru-RU" sz="1400" dirty="0"/>
              <a:t> </a:t>
            </a:r>
            <a:r>
              <a:rPr lang="ru-RU" sz="1400" dirty="0" err="1"/>
              <a:t>позиція</a:t>
            </a:r>
            <a:r>
              <a:rPr lang="ru-RU" sz="1400" dirty="0"/>
              <a:t>, вона </a:t>
            </a:r>
            <a:r>
              <a:rPr lang="ru-RU" sz="1400" dirty="0" err="1"/>
              <a:t>має</a:t>
            </a:r>
            <a:r>
              <a:rPr lang="ru-RU" sz="1400" dirty="0"/>
              <a:t> </a:t>
            </a:r>
            <a:r>
              <a:rPr lang="ru-RU" sz="1400" dirty="0" err="1"/>
              <a:t>необхідний</a:t>
            </a:r>
            <a:r>
              <a:rPr lang="ru-RU" sz="1400" dirty="0"/>
              <a:t> </a:t>
            </a:r>
            <a:r>
              <a:rPr lang="ru-RU" sz="1400" dirty="0" err="1"/>
              <a:t>досвід</a:t>
            </a:r>
            <a:r>
              <a:rPr lang="ru-RU" sz="1400" dirty="0"/>
              <a:t> та </a:t>
            </a:r>
            <a:r>
              <a:rPr lang="ru-RU" sz="1400" dirty="0" err="1"/>
              <a:t>володіє</a:t>
            </a:r>
            <a:r>
              <a:rPr lang="ru-RU" sz="1400" dirty="0"/>
              <a:t> </a:t>
            </a:r>
            <a:r>
              <a:rPr lang="ru-RU" sz="1400" dirty="0" err="1"/>
              <a:t>достатнім</a:t>
            </a:r>
            <a:r>
              <a:rPr lang="ru-RU" sz="1400" dirty="0"/>
              <a:t> </a:t>
            </a:r>
            <a:r>
              <a:rPr lang="ru-RU" sz="1400" dirty="0" err="1"/>
              <a:t>рівнем</a:t>
            </a:r>
            <a:r>
              <a:rPr lang="ru-RU" sz="1400" dirty="0"/>
              <a:t> </a:t>
            </a:r>
            <a:r>
              <a:rPr lang="ru-RU" sz="1400" dirty="0" err="1"/>
              <a:t>англійської</a:t>
            </a:r>
            <a:r>
              <a:rPr lang="ru-RU" sz="1400" dirty="0"/>
              <a:t>.</a:t>
            </a:r>
          </a:p>
          <a:p>
            <a:r>
              <a:rPr lang="ru-RU" sz="1400" dirty="0"/>
              <a:t>«</a:t>
            </a:r>
            <a:r>
              <a:rPr lang="ru-RU" sz="1400" dirty="0" err="1"/>
              <a:t>Типові</a:t>
            </a:r>
            <a:r>
              <a:rPr lang="ru-RU" sz="1400" dirty="0"/>
              <a:t> </a:t>
            </a:r>
            <a:r>
              <a:rPr lang="ru-RU" sz="1400" dirty="0" err="1" smtClean="0"/>
              <a:t>помилки</a:t>
            </a:r>
            <a:r>
              <a:rPr lang="ru-RU" sz="1400" dirty="0" smtClean="0"/>
              <a:t>»:</a:t>
            </a:r>
          </a:p>
          <a:p>
            <a:pPr lvl="0"/>
            <a:r>
              <a:rPr lang="ru-RU" sz="1400" dirty="0" err="1"/>
              <a:t>говорити</a:t>
            </a:r>
            <a:r>
              <a:rPr lang="ru-RU" sz="1400" dirty="0"/>
              <a:t> рекрутеру, </a:t>
            </a:r>
            <a:r>
              <a:rPr lang="ru-RU" sz="1400" dirty="0" err="1"/>
              <a:t>що</a:t>
            </a:r>
            <a:r>
              <a:rPr lang="ru-RU" sz="1400" dirty="0"/>
              <a:t> </a:t>
            </a:r>
            <a:r>
              <a:rPr lang="ru-RU" sz="1400" dirty="0" err="1"/>
              <a:t>ви</a:t>
            </a:r>
            <a:r>
              <a:rPr lang="ru-RU" sz="1400" dirty="0"/>
              <a:t> категорично не </a:t>
            </a:r>
            <a:r>
              <a:rPr lang="ru-RU" sz="1400" dirty="0" err="1"/>
              <a:t>пам’ятаєте</a:t>
            </a:r>
            <a:r>
              <a:rPr lang="ru-RU" sz="1400" dirty="0"/>
              <a:t>, на яку </a:t>
            </a:r>
            <a:r>
              <a:rPr lang="ru-RU" sz="1400" dirty="0" err="1"/>
              <a:t>вакансію</a:t>
            </a:r>
            <a:r>
              <a:rPr lang="ru-RU" sz="1400" dirty="0"/>
              <a:t> </a:t>
            </a:r>
            <a:r>
              <a:rPr lang="ru-RU" sz="1400" dirty="0" err="1"/>
              <a:t>відправляли</a:t>
            </a:r>
            <a:r>
              <a:rPr lang="ru-RU" sz="1400" dirty="0"/>
              <a:t> резюме і </a:t>
            </a:r>
            <a:r>
              <a:rPr lang="ru-RU" sz="1400" dirty="0" err="1"/>
              <a:t>що</a:t>
            </a:r>
            <a:r>
              <a:rPr lang="ru-RU" sz="1400" dirty="0"/>
              <a:t> </a:t>
            </a:r>
            <a:r>
              <a:rPr lang="ru-RU" sz="1400" dirty="0" err="1"/>
              <a:t>це</a:t>
            </a:r>
            <a:r>
              <a:rPr lang="ru-RU" sz="1400" dirty="0"/>
              <a:t> </a:t>
            </a:r>
            <a:r>
              <a:rPr lang="ru-RU" sz="1400" dirty="0" err="1"/>
              <a:t>взагалі</a:t>
            </a:r>
            <a:r>
              <a:rPr lang="ru-RU" sz="1400" dirty="0"/>
              <a:t> за </a:t>
            </a:r>
            <a:r>
              <a:rPr lang="ru-RU" sz="1400" dirty="0" err="1"/>
              <a:t>компанія</a:t>
            </a:r>
            <a:r>
              <a:rPr lang="ru-RU" sz="1400" dirty="0"/>
              <a:t> (</a:t>
            </a:r>
            <a:r>
              <a:rPr lang="ru-RU" sz="1400" dirty="0" err="1"/>
              <a:t>багато</a:t>
            </a:r>
            <a:r>
              <a:rPr lang="ru-RU" sz="1400" dirty="0"/>
              <a:t> у мене, </a:t>
            </a:r>
            <a:r>
              <a:rPr lang="ru-RU" sz="1400" dirty="0" err="1"/>
              <a:t>мовляв</a:t>
            </a:r>
            <a:r>
              <a:rPr lang="ru-RU" sz="1400" dirty="0"/>
              <a:t>, вас, </a:t>
            </a:r>
            <a:r>
              <a:rPr lang="ru-RU" sz="1400" dirty="0" err="1"/>
              <a:t>всіх</a:t>
            </a:r>
            <a:r>
              <a:rPr lang="ru-RU" sz="1400" dirty="0"/>
              <a:t> не </a:t>
            </a:r>
            <a:r>
              <a:rPr lang="ru-RU" sz="1400" dirty="0" err="1"/>
              <a:t>згадаєш</a:t>
            </a:r>
            <a:r>
              <a:rPr lang="ru-RU" sz="1400" dirty="0"/>
              <a:t>). Мало кому </a:t>
            </a:r>
            <a:r>
              <a:rPr lang="ru-RU" sz="1400" dirty="0" err="1"/>
              <a:t>цікавий</a:t>
            </a:r>
            <a:r>
              <a:rPr lang="ru-RU" sz="1400" dirty="0"/>
              <a:t> кандидат, </a:t>
            </a:r>
            <a:r>
              <a:rPr lang="ru-RU" sz="1400" dirty="0" err="1"/>
              <a:t>що</a:t>
            </a:r>
            <a:r>
              <a:rPr lang="ru-RU" sz="1400" dirty="0"/>
              <a:t> просто </a:t>
            </a:r>
            <a:r>
              <a:rPr lang="ru-RU" sz="1400" dirty="0" err="1"/>
              <a:t>робить</a:t>
            </a:r>
            <a:r>
              <a:rPr lang="ru-RU" sz="1400" dirty="0"/>
              <a:t> </a:t>
            </a:r>
            <a:r>
              <a:rPr lang="ru-RU" sz="1400" dirty="0" err="1"/>
              <a:t>розсилку</a:t>
            </a:r>
            <a:r>
              <a:rPr lang="ru-RU" sz="1400" dirty="0"/>
              <a:t> по </a:t>
            </a:r>
            <a:r>
              <a:rPr lang="ru-RU" sz="1400" dirty="0" err="1"/>
              <a:t>компаніям</a:t>
            </a:r>
            <a:r>
              <a:rPr lang="ru-RU" sz="1400" dirty="0"/>
              <a:t> „</a:t>
            </a:r>
            <a:r>
              <a:rPr lang="ru-RU" sz="1400" dirty="0" err="1"/>
              <a:t>наосліп</a:t>
            </a:r>
            <a:r>
              <a:rPr lang="ru-RU" sz="1400" dirty="0"/>
              <a:t>“.</a:t>
            </a:r>
            <a:br>
              <a:rPr lang="ru-RU" sz="1400" dirty="0"/>
            </a:br>
            <a:r>
              <a:rPr lang="ru-RU" sz="1400" dirty="0"/>
              <a:t>Вам же некомфортно, коли рекрутер </a:t>
            </a:r>
            <a:r>
              <a:rPr lang="ru-RU" sz="1400" dirty="0" err="1"/>
              <a:t>плутає</a:t>
            </a:r>
            <a:r>
              <a:rPr lang="ru-RU" sz="1400" dirty="0"/>
              <a:t> ваше </a:t>
            </a:r>
            <a:r>
              <a:rPr lang="ru-RU" sz="1400" dirty="0" err="1"/>
              <a:t>ім’я</a:t>
            </a:r>
            <a:r>
              <a:rPr lang="ru-RU" sz="1400" dirty="0"/>
              <a:t> і стек </a:t>
            </a:r>
            <a:r>
              <a:rPr lang="ru-RU" sz="1400" dirty="0" err="1"/>
              <a:t>технологій</a:t>
            </a:r>
            <a:r>
              <a:rPr lang="ru-RU" sz="1400" dirty="0"/>
              <a:t>, </a:t>
            </a:r>
            <a:r>
              <a:rPr lang="ru-RU" sz="1400" dirty="0" err="1"/>
              <a:t>сватає</a:t>
            </a:r>
            <a:r>
              <a:rPr lang="ru-RU" sz="1400" dirty="0"/>
              <a:t> вам </a:t>
            </a:r>
            <a:r>
              <a:rPr lang="ru-RU" sz="1400" dirty="0" err="1"/>
              <a:t>Java</a:t>
            </a:r>
            <a:r>
              <a:rPr lang="ru-RU" sz="1400" dirty="0"/>
              <a:t>, коли </a:t>
            </a:r>
            <a:r>
              <a:rPr lang="ru-RU" sz="1400" dirty="0" err="1"/>
              <a:t>ви</a:t>
            </a:r>
            <a:r>
              <a:rPr lang="ru-RU" sz="1400" dirty="0"/>
              <a:t> </a:t>
            </a:r>
            <a:r>
              <a:rPr lang="ru-RU" sz="1400" dirty="0" err="1"/>
              <a:t>JavaScript</a:t>
            </a:r>
            <a:r>
              <a:rPr lang="ru-RU" sz="1400" dirty="0"/>
              <a:t> :)</a:t>
            </a:r>
          </a:p>
          <a:p>
            <a:pPr lvl="0"/>
            <a:r>
              <a:rPr lang="ru-RU" sz="1400" dirty="0" err="1"/>
              <a:t>відповідати</a:t>
            </a:r>
            <a:r>
              <a:rPr lang="ru-RU" sz="1400" dirty="0"/>
              <a:t> коротко і </a:t>
            </a:r>
            <a:r>
              <a:rPr lang="ru-RU" sz="1400" dirty="0" err="1"/>
              <a:t>зверхньо</a:t>
            </a:r>
            <a:r>
              <a:rPr lang="ru-RU" sz="1400" dirty="0"/>
              <a:t>;</a:t>
            </a:r>
          </a:p>
          <a:p>
            <a:pPr lvl="0"/>
            <a:r>
              <a:rPr lang="ru-RU" sz="1400" dirty="0" err="1"/>
              <a:t>критикувати</a:t>
            </a:r>
            <a:r>
              <a:rPr lang="ru-RU" sz="1400" dirty="0"/>
              <a:t> рекрутера;</a:t>
            </a:r>
          </a:p>
          <a:p>
            <a:pPr lvl="0"/>
            <a:r>
              <a:rPr lang="ru-RU" sz="1400" dirty="0" err="1"/>
              <a:t>задавати</a:t>
            </a:r>
            <a:r>
              <a:rPr lang="ru-RU" sz="1400" dirty="0"/>
              <a:t> рекрутеру </a:t>
            </a:r>
            <a:r>
              <a:rPr lang="ru-RU" sz="1400" dirty="0" err="1"/>
              <a:t>занадто</a:t>
            </a:r>
            <a:r>
              <a:rPr lang="ru-RU" sz="1400" dirty="0"/>
              <a:t> </a:t>
            </a:r>
            <a:r>
              <a:rPr lang="ru-RU" sz="1400" dirty="0" err="1"/>
              <a:t>вузькі</a:t>
            </a:r>
            <a:r>
              <a:rPr lang="ru-RU" sz="1400" dirty="0"/>
              <a:t> </a:t>
            </a:r>
            <a:r>
              <a:rPr lang="ru-RU" sz="1400" dirty="0" err="1"/>
              <a:t>питання</a:t>
            </a:r>
            <a:r>
              <a:rPr lang="ru-RU" sz="1400" dirty="0"/>
              <a:t> (поза зоною </a:t>
            </a:r>
            <a:r>
              <a:rPr lang="ru-RU" sz="1400" dirty="0" err="1"/>
              <a:t>компетенції</a:t>
            </a:r>
            <a:r>
              <a:rPr lang="ru-RU" sz="1400" dirty="0"/>
              <a:t>);</a:t>
            </a:r>
          </a:p>
          <a:p>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9550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Опис посади та профіль посади за своїм змістом не є синонімами. Профіль посади – це узагальнена комплексна характеристика посади, що визначає зміст виконуваної роботи на посаді. Профіль посади містить лише загальну інформацію про роботу на певній посаді та вимоги цієї посади до працівника (освітньо-кваліфікаційний рівень, необхідні знання та вміння, які повинна мати посадова особа для належного виконання завдань, передбачених посадою). </a:t>
            </a:r>
            <a:endParaRPr lang="ru-RU" sz="1400" dirty="0"/>
          </a:p>
          <a:p>
            <a:r>
              <a:rPr lang="uk-UA" sz="1400" dirty="0"/>
              <a:t>На противагу цьому, опис посади – це документ, який містить інформацію про мету існування (призначення) посади, сферу повноважень/відповідальності, умови роботи, із зазначенням підпорядкування даної посади в організаційній структурі органу влади, а також вимоги до посади та вимоги посади до працівника ( її кваліфікації, що дозволять посадовій особі ефективно виконувати передбачені посадою завдання). Орган влади (роботодавець) складає профіль посади у випадку прийняття рішення про створення нової посади в рамках організаційної структури органу влади, на основі якої служба персоналу розробляє детальний документ – опис посади</a:t>
            </a:r>
            <a:r>
              <a:rPr lang="uk-UA" sz="1400" dirty="0" smtClean="0"/>
              <a:t>.</a:t>
            </a:r>
          </a:p>
          <a:p>
            <a:r>
              <a:rPr lang="uk-UA" sz="1400" dirty="0"/>
              <a:t>Профіль посади при цьому як документ має внутрішнє призначення та слугує допоміжним інструментом для служби персоналу у роботі з кадрами, в основному задля процесу відбору та набору на державну службу. Можна стверджувати, що профіль посади є складовою частиною опису посади, який слугує основою для підготовки дієвого оголошення про проведення конкурсного випробування на вакантні посади державних службовців.</a:t>
            </a:r>
            <a:endParaRPr lang="ru-RU" sz="1400" dirty="0"/>
          </a:p>
          <a:p>
            <a:r>
              <a:rPr lang="ru-RU" sz="1400" dirty="0"/>
              <a:t>Для </a:t>
            </a:r>
            <a:r>
              <a:rPr lang="ru-RU" sz="1400" dirty="0" err="1"/>
              <a:t>чого</a:t>
            </a:r>
            <a:r>
              <a:rPr lang="ru-RU" sz="1400" dirty="0"/>
              <a:t> </a:t>
            </a:r>
            <a:r>
              <a:rPr lang="ru-RU" sz="1400" dirty="0" err="1"/>
              <a:t>потрібно</a:t>
            </a:r>
            <a:r>
              <a:rPr lang="ru-RU" sz="1400" dirty="0"/>
              <a:t> </a:t>
            </a:r>
            <a:r>
              <a:rPr lang="ru-RU" sz="1400" dirty="0" err="1"/>
              <a:t>розробляти</a:t>
            </a:r>
            <a:r>
              <a:rPr lang="ru-RU" sz="1400" dirty="0"/>
              <a:t> </a:t>
            </a:r>
            <a:r>
              <a:rPr lang="ru-RU" sz="1400" dirty="0" err="1"/>
              <a:t>опис</a:t>
            </a:r>
            <a:r>
              <a:rPr lang="ru-RU" sz="1400" dirty="0"/>
              <a:t> посади? Метою </a:t>
            </a:r>
            <a:r>
              <a:rPr lang="ru-RU" sz="1400" dirty="0" err="1"/>
              <a:t>запровадження</a:t>
            </a:r>
            <a:r>
              <a:rPr lang="ru-RU" sz="1400" dirty="0"/>
              <a:t> </a:t>
            </a:r>
            <a:r>
              <a:rPr lang="ru-RU" sz="1400" dirty="0" err="1"/>
              <a:t>опису</a:t>
            </a:r>
            <a:r>
              <a:rPr lang="ru-RU" sz="1400" dirty="0"/>
              <a:t> посади є </a:t>
            </a:r>
            <a:r>
              <a:rPr lang="ru-RU" sz="1400" dirty="0" err="1"/>
              <a:t>надання</a:t>
            </a:r>
            <a:r>
              <a:rPr lang="ru-RU" sz="1400" dirty="0"/>
              <a:t> точного, </a:t>
            </a:r>
            <a:r>
              <a:rPr lang="ru-RU" sz="1400" dirty="0" err="1"/>
              <a:t>стислого</a:t>
            </a:r>
            <a:r>
              <a:rPr lang="ru-RU" sz="1400" dirty="0"/>
              <a:t> </a:t>
            </a:r>
            <a:r>
              <a:rPr lang="ru-RU" sz="1400" dirty="0" err="1"/>
              <a:t>опису</a:t>
            </a:r>
            <a:r>
              <a:rPr lang="ru-RU" sz="1400" dirty="0"/>
              <a:t> </a:t>
            </a:r>
            <a:r>
              <a:rPr lang="ru-RU" sz="1400" dirty="0" err="1"/>
              <a:t>місця</a:t>
            </a:r>
            <a:r>
              <a:rPr lang="ru-RU" sz="1400" dirty="0"/>
              <a:t> посади в </a:t>
            </a:r>
            <a:r>
              <a:rPr lang="ru-RU" sz="1400" dirty="0" err="1"/>
              <a:t>організаційній</a:t>
            </a:r>
            <a:r>
              <a:rPr lang="ru-RU" sz="1400" dirty="0"/>
              <a:t> </a:t>
            </a:r>
            <a:r>
              <a:rPr lang="ru-RU" sz="1400" dirty="0" err="1"/>
              <a:t>структурі</a:t>
            </a:r>
            <a:r>
              <a:rPr lang="ru-RU" sz="1400" dirty="0"/>
              <a:t>, </a:t>
            </a:r>
            <a:r>
              <a:rPr lang="ru-RU" sz="1400" dirty="0" err="1"/>
              <a:t>головних</a:t>
            </a:r>
            <a:r>
              <a:rPr lang="ru-RU" sz="1400" dirty="0"/>
              <a:t> </a:t>
            </a:r>
            <a:r>
              <a:rPr lang="ru-RU" sz="1400" dirty="0" err="1"/>
              <a:t>завдань</a:t>
            </a:r>
            <a:r>
              <a:rPr lang="ru-RU" sz="1400" dirty="0"/>
              <a:t> і </a:t>
            </a:r>
            <a:r>
              <a:rPr lang="ru-RU" sz="1400" dirty="0" err="1"/>
              <a:t>основних</a:t>
            </a:r>
            <a:r>
              <a:rPr lang="ru-RU" sz="1400" dirty="0"/>
              <a:t> </a:t>
            </a:r>
            <a:r>
              <a:rPr lang="ru-RU" sz="1400" dirty="0" err="1"/>
              <a:t>обов'язків</a:t>
            </a:r>
            <a:r>
              <a:rPr lang="ru-RU" sz="1400" dirty="0"/>
              <a:t> на </a:t>
            </a:r>
            <a:r>
              <a:rPr lang="ru-RU" sz="1400" dirty="0" err="1"/>
              <a:t>посаді</a:t>
            </a:r>
            <a:r>
              <a:rPr lang="ru-RU" sz="1400" dirty="0"/>
              <a:t>, а </a:t>
            </a:r>
            <a:r>
              <a:rPr lang="ru-RU" sz="1400" dirty="0" err="1"/>
              <a:t>також</a:t>
            </a:r>
            <a:r>
              <a:rPr lang="ru-RU" sz="1400" dirty="0"/>
              <a:t> </a:t>
            </a:r>
            <a:r>
              <a:rPr lang="ru-RU" sz="1400" dirty="0" err="1"/>
              <a:t>ключових</a:t>
            </a:r>
            <a:r>
              <a:rPr lang="ru-RU" sz="1400" dirty="0"/>
              <a:t> </a:t>
            </a:r>
            <a:r>
              <a:rPr lang="ru-RU" sz="1400" dirty="0" err="1"/>
              <a:t>навичок</a:t>
            </a:r>
            <a:r>
              <a:rPr lang="ru-RU" sz="1400" dirty="0"/>
              <a:t>, </a:t>
            </a:r>
            <a:r>
              <a:rPr lang="ru-RU" sz="1400" dirty="0" err="1"/>
              <a:t>знань</a:t>
            </a:r>
            <a:r>
              <a:rPr lang="ru-RU" sz="1400" dirty="0"/>
              <a:t> та </a:t>
            </a:r>
            <a:r>
              <a:rPr lang="ru-RU" sz="1400" dirty="0" err="1"/>
              <a:t>вмінь</a:t>
            </a:r>
            <a:r>
              <a:rPr lang="ru-RU" sz="1400" dirty="0"/>
              <a:t>, </a:t>
            </a:r>
            <a:r>
              <a:rPr lang="ru-RU" sz="1400" dirty="0" err="1"/>
              <a:t>досвіду</a:t>
            </a:r>
            <a:r>
              <a:rPr lang="ru-RU" sz="1400" dirty="0"/>
              <a:t>, </a:t>
            </a:r>
            <a:r>
              <a:rPr lang="ru-RU" sz="1400" dirty="0" err="1"/>
              <a:t>необхідних</a:t>
            </a:r>
            <a:r>
              <a:rPr lang="ru-RU" sz="1400" dirty="0"/>
              <a:t> для </a:t>
            </a:r>
            <a:r>
              <a:rPr lang="ru-RU" sz="1400" dirty="0" err="1"/>
              <a:t>ефективного</a:t>
            </a:r>
            <a:r>
              <a:rPr lang="ru-RU" sz="1400" dirty="0"/>
              <a:t> </a:t>
            </a:r>
            <a:r>
              <a:rPr lang="ru-RU" sz="1400" dirty="0" err="1"/>
              <a:t>виконання</a:t>
            </a:r>
            <a:r>
              <a:rPr lang="ru-RU" sz="1400" dirty="0"/>
              <a:t> </a:t>
            </a:r>
            <a:r>
              <a:rPr lang="ru-RU" sz="1400" dirty="0" err="1"/>
              <a:t>функцій</a:t>
            </a:r>
            <a:r>
              <a:rPr lang="ru-RU" sz="1400" dirty="0"/>
              <a:t> на </a:t>
            </a:r>
            <a:r>
              <a:rPr lang="ru-RU" sz="1400" dirty="0" err="1"/>
              <a:t>певній</a:t>
            </a:r>
            <a:r>
              <a:rPr lang="ru-RU" sz="1400" dirty="0"/>
              <a:t> </a:t>
            </a:r>
            <a:r>
              <a:rPr lang="ru-RU" sz="1400" dirty="0" err="1"/>
              <a:t>посаді</a:t>
            </a:r>
            <a:r>
              <a:rPr lang="uk-UA" sz="1400" dirty="0"/>
              <a:t>.</a:t>
            </a:r>
            <a:endParaRPr lang="ru-RU" sz="1400" dirty="0"/>
          </a:p>
          <a:p>
            <a:r>
              <a:rPr lang="uk-UA" sz="1400" dirty="0"/>
              <a:t>Описовий формат документу Опис посади державної служби, представлений в описовому форматі, зазвичай, подає інформацію в чотирьох основних розділах. </a:t>
            </a:r>
            <a:endParaRPr lang="ru-RU" sz="1400" dirty="0"/>
          </a:p>
          <a:p>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5139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pPr lvl="0"/>
            <a:r>
              <a:rPr lang="ru-RU" sz="1400" dirty="0" err="1"/>
              <a:t>насамперед</a:t>
            </a:r>
            <a:r>
              <a:rPr lang="ru-RU" sz="1400" dirty="0"/>
              <a:t> </a:t>
            </a:r>
            <a:r>
              <a:rPr lang="ru-RU" sz="1400" dirty="0" err="1"/>
              <a:t>цікавитися</a:t>
            </a:r>
            <a:r>
              <a:rPr lang="ru-RU" sz="1400" dirty="0"/>
              <a:t> зарплатою (особливо </a:t>
            </a:r>
            <a:r>
              <a:rPr lang="ru-RU" sz="1400" dirty="0" err="1"/>
              <a:t>якщо</a:t>
            </a:r>
            <a:r>
              <a:rPr lang="ru-RU" sz="1400" dirty="0"/>
              <a:t> </a:t>
            </a:r>
            <a:r>
              <a:rPr lang="ru-RU" sz="1400" dirty="0" err="1"/>
              <a:t>ви</a:t>
            </a:r>
            <a:r>
              <a:rPr lang="ru-RU" sz="1400" dirty="0"/>
              <a:t> </a:t>
            </a:r>
            <a:r>
              <a:rPr lang="ru-RU" sz="1400" dirty="0" err="1"/>
              <a:t>самі</a:t>
            </a:r>
            <a:r>
              <a:rPr lang="ru-RU" sz="1400" dirty="0"/>
              <a:t> „постукали“ на </a:t>
            </a:r>
            <a:r>
              <a:rPr lang="ru-RU" sz="1400" dirty="0" err="1"/>
              <a:t>вакансію</a:t>
            </a:r>
            <a:r>
              <a:rPr lang="ru-RU" sz="1400" dirty="0"/>
              <a:t>);</a:t>
            </a:r>
          </a:p>
          <a:p>
            <a:pPr lvl="0"/>
            <a:r>
              <a:rPr lang="ru-RU" sz="1400" dirty="0" err="1"/>
              <a:t>цікавитися</a:t>
            </a:r>
            <a:r>
              <a:rPr lang="ru-RU" sz="1400" dirty="0"/>
              <a:t> </a:t>
            </a:r>
            <a:r>
              <a:rPr lang="ru-RU" sz="1400" dirty="0" err="1"/>
              <a:t>гігієнічними</a:t>
            </a:r>
            <a:r>
              <a:rPr lang="ru-RU" sz="1400" dirty="0"/>
              <a:t> </a:t>
            </a:r>
            <a:r>
              <a:rPr lang="ru-RU" sz="1400" dirty="0" err="1"/>
              <a:t>дрібницями</a:t>
            </a:r>
            <a:r>
              <a:rPr lang="ru-RU" sz="1400" dirty="0"/>
              <a:t> при </a:t>
            </a:r>
            <a:r>
              <a:rPr lang="ru-RU" sz="1400" dirty="0" err="1"/>
              <a:t>першому</a:t>
            </a:r>
            <a:r>
              <a:rPr lang="ru-RU" sz="1400" dirty="0"/>
              <a:t> ж </a:t>
            </a:r>
            <a:r>
              <a:rPr lang="ru-RU" sz="1400" dirty="0" err="1"/>
              <a:t>контакті</a:t>
            </a:r>
            <a:r>
              <a:rPr lang="ru-RU" sz="1400" dirty="0"/>
              <a:t>. </a:t>
            </a:r>
            <a:r>
              <a:rPr lang="ru-RU" sz="1400" dirty="0" err="1"/>
              <a:t>Наприклад</a:t>
            </a:r>
            <a:r>
              <a:rPr lang="ru-RU" sz="1400" dirty="0"/>
              <a:t>: </a:t>
            </a:r>
            <a:r>
              <a:rPr lang="ru-RU" sz="1400" dirty="0" err="1"/>
              <a:t>мені</a:t>
            </a:r>
            <a:r>
              <a:rPr lang="ru-RU" sz="1400" dirty="0"/>
              <a:t> тут недавно кандидат на </a:t>
            </a:r>
            <a:r>
              <a:rPr lang="ru-RU" sz="1400" dirty="0" err="1"/>
              <a:t>питання</a:t>
            </a:r>
            <a:r>
              <a:rPr lang="ru-RU" sz="1400" dirty="0"/>
              <a:t>: „</a:t>
            </a:r>
            <a:r>
              <a:rPr lang="ru-RU" sz="1400" dirty="0" err="1"/>
              <a:t>Що</a:t>
            </a:r>
            <a:r>
              <a:rPr lang="ru-RU" sz="1400" dirty="0"/>
              <a:t> вас </a:t>
            </a:r>
            <a:r>
              <a:rPr lang="ru-RU" sz="1400" dirty="0" err="1"/>
              <a:t>драйвить</a:t>
            </a:r>
            <a:r>
              <a:rPr lang="ru-RU" sz="1400" dirty="0"/>
              <a:t> в </a:t>
            </a:r>
            <a:r>
              <a:rPr lang="ru-RU" sz="1400" dirty="0" err="1"/>
              <a:t>роботі</a:t>
            </a:r>
            <a:r>
              <a:rPr lang="ru-RU" sz="1400" dirty="0"/>
              <a:t>, </a:t>
            </a:r>
            <a:r>
              <a:rPr lang="ru-RU" sz="1400" dirty="0" err="1"/>
              <a:t>що</a:t>
            </a:r>
            <a:r>
              <a:rPr lang="ru-RU" sz="1400" dirty="0"/>
              <a:t> головне </a:t>
            </a:r>
            <a:r>
              <a:rPr lang="ru-RU" sz="1400" dirty="0" err="1"/>
              <a:t>має</a:t>
            </a:r>
            <a:r>
              <a:rPr lang="ru-RU" sz="1400" dirty="0"/>
              <a:t> в </a:t>
            </a:r>
            <a:r>
              <a:rPr lang="ru-RU" sz="1400" dirty="0" err="1"/>
              <a:t>ній</a:t>
            </a:r>
            <a:r>
              <a:rPr lang="ru-RU" sz="1400" dirty="0"/>
              <a:t> бути, </a:t>
            </a:r>
            <a:r>
              <a:rPr lang="ru-RU" sz="1400" dirty="0" err="1"/>
              <a:t>щоб</a:t>
            </a:r>
            <a:r>
              <a:rPr lang="ru-RU" sz="1400" dirty="0"/>
              <a:t> </a:t>
            </a:r>
            <a:r>
              <a:rPr lang="ru-RU" sz="1400" dirty="0" err="1"/>
              <a:t>вранці</a:t>
            </a:r>
            <a:r>
              <a:rPr lang="ru-RU" sz="1400" dirty="0"/>
              <a:t> </a:t>
            </a:r>
            <a:r>
              <a:rPr lang="ru-RU" sz="1400" dirty="0" err="1"/>
              <a:t>хотілося</a:t>
            </a:r>
            <a:r>
              <a:rPr lang="ru-RU" sz="1400" dirty="0"/>
              <a:t> </a:t>
            </a:r>
            <a:r>
              <a:rPr lang="ru-RU" sz="1400" dirty="0" err="1"/>
              <a:t>летіти</a:t>
            </a:r>
            <a:r>
              <a:rPr lang="ru-RU" sz="1400" dirty="0"/>
              <a:t> в </a:t>
            </a:r>
            <a:r>
              <a:rPr lang="ru-RU" sz="1400" dirty="0" err="1"/>
              <a:t>офіс</a:t>
            </a:r>
            <a:r>
              <a:rPr lang="ru-RU" sz="1400" dirty="0"/>
              <a:t>?“ </a:t>
            </a:r>
            <a:r>
              <a:rPr lang="ru-RU" sz="1400" dirty="0" err="1"/>
              <a:t>відповів</a:t>
            </a:r>
            <a:r>
              <a:rPr lang="ru-RU" sz="1400" dirty="0"/>
              <a:t> так: „Ну ... (пауза по </a:t>
            </a:r>
            <a:r>
              <a:rPr lang="ru-RU" sz="1400" dirty="0" err="1"/>
              <a:t>Станіславському</a:t>
            </a:r>
            <a:r>
              <a:rPr lang="ru-RU" sz="1400" dirty="0"/>
              <a:t>)... не люблю, коли </a:t>
            </a:r>
            <a:r>
              <a:rPr lang="ru-RU" sz="1400" dirty="0" err="1"/>
              <a:t>кондиціонер</a:t>
            </a:r>
            <a:r>
              <a:rPr lang="ru-RU" sz="1400" dirty="0"/>
              <a:t> </a:t>
            </a:r>
            <a:r>
              <a:rPr lang="ru-RU" sz="1400" dirty="0" err="1"/>
              <a:t>дуже</a:t>
            </a:r>
            <a:r>
              <a:rPr lang="ru-RU" sz="1400" dirty="0"/>
              <a:t> </a:t>
            </a:r>
            <a:r>
              <a:rPr lang="ru-RU" sz="1400" dirty="0" err="1"/>
              <a:t>дме</a:t>
            </a:r>
            <a:r>
              <a:rPr lang="ru-RU" sz="1400" dirty="0"/>
              <a:t>, </a:t>
            </a:r>
            <a:r>
              <a:rPr lang="ru-RU" sz="1400" dirty="0" err="1"/>
              <a:t>це</a:t>
            </a:r>
            <a:r>
              <a:rPr lang="ru-RU" sz="1400" dirty="0"/>
              <a:t> некомфортно“;</a:t>
            </a:r>
          </a:p>
          <a:p>
            <a:pPr lvl="0"/>
            <a:r>
              <a:rPr lang="ru-RU" sz="1400" dirty="0" err="1"/>
              <a:t>відповідати</a:t>
            </a:r>
            <a:r>
              <a:rPr lang="ru-RU" sz="1400" dirty="0"/>
              <a:t> не на те </a:t>
            </a:r>
            <a:r>
              <a:rPr lang="ru-RU" sz="1400" dirty="0" err="1"/>
              <a:t>запитання</a:t>
            </a:r>
            <a:r>
              <a:rPr lang="ru-RU" sz="1400" dirty="0"/>
              <a:t>, яке </a:t>
            </a:r>
            <a:r>
              <a:rPr lang="ru-RU" sz="1400" dirty="0" err="1"/>
              <a:t>було</a:t>
            </a:r>
            <a:r>
              <a:rPr lang="ru-RU" sz="1400" dirty="0"/>
              <a:t> поставлено (див. </a:t>
            </a:r>
            <a:r>
              <a:rPr lang="ru-RU" sz="1400" dirty="0" err="1"/>
              <a:t>попередній</a:t>
            </a:r>
            <a:r>
              <a:rPr lang="ru-RU" sz="1400" dirty="0"/>
              <a:t> приклад);</a:t>
            </a:r>
          </a:p>
          <a:p>
            <a:pPr lvl="0"/>
            <a:r>
              <a:rPr lang="ru-RU" sz="1400" dirty="0"/>
              <a:t>не </a:t>
            </a:r>
            <a:r>
              <a:rPr lang="ru-RU" sz="1400" dirty="0" err="1"/>
              <a:t>ставити</a:t>
            </a:r>
            <a:r>
              <a:rPr lang="ru-RU" sz="1400" dirty="0"/>
              <a:t> </a:t>
            </a:r>
            <a:r>
              <a:rPr lang="ru-RU" sz="1400" dirty="0" err="1"/>
              <a:t>жодного</a:t>
            </a:r>
            <a:r>
              <a:rPr lang="ru-RU" sz="1400" dirty="0"/>
              <a:t> </a:t>
            </a:r>
            <a:r>
              <a:rPr lang="ru-RU" sz="1400" dirty="0" err="1"/>
              <a:t>питання</a:t>
            </a:r>
            <a:r>
              <a:rPr lang="ru-RU" sz="1400" dirty="0"/>
              <a:t> </a:t>
            </a:r>
            <a:r>
              <a:rPr lang="ru-RU" sz="1400" dirty="0" err="1"/>
              <a:t>взагалі</a:t>
            </a:r>
            <a:r>
              <a:rPr lang="ru-RU" sz="1400" dirty="0"/>
              <a:t> (</a:t>
            </a:r>
            <a:r>
              <a:rPr lang="ru-RU" sz="1400" dirty="0" err="1"/>
              <a:t>ні</a:t>
            </a:r>
            <a:r>
              <a:rPr lang="ru-RU" sz="1400" dirty="0"/>
              <a:t> </a:t>
            </a:r>
            <a:r>
              <a:rPr lang="ru-RU" sz="1400" dirty="0" err="1"/>
              <a:t>ключових</a:t>
            </a:r>
            <a:r>
              <a:rPr lang="ru-RU" sz="1400" dirty="0"/>
              <a:t>, </a:t>
            </a:r>
            <a:r>
              <a:rPr lang="ru-RU" sz="1400" dirty="0" err="1"/>
              <a:t>ні</a:t>
            </a:r>
            <a:r>
              <a:rPr lang="ru-RU" sz="1400" dirty="0"/>
              <a:t> </a:t>
            </a:r>
            <a:r>
              <a:rPr lang="ru-RU" sz="1400" dirty="0" err="1"/>
              <a:t>уточнюючих</a:t>
            </a:r>
            <a:r>
              <a:rPr lang="ru-RU" sz="1400" dirty="0"/>
              <a:t>). </a:t>
            </a:r>
            <a:r>
              <a:rPr lang="ru-RU" sz="1400" dirty="0" err="1"/>
              <a:t>Це</a:t>
            </a:r>
            <a:r>
              <a:rPr lang="ru-RU" sz="1400" dirty="0"/>
              <a:t> </a:t>
            </a:r>
            <a:r>
              <a:rPr lang="ru-RU" sz="1400" dirty="0" err="1"/>
              <a:t>теж</a:t>
            </a:r>
            <a:r>
              <a:rPr lang="ru-RU" sz="1400" dirty="0"/>
              <a:t> </a:t>
            </a:r>
            <a:r>
              <a:rPr lang="ru-RU" sz="1400" dirty="0" err="1"/>
              <a:t>трактується</a:t>
            </a:r>
            <a:r>
              <a:rPr lang="ru-RU" sz="1400" dirty="0"/>
              <a:t>, як </a:t>
            </a:r>
            <a:r>
              <a:rPr lang="ru-RU" sz="1400" dirty="0" err="1"/>
              <a:t>низька</a:t>
            </a:r>
            <a:r>
              <a:rPr lang="ru-RU" sz="1400" dirty="0"/>
              <a:t> </a:t>
            </a:r>
            <a:r>
              <a:rPr lang="ru-RU" sz="1400" dirty="0" err="1"/>
              <a:t>зацікавленість</a:t>
            </a:r>
            <a:r>
              <a:rPr lang="ru-RU" sz="1400" dirty="0"/>
              <a:t>».</a:t>
            </a:r>
          </a:p>
          <a:p>
            <a:r>
              <a:rPr lang="ru-RU" sz="1400" dirty="0" err="1"/>
              <a:t>Підставою</a:t>
            </a:r>
            <a:r>
              <a:rPr lang="ru-RU" sz="1400" dirty="0"/>
              <a:t> для </a:t>
            </a:r>
            <a:r>
              <a:rPr lang="ru-RU" sz="1400" dirty="0" err="1"/>
              <a:t>відмови</a:t>
            </a:r>
            <a:r>
              <a:rPr lang="ru-RU" sz="1400" dirty="0"/>
              <a:t> на </a:t>
            </a:r>
            <a:r>
              <a:rPr lang="ru-RU" sz="1400" dirty="0" err="1"/>
              <a:t>етапі</a:t>
            </a:r>
            <a:r>
              <a:rPr lang="ru-RU" sz="1400" dirty="0"/>
              <a:t> телефонного </a:t>
            </a:r>
            <a:r>
              <a:rPr lang="ru-RU" sz="1400" dirty="0" err="1"/>
              <a:t>інтерв’ю</a:t>
            </a:r>
            <a:r>
              <a:rPr lang="ru-RU" sz="1400" dirty="0"/>
              <a:t> </a:t>
            </a:r>
            <a:r>
              <a:rPr lang="ru-RU" sz="1400" dirty="0" err="1"/>
              <a:t>зазвичай</a:t>
            </a:r>
            <a:r>
              <a:rPr lang="ru-RU" sz="1400" dirty="0"/>
              <a:t> </a:t>
            </a:r>
            <a:r>
              <a:rPr lang="ru-RU" sz="1400" dirty="0" err="1"/>
              <a:t>слугує</a:t>
            </a:r>
            <a:r>
              <a:rPr lang="ru-RU" sz="1400" dirty="0"/>
              <a:t> </a:t>
            </a:r>
            <a:r>
              <a:rPr lang="ru-RU" sz="1400" dirty="0" err="1"/>
              <a:t>недостатнє</a:t>
            </a:r>
            <a:r>
              <a:rPr lang="ru-RU" sz="1400" dirty="0"/>
              <a:t> </a:t>
            </a:r>
            <a:r>
              <a:rPr lang="ru-RU" sz="1400" dirty="0" err="1"/>
              <a:t>знання</a:t>
            </a:r>
            <a:r>
              <a:rPr lang="ru-RU" sz="1400" dirty="0"/>
              <a:t> </a:t>
            </a:r>
            <a:r>
              <a:rPr lang="ru-RU" sz="1400" dirty="0" err="1"/>
              <a:t>англійської</a:t>
            </a:r>
            <a:r>
              <a:rPr lang="ru-RU" sz="1400" dirty="0"/>
              <a:t> </a:t>
            </a:r>
            <a:r>
              <a:rPr lang="ru-RU" sz="1400" dirty="0" err="1"/>
              <a:t>або</a:t>
            </a:r>
            <a:r>
              <a:rPr lang="ru-RU" sz="1400" dirty="0"/>
              <a:t> </a:t>
            </a:r>
            <a:r>
              <a:rPr lang="ru-RU" sz="1400" dirty="0" err="1"/>
              <a:t>загальна</a:t>
            </a:r>
            <a:r>
              <a:rPr lang="ru-RU" sz="1400" dirty="0"/>
              <a:t> </a:t>
            </a:r>
            <a:r>
              <a:rPr lang="ru-RU" sz="1400" dirty="0" err="1"/>
              <a:t>невідповідність</a:t>
            </a:r>
            <a:r>
              <a:rPr lang="ru-RU" sz="1400" dirty="0"/>
              <a:t> </a:t>
            </a:r>
            <a:r>
              <a:rPr lang="ru-RU" sz="1400" dirty="0" err="1"/>
              <a:t>профілю</a:t>
            </a:r>
            <a:r>
              <a:rPr lang="ru-RU" sz="1400" dirty="0"/>
              <a:t> кандидата </a:t>
            </a:r>
            <a:r>
              <a:rPr lang="ru-RU" sz="1400" dirty="0" err="1"/>
              <a:t>вакансії</a:t>
            </a:r>
            <a:r>
              <a:rPr lang="ru-RU" sz="1400" dirty="0"/>
              <a:t>, недостача релевантного </a:t>
            </a:r>
            <a:r>
              <a:rPr lang="ru-RU" sz="1400" dirty="0" err="1"/>
              <a:t>досвіду</a:t>
            </a:r>
            <a:r>
              <a:rPr lang="ru-RU" sz="1400" dirty="0"/>
              <a:t>. </a:t>
            </a:r>
          </a:p>
          <a:p>
            <a:r>
              <a:rPr lang="ru-RU" sz="1400" b="1" dirty="0" err="1"/>
              <a:t>Очне</a:t>
            </a:r>
            <a:r>
              <a:rPr lang="ru-RU" sz="1400" b="1" dirty="0"/>
              <a:t> </a:t>
            </a:r>
            <a:r>
              <a:rPr lang="ru-RU" sz="1400" b="1" dirty="0" err="1"/>
              <a:t>інтерв’ю</a:t>
            </a:r>
            <a:endParaRPr lang="ru-RU" sz="1400" dirty="0"/>
          </a:p>
          <a:p>
            <a:r>
              <a:rPr lang="ru-RU" sz="1400" dirty="0"/>
              <a:t>На HR-</a:t>
            </a:r>
            <a:r>
              <a:rPr lang="ru-RU" sz="1400" dirty="0" err="1"/>
              <a:t>інтерв’ю</a:t>
            </a:r>
            <a:r>
              <a:rPr lang="ru-RU" sz="1400" dirty="0"/>
              <a:t> </a:t>
            </a:r>
            <a:r>
              <a:rPr lang="ru-RU" sz="1400" dirty="0" err="1"/>
              <a:t>представник</a:t>
            </a:r>
            <a:r>
              <a:rPr lang="ru-RU" sz="1400" dirty="0"/>
              <a:t> </a:t>
            </a:r>
            <a:r>
              <a:rPr lang="ru-RU" sz="1400" dirty="0" err="1"/>
              <a:t>компанії</a:t>
            </a:r>
            <a:r>
              <a:rPr lang="ru-RU" sz="1400" dirty="0"/>
              <a:t> </a:t>
            </a:r>
            <a:r>
              <a:rPr lang="ru-RU" sz="1400" dirty="0" err="1"/>
              <a:t>оцінює</a:t>
            </a:r>
            <a:r>
              <a:rPr lang="ru-RU" sz="1400" dirty="0"/>
              <a:t> </a:t>
            </a:r>
            <a:r>
              <a:rPr lang="ru-RU" sz="1400" dirty="0" err="1"/>
              <a:t>soft</a:t>
            </a:r>
            <a:r>
              <a:rPr lang="ru-RU" sz="1400" dirty="0"/>
              <a:t> </a:t>
            </a:r>
            <a:r>
              <a:rPr lang="ru-RU" sz="1400" dirty="0" err="1"/>
              <a:t>skills</a:t>
            </a:r>
            <a:r>
              <a:rPr lang="ru-RU" sz="1400" dirty="0"/>
              <a:t> кандидата та </a:t>
            </a:r>
            <a:r>
              <a:rPr lang="ru-RU" sz="1400" dirty="0" err="1"/>
              <a:t>його</a:t>
            </a:r>
            <a:r>
              <a:rPr lang="ru-RU" sz="1400" dirty="0"/>
              <a:t> </a:t>
            </a:r>
            <a:r>
              <a:rPr lang="ru-RU" sz="1400" dirty="0" err="1"/>
              <a:t>відповідність</a:t>
            </a:r>
            <a:r>
              <a:rPr lang="ru-RU" sz="1400" dirty="0"/>
              <a:t> </a:t>
            </a:r>
            <a:r>
              <a:rPr lang="ru-RU" sz="1400" dirty="0" err="1"/>
              <a:t>корпоративній</a:t>
            </a:r>
            <a:r>
              <a:rPr lang="ru-RU" sz="1400" dirty="0"/>
              <a:t> </a:t>
            </a:r>
            <a:r>
              <a:rPr lang="ru-RU" sz="1400" dirty="0" err="1"/>
              <a:t>культурі</a:t>
            </a:r>
            <a:r>
              <a:rPr lang="ru-RU" sz="1400" dirty="0"/>
              <a:t>. Для </a:t>
            </a:r>
            <a:r>
              <a:rPr lang="ru-RU" sz="1400" dirty="0" err="1"/>
              <a:t>такої</a:t>
            </a:r>
            <a:r>
              <a:rPr lang="ru-RU" sz="1400" dirty="0"/>
              <a:t> </a:t>
            </a:r>
            <a:r>
              <a:rPr lang="ru-RU" sz="1400" dirty="0" err="1"/>
              <a:t>співбесіди</a:t>
            </a:r>
            <a:r>
              <a:rPr lang="ru-RU" sz="1400" dirty="0"/>
              <a:t> </a:t>
            </a:r>
            <a:r>
              <a:rPr lang="ru-RU" sz="1400" dirty="0" err="1"/>
              <a:t>спеціалісту</a:t>
            </a:r>
            <a:r>
              <a:rPr lang="ru-RU" sz="1400" dirty="0"/>
              <a:t> </a:t>
            </a:r>
            <a:r>
              <a:rPr lang="ru-RU" sz="1400" dirty="0" err="1"/>
              <a:t>варто</a:t>
            </a:r>
            <a:r>
              <a:rPr lang="ru-RU" sz="1400" dirty="0"/>
              <a:t> </a:t>
            </a:r>
            <a:r>
              <a:rPr lang="ru-RU" sz="1400" dirty="0" err="1"/>
              <a:t>підготувати</a:t>
            </a:r>
            <a:r>
              <a:rPr lang="ru-RU" sz="1400" dirty="0"/>
              <a:t> </a:t>
            </a:r>
            <a:r>
              <a:rPr lang="ru-RU" sz="1400" dirty="0" err="1"/>
              <a:t>свої</a:t>
            </a:r>
            <a:r>
              <a:rPr lang="ru-RU" sz="1400" dirty="0"/>
              <a:t> </a:t>
            </a:r>
            <a:r>
              <a:rPr lang="ru-RU" sz="1400" dirty="0" err="1"/>
              <a:t>питання</a:t>
            </a:r>
            <a:r>
              <a:rPr lang="ru-RU" sz="1400" dirty="0"/>
              <a:t> та </a:t>
            </a:r>
            <a:r>
              <a:rPr lang="ru-RU" sz="1400" dirty="0" err="1"/>
              <a:t>розповідь</a:t>
            </a:r>
            <a:r>
              <a:rPr lang="ru-RU" sz="1400" dirty="0"/>
              <a:t> про </a:t>
            </a:r>
            <a:r>
              <a:rPr lang="ru-RU" sz="1400" dirty="0" err="1"/>
              <a:t>свій</a:t>
            </a:r>
            <a:r>
              <a:rPr lang="ru-RU" sz="1400" dirty="0"/>
              <a:t> </a:t>
            </a:r>
            <a:r>
              <a:rPr lang="ru-RU" sz="1400" dirty="0" err="1"/>
              <a:t>досвід</a:t>
            </a:r>
            <a:r>
              <a:rPr lang="ru-RU" sz="1400" dirty="0"/>
              <a:t> та </a:t>
            </a:r>
            <a:r>
              <a:rPr lang="ru-RU" sz="1400" dirty="0" err="1"/>
              <a:t>вподобання</a:t>
            </a:r>
            <a:r>
              <a:rPr lang="ru-RU" sz="1400" dirty="0"/>
              <a:t>, у </a:t>
            </a:r>
            <a:r>
              <a:rPr lang="ru-RU" sz="1400" dirty="0" err="1"/>
              <a:t>ході</a:t>
            </a:r>
            <a:r>
              <a:rPr lang="ru-RU" sz="1400" dirty="0"/>
              <a:t> </a:t>
            </a:r>
            <a:r>
              <a:rPr lang="ru-RU" sz="1400" dirty="0" err="1"/>
              <a:t>інтерв’ю</a:t>
            </a:r>
            <a:r>
              <a:rPr lang="ru-RU" sz="1400" dirty="0"/>
              <a:t> бути </a:t>
            </a:r>
            <a:r>
              <a:rPr lang="ru-RU" sz="1400" dirty="0" err="1"/>
              <a:t>активним</a:t>
            </a:r>
            <a:r>
              <a:rPr lang="ru-RU" sz="1400" dirty="0"/>
              <a:t>, </a:t>
            </a:r>
            <a:r>
              <a:rPr lang="ru-RU" sz="1400" dirty="0" err="1"/>
              <a:t>намагатись</a:t>
            </a:r>
            <a:r>
              <a:rPr lang="ru-RU" sz="1400" dirty="0"/>
              <a:t> </a:t>
            </a:r>
            <a:r>
              <a:rPr lang="ru-RU" sz="1400" dirty="0" err="1"/>
              <a:t>відповідати</a:t>
            </a:r>
            <a:r>
              <a:rPr lang="ru-RU" sz="1400" dirty="0"/>
              <a:t> </a:t>
            </a:r>
            <a:r>
              <a:rPr lang="ru-RU" sz="1400" dirty="0" err="1"/>
              <a:t>щиро</a:t>
            </a:r>
            <a:r>
              <a:rPr lang="ru-RU" sz="1400" dirty="0"/>
              <a:t>, «не для галочки»</a:t>
            </a:r>
          </a:p>
          <a:p>
            <a:r>
              <a:rPr lang="ru-RU" sz="1400" dirty="0" err="1"/>
              <a:t>Якщо</a:t>
            </a:r>
            <a:r>
              <a:rPr lang="ru-RU" sz="1400" dirty="0"/>
              <a:t> </a:t>
            </a:r>
            <a:r>
              <a:rPr lang="ru-RU" sz="1400" dirty="0" err="1"/>
              <a:t>ви</a:t>
            </a:r>
            <a:r>
              <a:rPr lang="ru-RU" sz="1400" dirty="0"/>
              <a:t> в </a:t>
            </a:r>
            <a:r>
              <a:rPr lang="ru-RU" sz="1400" dirty="0" err="1"/>
              <a:t>ході</a:t>
            </a:r>
            <a:r>
              <a:rPr lang="ru-RU" sz="1400" dirty="0"/>
              <a:t> </a:t>
            </a:r>
            <a:r>
              <a:rPr lang="ru-RU" sz="1400" dirty="0" err="1"/>
              <a:t>розмови</a:t>
            </a:r>
            <a:r>
              <a:rPr lang="ru-RU" sz="1400" dirty="0"/>
              <a:t> </a:t>
            </a:r>
            <a:r>
              <a:rPr lang="ru-RU" sz="1400" dirty="0" err="1"/>
              <a:t>зрозуміли</a:t>
            </a:r>
            <a:r>
              <a:rPr lang="ru-RU" sz="1400" dirty="0"/>
              <a:t>, </a:t>
            </a:r>
            <a:r>
              <a:rPr lang="ru-RU" sz="1400" dirty="0" err="1"/>
              <a:t>що</a:t>
            </a:r>
            <a:r>
              <a:rPr lang="ru-RU" sz="1400" dirty="0"/>
              <a:t> </a:t>
            </a:r>
            <a:r>
              <a:rPr lang="ru-RU" sz="1400" dirty="0" err="1"/>
              <a:t>вакансія</a:t>
            </a:r>
            <a:r>
              <a:rPr lang="ru-RU" sz="1400" dirty="0"/>
              <a:t> вам не </a:t>
            </a:r>
            <a:r>
              <a:rPr lang="ru-RU" sz="1400" dirty="0" err="1"/>
              <a:t>підходить</a:t>
            </a:r>
            <a:r>
              <a:rPr lang="ru-RU" sz="1400" dirty="0"/>
              <a:t>, то </a:t>
            </a:r>
            <a:r>
              <a:rPr lang="ru-RU" sz="1400" dirty="0" err="1"/>
              <a:t>краще</a:t>
            </a:r>
            <a:r>
              <a:rPr lang="ru-RU" sz="1400" dirty="0"/>
              <a:t> </a:t>
            </a:r>
            <a:r>
              <a:rPr lang="ru-RU" sz="1400" dirty="0" err="1"/>
              <a:t>сказати</a:t>
            </a:r>
            <a:r>
              <a:rPr lang="ru-RU" sz="1400" dirty="0"/>
              <a:t> прямо, а не </a:t>
            </a:r>
            <a:r>
              <a:rPr lang="ru-RU" sz="1400" dirty="0" err="1"/>
              <a:t>намагатись</a:t>
            </a:r>
            <a:r>
              <a:rPr lang="ru-RU" sz="1400" dirty="0"/>
              <a:t> </a:t>
            </a:r>
            <a:r>
              <a:rPr lang="ru-RU" sz="1400" dirty="0" err="1"/>
              <a:t>завершити</a:t>
            </a:r>
            <a:r>
              <a:rPr lang="ru-RU" sz="1400" dirty="0"/>
              <a:t> </a:t>
            </a:r>
            <a:r>
              <a:rPr lang="ru-RU" sz="1400" dirty="0" err="1"/>
              <a:t>інтерв’ю</a:t>
            </a:r>
            <a:r>
              <a:rPr lang="ru-RU" sz="1400" dirty="0"/>
              <a:t>, не </a:t>
            </a:r>
            <a:r>
              <a:rPr lang="ru-RU" sz="1400" dirty="0" err="1"/>
              <a:t>пояснюючи</a:t>
            </a:r>
            <a:r>
              <a:rPr lang="ru-RU" sz="1400" dirty="0"/>
              <a:t> причин. В такому </a:t>
            </a:r>
            <a:r>
              <a:rPr lang="ru-RU" sz="1400" dirty="0" err="1"/>
              <a:t>випадку</a:t>
            </a:r>
            <a:r>
              <a:rPr lang="ru-RU" sz="1400" dirty="0"/>
              <a:t>, </a:t>
            </a:r>
            <a:r>
              <a:rPr lang="ru-RU" sz="1400" dirty="0" err="1"/>
              <a:t>можливо</a:t>
            </a:r>
            <a:r>
              <a:rPr lang="ru-RU" sz="1400" dirty="0"/>
              <a:t>, </a:t>
            </a:r>
            <a:r>
              <a:rPr lang="ru-RU" sz="1400" dirty="0" err="1"/>
              <a:t>компанія</a:t>
            </a:r>
            <a:r>
              <a:rPr lang="ru-RU" sz="1400" dirty="0"/>
              <a:t> </a:t>
            </a:r>
            <a:r>
              <a:rPr lang="ru-RU" sz="1400" dirty="0" err="1"/>
              <a:t>запропонує</a:t>
            </a:r>
            <a:r>
              <a:rPr lang="ru-RU" sz="1400" dirty="0"/>
              <a:t> </a:t>
            </a:r>
            <a:r>
              <a:rPr lang="ru-RU" sz="1400" dirty="0" err="1"/>
              <a:t>іншу</a:t>
            </a:r>
            <a:r>
              <a:rPr lang="ru-RU" sz="1400" dirty="0"/>
              <a:t> </a:t>
            </a:r>
            <a:r>
              <a:rPr lang="ru-RU" sz="1400" dirty="0" err="1"/>
              <a:t>позицію</a:t>
            </a:r>
            <a:r>
              <a:rPr lang="ru-RU" sz="1400" dirty="0"/>
              <a:t> (зараз </a:t>
            </a:r>
            <a:r>
              <a:rPr lang="ru-RU" sz="1400" dirty="0" err="1"/>
              <a:t>або</a:t>
            </a:r>
            <a:r>
              <a:rPr lang="ru-RU" sz="1400" dirty="0"/>
              <a:t> </a:t>
            </a:r>
            <a:r>
              <a:rPr lang="ru-RU" sz="1400" dirty="0" err="1"/>
              <a:t>пізніше</a:t>
            </a:r>
            <a:r>
              <a:rPr lang="ru-RU" sz="1400" dirty="0"/>
              <a:t>).</a:t>
            </a:r>
          </a:p>
          <a:p>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667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Підстави</a:t>
            </a:r>
            <a:r>
              <a:rPr lang="ru-RU" sz="1400" b="1" dirty="0"/>
              <a:t> для </a:t>
            </a:r>
            <a:r>
              <a:rPr lang="ru-RU" sz="1400" b="1" dirty="0" err="1"/>
              <a:t>відмови</a:t>
            </a:r>
            <a:endParaRPr lang="ru-RU" sz="1400" dirty="0"/>
          </a:p>
          <a:p>
            <a:r>
              <a:rPr lang="ru-RU" sz="1400" dirty="0"/>
              <a:t>За словами HR-</a:t>
            </a:r>
            <a:r>
              <a:rPr lang="ru-RU" sz="1400" dirty="0" err="1"/>
              <a:t>менеджерів</a:t>
            </a:r>
            <a:r>
              <a:rPr lang="ru-RU" sz="1400" dirty="0"/>
              <a:t>, </a:t>
            </a:r>
            <a:r>
              <a:rPr lang="ru-RU" sz="1400" dirty="0" err="1"/>
              <a:t>зазвичай</a:t>
            </a:r>
            <a:r>
              <a:rPr lang="ru-RU" sz="1400" dirty="0"/>
              <a:t> кандидатам </a:t>
            </a:r>
            <a:r>
              <a:rPr lang="ru-RU" sz="1400" dirty="0" err="1"/>
              <a:t>відмовляють</a:t>
            </a:r>
            <a:r>
              <a:rPr lang="ru-RU" sz="1400" dirty="0"/>
              <a:t> через </a:t>
            </a:r>
            <a:r>
              <a:rPr lang="ru-RU" sz="1400" dirty="0" err="1"/>
              <a:t>невідповідність</a:t>
            </a:r>
            <a:r>
              <a:rPr lang="ru-RU" sz="1400" dirty="0"/>
              <a:t> </a:t>
            </a:r>
            <a:r>
              <a:rPr lang="ru-RU" sz="1400" dirty="0" err="1"/>
              <a:t>технічних</a:t>
            </a:r>
            <a:r>
              <a:rPr lang="ru-RU" sz="1400" dirty="0"/>
              <a:t> </a:t>
            </a:r>
            <a:r>
              <a:rPr lang="ru-RU" sz="1400" dirty="0" err="1"/>
              <a:t>знань</a:t>
            </a:r>
            <a:r>
              <a:rPr lang="ru-RU" sz="1400" dirty="0"/>
              <a:t> та </a:t>
            </a:r>
            <a:r>
              <a:rPr lang="ru-RU" sz="1400" dirty="0" err="1"/>
              <a:t>досвіду</a:t>
            </a:r>
            <a:r>
              <a:rPr lang="ru-RU" sz="1400" dirty="0"/>
              <a:t> </a:t>
            </a:r>
            <a:r>
              <a:rPr lang="ru-RU" sz="1400" dirty="0" err="1"/>
              <a:t>людини</a:t>
            </a:r>
            <a:r>
              <a:rPr lang="ru-RU" sz="1400" dirty="0"/>
              <a:t> </a:t>
            </a:r>
            <a:r>
              <a:rPr lang="ru-RU" sz="1400" dirty="0" err="1"/>
              <a:t>вимогам</a:t>
            </a:r>
            <a:r>
              <a:rPr lang="ru-RU" sz="1400" dirty="0"/>
              <a:t> </a:t>
            </a:r>
            <a:r>
              <a:rPr lang="ru-RU" sz="1400" dirty="0" err="1"/>
              <a:t>вакансії</a:t>
            </a:r>
            <a:r>
              <a:rPr lang="ru-RU" sz="1400" dirty="0"/>
              <a:t> </a:t>
            </a:r>
            <a:r>
              <a:rPr lang="ru-RU" sz="1400" dirty="0" err="1"/>
              <a:t>або</a:t>
            </a:r>
            <a:r>
              <a:rPr lang="ru-RU" sz="1400" dirty="0"/>
              <a:t> </a:t>
            </a:r>
            <a:r>
              <a:rPr lang="ru-RU" sz="1400" dirty="0" err="1"/>
              <a:t>неможливість</a:t>
            </a:r>
            <a:r>
              <a:rPr lang="ru-RU" sz="1400" dirty="0"/>
              <a:t> </a:t>
            </a:r>
            <a:r>
              <a:rPr lang="ru-RU" sz="1400" dirty="0" err="1"/>
              <a:t>знайти</a:t>
            </a:r>
            <a:r>
              <a:rPr lang="ru-RU" sz="1400" dirty="0"/>
              <a:t> </a:t>
            </a:r>
            <a:r>
              <a:rPr lang="ru-RU" sz="1400" dirty="0" err="1"/>
              <a:t>компроміс</a:t>
            </a:r>
            <a:r>
              <a:rPr lang="ru-RU" sz="1400" dirty="0"/>
              <a:t> </a:t>
            </a:r>
            <a:r>
              <a:rPr lang="ru-RU" sz="1400" dirty="0" err="1"/>
              <a:t>щодо</a:t>
            </a:r>
            <a:r>
              <a:rPr lang="ru-RU" sz="1400" dirty="0"/>
              <a:t> умов </a:t>
            </a:r>
            <a:r>
              <a:rPr lang="ru-RU" sz="1400" dirty="0" err="1"/>
              <a:t>праці</a:t>
            </a:r>
            <a:r>
              <a:rPr lang="ru-RU" sz="1400" dirty="0"/>
              <a:t>. </a:t>
            </a:r>
            <a:r>
              <a:rPr lang="ru-RU" sz="1400" dirty="0" err="1"/>
              <a:t>Відмова</a:t>
            </a:r>
            <a:r>
              <a:rPr lang="ru-RU" sz="1400" dirty="0"/>
              <a:t> через </a:t>
            </a:r>
            <a:r>
              <a:rPr lang="ru-RU" sz="1400" dirty="0" err="1"/>
              <a:t>soft</a:t>
            </a:r>
            <a:r>
              <a:rPr lang="ru-RU" sz="1400" dirty="0"/>
              <a:t> </a:t>
            </a:r>
            <a:r>
              <a:rPr lang="ru-RU" sz="1400" dirty="0" err="1"/>
              <a:t>skills</a:t>
            </a:r>
            <a:r>
              <a:rPr lang="ru-RU" sz="1400" dirty="0"/>
              <a:t> — </a:t>
            </a:r>
            <a:r>
              <a:rPr lang="ru-RU" sz="1400" dirty="0" err="1"/>
              <a:t>рідкісний</a:t>
            </a:r>
            <a:r>
              <a:rPr lang="ru-RU" sz="1400" dirty="0"/>
              <a:t> </a:t>
            </a:r>
            <a:r>
              <a:rPr lang="ru-RU" sz="1400" dirty="0" err="1"/>
              <a:t>випадок</a:t>
            </a:r>
            <a:r>
              <a:rPr lang="ru-RU" sz="1400" dirty="0"/>
              <a:t>. </a:t>
            </a:r>
            <a:r>
              <a:rPr lang="ru-RU" sz="1400" dirty="0" err="1"/>
              <a:t>Проте</a:t>
            </a:r>
            <a:r>
              <a:rPr lang="ru-RU" sz="1400" dirty="0"/>
              <a:t> </a:t>
            </a:r>
            <a:r>
              <a:rPr lang="ru-RU" sz="1400" dirty="0" err="1"/>
              <a:t>більшість</a:t>
            </a:r>
            <a:r>
              <a:rPr lang="ru-RU" sz="1400" dirty="0"/>
              <a:t> </a:t>
            </a:r>
            <a:r>
              <a:rPr lang="ru-RU" sz="1400" dirty="0" err="1"/>
              <a:t>компаній</a:t>
            </a:r>
            <a:r>
              <a:rPr lang="ru-RU" sz="1400" dirty="0"/>
              <a:t> не </a:t>
            </a:r>
            <a:r>
              <a:rPr lang="ru-RU" sz="1400" dirty="0" err="1"/>
              <a:t>готові</a:t>
            </a:r>
            <a:r>
              <a:rPr lang="ru-RU" sz="1400" dirty="0"/>
              <a:t> </a:t>
            </a:r>
            <a:r>
              <a:rPr lang="ru-RU" sz="1400" dirty="0" err="1"/>
              <a:t>брати</a:t>
            </a:r>
            <a:r>
              <a:rPr lang="ru-RU" sz="1400" dirty="0"/>
              <a:t> на роботу </a:t>
            </a:r>
            <a:r>
              <a:rPr lang="ru-RU" sz="1400" dirty="0" err="1"/>
              <a:t>конфліктну</a:t>
            </a:r>
            <a:r>
              <a:rPr lang="ru-RU" sz="1400" dirty="0"/>
              <a:t> </a:t>
            </a:r>
            <a:r>
              <a:rPr lang="ru-RU" sz="1400" dirty="0" err="1"/>
              <a:t>людину</a:t>
            </a:r>
            <a:r>
              <a:rPr lang="ru-RU" sz="1400" dirty="0"/>
              <a:t> </a:t>
            </a:r>
            <a:r>
              <a:rPr lang="ru-RU" sz="1400" dirty="0" err="1"/>
              <a:t>або</a:t>
            </a:r>
            <a:r>
              <a:rPr lang="ru-RU" sz="1400" dirty="0"/>
              <a:t> </a:t>
            </a:r>
            <a:r>
              <a:rPr lang="ru-RU" sz="1400" dirty="0" err="1"/>
              <a:t>спеціаліста</a:t>
            </a:r>
            <a:r>
              <a:rPr lang="ru-RU" sz="1400" dirty="0"/>
              <a:t>, не </a:t>
            </a:r>
            <a:r>
              <a:rPr lang="ru-RU" sz="1400" dirty="0" err="1"/>
              <a:t>зацікавленого</a:t>
            </a:r>
            <a:r>
              <a:rPr lang="ru-RU" sz="1400" dirty="0"/>
              <a:t> в </a:t>
            </a:r>
            <a:r>
              <a:rPr lang="ru-RU" sz="1400" dirty="0" err="1"/>
              <a:t>роботі</a:t>
            </a:r>
            <a:r>
              <a:rPr lang="ru-RU" sz="1400" dirty="0"/>
              <a:t> в </a:t>
            </a:r>
            <a:r>
              <a:rPr lang="ru-RU" sz="1400" dirty="0" err="1"/>
              <a:t>компанії</a:t>
            </a:r>
            <a:r>
              <a:rPr lang="ru-RU" sz="1400" dirty="0"/>
              <a:t>.</a:t>
            </a:r>
          </a:p>
          <a:p>
            <a:r>
              <a:rPr lang="uk-UA" sz="1400" dirty="0"/>
              <a:t>Як ми підштовхуємо спеціалістів до звільнення?</a:t>
            </a:r>
            <a:endParaRPr lang="ru-RU" sz="1400" dirty="0"/>
          </a:p>
          <a:p>
            <a:r>
              <a:rPr lang="uk-UA" sz="1400" dirty="0"/>
              <a:t>Ринок праці змінюється щодня. Розвиток цифрових технологій створює передумови для збільшення зайнятості населення, підвищення продуктивності його праці; люди стають більш інформованими, ніж будь-коли раніше.</a:t>
            </a:r>
            <a:endParaRPr lang="ru-RU" sz="1400" dirty="0"/>
          </a:p>
          <a:p>
            <a:r>
              <a:rPr lang="ru-RU" sz="1400" dirty="0" err="1"/>
              <a:t>Сьогодні</a:t>
            </a:r>
            <a:r>
              <a:rPr lang="ru-RU" sz="1400" dirty="0"/>
              <a:t> </a:t>
            </a:r>
            <a:r>
              <a:rPr lang="ru-RU" sz="1400" dirty="0" err="1"/>
              <a:t>досить</a:t>
            </a:r>
            <a:r>
              <a:rPr lang="ru-RU" sz="1400" dirty="0"/>
              <a:t> легко </a:t>
            </a:r>
            <a:r>
              <a:rPr lang="ru-RU" sz="1400" dirty="0" err="1"/>
              <a:t>шукати</a:t>
            </a:r>
            <a:r>
              <a:rPr lang="ru-RU" sz="1400" dirty="0"/>
              <a:t> роботу </a:t>
            </a:r>
            <a:r>
              <a:rPr lang="ru-RU" sz="1400" dirty="0" err="1"/>
              <a:t>використовуючи</a:t>
            </a:r>
            <a:r>
              <a:rPr lang="ru-RU" sz="1400" dirty="0"/>
              <a:t> смартфон де і коли ми </a:t>
            </a:r>
            <a:r>
              <a:rPr lang="ru-RU" sz="1400" dirty="0" err="1"/>
              <a:t>хочемо</a:t>
            </a:r>
            <a:r>
              <a:rPr lang="ru-RU" sz="1400" dirty="0"/>
              <a:t>. </a:t>
            </a:r>
            <a:r>
              <a:rPr lang="ru-RU" sz="1400" dirty="0" err="1"/>
              <a:t>Багато</a:t>
            </a:r>
            <a:r>
              <a:rPr lang="ru-RU" sz="1400" dirty="0"/>
              <a:t> кто з нас регулярно </a:t>
            </a:r>
            <a:r>
              <a:rPr lang="ru-RU" sz="1400" dirty="0" err="1"/>
              <a:t>отримує</a:t>
            </a:r>
            <a:r>
              <a:rPr lang="ru-RU" sz="1400" dirty="0"/>
              <a:t> </a:t>
            </a:r>
            <a:r>
              <a:rPr lang="ru-RU" sz="1400" dirty="0" err="1"/>
              <a:t>повідомлення</a:t>
            </a:r>
            <a:r>
              <a:rPr lang="ru-RU" sz="1400" dirty="0"/>
              <a:t> </a:t>
            </a:r>
            <a:r>
              <a:rPr lang="ru-RU" sz="1400" dirty="0" err="1"/>
              <a:t>від</a:t>
            </a:r>
            <a:r>
              <a:rPr lang="ru-RU" sz="1400" dirty="0"/>
              <a:t> коллег з </a:t>
            </a:r>
            <a:r>
              <a:rPr lang="ru-RU" sz="1400" dirty="0" err="1"/>
              <a:t>пропозиціями</a:t>
            </a:r>
            <a:r>
              <a:rPr lang="ru-RU" sz="1400" dirty="0"/>
              <a:t> </a:t>
            </a:r>
            <a:r>
              <a:rPr lang="ru-RU" sz="1400" dirty="0" err="1"/>
              <a:t>більш</a:t>
            </a:r>
            <a:r>
              <a:rPr lang="ru-RU" sz="1400" dirty="0"/>
              <a:t> </a:t>
            </a:r>
            <a:r>
              <a:rPr lang="ru-RU" sz="1400" dirty="0" err="1"/>
              <a:t>вигідних</a:t>
            </a:r>
            <a:r>
              <a:rPr lang="ru-RU" sz="1400" dirty="0"/>
              <a:t> </a:t>
            </a:r>
            <a:r>
              <a:rPr lang="ru-RU" sz="1400" dirty="0" err="1"/>
              <a:t>умови</a:t>
            </a:r>
            <a:r>
              <a:rPr lang="ru-RU" sz="1400" dirty="0"/>
              <a:t> </a:t>
            </a:r>
            <a:r>
              <a:rPr lang="ru-RU" sz="1400" dirty="0" err="1"/>
              <a:t>праці</a:t>
            </a:r>
            <a:r>
              <a:rPr lang="ru-RU" sz="1400" dirty="0"/>
              <a:t>. </a:t>
            </a:r>
          </a:p>
          <a:p>
            <a:r>
              <a:rPr lang="ru-RU" sz="1400" dirty="0"/>
              <a:t> </a:t>
            </a:r>
            <a:r>
              <a:rPr lang="ru-RU" sz="1400" dirty="0" err="1"/>
              <a:t>Важко</a:t>
            </a:r>
            <a:r>
              <a:rPr lang="ru-RU" sz="1400" dirty="0"/>
              <a:t> </a:t>
            </a:r>
            <a:r>
              <a:rPr lang="ru-RU" sz="1400" dirty="0" err="1"/>
              <a:t>ігнорувати</a:t>
            </a:r>
            <a:r>
              <a:rPr lang="ru-RU" sz="1400" dirty="0"/>
              <a:t> </a:t>
            </a:r>
            <a:r>
              <a:rPr lang="ru-RU" sz="1400" dirty="0" err="1"/>
              <a:t>альтернативи</a:t>
            </a:r>
            <a:r>
              <a:rPr lang="ru-RU" sz="1400" dirty="0"/>
              <a:t>, </a:t>
            </a:r>
            <a:r>
              <a:rPr lang="ru-RU" sz="1400" dirty="0" err="1"/>
              <a:t>які</a:t>
            </a:r>
            <a:r>
              <a:rPr lang="ru-RU" sz="1400" dirty="0"/>
              <a:t> </a:t>
            </a:r>
            <a:r>
              <a:rPr lang="ru-RU" sz="1400" dirty="0" err="1"/>
              <a:t>йдуть</a:t>
            </a:r>
            <a:r>
              <a:rPr lang="ru-RU" sz="1400" dirty="0"/>
              <a:t> </a:t>
            </a:r>
            <a:r>
              <a:rPr lang="ru-RU" sz="1400" dirty="0" err="1"/>
              <a:t>попереду</a:t>
            </a:r>
            <a:r>
              <a:rPr lang="ru-RU" sz="1400" dirty="0"/>
              <a:t> нас; ми </a:t>
            </a:r>
            <a:r>
              <a:rPr lang="ru-RU" sz="1400" dirty="0" err="1"/>
              <a:t>знаємо</a:t>
            </a:r>
            <a:r>
              <a:rPr lang="ru-RU" sz="1400" dirty="0"/>
              <a:t>, </a:t>
            </a:r>
            <a:r>
              <a:rPr lang="ru-RU" sz="1400" dirty="0" err="1"/>
              <a:t>що</a:t>
            </a:r>
            <a:r>
              <a:rPr lang="ru-RU" sz="1400" dirty="0"/>
              <a:t> у нас </a:t>
            </a:r>
            <a:r>
              <a:rPr lang="ru-RU" sz="1400" dirty="0" err="1"/>
              <a:t>завжди</a:t>
            </a:r>
            <a:r>
              <a:rPr lang="ru-RU" sz="1400" dirty="0"/>
              <a:t> є </a:t>
            </a:r>
            <a:r>
              <a:rPr lang="ru-RU" sz="1400" dirty="0" err="1"/>
              <a:t>вибір</a:t>
            </a:r>
            <a:r>
              <a:rPr lang="ru-RU" sz="1400" dirty="0"/>
              <a:t>, і ми </a:t>
            </a:r>
            <a:r>
              <a:rPr lang="ru-RU" sz="1400" dirty="0" err="1"/>
              <a:t>знаємо</a:t>
            </a:r>
            <a:r>
              <a:rPr lang="ru-RU" sz="1400" dirty="0"/>
              <a:t>, </a:t>
            </a:r>
            <a:r>
              <a:rPr lang="ru-RU" sz="1400" dirty="0" err="1"/>
              <a:t>що</a:t>
            </a:r>
            <a:r>
              <a:rPr lang="ru-RU" sz="1400" dirty="0"/>
              <a:t> ми не </a:t>
            </a:r>
            <a:r>
              <a:rPr lang="ru-RU" sz="1400" dirty="0" err="1"/>
              <a:t>закріплені</a:t>
            </a:r>
            <a:r>
              <a:rPr lang="ru-RU" sz="1400" dirty="0"/>
              <a:t> за одним </a:t>
            </a:r>
            <a:r>
              <a:rPr lang="ru-RU" sz="1400" dirty="0" err="1"/>
              <a:t>місцем</a:t>
            </a:r>
            <a:r>
              <a:rPr lang="ru-RU" sz="1400" dirty="0"/>
              <a:t>, і </a:t>
            </a:r>
            <a:r>
              <a:rPr lang="ru-RU" sz="1400" dirty="0" err="1"/>
              <a:t>можемо</a:t>
            </a:r>
            <a:r>
              <a:rPr lang="ru-RU" sz="1400" dirty="0"/>
              <a:t> </a:t>
            </a:r>
            <a:r>
              <a:rPr lang="ru-RU" sz="1400" dirty="0" err="1"/>
              <a:t>вибрати</a:t>
            </a:r>
            <a:r>
              <a:rPr lang="ru-RU" sz="1400" dirty="0"/>
              <a:t> </a:t>
            </a:r>
            <a:r>
              <a:rPr lang="ru-RU" sz="1400" dirty="0" err="1"/>
              <a:t>інший</a:t>
            </a:r>
            <a:r>
              <a:rPr lang="ru-RU" sz="1400" dirty="0"/>
              <a:t> </a:t>
            </a:r>
            <a:r>
              <a:rPr lang="ru-RU" sz="1400" dirty="0" err="1"/>
              <a:t>варіант</a:t>
            </a:r>
            <a:r>
              <a:rPr lang="ru-RU" sz="1400" dirty="0"/>
              <a:t>, </a:t>
            </a:r>
            <a:r>
              <a:rPr lang="ru-RU" sz="1400" dirty="0" err="1"/>
              <a:t>якщо</a:t>
            </a:r>
            <a:r>
              <a:rPr lang="ru-RU" sz="1400" dirty="0"/>
              <a:t> нас </a:t>
            </a:r>
            <a:r>
              <a:rPr lang="ru-RU" sz="1400" dirty="0" err="1"/>
              <a:t>щось</a:t>
            </a:r>
            <a:r>
              <a:rPr lang="ru-RU" sz="1400" dirty="0"/>
              <a:t> не </a:t>
            </a:r>
            <a:r>
              <a:rPr lang="ru-RU" sz="1400" dirty="0" err="1"/>
              <a:t>влаштовує</a:t>
            </a:r>
            <a:r>
              <a:rPr lang="ru-RU" sz="1400" dirty="0"/>
              <a:t>. </a:t>
            </a:r>
          </a:p>
          <a:p>
            <a:r>
              <a:rPr lang="ru-RU" sz="1400" dirty="0" err="1"/>
              <a:t>Досліди</a:t>
            </a:r>
            <a:r>
              <a:rPr lang="ru-RU" sz="1400" dirty="0"/>
              <a:t> </a:t>
            </a:r>
            <a:r>
              <a:rPr lang="ru-RU" sz="1400" dirty="0" err="1"/>
              <a:t>LinkedIn</a:t>
            </a:r>
            <a:r>
              <a:rPr lang="ru-RU" sz="1400" dirty="0"/>
              <a:t> </a:t>
            </a:r>
            <a:r>
              <a:rPr lang="ru-RU" sz="1400" dirty="0" err="1"/>
              <a:t>свідчать</a:t>
            </a:r>
            <a:r>
              <a:rPr lang="ru-RU" sz="1400" dirty="0"/>
              <a:t>, </a:t>
            </a:r>
            <a:r>
              <a:rPr lang="ru-RU" sz="1400" dirty="0" err="1"/>
              <a:t>що</a:t>
            </a:r>
            <a:r>
              <a:rPr lang="ru-RU" sz="1400" dirty="0"/>
              <a:t> </a:t>
            </a:r>
            <a:r>
              <a:rPr lang="ru-RU" sz="1400" dirty="0" err="1"/>
              <a:t>майже</a:t>
            </a:r>
            <a:r>
              <a:rPr lang="ru-RU" sz="1400" dirty="0"/>
              <a:t> 80% </a:t>
            </a:r>
            <a:r>
              <a:rPr lang="ru-RU" sz="1400" dirty="0" err="1"/>
              <a:t>спеціалістів</a:t>
            </a:r>
            <a:r>
              <a:rPr lang="ru-RU" sz="1400" dirty="0"/>
              <a:t> не </a:t>
            </a:r>
            <a:r>
              <a:rPr lang="ru-RU" sz="1400" dirty="0" err="1"/>
              <a:t>будуть</a:t>
            </a:r>
            <a:r>
              <a:rPr lang="ru-RU" sz="1400" dirty="0"/>
              <a:t> </a:t>
            </a:r>
            <a:r>
              <a:rPr lang="ru-RU" sz="1400" dirty="0" err="1"/>
              <a:t>терпіти</a:t>
            </a:r>
            <a:r>
              <a:rPr lang="ru-RU" sz="1400" dirty="0"/>
              <a:t> </a:t>
            </a:r>
            <a:r>
              <a:rPr lang="ru-RU" sz="1400" dirty="0" err="1"/>
              <a:t>несприятливу</a:t>
            </a:r>
            <a:r>
              <a:rPr lang="ru-RU" sz="1400" dirty="0"/>
              <a:t> </a:t>
            </a:r>
            <a:r>
              <a:rPr lang="ru-RU" sz="1400" dirty="0" err="1"/>
              <a:t>організаційну</a:t>
            </a:r>
            <a:r>
              <a:rPr lang="ru-RU" sz="1400" dirty="0"/>
              <a:t> культуру, </a:t>
            </a:r>
            <a:r>
              <a:rPr lang="ru-RU" sz="1400" dirty="0" err="1"/>
              <a:t>навіть</a:t>
            </a:r>
            <a:r>
              <a:rPr lang="ru-RU" sz="1400" dirty="0"/>
              <a:t> </a:t>
            </a:r>
            <a:r>
              <a:rPr lang="ru-RU" sz="1400" dirty="0" err="1"/>
              <a:t>якщо</a:t>
            </a:r>
            <a:r>
              <a:rPr lang="ru-RU" sz="1400" dirty="0"/>
              <a:t> вони </a:t>
            </a:r>
            <a:r>
              <a:rPr lang="ru-RU" sz="1400" dirty="0" err="1"/>
              <a:t>працюють</a:t>
            </a:r>
            <a:r>
              <a:rPr lang="ru-RU" sz="1400" dirty="0"/>
              <a:t> в </a:t>
            </a:r>
            <a:r>
              <a:rPr lang="ru-RU" sz="1400" dirty="0" err="1"/>
              <a:t>топових</a:t>
            </a:r>
            <a:r>
              <a:rPr lang="ru-RU" sz="1400" dirty="0"/>
              <a:t> </a:t>
            </a:r>
            <a:r>
              <a:rPr lang="ru-RU" sz="1400" dirty="0" err="1"/>
              <a:t>компаніях</a:t>
            </a:r>
            <a:r>
              <a:rPr lang="ru-RU" sz="1400" dirty="0"/>
              <a:t>.</a:t>
            </a:r>
          </a:p>
          <a:p>
            <a:r>
              <a:rPr lang="ru-RU" sz="1400" b="1" dirty="0" err="1"/>
              <a:t>Праця</a:t>
            </a:r>
            <a:r>
              <a:rPr lang="ru-RU" sz="1400" b="1" dirty="0"/>
              <a:t> над </a:t>
            </a:r>
            <a:r>
              <a:rPr lang="ru-RU" sz="1400" b="1" dirty="0" err="1"/>
              <a:t>обличчям</a:t>
            </a:r>
            <a:r>
              <a:rPr lang="ru-RU" sz="1400" b="1" dirty="0"/>
              <a:t> </a:t>
            </a:r>
            <a:r>
              <a:rPr lang="ru-RU" sz="1400" b="1" dirty="0" err="1"/>
              <a:t>компанії</a:t>
            </a:r>
            <a:endParaRPr lang="ru-RU" sz="1400" dirty="0"/>
          </a:p>
          <a:p>
            <a:r>
              <a:rPr lang="ru-RU" sz="1400" dirty="0"/>
              <a:t> </a:t>
            </a:r>
            <a:r>
              <a:rPr lang="ru-RU" sz="1400" dirty="0" err="1"/>
              <a:t>Розумно</a:t>
            </a:r>
            <a:r>
              <a:rPr lang="ru-RU" sz="1400" dirty="0"/>
              <a:t> </a:t>
            </a:r>
            <a:r>
              <a:rPr lang="ru-RU" sz="1400" dirty="0" err="1"/>
              <a:t>діють</a:t>
            </a:r>
            <a:r>
              <a:rPr lang="ru-RU" sz="1400" dirty="0"/>
              <a:t> </a:t>
            </a:r>
            <a:r>
              <a:rPr lang="ru-RU" sz="1400" dirty="0" err="1"/>
              <a:t>ті</a:t>
            </a:r>
            <a:r>
              <a:rPr lang="ru-RU" sz="1400" dirty="0"/>
              <a:t> </a:t>
            </a:r>
            <a:r>
              <a:rPr lang="ru-RU" sz="1400" dirty="0" err="1"/>
              <a:t>компанії</a:t>
            </a:r>
            <a:r>
              <a:rPr lang="ru-RU" sz="1400" dirty="0"/>
              <a:t>, </a:t>
            </a:r>
            <a:r>
              <a:rPr lang="ru-RU" sz="1400" dirty="0" err="1"/>
              <a:t>що</a:t>
            </a:r>
            <a:r>
              <a:rPr lang="ru-RU" sz="1400" dirty="0"/>
              <a:t> </a:t>
            </a:r>
            <a:r>
              <a:rPr lang="ru-RU" sz="1400" dirty="0" err="1"/>
              <a:t>серйозно</a:t>
            </a:r>
            <a:r>
              <a:rPr lang="ru-RU" sz="1400" dirty="0"/>
              <a:t> </a:t>
            </a:r>
            <a:r>
              <a:rPr lang="ru-RU" sz="1400" dirty="0" err="1"/>
              <a:t>настроєні</a:t>
            </a:r>
            <a:r>
              <a:rPr lang="ru-RU" sz="1400" dirty="0"/>
              <a:t> на </a:t>
            </a:r>
            <a:r>
              <a:rPr lang="ru-RU" sz="1400" dirty="0" err="1"/>
              <a:t>створення</a:t>
            </a:r>
            <a:r>
              <a:rPr lang="ru-RU" sz="1400" dirty="0"/>
              <a:t> позитивного </a:t>
            </a:r>
            <a:r>
              <a:rPr lang="ru-RU" sz="1400" dirty="0" err="1"/>
              <a:t>іміджу</a:t>
            </a:r>
            <a:r>
              <a:rPr lang="ru-RU" sz="1400" dirty="0"/>
              <a:t>, і перш за все </a:t>
            </a:r>
            <a:r>
              <a:rPr lang="ru-RU" sz="1400" dirty="0" err="1"/>
              <a:t>беруться</a:t>
            </a:r>
            <a:r>
              <a:rPr lang="ru-RU" sz="1400" dirty="0"/>
              <a:t> за </a:t>
            </a:r>
            <a:r>
              <a:rPr lang="ru-RU" sz="1400" dirty="0" err="1"/>
              <a:t>такі</a:t>
            </a:r>
            <a:r>
              <a:rPr lang="ru-RU" sz="1400" dirty="0"/>
              <a:t> </a:t>
            </a:r>
            <a:r>
              <a:rPr lang="ru-RU" sz="1400" dirty="0" err="1"/>
              <a:t>речі</a:t>
            </a:r>
            <a:r>
              <a:rPr lang="ru-RU" sz="1400" dirty="0"/>
              <a:t> як культура </a:t>
            </a:r>
            <a:r>
              <a:rPr lang="ru-RU" sz="1400" dirty="0" err="1"/>
              <a:t>організації</a:t>
            </a:r>
            <a:r>
              <a:rPr lang="ru-RU" sz="1400" dirty="0"/>
              <a:t> та </a:t>
            </a:r>
            <a:r>
              <a:rPr lang="ru-RU" sz="1400" dirty="0" err="1"/>
              <a:t>її</a:t>
            </a:r>
            <a:r>
              <a:rPr lang="ru-RU" sz="1400" dirty="0"/>
              <a:t> </a:t>
            </a:r>
            <a:r>
              <a:rPr lang="ru-RU" sz="1400" dirty="0" err="1"/>
              <a:t>розвиток</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126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dirty="0" err="1"/>
              <a:t>Деякі</a:t>
            </a:r>
            <a:r>
              <a:rPr lang="ru-RU" sz="1400" dirty="0"/>
              <a:t> </a:t>
            </a:r>
            <a:r>
              <a:rPr lang="ru-RU" sz="1400" dirty="0" err="1"/>
              <a:t>вважають</a:t>
            </a:r>
            <a:r>
              <a:rPr lang="ru-RU" sz="1400" dirty="0"/>
              <a:t>, </a:t>
            </a:r>
            <a:r>
              <a:rPr lang="ru-RU" sz="1400" dirty="0" err="1"/>
              <a:t>що</a:t>
            </a:r>
            <a:r>
              <a:rPr lang="ru-RU" sz="1400" dirty="0"/>
              <a:t> </a:t>
            </a:r>
            <a:r>
              <a:rPr lang="ru-RU" sz="1400" dirty="0" err="1"/>
              <a:t>доцільно</a:t>
            </a:r>
            <a:r>
              <a:rPr lang="ru-RU" sz="1400" dirty="0"/>
              <a:t> </a:t>
            </a:r>
            <a:r>
              <a:rPr lang="ru-RU" sz="1400" dirty="0" err="1"/>
              <a:t>витрачати</a:t>
            </a:r>
            <a:r>
              <a:rPr lang="ru-RU" sz="1400" dirty="0"/>
              <a:t> купу часу та грошей на </a:t>
            </a:r>
            <a:r>
              <a:rPr lang="ru-RU" sz="1400" dirty="0" err="1"/>
              <a:t>просування</a:t>
            </a:r>
            <a:r>
              <a:rPr lang="ru-RU" sz="1400" dirty="0"/>
              <a:t> </a:t>
            </a:r>
            <a:r>
              <a:rPr lang="ru-RU" sz="1400" dirty="0" err="1"/>
              <a:t>власного</a:t>
            </a:r>
            <a:r>
              <a:rPr lang="ru-RU" sz="1400" dirty="0"/>
              <a:t> бренду, </a:t>
            </a:r>
            <a:r>
              <a:rPr lang="ru-RU" sz="1400" dirty="0" err="1"/>
              <a:t>створюючи</a:t>
            </a:r>
            <a:r>
              <a:rPr lang="ru-RU" sz="1400" dirty="0"/>
              <a:t> </a:t>
            </a:r>
            <a:r>
              <a:rPr lang="ru-RU" sz="1400" dirty="0" err="1"/>
              <a:t>нові</a:t>
            </a:r>
            <a:r>
              <a:rPr lang="ru-RU" sz="1400" dirty="0"/>
              <a:t> </a:t>
            </a:r>
            <a:r>
              <a:rPr lang="ru-RU" sz="1400" dirty="0" err="1"/>
              <a:t>стратегії</a:t>
            </a:r>
            <a:r>
              <a:rPr lang="ru-RU" sz="1400" dirty="0"/>
              <a:t> для </a:t>
            </a:r>
            <a:r>
              <a:rPr lang="ru-RU" sz="1400" dirty="0" err="1"/>
              <a:t>приваблення</a:t>
            </a:r>
            <a:r>
              <a:rPr lang="ru-RU" sz="1400" dirty="0"/>
              <a:t> та </a:t>
            </a:r>
            <a:r>
              <a:rPr lang="ru-RU" sz="1400" dirty="0" err="1"/>
              <a:t>утримання</a:t>
            </a:r>
            <a:r>
              <a:rPr lang="ru-RU" sz="1400" dirty="0"/>
              <a:t> </a:t>
            </a:r>
            <a:r>
              <a:rPr lang="ru-RU" sz="1400" dirty="0" err="1"/>
              <a:t>цінних</a:t>
            </a:r>
            <a:r>
              <a:rPr lang="ru-RU" sz="1400" dirty="0"/>
              <a:t> </a:t>
            </a:r>
            <a:r>
              <a:rPr lang="ru-RU" sz="1400" dirty="0" err="1"/>
              <a:t>талантів</a:t>
            </a:r>
            <a:r>
              <a:rPr lang="ru-RU" sz="1400" dirty="0"/>
              <a:t>. </a:t>
            </a:r>
            <a:r>
              <a:rPr lang="ru-RU" sz="1400" dirty="0" err="1"/>
              <a:t>Топові</a:t>
            </a:r>
            <a:r>
              <a:rPr lang="ru-RU" sz="1400" dirty="0"/>
              <a:t> </a:t>
            </a:r>
            <a:r>
              <a:rPr lang="ru-RU" sz="1400" dirty="0" err="1"/>
              <a:t>компанії</a:t>
            </a:r>
            <a:r>
              <a:rPr lang="ru-RU" sz="1400" dirty="0"/>
              <a:t> </a:t>
            </a:r>
            <a:r>
              <a:rPr lang="ru-RU" sz="1400" dirty="0" err="1"/>
              <a:t>вже</a:t>
            </a:r>
            <a:r>
              <a:rPr lang="ru-RU" sz="1400" dirty="0"/>
              <a:t> </a:t>
            </a:r>
            <a:r>
              <a:rPr lang="ru-RU" sz="1400" dirty="0" err="1"/>
              <a:t>мають</a:t>
            </a:r>
            <a:r>
              <a:rPr lang="ru-RU" sz="1400" dirty="0"/>
              <a:t> </a:t>
            </a:r>
            <a:r>
              <a:rPr lang="ru-RU" sz="1400" dirty="0" err="1"/>
              <a:t>досвід</a:t>
            </a:r>
            <a:r>
              <a:rPr lang="ru-RU" sz="1400" dirty="0"/>
              <a:t>, </a:t>
            </a:r>
            <a:r>
              <a:rPr lang="ru-RU" sz="1400" dirty="0" err="1"/>
              <a:t>саме</a:t>
            </a:r>
            <a:r>
              <a:rPr lang="ru-RU" sz="1400" dirty="0"/>
              <a:t> тому вони </a:t>
            </a:r>
            <a:r>
              <a:rPr lang="ru-RU" sz="1400" dirty="0" err="1"/>
              <a:t>безперервно</a:t>
            </a:r>
            <a:r>
              <a:rPr lang="ru-RU" sz="1400" dirty="0"/>
              <a:t> «</a:t>
            </a:r>
            <a:r>
              <a:rPr lang="ru-RU" sz="1400" dirty="0" err="1"/>
              <a:t>борються</a:t>
            </a:r>
            <a:r>
              <a:rPr lang="ru-RU" sz="1400" dirty="0"/>
              <a:t>» за </a:t>
            </a:r>
            <a:r>
              <a:rPr lang="ru-RU" sz="1400" dirty="0" err="1"/>
              <a:t>найкращих</a:t>
            </a:r>
            <a:r>
              <a:rPr lang="ru-RU" sz="1400" dirty="0"/>
              <a:t> </a:t>
            </a:r>
            <a:r>
              <a:rPr lang="ru-RU" sz="1400" dirty="0" err="1"/>
              <a:t>виконавців</a:t>
            </a:r>
            <a:r>
              <a:rPr lang="ru-RU" sz="1400" dirty="0"/>
              <a:t> </a:t>
            </a:r>
            <a:r>
              <a:rPr lang="ru-RU" sz="1400" dirty="0" err="1"/>
              <a:t>своєї</a:t>
            </a:r>
            <a:r>
              <a:rPr lang="ru-RU" sz="1400" dirty="0"/>
              <a:t> </a:t>
            </a:r>
            <a:r>
              <a:rPr lang="ru-RU" sz="1400" dirty="0" err="1"/>
              <a:t>роботи</a:t>
            </a:r>
            <a:r>
              <a:rPr lang="ru-RU" sz="1400" dirty="0"/>
              <a:t>, і </a:t>
            </a:r>
            <a:r>
              <a:rPr lang="ru-RU" sz="1400" dirty="0" err="1"/>
              <a:t>роблять</a:t>
            </a:r>
            <a:r>
              <a:rPr lang="ru-RU" sz="1400" dirty="0"/>
              <a:t> все для того, </a:t>
            </a:r>
            <a:r>
              <a:rPr lang="ru-RU" sz="1400" dirty="0" err="1"/>
              <a:t>щоб</a:t>
            </a:r>
            <a:r>
              <a:rPr lang="ru-RU" sz="1400" dirty="0"/>
              <a:t> вони </a:t>
            </a:r>
            <a:r>
              <a:rPr lang="ru-RU" sz="1400" dirty="0" err="1"/>
              <a:t>залишалися</a:t>
            </a:r>
            <a:r>
              <a:rPr lang="ru-RU" sz="1400" dirty="0"/>
              <a:t> в </a:t>
            </a:r>
            <a:r>
              <a:rPr lang="ru-RU" sz="1400" dirty="0" err="1"/>
              <a:t>організації</a:t>
            </a:r>
            <a:r>
              <a:rPr lang="ru-RU" sz="1400" dirty="0"/>
              <a:t>. </a:t>
            </a:r>
          </a:p>
          <a:p>
            <a:r>
              <a:rPr lang="ru-RU" sz="1400" dirty="0"/>
              <a:t> </a:t>
            </a:r>
            <a:r>
              <a:rPr lang="ru-RU" sz="1400" dirty="0" err="1"/>
              <a:t>Спеціалісти</a:t>
            </a:r>
            <a:r>
              <a:rPr lang="ru-RU" sz="1400" dirty="0"/>
              <a:t> </a:t>
            </a:r>
            <a:r>
              <a:rPr lang="ru-RU" sz="1400" dirty="0" err="1"/>
              <a:t>знають</a:t>
            </a:r>
            <a:r>
              <a:rPr lang="ru-RU" sz="1400" dirty="0"/>
              <a:t> свою </a:t>
            </a:r>
            <a:r>
              <a:rPr lang="ru-RU" sz="1400" dirty="0" err="1"/>
              <a:t>ціну</a:t>
            </a:r>
            <a:r>
              <a:rPr lang="ru-RU" sz="1400" dirty="0"/>
              <a:t>, тому </a:t>
            </a:r>
            <a:r>
              <a:rPr lang="ru-RU" sz="1400" dirty="0" err="1"/>
              <a:t>понаднормова</a:t>
            </a:r>
            <a:r>
              <a:rPr lang="ru-RU" sz="1400" dirty="0"/>
              <a:t> робота, </a:t>
            </a:r>
            <a:r>
              <a:rPr lang="ru-RU" sz="1400" dirty="0" err="1"/>
              <a:t>натягнуті</a:t>
            </a:r>
            <a:r>
              <a:rPr lang="ru-RU" sz="1400" dirty="0"/>
              <a:t> </a:t>
            </a:r>
            <a:r>
              <a:rPr lang="ru-RU" sz="1400" dirty="0" err="1"/>
              <a:t>стосунки</a:t>
            </a:r>
            <a:r>
              <a:rPr lang="ru-RU" sz="1400" dirty="0"/>
              <a:t> с менеджером та </a:t>
            </a:r>
            <a:r>
              <a:rPr lang="ru-RU" sz="1400" dirty="0" err="1"/>
              <a:t>погані</a:t>
            </a:r>
            <a:r>
              <a:rPr lang="ru-RU" sz="1400" dirty="0"/>
              <a:t> </a:t>
            </a:r>
            <a:r>
              <a:rPr lang="ru-RU" sz="1400" dirty="0" err="1"/>
              <a:t>умови</a:t>
            </a:r>
            <a:r>
              <a:rPr lang="ru-RU" sz="1400" dirty="0"/>
              <a:t> </a:t>
            </a:r>
            <a:r>
              <a:rPr lang="ru-RU" sz="1400" dirty="0" err="1"/>
              <a:t>праці</a:t>
            </a:r>
            <a:r>
              <a:rPr lang="ru-RU" sz="1400" dirty="0"/>
              <a:t> </a:t>
            </a:r>
            <a:r>
              <a:rPr lang="ru-RU" sz="1400" dirty="0" err="1"/>
              <a:t>спонукають</a:t>
            </a:r>
            <a:r>
              <a:rPr lang="ru-RU" sz="1400" dirty="0"/>
              <a:t> </a:t>
            </a:r>
            <a:r>
              <a:rPr lang="ru-RU" sz="1400" dirty="0" err="1"/>
              <a:t>їх</a:t>
            </a:r>
            <a:r>
              <a:rPr lang="ru-RU" sz="1400" dirty="0"/>
              <a:t> </a:t>
            </a:r>
            <a:r>
              <a:rPr lang="ru-RU" sz="1400" dirty="0" err="1"/>
              <a:t>шукати</a:t>
            </a:r>
            <a:r>
              <a:rPr lang="ru-RU" sz="1400" dirty="0"/>
              <a:t> </a:t>
            </a:r>
            <a:r>
              <a:rPr lang="ru-RU" sz="1400" dirty="0" err="1"/>
              <a:t>своє</a:t>
            </a:r>
            <a:r>
              <a:rPr lang="ru-RU" sz="1400" dirty="0"/>
              <a:t> </a:t>
            </a:r>
            <a:r>
              <a:rPr lang="ru-RU" sz="1400" dirty="0" err="1"/>
              <a:t>місце</a:t>
            </a:r>
            <a:r>
              <a:rPr lang="ru-RU" sz="1400" dirty="0"/>
              <a:t> </a:t>
            </a:r>
            <a:r>
              <a:rPr lang="ru-RU" sz="1400" dirty="0" err="1"/>
              <a:t>під</a:t>
            </a:r>
            <a:r>
              <a:rPr lang="ru-RU" sz="1400" dirty="0"/>
              <a:t> </a:t>
            </a:r>
            <a:r>
              <a:rPr lang="ru-RU" sz="1400" dirty="0" err="1"/>
              <a:t>сонцем</a:t>
            </a:r>
            <a:r>
              <a:rPr lang="ru-RU" sz="1400" dirty="0"/>
              <a:t>, але </a:t>
            </a:r>
            <a:r>
              <a:rPr lang="ru-RU" sz="1400" dirty="0" err="1"/>
              <a:t>вже</a:t>
            </a:r>
            <a:r>
              <a:rPr lang="ru-RU" sz="1400" dirty="0"/>
              <a:t> в </a:t>
            </a:r>
            <a:r>
              <a:rPr lang="ru-RU" sz="1400" dirty="0" err="1"/>
              <a:t>іншій</a:t>
            </a:r>
            <a:r>
              <a:rPr lang="ru-RU" sz="1400" dirty="0"/>
              <a:t> </a:t>
            </a:r>
            <a:r>
              <a:rPr lang="ru-RU" sz="1400" dirty="0" err="1"/>
              <a:t>компанії</a:t>
            </a:r>
            <a:r>
              <a:rPr lang="ru-RU" sz="1400" dirty="0"/>
              <a:t>.</a:t>
            </a:r>
          </a:p>
          <a:p>
            <a:r>
              <a:rPr lang="ru-RU" sz="1400" b="1" dirty="0"/>
              <a:t>До </a:t>
            </a:r>
            <a:r>
              <a:rPr lang="ru-RU" sz="1400" b="1" dirty="0" err="1"/>
              <a:t>чого</a:t>
            </a:r>
            <a:r>
              <a:rPr lang="ru-RU" sz="1400" b="1" dirty="0"/>
              <a:t> </a:t>
            </a:r>
            <a:r>
              <a:rPr lang="ru-RU" sz="1400" b="1" dirty="0" err="1"/>
              <a:t>ви</a:t>
            </a:r>
            <a:r>
              <a:rPr lang="ru-RU" sz="1400" b="1" dirty="0"/>
              <a:t> </a:t>
            </a:r>
            <a:r>
              <a:rPr lang="ru-RU" sz="1400" b="1" dirty="0" err="1"/>
              <a:t>прийшли</a:t>
            </a:r>
            <a:r>
              <a:rPr lang="ru-RU" sz="1400" b="1" dirty="0"/>
              <a:t>? </a:t>
            </a:r>
            <a:endParaRPr lang="ru-RU" sz="1400" dirty="0"/>
          </a:p>
          <a:p>
            <a:r>
              <a:rPr lang="ru-RU" sz="1400" dirty="0"/>
              <a:t> </a:t>
            </a:r>
            <a:r>
              <a:rPr lang="ru-RU" sz="1400" dirty="0" err="1"/>
              <a:t>Відносини</a:t>
            </a:r>
            <a:r>
              <a:rPr lang="ru-RU" sz="1400" dirty="0"/>
              <a:t> </a:t>
            </a:r>
            <a:r>
              <a:rPr lang="ru-RU" sz="1400" dirty="0" err="1"/>
              <a:t>між</a:t>
            </a:r>
            <a:r>
              <a:rPr lang="ru-RU" sz="1400" dirty="0"/>
              <a:t> </a:t>
            </a:r>
            <a:r>
              <a:rPr lang="ru-RU" sz="1400" dirty="0" err="1"/>
              <a:t>працівником</a:t>
            </a:r>
            <a:r>
              <a:rPr lang="ru-RU" sz="1400" dirty="0"/>
              <a:t> та менеджером </a:t>
            </a:r>
            <a:r>
              <a:rPr lang="ru-RU" sz="1400" dirty="0" err="1"/>
              <a:t>вважаються</a:t>
            </a:r>
            <a:r>
              <a:rPr lang="ru-RU" sz="1400" dirty="0"/>
              <a:t> </a:t>
            </a:r>
            <a:r>
              <a:rPr lang="ru-RU" sz="1400" dirty="0" err="1"/>
              <a:t>чи</a:t>
            </a:r>
            <a:r>
              <a:rPr lang="ru-RU" sz="1400" dirty="0"/>
              <a:t> не </a:t>
            </a:r>
            <a:r>
              <a:rPr lang="ru-RU" sz="1400" dirty="0" err="1"/>
              <a:t>найважливішим</a:t>
            </a:r>
            <a:r>
              <a:rPr lang="ru-RU" sz="1400" dirty="0"/>
              <a:t> </a:t>
            </a:r>
            <a:r>
              <a:rPr lang="ru-RU" sz="1400" dirty="0" err="1"/>
              <a:t>вирішальним</a:t>
            </a:r>
            <a:r>
              <a:rPr lang="ru-RU" sz="1400" dirty="0"/>
              <a:t> фактором у </a:t>
            </a:r>
            <a:r>
              <a:rPr lang="ru-RU" sz="1400" dirty="0" err="1"/>
              <a:t>щоденній</a:t>
            </a:r>
            <a:r>
              <a:rPr lang="ru-RU" sz="1400" dirty="0"/>
              <a:t> </a:t>
            </a:r>
            <a:r>
              <a:rPr lang="ru-RU" sz="1400" dirty="0" err="1"/>
              <a:t>роботі</a:t>
            </a:r>
            <a:r>
              <a:rPr lang="ru-RU" sz="1400" dirty="0"/>
              <a:t>. Бути </a:t>
            </a:r>
            <a:r>
              <a:rPr lang="ru-RU" sz="1400" dirty="0" err="1"/>
              <a:t>керівником</a:t>
            </a:r>
            <a:r>
              <a:rPr lang="ru-RU" sz="1400" dirty="0"/>
              <a:t> персоналу </a:t>
            </a:r>
            <a:r>
              <a:rPr lang="ru-RU" sz="1400" dirty="0" err="1"/>
              <a:t>означає</a:t>
            </a:r>
            <a:r>
              <a:rPr lang="ru-RU" sz="1400" dirty="0"/>
              <a:t> </a:t>
            </a:r>
            <a:r>
              <a:rPr lang="ru-RU" sz="1400" dirty="0" err="1"/>
              <a:t>мати</a:t>
            </a:r>
            <a:r>
              <a:rPr lang="ru-RU" sz="1400" dirty="0"/>
              <a:t> </a:t>
            </a:r>
            <a:r>
              <a:rPr lang="ru-RU" sz="1400" dirty="0" err="1"/>
              <a:t>деякі</a:t>
            </a:r>
            <a:r>
              <a:rPr lang="ru-RU" sz="1400" dirty="0"/>
              <a:t> </a:t>
            </a:r>
            <a:r>
              <a:rPr lang="ru-RU" sz="1400" dirty="0" err="1"/>
              <a:t>привілеї</a:t>
            </a:r>
            <a:r>
              <a:rPr lang="ru-RU" sz="1400" dirty="0"/>
              <a:t>, з одного боку, а з </a:t>
            </a:r>
            <a:r>
              <a:rPr lang="ru-RU" sz="1400" dirty="0" err="1"/>
              <a:t>іншого</a:t>
            </a:r>
            <a:r>
              <a:rPr lang="ru-RU" sz="1400" dirty="0"/>
              <a:t> – </a:t>
            </a:r>
            <a:r>
              <a:rPr lang="ru-RU" sz="1400" dirty="0" err="1"/>
              <a:t>це</a:t>
            </a:r>
            <a:r>
              <a:rPr lang="ru-RU" sz="1400" dirty="0"/>
              <a:t> велика </a:t>
            </a:r>
            <a:r>
              <a:rPr lang="ru-RU" sz="1400" dirty="0" err="1"/>
              <a:t>відповідальність</a:t>
            </a:r>
            <a:r>
              <a:rPr lang="ru-RU" sz="1400" dirty="0"/>
              <a:t>. </a:t>
            </a:r>
          </a:p>
          <a:p>
            <a:r>
              <a:rPr lang="ru-RU" sz="1400" dirty="0"/>
              <a:t> В </a:t>
            </a:r>
            <a:r>
              <a:rPr lang="ru-RU" sz="1400" dirty="0" err="1"/>
              <a:t>залежності</a:t>
            </a:r>
            <a:r>
              <a:rPr lang="ru-RU" sz="1400" dirty="0"/>
              <a:t> </a:t>
            </a:r>
            <a:r>
              <a:rPr lang="ru-RU" sz="1400" dirty="0" err="1"/>
              <a:t>від</a:t>
            </a:r>
            <a:r>
              <a:rPr lang="ru-RU" sz="1400" dirty="0"/>
              <a:t> того, як </a:t>
            </a:r>
            <a:r>
              <a:rPr lang="ru-RU" sz="1400" dirty="0" err="1"/>
              <a:t>людина</a:t>
            </a:r>
            <a:r>
              <a:rPr lang="ru-RU" sz="1400" dirty="0"/>
              <a:t> </a:t>
            </a:r>
            <a:r>
              <a:rPr lang="ru-RU" sz="1400" dirty="0" err="1"/>
              <a:t>сприймає</a:t>
            </a:r>
            <a:r>
              <a:rPr lang="ru-RU" sz="1400" dirty="0"/>
              <a:t> свою посаду, </a:t>
            </a:r>
            <a:r>
              <a:rPr lang="ru-RU" sz="1400" dirty="0" err="1"/>
              <a:t>спеціаліст</a:t>
            </a:r>
            <a:r>
              <a:rPr lang="ru-RU" sz="1400" dirty="0"/>
              <a:t> </a:t>
            </a:r>
            <a:r>
              <a:rPr lang="ru-RU" sz="1400" dirty="0" err="1"/>
              <a:t>може</a:t>
            </a:r>
            <a:r>
              <a:rPr lang="ru-RU" sz="1400" dirty="0"/>
              <a:t> просто </a:t>
            </a:r>
            <a:r>
              <a:rPr lang="ru-RU" sz="1400" dirty="0" err="1"/>
              <a:t>відмовитися</a:t>
            </a:r>
            <a:r>
              <a:rPr lang="ru-RU" sz="1400" dirty="0"/>
              <a:t> з нею </a:t>
            </a:r>
            <a:r>
              <a:rPr lang="ru-RU" sz="1400" dirty="0" err="1"/>
              <a:t>працювати</a:t>
            </a:r>
            <a:r>
              <a:rPr lang="ru-RU" sz="1400" dirty="0"/>
              <a:t>, </a:t>
            </a:r>
            <a:r>
              <a:rPr lang="ru-RU" sz="1400" dirty="0" err="1"/>
              <a:t>або</a:t>
            </a:r>
            <a:r>
              <a:rPr lang="ru-RU" sz="1400" dirty="0"/>
              <a:t>, в </a:t>
            </a:r>
            <a:r>
              <a:rPr lang="ru-RU" sz="1400" dirty="0" err="1"/>
              <a:t>гіршому</a:t>
            </a:r>
            <a:r>
              <a:rPr lang="ru-RU" sz="1400" dirty="0"/>
              <a:t> </a:t>
            </a:r>
            <a:r>
              <a:rPr lang="ru-RU" sz="1400" dirty="0" err="1"/>
              <a:t>випадку</a:t>
            </a:r>
            <a:r>
              <a:rPr lang="ru-RU" sz="1400" dirty="0"/>
              <a:t>, </a:t>
            </a:r>
            <a:r>
              <a:rPr lang="ru-RU" sz="1400" dirty="0" err="1"/>
              <a:t>покидає</a:t>
            </a:r>
            <a:r>
              <a:rPr lang="ru-RU" sz="1400" dirty="0"/>
              <a:t> </a:t>
            </a:r>
            <a:r>
              <a:rPr lang="ru-RU" sz="1400" dirty="0" err="1"/>
              <a:t>компанію</a:t>
            </a:r>
            <a:r>
              <a:rPr lang="ru-RU" sz="1400" dirty="0"/>
              <a:t>. У таких </a:t>
            </a:r>
            <a:r>
              <a:rPr lang="ru-RU" sz="1400" dirty="0" err="1"/>
              <a:t>випадках</a:t>
            </a:r>
            <a:r>
              <a:rPr lang="ru-RU" sz="1400" dirty="0"/>
              <a:t> </a:t>
            </a:r>
            <a:r>
              <a:rPr lang="ru-RU" sz="1400" dirty="0" err="1"/>
              <a:t>рівень</a:t>
            </a:r>
            <a:r>
              <a:rPr lang="ru-RU" sz="1400" dirty="0"/>
              <a:t> </a:t>
            </a:r>
            <a:r>
              <a:rPr lang="ru-RU" sz="1400" dirty="0" err="1"/>
              <a:t>зарплати</a:t>
            </a:r>
            <a:r>
              <a:rPr lang="ru-RU" sz="1400" dirty="0"/>
              <a:t> та </a:t>
            </a:r>
            <a:r>
              <a:rPr lang="ru-RU" sz="1400" dirty="0" err="1"/>
              <a:t>бонуси</a:t>
            </a:r>
            <a:r>
              <a:rPr lang="ru-RU" sz="1400" dirty="0"/>
              <a:t> не є </a:t>
            </a:r>
            <a:r>
              <a:rPr lang="ru-RU" sz="1400" dirty="0" err="1"/>
              <a:t>вирішальними</a:t>
            </a:r>
            <a:r>
              <a:rPr lang="ru-RU" sz="1400" dirty="0"/>
              <a:t>, </a:t>
            </a:r>
            <a:r>
              <a:rPr lang="ru-RU" sz="1400" dirty="0" err="1"/>
              <a:t>навіть</a:t>
            </a:r>
            <a:r>
              <a:rPr lang="ru-RU" sz="1400" dirty="0"/>
              <a:t> </a:t>
            </a:r>
            <a:r>
              <a:rPr lang="ru-RU" sz="1400" dirty="0" err="1"/>
              <a:t>кількість</a:t>
            </a:r>
            <a:r>
              <a:rPr lang="ru-RU" sz="1400" dirty="0"/>
              <a:t> </a:t>
            </a:r>
            <a:r>
              <a:rPr lang="ru-RU" sz="1400" dirty="0" err="1"/>
              <a:t>дружніх</a:t>
            </a:r>
            <a:r>
              <a:rPr lang="ru-RU" sz="1400" dirty="0"/>
              <a:t> </a:t>
            </a:r>
            <a:r>
              <a:rPr lang="ru-RU" sz="1400" dirty="0" err="1"/>
              <a:t>контактів</a:t>
            </a:r>
            <a:r>
              <a:rPr lang="ru-RU" sz="1400" dirty="0"/>
              <a:t> на </a:t>
            </a:r>
            <a:r>
              <a:rPr lang="ru-RU" sz="1400" dirty="0" err="1"/>
              <a:t>роботі</a:t>
            </a:r>
            <a:r>
              <a:rPr lang="ru-RU" sz="1400" dirty="0"/>
              <a:t> та </a:t>
            </a:r>
            <a:r>
              <a:rPr lang="ru-RU" sz="1400" dirty="0" err="1"/>
              <a:t>залучення</a:t>
            </a:r>
            <a:r>
              <a:rPr lang="ru-RU" sz="1400" dirty="0"/>
              <a:t> до </a:t>
            </a:r>
            <a:r>
              <a:rPr lang="ru-RU" sz="1400" dirty="0" err="1"/>
              <a:t>вигідних</a:t>
            </a:r>
            <a:r>
              <a:rPr lang="ru-RU" sz="1400" dirty="0"/>
              <a:t> </a:t>
            </a:r>
            <a:r>
              <a:rPr lang="ru-RU" sz="1400" dirty="0" err="1"/>
              <a:t>проектів</a:t>
            </a:r>
            <a:r>
              <a:rPr lang="ru-RU" sz="1400" dirty="0"/>
              <a:t> не </a:t>
            </a:r>
            <a:r>
              <a:rPr lang="ru-RU" sz="1400" dirty="0" err="1"/>
              <a:t>впливають</a:t>
            </a:r>
            <a:r>
              <a:rPr lang="ru-RU" sz="1400" dirty="0"/>
              <a:t> на </a:t>
            </a:r>
            <a:r>
              <a:rPr lang="ru-RU" sz="1400" dirty="0" err="1"/>
              <a:t>рішення</a:t>
            </a:r>
            <a:r>
              <a:rPr lang="ru-RU" sz="1400" dirty="0"/>
              <a:t> </a:t>
            </a:r>
            <a:r>
              <a:rPr lang="ru-RU" sz="1400" dirty="0" err="1"/>
              <a:t>працівника</a:t>
            </a:r>
            <a:r>
              <a:rPr lang="ru-RU" sz="1400" dirty="0"/>
              <a:t> </a:t>
            </a:r>
            <a:r>
              <a:rPr lang="ru-RU" sz="1400" dirty="0" err="1"/>
              <a:t>залишити</a:t>
            </a:r>
            <a:r>
              <a:rPr lang="ru-RU" sz="1400" dirty="0"/>
              <a:t> </a:t>
            </a:r>
            <a:r>
              <a:rPr lang="ru-RU" sz="1400" dirty="0" err="1"/>
              <a:t>організацію</a:t>
            </a:r>
            <a:r>
              <a:rPr lang="ru-RU" sz="1400" dirty="0"/>
              <a:t>, </a:t>
            </a:r>
            <a:r>
              <a:rPr lang="ru-RU" sz="1400" dirty="0" err="1"/>
              <a:t>якщо</a:t>
            </a:r>
            <a:r>
              <a:rPr lang="ru-RU" sz="1400" dirty="0"/>
              <a:t> менеджер не </a:t>
            </a:r>
            <a:r>
              <a:rPr lang="ru-RU" sz="1400" dirty="0" err="1"/>
              <a:t>здатен</a:t>
            </a:r>
            <a:r>
              <a:rPr lang="ru-RU" sz="1400" dirty="0"/>
              <a:t> бути </a:t>
            </a:r>
            <a:r>
              <a:rPr lang="ru-RU" sz="1400" dirty="0" err="1"/>
              <a:t>професіоналом</a:t>
            </a:r>
            <a:r>
              <a:rPr lang="ru-RU" sz="1400" dirty="0"/>
              <a:t> </a:t>
            </a:r>
            <a:r>
              <a:rPr lang="ru-RU" sz="1400" dirty="0" err="1"/>
              <a:t>свого</a:t>
            </a:r>
            <a:r>
              <a:rPr lang="ru-RU" sz="1400" dirty="0"/>
              <a:t> </a:t>
            </a:r>
            <a:r>
              <a:rPr lang="ru-RU" sz="1400" dirty="0" err="1"/>
              <a:t>діла</a:t>
            </a:r>
            <a:r>
              <a:rPr lang="ru-RU" sz="1400" dirty="0"/>
              <a:t> та погано </a:t>
            </a:r>
            <a:r>
              <a:rPr lang="ru-RU" sz="1400" dirty="0" err="1"/>
              <a:t>впливає</a:t>
            </a:r>
            <a:r>
              <a:rPr lang="ru-RU" sz="1400" dirty="0"/>
              <a:t> на атмосферу в </a:t>
            </a:r>
            <a:r>
              <a:rPr lang="ru-RU" sz="1400" dirty="0" err="1"/>
              <a:t>колективі</a:t>
            </a:r>
            <a:r>
              <a:rPr lang="ru-RU" sz="1400" dirty="0"/>
              <a:t>. </a:t>
            </a:r>
          </a:p>
          <a:p>
            <a:r>
              <a:rPr lang="ru-RU" sz="1400" dirty="0"/>
              <a:t> </a:t>
            </a:r>
            <a:r>
              <a:rPr lang="ru-RU" sz="1400" dirty="0" err="1"/>
              <a:t>Деякі</a:t>
            </a:r>
            <a:r>
              <a:rPr lang="ru-RU" sz="1400" dirty="0"/>
              <a:t> </a:t>
            </a:r>
            <a:r>
              <a:rPr lang="ru-RU" sz="1400" dirty="0" err="1"/>
              <a:t>керівники</a:t>
            </a:r>
            <a:r>
              <a:rPr lang="ru-RU" sz="1400" dirty="0"/>
              <a:t> </a:t>
            </a:r>
            <a:r>
              <a:rPr lang="ru-RU" sz="1400" dirty="0" err="1"/>
              <a:t>бувають</a:t>
            </a:r>
            <a:r>
              <a:rPr lang="ru-RU" sz="1400" dirty="0"/>
              <a:t> </a:t>
            </a:r>
            <a:r>
              <a:rPr lang="ru-RU" sz="1400" dirty="0" err="1"/>
              <a:t>поганими</a:t>
            </a:r>
            <a:r>
              <a:rPr lang="ru-RU" sz="1400" dirty="0"/>
              <a:t> за </a:t>
            </a:r>
            <a:r>
              <a:rPr lang="ru-RU" sz="1400" dirty="0" err="1"/>
              <a:t>своїми</a:t>
            </a:r>
            <a:r>
              <a:rPr lang="ru-RU" sz="1400" dirty="0"/>
              <a:t> </a:t>
            </a:r>
            <a:r>
              <a:rPr lang="ru-RU" sz="1400" dirty="0" err="1"/>
              <a:t>особистісними</a:t>
            </a:r>
            <a:r>
              <a:rPr lang="ru-RU" sz="1400" dirty="0"/>
              <a:t> </a:t>
            </a:r>
            <a:r>
              <a:rPr lang="ru-RU" sz="1400" dirty="0" err="1"/>
              <a:t>якостями</a:t>
            </a:r>
            <a:r>
              <a:rPr lang="ru-RU" sz="1400" dirty="0"/>
              <a:t>, </a:t>
            </a:r>
            <a:r>
              <a:rPr lang="ru-RU" sz="1400" dirty="0" err="1"/>
              <a:t>інші</a:t>
            </a:r>
            <a:r>
              <a:rPr lang="ru-RU" sz="1400" dirty="0"/>
              <a:t> ж просто </a:t>
            </a:r>
            <a:r>
              <a:rPr lang="ru-RU" sz="1400" dirty="0" err="1"/>
              <a:t>упевнені</a:t>
            </a:r>
            <a:r>
              <a:rPr lang="ru-RU" sz="1400" dirty="0"/>
              <a:t>, </a:t>
            </a:r>
            <a:r>
              <a:rPr lang="ru-RU" sz="1400" dirty="0" err="1"/>
              <a:t>що</a:t>
            </a:r>
            <a:r>
              <a:rPr lang="ru-RU" sz="1400" dirty="0"/>
              <a:t> </a:t>
            </a:r>
            <a:r>
              <a:rPr lang="ru-RU" sz="1400" dirty="0" err="1"/>
              <a:t>тиск</a:t>
            </a:r>
            <a:r>
              <a:rPr lang="ru-RU" sz="1400" dirty="0"/>
              <a:t> та </a:t>
            </a:r>
            <a:r>
              <a:rPr lang="ru-RU" sz="1400" dirty="0" err="1"/>
              <a:t>прискіпливість</a:t>
            </a:r>
            <a:r>
              <a:rPr lang="ru-RU" sz="1400" dirty="0"/>
              <a:t> </a:t>
            </a:r>
            <a:r>
              <a:rPr lang="ru-RU" sz="1400" dirty="0" err="1"/>
              <a:t>призведе</a:t>
            </a:r>
            <a:r>
              <a:rPr lang="ru-RU" sz="1400" dirty="0"/>
              <a:t> до </a:t>
            </a:r>
            <a:r>
              <a:rPr lang="ru-RU" sz="1400" dirty="0" err="1"/>
              <a:t>кращої</a:t>
            </a:r>
            <a:r>
              <a:rPr lang="ru-RU" sz="1400" dirty="0"/>
              <a:t> </a:t>
            </a:r>
            <a:r>
              <a:rPr lang="ru-RU" sz="1400" dirty="0" err="1"/>
              <a:t>продуктивності</a:t>
            </a:r>
            <a:r>
              <a:rPr lang="ru-RU" sz="1400" dirty="0"/>
              <a:t> персоналу. </a:t>
            </a:r>
          </a:p>
          <a:p>
            <a:r>
              <a:rPr lang="ru-RU" sz="1400" dirty="0"/>
              <a:t> </a:t>
            </a:r>
            <a:r>
              <a:rPr lang="ru-RU" sz="1400" dirty="0" err="1"/>
              <a:t>Це</a:t>
            </a:r>
            <a:r>
              <a:rPr lang="ru-RU" sz="1400" dirty="0"/>
              <a:t> </a:t>
            </a:r>
            <a:r>
              <a:rPr lang="ru-RU" sz="1400" dirty="0" err="1"/>
              <a:t>ті</a:t>
            </a:r>
            <a:r>
              <a:rPr lang="ru-RU" sz="1400" dirty="0"/>
              <a:t> </a:t>
            </a:r>
            <a:r>
              <a:rPr lang="ru-RU" sz="1400" dirty="0" err="1"/>
              <a:t>речі</a:t>
            </a:r>
            <a:r>
              <a:rPr lang="ru-RU" sz="1400" dirty="0"/>
              <a:t>, через </a:t>
            </a:r>
            <a:r>
              <a:rPr lang="ru-RU" sz="1400" dirty="0" err="1"/>
              <a:t>які</a:t>
            </a:r>
            <a:r>
              <a:rPr lang="ru-RU" sz="1400" dirty="0"/>
              <a:t> </a:t>
            </a:r>
            <a:r>
              <a:rPr lang="ru-RU" sz="1400" dirty="0" err="1"/>
              <a:t>таланти</a:t>
            </a:r>
            <a:r>
              <a:rPr lang="ru-RU" sz="1400" dirty="0"/>
              <a:t> </a:t>
            </a:r>
            <a:r>
              <a:rPr lang="ru-RU" sz="1400" dirty="0" err="1"/>
              <a:t>охочі</a:t>
            </a:r>
            <a:r>
              <a:rPr lang="ru-RU" sz="1400" dirty="0"/>
              <a:t> </a:t>
            </a:r>
            <a:r>
              <a:rPr lang="ru-RU" sz="1400" dirty="0" err="1"/>
              <a:t>покинути</a:t>
            </a:r>
            <a:r>
              <a:rPr lang="ru-RU" sz="1400" dirty="0"/>
              <a:t> свою роботу.</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744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a:t>Похвала </a:t>
            </a:r>
            <a:r>
              <a:rPr lang="ru-RU" sz="1400" b="1" dirty="0" err="1"/>
              <a:t>трудоголіків</a:t>
            </a:r>
            <a:endParaRPr lang="ru-RU" sz="1400" dirty="0"/>
          </a:p>
          <a:p>
            <a:r>
              <a:rPr lang="ru-RU" sz="1400" dirty="0"/>
              <a:t>Коли в </a:t>
            </a:r>
            <a:r>
              <a:rPr lang="ru-RU" sz="1400" dirty="0" err="1"/>
              <a:t>компанії</a:t>
            </a:r>
            <a:r>
              <a:rPr lang="ru-RU" sz="1400" dirty="0"/>
              <a:t> </a:t>
            </a:r>
            <a:r>
              <a:rPr lang="ru-RU" sz="1400" dirty="0" err="1"/>
              <a:t>різними</a:t>
            </a:r>
            <a:r>
              <a:rPr lang="ru-RU" sz="1400" dirty="0"/>
              <a:t> способами </a:t>
            </a:r>
            <a:r>
              <a:rPr lang="ru-RU" sz="1400" dirty="0" err="1"/>
              <a:t>намагаються</a:t>
            </a:r>
            <a:r>
              <a:rPr lang="ru-RU" sz="1400" dirty="0"/>
              <a:t> </a:t>
            </a:r>
            <a:r>
              <a:rPr lang="ru-RU" sz="1400" dirty="0" err="1"/>
              <a:t>заохотити</a:t>
            </a:r>
            <a:r>
              <a:rPr lang="ru-RU" sz="1400" dirty="0"/>
              <a:t> </a:t>
            </a:r>
            <a:r>
              <a:rPr lang="ru-RU" sz="1400" dirty="0" err="1"/>
              <a:t>трудоголіків</a:t>
            </a:r>
            <a:r>
              <a:rPr lang="ru-RU" sz="1400" dirty="0"/>
              <a:t> та </a:t>
            </a:r>
            <a:r>
              <a:rPr lang="ru-RU" sz="1400" dirty="0" err="1"/>
              <a:t>вітають</a:t>
            </a:r>
            <a:r>
              <a:rPr lang="ru-RU" sz="1400" dirty="0"/>
              <a:t> людей, </a:t>
            </a:r>
            <a:r>
              <a:rPr lang="ru-RU" sz="1400" dirty="0" err="1"/>
              <a:t>які</a:t>
            </a:r>
            <a:r>
              <a:rPr lang="ru-RU" sz="1400" dirty="0"/>
              <a:t> </a:t>
            </a:r>
            <a:r>
              <a:rPr lang="ru-RU" sz="1400" dirty="0" err="1"/>
              <a:t>повністю</a:t>
            </a:r>
            <a:r>
              <a:rPr lang="ru-RU" sz="1400" dirty="0"/>
              <a:t> </a:t>
            </a:r>
            <a:r>
              <a:rPr lang="ru-RU" sz="1400" dirty="0" err="1"/>
              <a:t>віддаються</a:t>
            </a:r>
            <a:r>
              <a:rPr lang="ru-RU" sz="1400" dirty="0"/>
              <a:t> </a:t>
            </a:r>
            <a:r>
              <a:rPr lang="ru-RU" sz="1400" dirty="0" err="1"/>
              <a:t>роботі</a:t>
            </a:r>
            <a:r>
              <a:rPr lang="ru-RU" sz="1400" dirty="0"/>
              <a:t>, то с часом </a:t>
            </a:r>
            <a:r>
              <a:rPr lang="ru-RU" sz="1400" dirty="0" err="1"/>
              <a:t>спеціалісти</a:t>
            </a:r>
            <a:r>
              <a:rPr lang="ru-RU" sz="1400" dirty="0"/>
              <a:t> просто </a:t>
            </a:r>
            <a:r>
              <a:rPr lang="ru-RU" sz="1400" dirty="0" err="1"/>
              <a:t>емоційно</a:t>
            </a:r>
            <a:r>
              <a:rPr lang="ru-RU" sz="1400" dirty="0"/>
              <a:t> </a:t>
            </a:r>
            <a:r>
              <a:rPr lang="ru-RU" sz="1400" dirty="0" err="1"/>
              <a:t>вигорають</a:t>
            </a:r>
            <a:r>
              <a:rPr lang="ru-RU" sz="1400" dirty="0"/>
              <a:t> та </a:t>
            </a:r>
            <a:r>
              <a:rPr lang="ru-RU" sz="1400" dirty="0" err="1"/>
              <a:t>відчувають</a:t>
            </a:r>
            <a:r>
              <a:rPr lang="ru-RU" sz="1400" dirty="0"/>
              <a:t> себе не </a:t>
            </a:r>
            <a:r>
              <a:rPr lang="ru-RU" sz="1400" dirty="0" err="1"/>
              <a:t>потрібними</a:t>
            </a:r>
            <a:r>
              <a:rPr lang="ru-RU" sz="1400" dirty="0"/>
              <a:t>. </a:t>
            </a:r>
          </a:p>
          <a:p>
            <a:r>
              <a:rPr lang="ru-RU" sz="1400" dirty="0"/>
              <a:t> </a:t>
            </a:r>
            <a:r>
              <a:rPr lang="ru-RU" sz="1400" dirty="0" err="1"/>
              <a:t>Менеджери</a:t>
            </a:r>
            <a:r>
              <a:rPr lang="ru-RU" sz="1400" dirty="0"/>
              <a:t>, </a:t>
            </a:r>
            <a:r>
              <a:rPr lang="ru-RU" sz="1400" dirty="0" err="1"/>
              <a:t>які</a:t>
            </a:r>
            <a:r>
              <a:rPr lang="ru-RU" sz="1400" dirty="0"/>
              <a:t> </a:t>
            </a:r>
            <a:r>
              <a:rPr lang="ru-RU" sz="1400" dirty="0" err="1"/>
              <a:t>прославляють</a:t>
            </a:r>
            <a:r>
              <a:rPr lang="ru-RU" sz="1400" dirty="0"/>
              <a:t> </a:t>
            </a:r>
            <a:r>
              <a:rPr lang="ru-RU" sz="1400" dirty="0" err="1"/>
              <a:t>таку</a:t>
            </a:r>
            <a:r>
              <a:rPr lang="ru-RU" sz="1400" dirty="0"/>
              <a:t> </a:t>
            </a:r>
            <a:r>
              <a:rPr lang="ru-RU" sz="1400" dirty="0" err="1"/>
              <a:t>поведінку</a:t>
            </a:r>
            <a:r>
              <a:rPr lang="ru-RU" sz="1400" dirty="0"/>
              <a:t>, як </a:t>
            </a:r>
            <a:r>
              <a:rPr lang="ru-RU" sz="1400" dirty="0" err="1"/>
              <a:t>понаднормова</a:t>
            </a:r>
            <a:r>
              <a:rPr lang="ru-RU" sz="1400" dirty="0"/>
              <a:t> робота, пропуск </a:t>
            </a:r>
            <a:r>
              <a:rPr lang="ru-RU" sz="1400" dirty="0" err="1"/>
              <a:t>обідніх</a:t>
            </a:r>
            <a:r>
              <a:rPr lang="ru-RU" sz="1400" dirty="0"/>
              <a:t> </a:t>
            </a:r>
            <a:r>
              <a:rPr lang="ru-RU" sz="1400" dirty="0" err="1"/>
              <a:t>перерв</a:t>
            </a:r>
            <a:r>
              <a:rPr lang="ru-RU" sz="1400" dirty="0"/>
              <a:t> для </a:t>
            </a:r>
            <a:r>
              <a:rPr lang="ru-RU" sz="1400" dirty="0" err="1"/>
              <a:t>проведення</a:t>
            </a:r>
            <a:r>
              <a:rPr lang="ru-RU" sz="1400" dirty="0"/>
              <a:t> </a:t>
            </a:r>
            <a:r>
              <a:rPr lang="ru-RU" sz="1400" dirty="0" err="1"/>
              <a:t>ділових</a:t>
            </a:r>
            <a:r>
              <a:rPr lang="ru-RU" sz="1400" dirty="0"/>
              <a:t> </a:t>
            </a:r>
            <a:r>
              <a:rPr lang="ru-RU" sz="1400" dirty="0" err="1"/>
              <a:t>зустрічей</a:t>
            </a:r>
            <a:r>
              <a:rPr lang="ru-RU" sz="1400" dirty="0"/>
              <a:t>, робота у </a:t>
            </a:r>
            <a:r>
              <a:rPr lang="ru-RU" sz="1400" dirty="0" err="1"/>
              <a:t>вихідні</a:t>
            </a:r>
            <a:r>
              <a:rPr lang="ru-RU" sz="1400" dirty="0"/>
              <a:t> </a:t>
            </a:r>
            <a:r>
              <a:rPr lang="ru-RU" sz="1400" dirty="0" err="1"/>
              <a:t>дні</a:t>
            </a:r>
            <a:r>
              <a:rPr lang="ru-RU" sz="1400" dirty="0"/>
              <a:t>, просто не </a:t>
            </a:r>
            <a:r>
              <a:rPr lang="ru-RU" sz="1400" dirty="0" err="1"/>
              <a:t>дають</a:t>
            </a:r>
            <a:r>
              <a:rPr lang="ru-RU" sz="1400" dirty="0"/>
              <a:t> </a:t>
            </a:r>
            <a:r>
              <a:rPr lang="ru-RU" sz="1400" dirty="0" err="1"/>
              <a:t>працівнику</a:t>
            </a:r>
            <a:r>
              <a:rPr lang="ru-RU" sz="1400" dirty="0"/>
              <a:t> шансу бути </a:t>
            </a:r>
            <a:r>
              <a:rPr lang="ru-RU" sz="1400" dirty="0" err="1"/>
              <a:t>поміченим</a:t>
            </a:r>
            <a:r>
              <a:rPr lang="ru-RU" sz="1400" dirty="0"/>
              <a:t> та достойно </a:t>
            </a:r>
            <a:r>
              <a:rPr lang="ru-RU" sz="1400" dirty="0" err="1"/>
              <a:t>оціненим</a:t>
            </a:r>
            <a:r>
              <a:rPr lang="ru-RU" sz="1400" dirty="0"/>
              <a:t> по результатам </a:t>
            </a:r>
            <a:r>
              <a:rPr lang="ru-RU" sz="1400" dirty="0" err="1"/>
              <a:t>діяльності</a:t>
            </a:r>
            <a:r>
              <a:rPr lang="ru-RU" sz="1400" dirty="0"/>
              <a:t>. </a:t>
            </a:r>
          </a:p>
          <a:p>
            <a:r>
              <a:rPr lang="ru-RU" sz="1400" dirty="0"/>
              <a:t> Хороший менеджер </a:t>
            </a:r>
            <a:r>
              <a:rPr lang="ru-RU" sz="1400" dirty="0" err="1"/>
              <a:t>навпаки</a:t>
            </a:r>
            <a:r>
              <a:rPr lang="ru-RU" sz="1400" dirty="0"/>
              <a:t> </a:t>
            </a:r>
            <a:r>
              <a:rPr lang="ru-RU" sz="1400" dirty="0" err="1"/>
              <a:t>сприятиме</a:t>
            </a:r>
            <a:r>
              <a:rPr lang="ru-RU" sz="1400" dirty="0"/>
              <a:t> </a:t>
            </a:r>
            <a:r>
              <a:rPr lang="ru-RU" sz="1400" dirty="0" err="1"/>
              <a:t>відданості</a:t>
            </a:r>
            <a:r>
              <a:rPr lang="ru-RU" sz="1400" dirty="0"/>
              <a:t> і </a:t>
            </a:r>
            <a:r>
              <a:rPr lang="ru-RU" sz="1400" dirty="0" err="1"/>
              <a:t>прихильності</a:t>
            </a:r>
            <a:r>
              <a:rPr lang="ru-RU" sz="1400" dirty="0"/>
              <a:t> у </a:t>
            </a:r>
            <a:r>
              <a:rPr lang="ru-RU" sz="1400" dirty="0" err="1"/>
              <a:t>своїх</a:t>
            </a:r>
            <a:r>
              <a:rPr lang="ru-RU" sz="1400" dirty="0"/>
              <a:t> </a:t>
            </a:r>
            <a:r>
              <a:rPr lang="ru-RU" sz="1400" dirty="0" err="1"/>
              <a:t>співробітників</a:t>
            </a:r>
            <a:r>
              <a:rPr lang="ru-RU" sz="1400" dirty="0"/>
              <a:t>, </a:t>
            </a:r>
            <a:r>
              <a:rPr lang="ru-RU" sz="1400" dirty="0" err="1"/>
              <a:t>переконавшись</a:t>
            </a:r>
            <a:r>
              <a:rPr lang="ru-RU" sz="1400" dirty="0"/>
              <a:t>, </a:t>
            </a:r>
            <a:r>
              <a:rPr lang="ru-RU" sz="1400" dirty="0" err="1"/>
              <a:t>що</a:t>
            </a:r>
            <a:r>
              <a:rPr lang="ru-RU" sz="1400" dirty="0"/>
              <a:t> вони </a:t>
            </a:r>
            <a:r>
              <a:rPr lang="ru-RU" sz="1400" dirty="0" err="1"/>
              <a:t>мають</a:t>
            </a:r>
            <a:r>
              <a:rPr lang="ru-RU" sz="1400" dirty="0"/>
              <a:t> </a:t>
            </a:r>
            <a:r>
              <a:rPr lang="ru-RU" sz="1400" dirty="0" err="1"/>
              <a:t>гарне</a:t>
            </a:r>
            <a:r>
              <a:rPr lang="ru-RU" sz="1400" dirty="0"/>
              <a:t> </a:t>
            </a:r>
            <a:r>
              <a:rPr lang="ru-RU" sz="1400" dirty="0" err="1"/>
              <a:t>самопочуття</a:t>
            </a:r>
            <a:r>
              <a:rPr lang="ru-RU" sz="1400" dirty="0"/>
              <a:t>, </a:t>
            </a:r>
            <a:r>
              <a:rPr lang="ru-RU" sz="1400" dirty="0" err="1"/>
              <a:t>запропонує</a:t>
            </a:r>
            <a:r>
              <a:rPr lang="ru-RU" sz="1400" dirty="0"/>
              <a:t>  </a:t>
            </a:r>
            <a:r>
              <a:rPr lang="ru-RU" sz="1400" dirty="0" err="1"/>
              <a:t>власну</a:t>
            </a:r>
            <a:r>
              <a:rPr lang="ru-RU" sz="1400" dirty="0"/>
              <a:t> </a:t>
            </a:r>
            <a:r>
              <a:rPr lang="ru-RU" sz="1400" dirty="0" err="1"/>
              <a:t>допомогу</a:t>
            </a:r>
            <a:r>
              <a:rPr lang="ru-RU" sz="1400" dirty="0"/>
              <a:t> у </a:t>
            </a:r>
            <a:r>
              <a:rPr lang="ru-RU" sz="1400" dirty="0" err="1"/>
              <a:t>вирішенні</a:t>
            </a:r>
            <a:r>
              <a:rPr lang="ru-RU" sz="1400" dirty="0"/>
              <a:t> </a:t>
            </a:r>
            <a:r>
              <a:rPr lang="ru-RU" sz="1400" dirty="0" err="1"/>
              <a:t>важких</a:t>
            </a:r>
            <a:r>
              <a:rPr lang="ru-RU" sz="1400" dirty="0"/>
              <a:t> </a:t>
            </a:r>
            <a:r>
              <a:rPr lang="ru-RU" sz="1400" dirty="0" err="1"/>
              <a:t>питань</a:t>
            </a:r>
            <a:r>
              <a:rPr lang="ru-RU" sz="1400" dirty="0"/>
              <a:t>. </a:t>
            </a:r>
          </a:p>
          <a:p>
            <a:r>
              <a:rPr lang="ru-RU" sz="1400" dirty="0"/>
              <a:t> </a:t>
            </a:r>
            <a:r>
              <a:rPr lang="ru-RU" sz="1400" dirty="0" err="1"/>
              <a:t>Адже</a:t>
            </a:r>
            <a:r>
              <a:rPr lang="ru-RU" sz="1400" dirty="0"/>
              <a:t> здоровий та </a:t>
            </a:r>
            <a:r>
              <a:rPr lang="ru-RU" sz="1400" dirty="0" err="1"/>
              <a:t>щасливий</a:t>
            </a:r>
            <a:r>
              <a:rPr lang="ru-RU" sz="1400" dirty="0"/>
              <a:t> </a:t>
            </a:r>
            <a:r>
              <a:rPr lang="ru-RU" sz="1400" dirty="0" err="1"/>
              <a:t>спеціаліст</a:t>
            </a:r>
            <a:r>
              <a:rPr lang="ru-RU" sz="1400" dirty="0"/>
              <a:t> буде </a:t>
            </a:r>
            <a:r>
              <a:rPr lang="ru-RU" sz="1400" dirty="0" err="1"/>
              <a:t>більше</a:t>
            </a:r>
            <a:r>
              <a:rPr lang="ru-RU" sz="1400" dirty="0"/>
              <a:t> </a:t>
            </a:r>
            <a:r>
              <a:rPr lang="ru-RU" sz="1400" dirty="0" err="1"/>
              <a:t>віддаватися</a:t>
            </a:r>
            <a:r>
              <a:rPr lang="ru-RU" sz="1400" dirty="0"/>
              <a:t> </a:t>
            </a:r>
            <a:r>
              <a:rPr lang="ru-RU" sz="1400" dirty="0" err="1"/>
              <a:t>роботі</a:t>
            </a:r>
            <a:r>
              <a:rPr lang="ru-RU" sz="1400" dirty="0"/>
              <a:t>, </a:t>
            </a:r>
            <a:r>
              <a:rPr lang="ru-RU" sz="1400" dirty="0" err="1"/>
              <a:t>ніж</a:t>
            </a:r>
            <a:r>
              <a:rPr lang="ru-RU" sz="1400" dirty="0"/>
              <a:t> </a:t>
            </a:r>
            <a:r>
              <a:rPr lang="ru-RU" sz="1400" dirty="0" err="1"/>
              <a:t>людина</a:t>
            </a:r>
            <a:r>
              <a:rPr lang="ru-RU" sz="1400" dirty="0"/>
              <a:t>, яка </a:t>
            </a:r>
            <a:r>
              <a:rPr lang="ru-RU" sz="1400" dirty="0" err="1"/>
              <a:t>постійно</a:t>
            </a:r>
            <a:r>
              <a:rPr lang="ru-RU" sz="1400" dirty="0"/>
              <a:t> </a:t>
            </a:r>
            <a:r>
              <a:rPr lang="ru-RU" sz="1400" dirty="0" err="1"/>
              <a:t>втомлена</a:t>
            </a:r>
            <a:r>
              <a:rPr lang="ru-RU" sz="1400" dirty="0"/>
              <a:t>, </a:t>
            </a:r>
            <a:r>
              <a:rPr lang="ru-RU" sz="1400" dirty="0" err="1"/>
              <a:t>перебуває</a:t>
            </a:r>
            <a:r>
              <a:rPr lang="ru-RU" sz="1400" dirty="0"/>
              <a:t> у </a:t>
            </a:r>
            <a:r>
              <a:rPr lang="ru-RU" sz="1400" dirty="0" err="1"/>
              <a:t>напрузі</a:t>
            </a:r>
            <a:r>
              <a:rPr lang="ru-RU" sz="1400" dirty="0"/>
              <a:t> та </a:t>
            </a:r>
            <a:r>
              <a:rPr lang="ru-RU" sz="1400" dirty="0" err="1"/>
              <a:t>стресовому</a:t>
            </a:r>
            <a:r>
              <a:rPr lang="ru-RU" sz="1400" dirty="0"/>
              <a:t> </a:t>
            </a:r>
            <a:r>
              <a:rPr lang="ru-RU" sz="1400" dirty="0" err="1"/>
              <a:t>стані</a:t>
            </a:r>
            <a:r>
              <a:rPr lang="ru-RU" sz="1400" dirty="0"/>
              <a:t>.</a:t>
            </a:r>
          </a:p>
          <a:p>
            <a:r>
              <a:rPr lang="ru-RU" sz="1400" dirty="0"/>
              <a:t> </a:t>
            </a:r>
            <a:r>
              <a:rPr lang="ru-RU" sz="1400" b="1" dirty="0" err="1"/>
              <a:t>Неписана</a:t>
            </a:r>
            <a:r>
              <a:rPr lang="ru-RU" sz="1400" b="1" dirty="0"/>
              <a:t> </a:t>
            </a:r>
            <a:r>
              <a:rPr lang="ru-RU" sz="1400" b="1" dirty="0" err="1"/>
              <a:t>політика</a:t>
            </a:r>
            <a:r>
              <a:rPr lang="ru-RU" sz="1400" b="1" dirty="0"/>
              <a:t> для «</a:t>
            </a:r>
            <a:r>
              <a:rPr lang="ru-RU" sz="1400" b="1" dirty="0" err="1"/>
              <a:t>хворих</a:t>
            </a:r>
            <a:r>
              <a:rPr lang="ru-RU" sz="1400" b="1" dirty="0"/>
              <a:t>»</a:t>
            </a:r>
            <a:endParaRPr lang="ru-RU" sz="1400" dirty="0"/>
          </a:p>
          <a:p>
            <a:r>
              <a:rPr lang="ru-RU" sz="1400" dirty="0"/>
              <a:t> Коли ми </a:t>
            </a:r>
            <a:r>
              <a:rPr lang="ru-RU" sz="1400" dirty="0" err="1"/>
              <a:t>хворіємо</a:t>
            </a:r>
            <a:r>
              <a:rPr lang="ru-RU" sz="1400" dirty="0"/>
              <a:t>, </a:t>
            </a:r>
            <a:r>
              <a:rPr lang="ru-RU" sz="1400" dirty="0" err="1"/>
              <a:t>це</a:t>
            </a:r>
            <a:r>
              <a:rPr lang="ru-RU" sz="1400" dirty="0"/>
              <a:t> </a:t>
            </a:r>
            <a:r>
              <a:rPr lang="ru-RU" sz="1400" dirty="0" err="1"/>
              <a:t>дійсно</a:t>
            </a:r>
            <a:r>
              <a:rPr lang="ru-RU" sz="1400" dirty="0"/>
              <a:t> </a:t>
            </a:r>
            <a:r>
              <a:rPr lang="ru-RU" sz="1400" dirty="0" err="1"/>
              <a:t>вливає</a:t>
            </a:r>
            <a:r>
              <a:rPr lang="ru-RU" sz="1400" dirty="0"/>
              <a:t> на </a:t>
            </a:r>
            <a:r>
              <a:rPr lang="ru-RU" sz="1400" dirty="0" err="1"/>
              <a:t>розумову</a:t>
            </a:r>
            <a:r>
              <a:rPr lang="ru-RU" sz="1400" dirty="0"/>
              <a:t> </a:t>
            </a:r>
            <a:r>
              <a:rPr lang="ru-RU" sz="1400" dirty="0" err="1"/>
              <a:t>активність</a:t>
            </a:r>
            <a:r>
              <a:rPr lang="ru-RU" sz="1400" dirty="0"/>
              <a:t> та </a:t>
            </a:r>
            <a:r>
              <a:rPr lang="ru-RU" sz="1400" dirty="0" err="1"/>
              <a:t>продуктивність</a:t>
            </a:r>
            <a:r>
              <a:rPr lang="ru-RU" sz="1400" dirty="0"/>
              <a:t> </a:t>
            </a:r>
            <a:r>
              <a:rPr lang="ru-RU" sz="1400" dirty="0" err="1"/>
              <a:t>роботи</a:t>
            </a:r>
            <a:r>
              <a:rPr lang="ru-RU" sz="1400" dirty="0"/>
              <a:t>, </a:t>
            </a:r>
            <a:r>
              <a:rPr lang="ru-RU" sz="1400" dirty="0" err="1"/>
              <a:t>бо</a:t>
            </a:r>
            <a:r>
              <a:rPr lang="ru-RU" sz="1400" dirty="0"/>
              <a:t> </a:t>
            </a:r>
            <a:r>
              <a:rPr lang="ru-RU" sz="1400" dirty="0" err="1"/>
              <a:t>важко</a:t>
            </a:r>
            <a:r>
              <a:rPr lang="ru-RU" sz="1400" dirty="0"/>
              <a:t> </a:t>
            </a:r>
            <a:r>
              <a:rPr lang="ru-RU" sz="1400" dirty="0" err="1"/>
              <a:t>зосередитися</a:t>
            </a:r>
            <a:r>
              <a:rPr lang="ru-RU" sz="1400" dirty="0"/>
              <a:t> на </a:t>
            </a:r>
            <a:r>
              <a:rPr lang="ru-RU" sz="1400" dirty="0" err="1"/>
              <a:t>чомусь</a:t>
            </a:r>
            <a:r>
              <a:rPr lang="ru-RU" sz="1400" dirty="0"/>
              <a:t>, </a:t>
            </a:r>
            <a:r>
              <a:rPr lang="ru-RU" sz="1400" dirty="0" err="1"/>
              <a:t>крім</a:t>
            </a:r>
            <a:r>
              <a:rPr lang="ru-RU" sz="1400" dirty="0"/>
              <a:t> тих </a:t>
            </a:r>
            <a:r>
              <a:rPr lang="ru-RU" sz="1400" dirty="0" err="1"/>
              <a:t>фактів</a:t>
            </a:r>
            <a:r>
              <a:rPr lang="ru-RU" sz="1400" dirty="0"/>
              <a:t>, як кашель </a:t>
            </a:r>
            <a:r>
              <a:rPr lang="ru-RU" sz="1400" dirty="0" err="1"/>
              <a:t>чи</a:t>
            </a:r>
            <a:r>
              <a:rPr lang="ru-RU" sz="1400" dirty="0"/>
              <a:t> </a:t>
            </a:r>
            <a:r>
              <a:rPr lang="ru-RU" sz="1400" dirty="0" err="1"/>
              <a:t>головний</a:t>
            </a:r>
            <a:r>
              <a:rPr lang="ru-RU" sz="1400" dirty="0"/>
              <a:t> </a:t>
            </a:r>
            <a:r>
              <a:rPr lang="ru-RU" sz="1400" dirty="0" err="1"/>
              <a:t>біль</a:t>
            </a:r>
            <a:r>
              <a:rPr lang="ru-RU" sz="1400" dirty="0"/>
              <a:t>. </a:t>
            </a:r>
            <a:r>
              <a:rPr lang="ru-RU" sz="1400" dirty="0" err="1"/>
              <a:t>Питання</a:t>
            </a:r>
            <a:r>
              <a:rPr lang="ru-RU" sz="1400" dirty="0"/>
              <a:t> про </a:t>
            </a:r>
            <a:r>
              <a:rPr lang="ru-RU" sz="1400" dirty="0" err="1"/>
              <a:t>активність</a:t>
            </a:r>
            <a:r>
              <a:rPr lang="ru-RU" sz="1400" dirty="0"/>
              <a:t> на </a:t>
            </a:r>
            <a:r>
              <a:rPr lang="ru-RU" sz="1400" dirty="0" err="1"/>
              <a:t>роботі</a:t>
            </a:r>
            <a:r>
              <a:rPr lang="ru-RU" sz="1400" dirty="0"/>
              <a:t> </a:t>
            </a:r>
            <a:r>
              <a:rPr lang="ru-RU" sz="1400" dirty="0" err="1"/>
              <a:t>залишається</a:t>
            </a:r>
            <a:r>
              <a:rPr lang="ru-RU" sz="1400" dirty="0"/>
              <a:t> </a:t>
            </a:r>
            <a:r>
              <a:rPr lang="ru-RU" sz="1400" dirty="0" err="1"/>
              <a:t>відкритим</a:t>
            </a:r>
            <a:r>
              <a:rPr lang="ru-RU" sz="1400" dirty="0"/>
              <a:t>. </a:t>
            </a:r>
          </a:p>
          <a:p>
            <a:r>
              <a:rPr lang="ru-RU" sz="1400" dirty="0"/>
              <a:t> </a:t>
            </a:r>
            <a:r>
              <a:rPr lang="ru-RU" sz="1400" dirty="0" err="1"/>
              <a:t>Менеджери</a:t>
            </a:r>
            <a:r>
              <a:rPr lang="ru-RU" sz="1400" dirty="0"/>
              <a:t>, </a:t>
            </a:r>
            <a:r>
              <a:rPr lang="ru-RU" sz="1400" dirty="0" err="1"/>
              <a:t>які</a:t>
            </a:r>
            <a:r>
              <a:rPr lang="ru-RU" sz="1400" dirty="0"/>
              <a:t> </a:t>
            </a:r>
            <a:r>
              <a:rPr lang="ru-RU" sz="1400" dirty="0" err="1"/>
              <a:t>дають</a:t>
            </a:r>
            <a:r>
              <a:rPr lang="ru-RU" sz="1400" dirty="0"/>
              <a:t> </a:t>
            </a:r>
            <a:r>
              <a:rPr lang="ru-RU" sz="1400" dirty="0" err="1"/>
              <a:t>відразу</a:t>
            </a:r>
            <a:r>
              <a:rPr lang="ru-RU" sz="1400" dirty="0"/>
              <a:t> </a:t>
            </a:r>
            <a:r>
              <a:rPr lang="ru-RU" sz="1400" dirty="0" err="1"/>
              <a:t>зрозуміти</a:t>
            </a:r>
            <a:r>
              <a:rPr lang="ru-RU" sz="1400" dirty="0"/>
              <a:t>, </a:t>
            </a:r>
            <a:r>
              <a:rPr lang="ru-RU" sz="1400" dirty="0" err="1"/>
              <a:t>що</a:t>
            </a:r>
            <a:r>
              <a:rPr lang="ru-RU" sz="1400" dirty="0"/>
              <a:t> </a:t>
            </a:r>
            <a:r>
              <a:rPr lang="ru-RU" sz="1400" dirty="0" err="1"/>
              <a:t>залишитися</a:t>
            </a:r>
            <a:r>
              <a:rPr lang="ru-RU" sz="1400" dirty="0"/>
              <a:t> </a:t>
            </a:r>
            <a:r>
              <a:rPr lang="ru-RU" sz="1400" dirty="0" err="1"/>
              <a:t>вдома</a:t>
            </a:r>
            <a:r>
              <a:rPr lang="ru-RU" sz="1400" dirty="0"/>
              <a:t> </a:t>
            </a:r>
            <a:r>
              <a:rPr lang="ru-RU" sz="1400" dirty="0" err="1"/>
              <a:t>чи</a:t>
            </a:r>
            <a:r>
              <a:rPr lang="ru-RU" sz="1400" dirty="0"/>
              <a:t> </a:t>
            </a:r>
            <a:r>
              <a:rPr lang="ru-RU" sz="1400" dirty="0" err="1"/>
              <a:t>працювати</a:t>
            </a:r>
            <a:r>
              <a:rPr lang="ru-RU" sz="1400" dirty="0"/>
              <a:t> </a:t>
            </a:r>
            <a:r>
              <a:rPr lang="ru-RU" sz="1400" dirty="0" err="1"/>
              <a:t>дистанційно</a:t>
            </a:r>
            <a:r>
              <a:rPr lang="ru-RU" sz="1400" dirty="0"/>
              <a:t> </a:t>
            </a:r>
            <a:r>
              <a:rPr lang="ru-RU" sz="1400" dirty="0" err="1"/>
              <a:t>спеціаліст</a:t>
            </a:r>
            <a:r>
              <a:rPr lang="ru-RU" sz="1400" dirty="0"/>
              <a:t> не </a:t>
            </a:r>
            <a:r>
              <a:rPr lang="ru-RU" sz="1400" dirty="0" err="1"/>
              <a:t>може</a:t>
            </a:r>
            <a:r>
              <a:rPr lang="ru-RU" sz="1400" dirty="0"/>
              <a:t> та </a:t>
            </a:r>
            <a:r>
              <a:rPr lang="ru-RU" sz="1400" dirty="0" err="1"/>
              <a:t>навіть</a:t>
            </a:r>
            <a:r>
              <a:rPr lang="ru-RU" sz="1400" dirty="0"/>
              <a:t> не </a:t>
            </a:r>
            <a:r>
              <a:rPr lang="ru-RU" sz="1400" dirty="0" err="1"/>
              <a:t>має</a:t>
            </a:r>
            <a:r>
              <a:rPr lang="ru-RU" sz="1400" dirty="0"/>
              <a:t> </a:t>
            </a:r>
            <a:r>
              <a:rPr lang="ru-RU" sz="1400" dirty="0" err="1"/>
              <a:t>шансів</a:t>
            </a:r>
            <a:r>
              <a:rPr lang="ru-RU" sz="1400" dirty="0"/>
              <a:t> </a:t>
            </a:r>
            <a:r>
              <a:rPr lang="ru-RU" sz="1400" dirty="0" err="1"/>
              <a:t>піти</a:t>
            </a:r>
            <a:r>
              <a:rPr lang="ru-RU" sz="1400" dirty="0"/>
              <a:t> з </a:t>
            </a:r>
            <a:r>
              <a:rPr lang="ru-RU" sz="1400" dirty="0" err="1"/>
              <a:t>роботи</a:t>
            </a:r>
            <a:r>
              <a:rPr lang="ru-RU" sz="1400" dirty="0"/>
              <a:t> </a:t>
            </a:r>
            <a:r>
              <a:rPr lang="ru-RU" sz="1400" dirty="0" err="1"/>
              <a:t>раніше</a:t>
            </a:r>
            <a:r>
              <a:rPr lang="ru-RU" sz="1400" dirty="0"/>
              <a:t> у </a:t>
            </a:r>
            <a:r>
              <a:rPr lang="ru-RU" sz="1400" dirty="0" err="1"/>
              <a:t>зв`язку</a:t>
            </a:r>
            <a:r>
              <a:rPr lang="ru-RU" sz="1400" dirty="0"/>
              <a:t> з хворобою, </a:t>
            </a:r>
            <a:r>
              <a:rPr lang="ru-RU" sz="1400" dirty="0" err="1"/>
              <a:t>призводять</a:t>
            </a:r>
            <a:r>
              <a:rPr lang="ru-RU" sz="1400" dirty="0"/>
              <a:t> до </a:t>
            </a:r>
            <a:r>
              <a:rPr lang="ru-RU" sz="1400" dirty="0" err="1"/>
              <a:t>обурення</a:t>
            </a:r>
            <a:r>
              <a:rPr lang="ru-RU" sz="1400" dirty="0"/>
              <a:t> </a:t>
            </a:r>
            <a:r>
              <a:rPr lang="ru-RU" sz="1400" dirty="0" err="1"/>
              <a:t>працівників</a:t>
            </a:r>
            <a:r>
              <a:rPr lang="ru-RU" sz="1400" dirty="0"/>
              <a:t>. </a:t>
            </a:r>
          </a:p>
          <a:p>
            <a:r>
              <a:rPr lang="ru-RU" sz="1400" dirty="0"/>
              <a:t> </a:t>
            </a:r>
            <a:r>
              <a:rPr lang="ru-RU" sz="1400" dirty="0" err="1"/>
              <a:t>Багато</a:t>
            </a:r>
            <a:r>
              <a:rPr lang="ru-RU" sz="1400" dirty="0"/>
              <a:t> </a:t>
            </a:r>
            <a:r>
              <a:rPr lang="ru-RU" sz="1400" dirty="0" err="1"/>
              <a:t>спеціалістів</a:t>
            </a:r>
            <a:r>
              <a:rPr lang="ru-RU" sz="1400" dirty="0"/>
              <a:t> </a:t>
            </a:r>
            <a:r>
              <a:rPr lang="ru-RU" sz="1400" dirty="0" err="1"/>
              <a:t>відчувають</a:t>
            </a:r>
            <a:r>
              <a:rPr lang="ru-RU" sz="1400" dirty="0"/>
              <a:t> за собою </a:t>
            </a:r>
            <a:r>
              <a:rPr lang="ru-RU" sz="1400" dirty="0" err="1"/>
              <a:t>провину</a:t>
            </a:r>
            <a:r>
              <a:rPr lang="ru-RU" sz="1400" dirty="0"/>
              <a:t>, коли </a:t>
            </a:r>
            <a:r>
              <a:rPr lang="ru-RU" sz="1400" dirty="0" err="1"/>
              <a:t>беруть</a:t>
            </a:r>
            <a:r>
              <a:rPr lang="ru-RU" sz="1400" dirty="0"/>
              <a:t> </a:t>
            </a:r>
            <a:r>
              <a:rPr lang="ru-RU" sz="1400" dirty="0" err="1"/>
              <a:t>лікарняний</a:t>
            </a:r>
            <a:r>
              <a:rPr lang="ru-RU" sz="1400" dirty="0"/>
              <a:t>, тому з </a:t>
            </a:r>
            <a:r>
              <a:rPr lang="ru-RU" sz="1400" dirty="0" err="1"/>
              <a:t>останніх</a:t>
            </a:r>
            <a:r>
              <a:rPr lang="ru-RU" sz="1400" dirty="0"/>
              <a:t> сил </a:t>
            </a:r>
            <a:r>
              <a:rPr lang="ru-RU" sz="1400" dirty="0" err="1"/>
              <a:t>заставляють</a:t>
            </a:r>
            <a:r>
              <a:rPr lang="ru-RU" sz="1400" dirty="0"/>
              <a:t> себе </a:t>
            </a:r>
            <a:r>
              <a:rPr lang="ru-RU" sz="1400" dirty="0" err="1"/>
              <a:t>йти</a:t>
            </a:r>
            <a:r>
              <a:rPr lang="ru-RU" sz="1400" dirty="0"/>
              <a:t> до </a:t>
            </a:r>
            <a:r>
              <a:rPr lang="ru-RU" sz="1400" dirty="0" err="1"/>
              <a:t>офісу</a:t>
            </a:r>
            <a:r>
              <a:rPr lang="ru-RU" sz="1400" dirty="0"/>
              <a:t>, </a:t>
            </a:r>
            <a:r>
              <a:rPr lang="ru-RU" sz="1400" dirty="0" err="1"/>
              <a:t>що</a:t>
            </a:r>
            <a:r>
              <a:rPr lang="ru-RU" sz="1400" dirty="0"/>
              <a:t> </a:t>
            </a:r>
            <a:r>
              <a:rPr lang="ru-RU" sz="1400" dirty="0" err="1"/>
              <a:t>призводить</a:t>
            </a:r>
            <a:r>
              <a:rPr lang="ru-RU" sz="1400" dirty="0"/>
              <a:t> до </a:t>
            </a:r>
            <a:r>
              <a:rPr lang="ru-RU" sz="1400" dirty="0" err="1"/>
              <a:t>знемоги</a:t>
            </a:r>
            <a:r>
              <a:rPr lang="ru-RU" sz="1400" dirty="0"/>
              <a:t> та </a:t>
            </a:r>
            <a:r>
              <a:rPr lang="ru-RU" sz="1400" dirty="0" err="1"/>
              <a:t>стресу</a:t>
            </a:r>
            <a:r>
              <a:rPr lang="ru-RU" sz="1400" dirty="0"/>
              <a:t>. </a:t>
            </a:r>
            <a:r>
              <a:rPr lang="ru-RU" sz="1400" dirty="0" err="1"/>
              <a:t>Таке</a:t>
            </a:r>
            <a:r>
              <a:rPr lang="ru-RU" sz="1400" dirty="0"/>
              <a:t> </a:t>
            </a:r>
            <a:r>
              <a:rPr lang="ru-RU" sz="1400" dirty="0" err="1"/>
              <a:t>ставлення</a:t>
            </a:r>
            <a:r>
              <a:rPr lang="ru-RU" sz="1400" dirty="0"/>
              <a:t> до </a:t>
            </a:r>
            <a:r>
              <a:rPr lang="ru-RU" sz="1400" dirty="0" err="1"/>
              <a:t>хворих</a:t>
            </a:r>
            <a:r>
              <a:rPr lang="ru-RU" sz="1400" dirty="0"/>
              <a:t> не </a:t>
            </a:r>
            <a:r>
              <a:rPr lang="ru-RU" sz="1400" dirty="0" err="1"/>
              <a:t>змусить</a:t>
            </a:r>
            <a:r>
              <a:rPr lang="ru-RU" sz="1400" dirty="0"/>
              <a:t> </a:t>
            </a:r>
            <a:r>
              <a:rPr lang="ru-RU" sz="1400" dirty="0" err="1"/>
              <a:t>довго</a:t>
            </a:r>
            <a:r>
              <a:rPr lang="ru-RU" sz="1400" dirty="0"/>
              <a:t> </a:t>
            </a:r>
            <a:r>
              <a:rPr lang="ru-RU" sz="1400" dirty="0" err="1"/>
              <a:t>чекати</a:t>
            </a:r>
            <a:r>
              <a:rPr lang="ru-RU" sz="1400" dirty="0"/>
              <a:t> про </a:t>
            </a:r>
            <a:r>
              <a:rPr lang="ru-RU" sz="1400" dirty="0" err="1"/>
              <a:t>рішення</a:t>
            </a:r>
            <a:r>
              <a:rPr lang="ru-RU" sz="1400" dirty="0"/>
              <a:t> </a:t>
            </a:r>
            <a:r>
              <a:rPr lang="ru-RU" sz="1400" dirty="0" err="1"/>
              <a:t>спеціаліста</a:t>
            </a:r>
            <a:r>
              <a:rPr lang="ru-RU" sz="1400" dirty="0"/>
              <a:t> </a:t>
            </a:r>
            <a:r>
              <a:rPr lang="ru-RU" sz="1400" dirty="0" err="1"/>
              <a:t>звільнитися</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6576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Ігнорування</a:t>
            </a:r>
            <a:r>
              <a:rPr lang="ru-RU" sz="1400" b="1" dirty="0"/>
              <a:t> проблем</a:t>
            </a:r>
            <a:endParaRPr lang="ru-RU" sz="1400" dirty="0"/>
          </a:p>
          <a:p>
            <a:r>
              <a:rPr lang="ru-RU" sz="1400" dirty="0"/>
              <a:t> Робота </a:t>
            </a:r>
            <a:r>
              <a:rPr lang="ru-RU" sz="1400" dirty="0" err="1"/>
              <a:t>зазвичай</a:t>
            </a:r>
            <a:r>
              <a:rPr lang="ru-RU" sz="1400" dirty="0"/>
              <a:t> </a:t>
            </a:r>
            <a:r>
              <a:rPr lang="ru-RU" sz="1400" dirty="0" err="1"/>
              <a:t>завжди</a:t>
            </a:r>
            <a:r>
              <a:rPr lang="ru-RU" sz="1400" dirty="0"/>
              <a:t> приносить </a:t>
            </a:r>
            <a:r>
              <a:rPr lang="ru-RU" sz="1400" dirty="0" err="1"/>
              <a:t>стрес</a:t>
            </a:r>
            <a:r>
              <a:rPr lang="ru-RU" sz="1400" dirty="0"/>
              <a:t>, і </a:t>
            </a:r>
            <a:r>
              <a:rPr lang="ru-RU" sz="1400" dirty="0" err="1"/>
              <a:t>це</a:t>
            </a:r>
            <a:r>
              <a:rPr lang="ru-RU" sz="1400" dirty="0"/>
              <a:t> неминуче </a:t>
            </a:r>
            <a:r>
              <a:rPr lang="ru-RU" sz="1400" dirty="0" err="1"/>
              <a:t>явище</a:t>
            </a:r>
            <a:r>
              <a:rPr lang="ru-RU" sz="1400" dirty="0"/>
              <a:t>. </a:t>
            </a:r>
            <a:r>
              <a:rPr lang="ru-RU" sz="1400" dirty="0" err="1"/>
              <a:t>Спеціаліст</a:t>
            </a:r>
            <a:r>
              <a:rPr lang="ru-RU" sz="1400" dirty="0"/>
              <a:t> не </a:t>
            </a:r>
            <a:r>
              <a:rPr lang="ru-RU" sz="1400" dirty="0" err="1"/>
              <a:t>обов`язково</a:t>
            </a:r>
            <a:r>
              <a:rPr lang="ru-RU" sz="1400" dirty="0"/>
              <a:t> </a:t>
            </a:r>
            <a:r>
              <a:rPr lang="ru-RU" sz="1400" dirty="0" err="1"/>
              <a:t>кидатиме</a:t>
            </a:r>
            <a:r>
              <a:rPr lang="ru-RU" sz="1400" dirty="0"/>
              <a:t> все і </a:t>
            </a:r>
            <a:r>
              <a:rPr lang="ru-RU" sz="1400" dirty="0" err="1"/>
              <a:t>писатиме</a:t>
            </a:r>
            <a:r>
              <a:rPr lang="ru-RU" sz="1400" dirty="0"/>
              <a:t> </a:t>
            </a:r>
            <a:r>
              <a:rPr lang="ru-RU" sz="1400" dirty="0" err="1"/>
              <a:t>заяву</a:t>
            </a:r>
            <a:r>
              <a:rPr lang="ru-RU" sz="1400" dirty="0"/>
              <a:t> про </a:t>
            </a:r>
            <a:r>
              <a:rPr lang="ru-RU" sz="1400" dirty="0" err="1"/>
              <a:t>звільнення</a:t>
            </a:r>
            <a:r>
              <a:rPr lang="ru-RU" sz="1400" dirty="0"/>
              <a:t>, коли </a:t>
            </a:r>
            <a:r>
              <a:rPr lang="ru-RU" sz="1400" dirty="0" err="1"/>
              <a:t>відчуватиме</a:t>
            </a:r>
            <a:r>
              <a:rPr lang="ru-RU" sz="1400" dirty="0"/>
              <a:t> </a:t>
            </a:r>
            <a:r>
              <a:rPr lang="ru-RU" sz="1400" dirty="0" err="1"/>
              <a:t>емоційну</a:t>
            </a:r>
            <a:r>
              <a:rPr lang="ru-RU" sz="1400" dirty="0"/>
              <a:t> </a:t>
            </a:r>
            <a:r>
              <a:rPr lang="ru-RU" sz="1400" dirty="0" err="1"/>
              <a:t>нестабільність</a:t>
            </a:r>
            <a:r>
              <a:rPr lang="ru-RU" sz="1400" dirty="0"/>
              <a:t>, але </a:t>
            </a:r>
            <a:r>
              <a:rPr lang="ru-RU" sz="1400" dirty="0" err="1"/>
              <a:t>це</a:t>
            </a:r>
            <a:r>
              <a:rPr lang="ru-RU" sz="1400" dirty="0"/>
              <a:t> </a:t>
            </a:r>
            <a:r>
              <a:rPr lang="ru-RU" sz="1400" dirty="0" err="1"/>
              <a:t>можливо</a:t>
            </a:r>
            <a:r>
              <a:rPr lang="ru-RU" sz="1400" dirty="0"/>
              <a:t>, </a:t>
            </a:r>
            <a:r>
              <a:rPr lang="ru-RU" sz="1400" dirty="0" err="1"/>
              <a:t>якщо</a:t>
            </a:r>
            <a:r>
              <a:rPr lang="ru-RU" sz="1400" dirty="0"/>
              <a:t> менеджер буде </a:t>
            </a:r>
            <a:r>
              <a:rPr lang="ru-RU" sz="1400" dirty="0" err="1"/>
              <a:t>бездіяти</a:t>
            </a:r>
            <a:r>
              <a:rPr lang="ru-RU" sz="1400" dirty="0"/>
              <a:t> в </a:t>
            </a:r>
            <a:r>
              <a:rPr lang="ru-RU" sz="1400" dirty="0" err="1"/>
              <a:t>такій</a:t>
            </a:r>
            <a:r>
              <a:rPr lang="ru-RU" sz="1400" dirty="0"/>
              <a:t> </a:t>
            </a:r>
            <a:r>
              <a:rPr lang="ru-RU" sz="1400" dirty="0" err="1"/>
              <a:t>ситуації</a:t>
            </a:r>
            <a:r>
              <a:rPr lang="ru-RU" sz="1400" dirty="0"/>
              <a:t>. </a:t>
            </a:r>
          </a:p>
          <a:p>
            <a:r>
              <a:rPr lang="ru-RU" sz="1400" dirty="0"/>
              <a:t>Коли </a:t>
            </a:r>
            <a:r>
              <a:rPr lang="ru-RU" sz="1400" dirty="0" err="1"/>
              <a:t>робоча</a:t>
            </a:r>
            <a:r>
              <a:rPr lang="ru-RU" sz="1400" dirty="0"/>
              <a:t> </a:t>
            </a:r>
            <a:r>
              <a:rPr lang="ru-RU" sz="1400" dirty="0" err="1"/>
              <a:t>напруга</a:t>
            </a:r>
            <a:r>
              <a:rPr lang="ru-RU" sz="1400" dirty="0"/>
              <a:t> </a:t>
            </a:r>
            <a:r>
              <a:rPr lang="ru-RU" sz="1400" dirty="0" err="1"/>
              <a:t>призводить</a:t>
            </a:r>
            <a:r>
              <a:rPr lang="ru-RU" sz="1400" dirty="0"/>
              <a:t> до </a:t>
            </a:r>
            <a:r>
              <a:rPr lang="ru-RU" sz="1400" dirty="0" err="1"/>
              <a:t>емоційного</a:t>
            </a:r>
            <a:r>
              <a:rPr lang="ru-RU" sz="1400" dirty="0"/>
              <a:t> </a:t>
            </a:r>
            <a:r>
              <a:rPr lang="ru-RU" sz="1400" dirty="0" err="1"/>
              <a:t>зриву</a:t>
            </a:r>
            <a:r>
              <a:rPr lang="ru-RU" sz="1400" dirty="0"/>
              <a:t> </a:t>
            </a:r>
            <a:r>
              <a:rPr lang="ru-RU" sz="1400" dirty="0" err="1"/>
              <a:t>працівника</a:t>
            </a:r>
            <a:r>
              <a:rPr lang="ru-RU" sz="1400" dirty="0"/>
              <a:t>, менеджер повинен </a:t>
            </a:r>
            <a:r>
              <a:rPr lang="ru-RU" sz="1400" dirty="0" err="1"/>
              <a:t>швидко</a:t>
            </a:r>
            <a:r>
              <a:rPr lang="ru-RU" sz="1400" dirty="0"/>
              <a:t> </a:t>
            </a:r>
            <a:r>
              <a:rPr lang="ru-RU" sz="1400" dirty="0" err="1"/>
              <a:t>зреагувати</a:t>
            </a:r>
            <a:r>
              <a:rPr lang="ru-RU" sz="1400" dirty="0"/>
              <a:t> та </a:t>
            </a:r>
            <a:r>
              <a:rPr lang="ru-RU" sz="1400" dirty="0" err="1"/>
              <a:t>запропонувати</a:t>
            </a:r>
            <a:r>
              <a:rPr lang="ru-RU" sz="1400" dirty="0"/>
              <a:t> </a:t>
            </a:r>
            <a:r>
              <a:rPr lang="ru-RU" sz="1400" dirty="0" err="1"/>
              <a:t>допомогу</a:t>
            </a:r>
            <a:r>
              <a:rPr lang="ru-RU" sz="1400" dirty="0"/>
              <a:t>, бути </a:t>
            </a:r>
            <a:r>
              <a:rPr lang="ru-RU" sz="1400" dirty="0" err="1"/>
              <a:t>відкритим</a:t>
            </a:r>
            <a:r>
              <a:rPr lang="ru-RU" sz="1400" dirty="0"/>
              <a:t> для </a:t>
            </a:r>
            <a:r>
              <a:rPr lang="ru-RU" sz="1400" dirty="0" err="1"/>
              <a:t>обговорення</a:t>
            </a:r>
            <a:r>
              <a:rPr lang="ru-RU" sz="1400" dirty="0"/>
              <a:t> проблем та </a:t>
            </a:r>
            <a:r>
              <a:rPr lang="ru-RU" sz="1400" dirty="0" err="1"/>
              <a:t>вияснення</a:t>
            </a:r>
            <a:r>
              <a:rPr lang="ru-RU" sz="1400" dirty="0"/>
              <a:t> причин. </a:t>
            </a:r>
          </a:p>
          <a:p>
            <a:r>
              <a:rPr lang="ru-RU" sz="1400" dirty="0" err="1"/>
              <a:t>Керівники</a:t>
            </a:r>
            <a:r>
              <a:rPr lang="ru-RU" sz="1400" dirty="0"/>
              <a:t>, </a:t>
            </a:r>
            <a:r>
              <a:rPr lang="ru-RU" sz="1400" dirty="0" err="1"/>
              <a:t>які</a:t>
            </a:r>
            <a:r>
              <a:rPr lang="ru-RU" sz="1400" dirty="0"/>
              <a:t> просто </a:t>
            </a:r>
            <a:r>
              <a:rPr lang="ru-RU" sz="1400" dirty="0" err="1"/>
              <a:t>ігнорують</a:t>
            </a:r>
            <a:r>
              <a:rPr lang="ru-RU" sz="1400" dirty="0"/>
              <a:t> </a:t>
            </a:r>
            <a:r>
              <a:rPr lang="ru-RU" sz="1400" dirty="0" err="1"/>
              <a:t>тривожні</a:t>
            </a:r>
            <a:r>
              <a:rPr lang="ru-RU" sz="1400" dirty="0"/>
              <a:t> </a:t>
            </a:r>
            <a:r>
              <a:rPr lang="ru-RU" sz="1400" dirty="0" err="1"/>
              <a:t>стресові</a:t>
            </a:r>
            <a:r>
              <a:rPr lang="ru-RU" sz="1400" dirty="0"/>
              <a:t> </a:t>
            </a:r>
            <a:r>
              <a:rPr lang="ru-RU" sz="1400" dirty="0" err="1"/>
              <a:t>сигнали</a:t>
            </a:r>
            <a:r>
              <a:rPr lang="ru-RU" sz="1400" dirty="0"/>
              <a:t> </a:t>
            </a:r>
            <a:r>
              <a:rPr lang="ru-RU" sz="1400" dirty="0" err="1"/>
              <a:t>працівника</a:t>
            </a:r>
            <a:r>
              <a:rPr lang="ru-RU" sz="1400" dirty="0"/>
              <a:t>, і </a:t>
            </a:r>
            <a:r>
              <a:rPr lang="ru-RU" sz="1400" dirty="0" err="1"/>
              <a:t>замість</a:t>
            </a:r>
            <a:r>
              <a:rPr lang="ru-RU" sz="1400" dirty="0"/>
              <a:t> того, </a:t>
            </a:r>
            <a:r>
              <a:rPr lang="ru-RU" sz="1400" dirty="0" err="1"/>
              <a:t>щоб</a:t>
            </a:r>
            <a:r>
              <a:rPr lang="ru-RU" sz="1400" dirty="0"/>
              <a:t> </a:t>
            </a:r>
            <a:r>
              <a:rPr lang="ru-RU" sz="1400" dirty="0" err="1"/>
              <a:t>використовувати</a:t>
            </a:r>
            <a:r>
              <a:rPr lang="ru-RU" sz="1400" dirty="0"/>
              <a:t> слова </a:t>
            </a:r>
            <a:r>
              <a:rPr lang="ru-RU" sz="1400" dirty="0" err="1"/>
              <a:t>підтримки</a:t>
            </a:r>
            <a:r>
              <a:rPr lang="ru-RU" sz="1400" dirty="0"/>
              <a:t> та </a:t>
            </a:r>
            <a:r>
              <a:rPr lang="ru-RU" sz="1400" dirty="0" err="1"/>
              <a:t>методи</a:t>
            </a:r>
            <a:r>
              <a:rPr lang="ru-RU" sz="1400" dirty="0"/>
              <a:t> </a:t>
            </a:r>
            <a:r>
              <a:rPr lang="ru-RU" sz="1400" dirty="0" err="1"/>
              <a:t>мотивації</a:t>
            </a:r>
            <a:r>
              <a:rPr lang="ru-RU" sz="1400" dirty="0"/>
              <a:t>, </a:t>
            </a:r>
            <a:r>
              <a:rPr lang="ru-RU" sz="1400" dirty="0" err="1"/>
              <a:t>залишають</a:t>
            </a:r>
            <a:r>
              <a:rPr lang="ru-RU" sz="1400" dirty="0"/>
              <a:t> </a:t>
            </a:r>
            <a:r>
              <a:rPr lang="ru-RU" sz="1400" dirty="0" err="1"/>
              <a:t>спеціаліста</a:t>
            </a:r>
            <a:r>
              <a:rPr lang="ru-RU" sz="1400" dirty="0"/>
              <a:t> </a:t>
            </a:r>
            <a:r>
              <a:rPr lang="ru-RU" sz="1400" dirty="0" err="1"/>
              <a:t>зі</a:t>
            </a:r>
            <a:r>
              <a:rPr lang="ru-RU" sz="1400" dirty="0"/>
              <a:t> </a:t>
            </a:r>
            <a:r>
              <a:rPr lang="ru-RU" sz="1400" dirty="0" err="1"/>
              <a:t>своєю</a:t>
            </a:r>
            <a:r>
              <a:rPr lang="ru-RU" sz="1400" dirty="0"/>
              <a:t> проблемою один на один, </a:t>
            </a:r>
            <a:r>
              <a:rPr lang="ru-RU" sz="1400" dirty="0" err="1"/>
              <a:t>що</a:t>
            </a:r>
            <a:r>
              <a:rPr lang="ru-RU" sz="1400" dirty="0"/>
              <a:t> </a:t>
            </a:r>
            <a:r>
              <a:rPr lang="ru-RU" sz="1400" dirty="0" err="1"/>
              <a:t>викликає</a:t>
            </a:r>
            <a:r>
              <a:rPr lang="ru-RU" sz="1400" dirty="0"/>
              <a:t> </a:t>
            </a:r>
            <a:r>
              <a:rPr lang="ru-RU" sz="1400" dirty="0" err="1"/>
              <a:t>відчуття</a:t>
            </a:r>
            <a:r>
              <a:rPr lang="ru-RU" sz="1400" dirty="0"/>
              <a:t> </a:t>
            </a:r>
            <a:r>
              <a:rPr lang="ru-RU" sz="1400" dirty="0" err="1"/>
              <a:t>безпорадності</a:t>
            </a:r>
            <a:r>
              <a:rPr lang="ru-RU" sz="1400" dirty="0"/>
              <a:t> та думки про </a:t>
            </a:r>
            <a:r>
              <a:rPr lang="ru-RU" sz="1400" dirty="0" err="1"/>
              <a:t>звільнення</a:t>
            </a:r>
            <a:r>
              <a:rPr lang="ru-RU" sz="1400" dirty="0"/>
              <a:t>.</a:t>
            </a:r>
          </a:p>
          <a:p>
            <a:r>
              <a:rPr lang="ru-RU" sz="1400" b="1" dirty="0"/>
              <a:t>Критика </a:t>
            </a:r>
            <a:r>
              <a:rPr lang="ru-RU" sz="1400" b="1" dirty="0" err="1"/>
              <a:t>вищого</a:t>
            </a:r>
            <a:r>
              <a:rPr lang="ru-RU" sz="1400" b="1" dirty="0"/>
              <a:t> </a:t>
            </a:r>
            <a:r>
              <a:rPr lang="ru-RU" sz="1400" b="1" dirty="0" err="1"/>
              <a:t>керівництва</a:t>
            </a:r>
            <a:endParaRPr lang="ru-RU" sz="1400" dirty="0"/>
          </a:p>
          <a:p>
            <a:r>
              <a:rPr lang="ru-RU" sz="1400" dirty="0"/>
              <a:t> </a:t>
            </a:r>
            <a:r>
              <a:rPr lang="ru-RU" sz="1400" dirty="0" err="1"/>
              <a:t>Менеджери</a:t>
            </a:r>
            <a:r>
              <a:rPr lang="ru-RU" sz="1400" dirty="0"/>
              <a:t> </a:t>
            </a:r>
            <a:r>
              <a:rPr lang="ru-RU" sz="1400" dirty="0" err="1"/>
              <a:t>також</a:t>
            </a:r>
            <a:r>
              <a:rPr lang="ru-RU" sz="1400" dirty="0"/>
              <a:t> </a:t>
            </a:r>
            <a:r>
              <a:rPr lang="ru-RU" sz="1400" dirty="0" err="1"/>
              <a:t>мають</a:t>
            </a:r>
            <a:r>
              <a:rPr lang="ru-RU" sz="1400" dirty="0"/>
              <a:t> </a:t>
            </a:r>
            <a:r>
              <a:rPr lang="ru-RU" sz="1400" dirty="0" err="1"/>
              <a:t>власних</a:t>
            </a:r>
            <a:r>
              <a:rPr lang="ru-RU" sz="1400" dirty="0"/>
              <a:t> </a:t>
            </a:r>
            <a:r>
              <a:rPr lang="ru-RU" sz="1400" dirty="0" err="1"/>
              <a:t>керівників</a:t>
            </a:r>
            <a:r>
              <a:rPr lang="ru-RU" sz="1400" dirty="0"/>
              <a:t>, тому вони </a:t>
            </a:r>
            <a:r>
              <a:rPr lang="ru-RU" sz="1400" dirty="0" err="1"/>
              <a:t>відчувають</a:t>
            </a:r>
            <a:r>
              <a:rPr lang="ru-RU" sz="1400" dirty="0"/>
              <a:t> те </a:t>
            </a:r>
            <a:r>
              <a:rPr lang="ru-RU" sz="1400" dirty="0" err="1"/>
              <a:t>саме</a:t>
            </a:r>
            <a:r>
              <a:rPr lang="ru-RU" sz="1400" dirty="0"/>
              <a:t>, </a:t>
            </a:r>
            <a:r>
              <a:rPr lang="ru-RU" sz="1400" dirty="0" err="1"/>
              <a:t>що</a:t>
            </a:r>
            <a:r>
              <a:rPr lang="ru-RU" sz="1400" dirty="0"/>
              <a:t> і </a:t>
            </a:r>
            <a:r>
              <a:rPr lang="ru-RU" sz="1400" dirty="0" err="1"/>
              <a:t>їхні</a:t>
            </a:r>
            <a:r>
              <a:rPr lang="ru-RU" sz="1400" dirty="0"/>
              <a:t> </a:t>
            </a:r>
            <a:r>
              <a:rPr lang="ru-RU" sz="1400" dirty="0" err="1"/>
              <a:t>підлеглі</a:t>
            </a:r>
            <a:r>
              <a:rPr lang="ru-RU" sz="1400" dirty="0"/>
              <a:t>. Ви </a:t>
            </a:r>
            <a:r>
              <a:rPr lang="ru-RU" sz="1400" dirty="0" err="1"/>
              <a:t>ніколи</a:t>
            </a:r>
            <a:r>
              <a:rPr lang="ru-RU" sz="1400" dirty="0"/>
              <a:t> не </a:t>
            </a:r>
            <a:r>
              <a:rPr lang="ru-RU" sz="1400" dirty="0" err="1"/>
              <a:t>повинні</a:t>
            </a:r>
            <a:r>
              <a:rPr lang="ru-RU" sz="1400" dirty="0"/>
              <a:t> </a:t>
            </a:r>
            <a:r>
              <a:rPr lang="ru-RU" sz="1400" dirty="0" err="1"/>
              <a:t>критикувати</a:t>
            </a:r>
            <a:r>
              <a:rPr lang="ru-RU" sz="1400" dirty="0"/>
              <a:t> </a:t>
            </a:r>
            <a:r>
              <a:rPr lang="ru-RU" sz="1400" dirty="0" err="1"/>
              <a:t>вище</a:t>
            </a:r>
            <a:r>
              <a:rPr lang="ru-RU" sz="1400" dirty="0"/>
              <a:t> </a:t>
            </a:r>
            <a:r>
              <a:rPr lang="ru-RU" sz="1400" dirty="0" err="1"/>
              <a:t>керівництво</a:t>
            </a:r>
            <a:r>
              <a:rPr lang="ru-RU" sz="1400" dirty="0"/>
              <a:t>, </a:t>
            </a:r>
            <a:r>
              <a:rPr lang="ru-RU" sz="1400" dirty="0" err="1"/>
              <a:t>навіть</a:t>
            </a:r>
            <a:r>
              <a:rPr lang="ru-RU" sz="1400" dirty="0"/>
              <a:t> </a:t>
            </a:r>
            <a:r>
              <a:rPr lang="ru-RU" sz="1400" dirty="0" err="1"/>
              <a:t>якщо</a:t>
            </a:r>
            <a:r>
              <a:rPr lang="ru-RU" sz="1400" dirty="0"/>
              <a:t> члени </a:t>
            </a:r>
            <a:r>
              <a:rPr lang="ru-RU" sz="1400" dirty="0" err="1"/>
              <a:t>вашої</a:t>
            </a:r>
            <a:r>
              <a:rPr lang="ru-RU" sz="1400" dirty="0"/>
              <a:t> </a:t>
            </a:r>
            <a:r>
              <a:rPr lang="ru-RU" sz="1400" dirty="0" err="1"/>
              <a:t>команди</a:t>
            </a:r>
            <a:r>
              <a:rPr lang="ru-RU" sz="1400" dirty="0"/>
              <a:t> </a:t>
            </a:r>
            <a:r>
              <a:rPr lang="ru-RU" sz="1400" dirty="0" err="1"/>
              <a:t>розділяють</a:t>
            </a:r>
            <a:r>
              <a:rPr lang="ru-RU" sz="1400" dirty="0"/>
              <a:t> </a:t>
            </a:r>
            <a:r>
              <a:rPr lang="ru-RU" sz="1400" dirty="0" err="1"/>
              <a:t>цю</a:t>
            </a:r>
            <a:r>
              <a:rPr lang="ru-RU" sz="1400" dirty="0"/>
              <a:t> точку </a:t>
            </a:r>
            <a:r>
              <a:rPr lang="ru-RU" sz="1400" dirty="0" err="1"/>
              <a:t>зору</a:t>
            </a:r>
            <a:r>
              <a:rPr lang="ru-RU" sz="1400" dirty="0"/>
              <a:t>. </a:t>
            </a:r>
          </a:p>
          <a:p>
            <a:r>
              <a:rPr lang="ru-RU" sz="1400" dirty="0" err="1"/>
              <a:t>Лідери</a:t>
            </a:r>
            <a:r>
              <a:rPr lang="ru-RU" sz="1400" dirty="0"/>
              <a:t> могли б </a:t>
            </a:r>
            <a:r>
              <a:rPr lang="ru-RU" sz="1400" dirty="0" err="1"/>
              <a:t>відчувати</a:t>
            </a:r>
            <a:r>
              <a:rPr lang="ru-RU" sz="1400" dirty="0"/>
              <a:t> себе </a:t>
            </a:r>
            <a:r>
              <a:rPr lang="ru-RU" sz="1400" dirty="0" err="1"/>
              <a:t>єдиним</a:t>
            </a:r>
            <a:r>
              <a:rPr lang="ru-RU" sz="1400" dirty="0"/>
              <a:t> </a:t>
            </a:r>
            <a:r>
              <a:rPr lang="ru-RU" sz="1400" dirty="0" err="1"/>
              <a:t>цілим</a:t>
            </a:r>
            <a:r>
              <a:rPr lang="ru-RU" sz="1400" dirty="0"/>
              <a:t> разом з командою у </a:t>
            </a:r>
            <a:r>
              <a:rPr lang="ru-RU" sz="1400" dirty="0" err="1"/>
              <a:t>взаємній</a:t>
            </a:r>
            <a:r>
              <a:rPr lang="ru-RU" sz="1400" dirty="0"/>
              <a:t> </a:t>
            </a:r>
            <a:r>
              <a:rPr lang="ru-RU" sz="1400" dirty="0" err="1"/>
              <a:t>неприязні</a:t>
            </a:r>
            <a:r>
              <a:rPr lang="ru-RU" sz="1400" dirty="0"/>
              <a:t> та </a:t>
            </a:r>
            <a:r>
              <a:rPr lang="ru-RU" sz="1400" dirty="0" err="1"/>
              <a:t>роздратованості</a:t>
            </a:r>
            <a:r>
              <a:rPr lang="ru-RU" sz="1400" dirty="0"/>
              <a:t> по </a:t>
            </a:r>
            <a:r>
              <a:rPr lang="ru-RU" sz="1400" dirty="0" err="1"/>
              <a:t>відношенню</a:t>
            </a:r>
            <a:r>
              <a:rPr lang="ru-RU" sz="1400" dirty="0"/>
              <a:t> до топ </a:t>
            </a:r>
            <a:r>
              <a:rPr lang="ru-RU" sz="1400" dirty="0" err="1"/>
              <a:t>менеджерів</a:t>
            </a:r>
            <a:r>
              <a:rPr lang="ru-RU" sz="1400" dirty="0"/>
              <a:t> </a:t>
            </a:r>
            <a:r>
              <a:rPr lang="ru-RU" sz="1400" dirty="0" err="1"/>
              <a:t>компанії</a:t>
            </a:r>
            <a:r>
              <a:rPr lang="ru-RU" sz="1400" dirty="0"/>
              <a:t>, таким образом, </a:t>
            </a:r>
            <a:r>
              <a:rPr lang="ru-RU" sz="1400" dirty="0" err="1"/>
              <a:t>розділяючи</a:t>
            </a:r>
            <a:r>
              <a:rPr lang="ru-RU" sz="1400" dirty="0"/>
              <a:t> одну думку, </a:t>
            </a:r>
            <a:r>
              <a:rPr lang="ru-RU" sz="1400" dirty="0" err="1"/>
              <a:t>відбувається</a:t>
            </a:r>
            <a:r>
              <a:rPr lang="ru-RU" sz="1400" dirty="0"/>
              <a:t> </a:t>
            </a:r>
            <a:r>
              <a:rPr lang="ru-RU" sz="1400" dirty="0" err="1"/>
              <a:t>згуртованість</a:t>
            </a:r>
            <a:r>
              <a:rPr lang="ru-RU" sz="1400" dirty="0"/>
              <a:t> </a:t>
            </a:r>
            <a:r>
              <a:rPr lang="ru-RU" sz="1400" dirty="0" err="1"/>
              <a:t>колективу</a:t>
            </a:r>
            <a:r>
              <a:rPr lang="ru-RU" sz="1400" dirty="0"/>
              <a:t> та </a:t>
            </a:r>
            <a:r>
              <a:rPr lang="ru-RU" sz="1400" dirty="0" err="1"/>
              <a:t>його</a:t>
            </a:r>
            <a:r>
              <a:rPr lang="ru-RU" sz="1400" dirty="0"/>
              <a:t> </a:t>
            </a:r>
            <a:r>
              <a:rPr lang="ru-RU" sz="1400" dirty="0" err="1"/>
              <a:t>розподіл</a:t>
            </a:r>
            <a:r>
              <a:rPr lang="ru-RU" sz="1400" dirty="0"/>
              <a:t> на «наших» та «чужих». </a:t>
            </a:r>
          </a:p>
          <a:p>
            <a:r>
              <a:rPr lang="ru-RU" sz="1400" dirty="0"/>
              <a:t> </a:t>
            </a:r>
            <a:r>
              <a:rPr lang="ru-RU" sz="1400" dirty="0" err="1"/>
              <a:t>Проте</a:t>
            </a:r>
            <a:r>
              <a:rPr lang="ru-RU" sz="1400" dirty="0"/>
              <a:t>, </a:t>
            </a:r>
            <a:r>
              <a:rPr lang="ru-RU" sz="1400" dirty="0" err="1"/>
              <a:t>такі</a:t>
            </a:r>
            <a:r>
              <a:rPr lang="ru-RU" sz="1400" dirty="0"/>
              <a:t> </a:t>
            </a:r>
            <a:r>
              <a:rPr lang="ru-RU" sz="1400" dirty="0" err="1"/>
              <a:t>дії</a:t>
            </a:r>
            <a:r>
              <a:rPr lang="ru-RU" sz="1400" dirty="0"/>
              <a:t> </a:t>
            </a:r>
            <a:r>
              <a:rPr lang="ru-RU" sz="1400" dirty="0" err="1"/>
              <a:t>ставлять</a:t>
            </a:r>
            <a:r>
              <a:rPr lang="ru-RU" sz="1400" dirty="0"/>
              <a:t> </a:t>
            </a:r>
            <a:r>
              <a:rPr lang="ru-RU" sz="1400" dirty="0" err="1"/>
              <a:t>під</a:t>
            </a:r>
            <a:r>
              <a:rPr lang="ru-RU" sz="1400" dirty="0"/>
              <a:t> </a:t>
            </a:r>
            <a:r>
              <a:rPr lang="ru-RU" sz="1400" dirty="0" err="1"/>
              <a:t>сумнів</a:t>
            </a:r>
            <a:r>
              <a:rPr lang="ru-RU" sz="1400" dirty="0"/>
              <a:t> </a:t>
            </a:r>
            <a:r>
              <a:rPr lang="ru-RU" sz="1400" dirty="0" err="1"/>
              <a:t>компетентність</a:t>
            </a:r>
            <a:r>
              <a:rPr lang="ru-RU" sz="1400" dirty="0"/>
              <a:t> менеджера, а </a:t>
            </a:r>
            <a:r>
              <a:rPr lang="ru-RU" sz="1400" dirty="0" err="1"/>
              <a:t>також</a:t>
            </a:r>
            <a:r>
              <a:rPr lang="ru-RU" sz="1400" dirty="0"/>
              <a:t> ставить </a:t>
            </a:r>
            <a:r>
              <a:rPr lang="ru-RU" sz="1400" dirty="0" err="1"/>
              <a:t>під</a:t>
            </a:r>
            <a:r>
              <a:rPr lang="ru-RU" sz="1400" dirty="0"/>
              <a:t> </a:t>
            </a:r>
            <a:r>
              <a:rPr lang="ru-RU" sz="1400" dirty="0" err="1"/>
              <a:t>сумнів</a:t>
            </a:r>
            <a:r>
              <a:rPr lang="ru-RU" sz="1400" dirty="0"/>
              <a:t> </a:t>
            </a:r>
            <a:r>
              <a:rPr lang="ru-RU" sz="1400" dirty="0" err="1"/>
              <a:t>відносини</a:t>
            </a:r>
            <a:r>
              <a:rPr lang="ru-RU" sz="1400" dirty="0"/>
              <a:t> </a:t>
            </a:r>
            <a:r>
              <a:rPr lang="ru-RU" sz="1400" dirty="0" err="1"/>
              <a:t>між</a:t>
            </a:r>
            <a:r>
              <a:rPr lang="ru-RU" sz="1400" dirty="0"/>
              <a:t> </a:t>
            </a:r>
            <a:r>
              <a:rPr lang="ru-RU" sz="1400" dirty="0" err="1"/>
              <a:t>працівниками</a:t>
            </a:r>
            <a:r>
              <a:rPr lang="ru-RU" sz="1400" dirty="0"/>
              <a:t> в </a:t>
            </a:r>
            <a:r>
              <a:rPr lang="ru-RU" sz="1400" dirty="0" err="1"/>
              <a:t>компанії</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37955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8.5 </a:t>
            </a:r>
            <a:r>
              <a:rPr lang="en-US" sz="1400" dirty="0"/>
              <a:t>Technical </a:t>
            </a:r>
            <a:r>
              <a:rPr lang="en-US" sz="1400" dirty="0" err="1"/>
              <a:t>interwiew</a:t>
            </a:r>
            <a:r>
              <a:rPr lang="uk-UA" sz="1400" dirty="0"/>
              <a:t>: варіанти проведення</a:t>
            </a:r>
            <a:endParaRPr lang="ru-RU" sz="1400" dirty="0"/>
          </a:p>
          <a:p>
            <a:r>
              <a:rPr lang="ru-RU" sz="1400" b="1" dirty="0" err="1"/>
              <a:t>Договір</a:t>
            </a:r>
            <a:r>
              <a:rPr lang="ru-RU" sz="1400" b="1" dirty="0"/>
              <a:t> на </a:t>
            </a:r>
            <a:r>
              <a:rPr lang="ru-RU" sz="1400" b="1" dirty="0" err="1"/>
              <a:t>розробку</a:t>
            </a:r>
            <a:r>
              <a:rPr lang="ru-RU" sz="1400" b="1" dirty="0"/>
              <a:t> – </a:t>
            </a:r>
            <a:endParaRPr lang="ru-RU" sz="1400" dirty="0"/>
          </a:p>
          <a:p>
            <a:r>
              <a:rPr lang="en-US" sz="1400" b="1" dirty="0"/>
              <a:t>agile, waterfall </a:t>
            </a:r>
            <a:r>
              <a:rPr lang="ru-RU" sz="1400" b="1" dirty="0" err="1"/>
              <a:t>чи</a:t>
            </a:r>
            <a:r>
              <a:rPr lang="en-US" sz="1400" b="1" dirty="0"/>
              <a:t> out staff? </a:t>
            </a:r>
            <a:endParaRPr lang="ru-RU" sz="1400" dirty="0"/>
          </a:p>
          <a:p>
            <a:r>
              <a:rPr lang="ru-RU" sz="1400" dirty="0" err="1"/>
              <a:t>Програміст</a:t>
            </a:r>
            <a:r>
              <a:rPr lang="ru-RU" sz="1400" dirty="0"/>
              <a:t> </a:t>
            </a:r>
            <a:r>
              <a:rPr lang="ru-RU" sz="1400" dirty="0" err="1"/>
              <a:t>програмує</a:t>
            </a:r>
            <a:r>
              <a:rPr lang="ru-RU" sz="1400" dirty="0"/>
              <a:t>, </a:t>
            </a:r>
            <a:r>
              <a:rPr lang="ru-RU" sz="1400" dirty="0" err="1"/>
              <a:t>замовник</a:t>
            </a:r>
            <a:r>
              <a:rPr lang="ru-RU" sz="1400" dirty="0"/>
              <a:t> платить. </a:t>
            </a:r>
            <a:r>
              <a:rPr lang="ru-RU" sz="1400" dirty="0" err="1"/>
              <a:t>Що</a:t>
            </a:r>
            <a:r>
              <a:rPr lang="ru-RU" sz="1400" dirty="0"/>
              <a:t> ж в </a:t>
            </a:r>
            <a:r>
              <a:rPr lang="ru-RU" sz="1400" dirty="0" err="1"/>
              <a:t>цьому</a:t>
            </a:r>
            <a:r>
              <a:rPr lang="ru-RU" sz="1400" dirty="0"/>
              <a:t> складного? </a:t>
            </a:r>
            <a:r>
              <a:rPr lang="ru-RU" sz="1400" dirty="0" err="1"/>
              <a:t>Навіщо</a:t>
            </a:r>
            <a:r>
              <a:rPr lang="ru-RU" sz="1400" dirty="0"/>
              <a:t> </a:t>
            </a:r>
            <a:r>
              <a:rPr lang="ru-RU" sz="1400" dirty="0" err="1"/>
              <a:t>ті</a:t>
            </a:r>
            <a:r>
              <a:rPr lang="ru-RU" sz="1400" dirty="0"/>
              <a:t> договори, </a:t>
            </a:r>
            <a:r>
              <a:rPr lang="ru-RU" sz="1400" dirty="0" err="1"/>
              <a:t>якщо</a:t>
            </a:r>
            <a:r>
              <a:rPr lang="ru-RU" sz="1400" dirty="0"/>
              <a:t> і так все </a:t>
            </a:r>
            <a:r>
              <a:rPr lang="ru-RU" sz="1400" dirty="0" err="1"/>
              <a:t>зрозуміло</a:t>
            </a:r>
            <a:r>
              <a:rPr lang="ru-RU" sz="1400" dirty="0"/>
              <a:t>. Для </a:t>
            </a:r>
            <a:r>
              <a:rPr lang="ru-RU" sz="1400" dirty="0" err="1"/>
              <a:t>врегулювання</a:t>
            </a:r>
            <a:r>
              <a:rPr lang="ru-RU" sz="1400" dirty="0"/>
              <a:t> </a:t>
            </a:r>
            <a:r>
              <a:rPr lang="ru-RU" sz="1400" dirty="0" err="1"/>
              <a:t>відносин</a:t>
            </a:r>
            <a:r>
              <a:rPr lang="ru-RU" sz="1400" dirty="0"/>
              <a:t> </a:t>
            </a:r>
            <a:r>
              <a:rPr lang="ru-RU" sz="1400" dirty="0" err="1"/>
              <a:t>між</a:t>
            </a:r>
            <a:r>
              <a:rPr lang="ru-RU" sz="1400" dirty="0"/>
              <a:t> </a:t>
            </a:r>
            <a:r>
              <a:rPr lang="ru-RU" sz="1400" dirty="0" err="1"/>
              <a:t>компанією</a:t>
            </a:r>
            <a:r>
              <a:rPr lang="ru-RU" sz="1400" dirty="0"/>
              <a:t> </a:t>
            </a:r>
            <a:r>
              <a:rPr lang="ru-RU" sz="1400" dirty="0" err="1"/>
              <a:t>розробником</a:t>
            </a:r>
            <a:r>
              <a:rPr lang="ru-RU" sz="1400" dirty="0"/>
              <a:t> </a:t>
            </a:r>
            <a:r>
              <a:rPr lang="ru-RU" sz="1400" dirty="0" err="1"/>
              <a:t>програмного</a:t>
            </a:r>
            <a:r>
              <a:rPr lang="ru-RU" sz="1400" dirty="0"/>
              <a:t> </a:t>
            </a:r>
            <a:r>
              <a:rPr lang="ru-RU" sz="1400" dirty="0" err="1"/>
              <a:t>забезпечення</a:t>
            </a:r>
            <a:r>
              <a:rPr lang="ru-RU" sz="1400" dirty="0"/>
              <a:t> </a:t>
            </a:r>
            <a:r>
              <a:rPr lang="ru-RU" sz="1400" dirty="0" err="1"/>
              <a:t>укладають</a:t>
            </a:r>
            <a:r>
              <a:rPr lang="ru-RU" sz="1400" dirty="0"/>
              <a:t> договори, </a:t>
            </a:r>
            <a:r>
              <a:rPr lang="ru-RU" sz="1400" dirty="0" err="1"/>
              <a:t>які</a:t>
            </a:r>
            <a:r>
              <a:rPr lang="ru-RU" sz="1400" dirty="0"/>
              <a:t> </a:t>
            </a:r>
            <a:r>
              <a:rPr lang="ru-RU" sz="1400" dirty="0" err="1"/>
              <a:t>закріплюють</a:t>
            </a:r>
            <a:r>
              <a:rPr lang="ru-RU" sz="1400" dirty="0"/>
              <a:t> </a:t>
            </a:r>
            <a:r>
              <a:rPr lang="ru-RU" sz="1400" dirty="0" err="1"/>
              <a:t>домовленості</a:t>
            </a:r>
            <a:r>
              <a:rPr lang="ru-RU" sz="1400" dirty="0"/>
              <a:t> на </a:t>
            </a:r>
            <a:r>
              <a:rPr lang="ru-RU" sz="1400" dirty="0" err="1"/>
              <a:t>папері</a:t>
            </a:r>
            <a:r>
              <a:rPr lang="ru-RU" sz="1400" dirty="0"/>
              <a:t>, </a:t>
            </a:r>
            <a:r>
              <a:rPr lang="ru-RU" sz="1400" dirty="0" err="1"/>
              <a:t>щоб</a:t>
            </a:r>
            <a:r>
              <a:rPr lang="ru-RU" sz="1400" dirty="0"/>
              <a:t>, </a:t>
            </a:r>
            <a:r>
              <a:rPr lang="ru-RU" sz="1400" dirty="0" err="1"/>
              <a:t>якщо</a:t>
            </a:r>
            <a:r>
              <a:rPr lang="ru-RU" sz="1400" dirty="0"/>
              <a:t> </a:t>
            </a:r>
            <a:r>
              <a:rPr lang="ru-RU" sz="1400" dirty="0" err="1"/>
              <a:t>раптом</a:t>
            </a:r>
            <a:r>
              <a:rPr lang="ru-RU" sz="1400" dirty="0"/>
              <a:t> </a:t>
            </a:r>
            <a:r>
              <a:rPr lang="ru-RU" sz="1400" dirty="0" err="1"/>
              <a:t>що</a:t>
            </a:r>
            <a:r>
              <a:rPr lang="ru-RU" sz="1400" dirty="0"/>
              <a:t> – </a:t>
            </a:r>
            <a:r>
              <a:rPr lang="ru-RU" sz="1400" b="1" i="1" dirty="0" smtClean="0"/>
              <a:t>дивись </a:t>
            </a:r>
            <a:r>
              <a:rPr lang="ru-RU" sz="1400" b="1" i="1" dirty="0"/>
              <a:t>пункт 5, </a:t>
            </a:r>
            <a:r>
              <a:rPr lang="ru-RU" sz="1400" b="1" i="1" dirty="0" err="1"/>
              <a:t>підпункту</a:t>
            </a:r>
            <a:r>
              <a:rPr lang="ru-RU" sz="1400" b="1" i="1" dirty="0"/>
              <a:t> 6, </a:t>
            </a:r>
            <a:r>
              <a:rPr lang="ru-RU" sz="1400" b="1" i="1" dirty="0" err="1"/>
              <a:t>статті</a:t>
            </a:r>
            <a:r>
              <a:rPr lang="ru-RU" sz="1400" b="1" i="1" dirty="0"/>
              <a:t> 9 </a:t>
            </a:r>
            <a:r>
              <a:rPr lang="ru-RU" sz="1400" b="1" i="1" dirty="0" err="1"/>
              <a:t>розділу</a:t>
            </a:r>
            <a:r>
              <a:rPr lang="ru-RU" sz="1400" b="1" i="1" dirty="0"/>
              <a:t> 5</a:t>
            </a:r>
            <a:r>
              <a:rPr lang="ru-RU" sz="1400" dirty="0"/>
              <a:t>» </a:t>
            </a:r>
            <a:r>
              <a:rPr lang="ru-RU" sz="1400" b="1" dirty="0"/>
              <a:t>:)</a:t>
            </a:r>
            <a:endParaRPr lang="ru-RU" sz="1400" dirty="0"/>
          </a:p>
          <a:p>
            <a:r>
              <a:rPr lang="ru-RU" sz="1400" dirty="0"/>
              <a:t>З одного боку,  максимально </a:t>
            </a:r>
            <a:r>
              <a:rPr lang="ru-RU" sz="1400" dirty="0" err="1"/>
              <a:t>детальні</a:t>
            </a:r>
            <a:r>
              <a:rPr lang="ru-RU" sz="1400" dirty="0"/>
              <a:t> договори, </a:t>
            </a:r>
            <a:r>
              <a:rPr lang="ru-RU" sz="1400" dirty="0" err="1"/>
              <a:t>які</a:t>
            </a:r>
            <a:r>
              <a:rPr lang="ru-RU" sz="1400" dirty="0"/>
              <a:t> </a:t>
            </a:r>
            <a:r>
              <a:rPr lang="ru-RU" sz="1400" dirty="0" err="1"/>
              <a:t>передбачають</a:t>
            </a:r>
            <a:r>
              <a:rPr lang="ru-RU" sz="1400" dirty="0"/>
              <a:t> </a:t>
            </a:r>
            <a:r>
              <a:rPr lang="ru-RU" sz="1400" dirty="0" err="1"/>
              <a:t>всі</a:t>
            </a:r>
            <a:r>
              <a:rPr lang="ru-RU" sz="1400" dirty="0"/>
              <a:t> </a:t>
            </a:r>
            <a:r>
              <a:rPr lang="ru-RU" sz="1400" dirty="0" err="1"/>
              <a:t>можливі</a:t>
            </a:r>
            <a:r>
              <a:rPr lang="ru-RU" sz="1400" dirty="0"/>
              <a:t> </a:t>
            </a:r>
            <a:r>
              <a:rPr lang="ru-RU" sz="1400" dirty="0" err="1"/>
              <a:t>ситуації</a:t>
            </a:r>
            <a:r>
              <a:rPr lang="ru-RU" sz="1400" dirty="0"/>
              <a:t>, </a:t>
            </a:r>
            <a:r>
              <a:rPr lang="ru-RU" sz="1400" dirty="0" err="1"/>
              <a:t>які</a:t>
            </a:r>
            <a:r>
              <a:rPr lang="ru-RU" sz="1400" dirty="0"/>
              <a:t> </a:t>
            </a:r>
            <a:r>
              <a:rPr lang="ru-RU" sz="1400" dirty="0" err="1"/>
              <a:t>можуть</a:t>
            </a:r>
            <a:r>
              <a:rPr lang="ru-RU" sz="1400" dirty="0"/>
              <a:t> </a:t>
            </a:r>
            <a:r>
              <a:rPr lang="ru-RU" sz="1400" dirty="0" err="1"/>
              <a:t>статись</a:t>
            </a:r>
            <a:r>
              <a:rPr lang="ru-RU" sz="1400" dirty="0"/>
              <a:t> </a:t>
            </a:r>
            <a:r>
              <a:rPr lang="ru-RU" sz="1400" dirty="0" err="1"/>
              <a:t>під</a:t>
            </a:r>
            <a:r>
              <a:rPr lang="ru-RU" sz="1400" dirty="0"/>
              <a:t> час </a:t>
            </a:r>
            <a:r>
              <a:rPr lang="ru-RU" sz="1400" dirty="0" err="1"/>
              <a:t>розробки</a:t>
            </a:r>
            <a:r>
              <a:rPr lang="ru-RU" sz="1400" dirty="0"/>
              <a:t> та </a:t>
            </a:r>
            <a:r>
              <a:rPr lang="ru-RU" sz="1400" dirty="0" err="1"/>
              <a:t>після</a:t>
            </a:r>
            <a:r>
              <a:rPr lang="ru-RU" sz="1400" dirty="0"/>
              <a:t> </a:t>
            </a:r>
            <a:r>
              <a:rPr lang="ru-RU" sz="1400" dirty="0" err="1"/>
              <a:t>неї</a:t>
            </a:r>
            <a:r>
              <a:rPr lang="ru-RU" sz="1400" dirty="0"/>
              <a:t>, </a:t>
            </a:r>
            <a:r>
              <a:rPr lang="ru-RU" sz="1400" dirty="0" err="1"/>
              <a:t>це</a:t>
            </a:r>
            <a:r>
              <a:rPr lang="ru-RU" sz="1400" dirty="0"/>
              <a:t> добре, але ж </a:t>
            </a:r>
            <a:r>
              <a:rPr lang="ru-RU" sz="1400" dirty="0" err="1"/>
              <a:t>чи</a:t>
            </a:r>
            <a:r>
              <a:rPr lang="ru-RU" sz="1400" dirty="0"/>
              <a:t> є </a:t>
            </a:r>
            <a:r>
              <a:rPr lang="ru-RU" sz="1400" dirty="0" err="1"/>
              <a:t>сенс</a:t>
            </a:r>
            <a:r>
              <a:rPr lang="ru-RU" sz="1400" dirty="0"/>
              <a:t> </a:t>
            </a:r>
            <a:r>
              <a:rPr lang="ru-RU" sz="1400" dirty="0" err="1"/>
              <a:t>переписувати</a:t>
            </a:r>
            <a:r>
              <a:rPr lang="ru-RU" sz="1400" dirty="0"/>
              <a:t> </a:t>
            </a:r>
            <a:r>
              <a:rPr lang="ru-RU" sz="1400" dirty="0" err="1"/>
              <a:t>кодекси</a:t>
            </a:r>
            <a:r>
              <a:rPr lang="ru-RU" sz="1400" dirty="0"/>
              <a:t> в </a:t>
            </a:r>
            <a:r>
              <a:rPr lang="ru-RU" sz="1400" dirty="0" err="1"/>
              <a:t>договір</a:t>
            </a:r>
            <a:r>
              <a:rPr lang="ru-RU" sz="1400" dirty="0"/>
              <a:t>? Ба </a:t>
            </a:r>
            <a:r>
              <a:rPr lang="ru-RU" sz="1400" dirty="0" err="1"/>
              <a:t>більше</a:t>
            </a:r>
            <a:r>
              <a:rPr lang="ru-RU" sz="1400" dirty="0"/>
              <a:t>, в максимально </a:t>
            </a:r>
            <a:r>
              <a:rPr lang="ru-RU" sz="1400" dirty="0" err="1"/>
              <a:t>детальних</a:t>
            </a:r>
            <a:r>
              <a:rPr lang="ru-RU" sz="1400" dirty="0"/>
              <a:t> договорах </a:t>
            </a:r>
            <a:r>
              <a:rPr lang="ru-RU" sz="1400" dirty="0" err="1"/>
              <a:t>іноді</a:t>
            </a:r>
            <a:r>
              <a:rPr lang="ru-RU" sz="1400" dirty="0"/>
              <a:t> </a:t>
            </a:r>
            <a:r>
              <a:rPr lang="ru-RU" sz="1400" dirty="0" err="1"/>
              <a:t>забувають</a:t>
            </a:r>
            <a:r>
              <a:rPr lang="ru-RU" sz="1400" dirty="0"/>
              <a:t> про </a:t>
            </a:r>
            <a:r>
              <a:rPr lang="ru-RU" sz="1400" dirty="0" err="1"/>
              <a:t>ключові</a:t>
            </a:r>
            <a:r>
              <a:rPr lang="ru-RU" sz="1400" dirty="0"/>
              <a:t> </a:t>
            </a:r>
            <a:r>
              <a:rPr lang="ru-RU" sz="1400" dirty="0" err="1"/>
              <a:t>пункти</a:t>
            </a:r>
            <a:r>
              <a:rPr lang="ru-RU" sz="1400" dirty="0"/>
              <a:t>. З </a:t>
            </a:r>
            <a:r>
              <a:rPr lang="ru-RU" sz="1400" dirty="0" err="1"/>
              <a:t>іншої</a:t>
            </a:r>
            <a:r>
              <a:rPr lang="ru-RU" sz="1400" dirty="0"/>
              <a:t> </a:t>
            </a:r>
            <a:r>
              <a:rPr lang="ru-RU" sz="1400" dirty="0" err="1"/>
              <a:t>сторони</a:t>
            </a:r>
            <a:r>
              <a:rPr lang="ru-RU" sz="1400" dirty="0"/>
              <a:t>, без договору, </a:t>
            </a:r>
            <a:r>
              <a:rPr lang="ru-RU" sz="1400" dirty="0" err="1"/>
              <a:t>або</a:t>
            </a:r>
            <a:r>
              <a:rPr lang="ru-RU" sz="1400" dirty="0"/>
              <a:t> з «договором на </a:t>
            </a:r>
            <a:r>
              <a:rPr lang="ru-RU" sz="1400" dirty="0" err="1"/>
              <a:t>серветці</a:t>
            </a:r>
            <a:r>
              <a:rPr lang="ru-RU" sz="1400" dirty="0"/>
              <a:t>» у </a:t>
            </a:r>
            <a:r>
              <a:rPr lang="ru-RU" sz="1400" dirty="0" err="1"/>
              <a:t>випадку</a:t>
            </a:r>
            <a:r>
              <a:rPr lang="ru-RU" sz="1400" dirty="0"/>
              <a:t> </a:t>
            </a:r>
            <a:r>
              <a:rPr lang="ru-RU" sz="1400" dirty="0" err="1"/>
              <a:t>конфлікту</a:t>
            </a:r>
            <a:r>
              <a:rPr lang="ru-RU" sz="1400" dirty="0"/>
              <a:t> </a:t>
            </a:r>
            <a:r>
              <a:rPr lang="ru-RU" sz="1400" dirty="0" err="1"/>
              <a:t>інтересів</a:t>
            </a:r>
            <a:r>
              <a:rPr lang="ru-RU" sz="1400" dirty="0"/>
              <a:t> в </a:t>
            </a:r>
            <a:r>
              <a:rPr lang="ru-RU" sz="1400" dirty="0" err="1"/>
              <a:t>суді</a:t>
            </a:r>
            <a:r>
              <a:rPr lang="ru-RU" sz="1400" dirty="0"/>
              <a:t> буде не так-то просто </a:t>
            </a:r>
            <a:r>
              <a:rPr lang="ru-RU" sz="1400" dirty="0" err="1"/>
              <a:t>обом</a:t>
            </a:r>
            <a:r>
              <a:rPr lang="ru-RU" sz="1400" dirty="0"/>
              <a:t> сторонам</a:t>
            </a:r>
            <a:r>
              <a:rPr lang="ru-RU" sz="1400" dirty="0" smtClean="0"/>
              <a:t>.</a:t>
            </a:r>
            <a:endParaRPr lang="en-US" sz="1400" dirty="0" smtClean="0"/>
          </a:p>
          <a:p>
            <a:r>
              <a:rPr lang="ru-RU" sz="1400" b="1" dirty="0" err="1"/>
              <a:t>Який</a:t>
            </a:r>
            <a:r>
              <a:rPr lang="ru-RU" sz="1400" b="1" dirty="0"/>
              <a:t> тип договору на </a:t>
            </a:r>
            <a:r>
              <a:rPr lang="ru-RU" sz="1400" b="1" dirty="0" err="1"/>
              <a:t>розробку</a:t>
            </a:r>
            <a:r>
              <a:rPr lang="ru-RU" sz="1400" b="1" dirty="0"/>
              <a:t> софту обрати? </a:t>
            </a:r>
            <a:endParaRPr lang="ru-RU" sz="1400" dirty="0"/>
          </a:p>
          <a:p>
            <a:r>
              <a:rPr lang="ru-RU" sz="1400" dirty="0"/>
              <a:t> </a:t>
            </a:r>
            <a:r>
              <a:rPr lang="ru-RU" sz="1400" dirty="0" err="1" smtClean="0"/>
              <a:t>Це</a:t>
            </a:r>
            <a:r>
              <a:rPr lang="ru-RU" sz="1400" dirty="0" smtClean="0"/>
              <a:t> </a:t>
            </a:r>
            <a:r>
              <a:rPr lang="ru-RU" sz="1400" dirty="0" err="1"/>
              <a:t>питання</a:t>
            </a:r>
            <a:r>
              <a:rPr lang="ru-RU" sz="1400" dirty="0"/>
              <a:t>, </a:t>
            </a:r>
            <a:r>
              <a:rPr lang="ru-RU" sz="1400" dirty="0" err="1"/>
              <a:t>звісно</a:t>
            </a:r>
            <a:r>
              <a:rPr lang="ru-RU" sz="1400" dirty="0"/>
              <a:t>, не </a:t>
            </a:r>
            <a:r>
              <a:rPr lang="ru-RU" sz="1400" dirty="0" err="1"/>
              <a:t>таке</a:t>
            </a:r>
            <a:r>
              <a:rPr lang="ru-RU" sz="1400" dirty="0"/>
              <a:t> </a:t>
            </a:r>
            <a:r>
              <a:rPr lang="ru-RU" sz="1400" dirty="0" err="1"/>
              <a:t>серйозне</a:t>
            </a:r>
            <a:r>
              <a:rPr lang="ru-RU" sz="1400" dirty="0"/>
              <a:t> як </a:t>
            </a:r>
            <a:r>
              <a:rPr lang="ru-RU" sz="1400" dirty="0" err="1"/>
              <a:t>вибір</a:t>
            </a:r>
            <a:r>
              <a:rPr lang="ru-RU" sz="1400" dirty="0"/>
              <a:t> </a:t>
            </a:r>
            <a:r>
              <a:rPr lang="ru-RU" sz="1400" dirty="0" err="1"/>
              <a:t>мови</a:t>
            </a:r>
            <a:r>
              <a:rPr lang="ru-RU" sz="1400" dirty="0"/>
              <a:t> </a:t>
            </a:r>
            <a:r>
              <a:rPr lang="ru-RU" sz="1400" dirty="0" err="1"/>
              <a:t>програмування</a:t>
            </a:r>
            <a:r>
              <a:rPr lang="ru-RU" sz="1400" dirty="0"/>
              <a:t> для </a:t>
            </a:r>
            <a:r>
              <a:rPr lang="ru-RU" sz="1400" dirty="0" err="1"/>
              <a:t>програміста</a:t>
            </a:r>
            <a:r>
              <a:rPr lang="ru-RU" sz="1400" dirty="0"/>
              <a:t> - </a:t>
            </a:r>
            <a:r>
              <a:rPr lang="ru-RU" sz="1400" dirty="0" err="1"/>
              <a:t>початківця</a:t>
            </a:r>
            <a:r>
              <a:rPr lang="ru-RU" sz="1400" dirty="0"/>
              <a:t>, але все ж </a:t>
            </a:r>
            <a:r>
              <a:rPr lang="ru-RU" sz="1400" dirty="0" err="1"/>
              <a:t>серйозне</a:t>
            </a:r>
            <a:r>
              <a:rPr lang="ru-RU" sz="1400" dirty="0" smtClean="0"/>
              <a:t>.</a:t>
            </a:r>
            <a:endParaRPr lang="en-US" sz="1400" dirty="0" smtClean="0"/>
          </a:p>
          <a:p>
            <a:r>
              <a:rPr lang="ru-RU" sz="1400" b="1" dirty="0" err="1"/>
              <a:t>Waterfall</a:t>
            </a:r>
            <a:endParaRPr lang="ru-RU" sz="1400" dirty="0"/>
          </a:p>
          <a:p>
            <a:r>
              <a:rPr lang="ru-RU" sz="1400" b="1" dirty="0" err="1"/>
              <a:t>Отже</a:t>
            </a:r>
            <a:r>
              <a:rPr lang="ru-RU" sz="1400" b="1" dirty="0"/>
              <a:t>, </a:t>
            </a:r>
            <a:r>
              <a:rPr lang="ru-RU" sz="1400" b="1" dirty="0" err="1"/>
              <a:t>чим</a:t>
            </a:r>
            <a:r>
              <a:rPr lang="ru-RU" sz="1400" b="1" dirty="0"/>
              <a:t> </a:t>
            </a:r>
            <a:r>
              <a:rPr lang="ru-RU" sz="1400" b="1" dirty="0" err="1"/>
              <a:t>характерні</a:t>
            </a:r>
            <a:r>
              <a:rPr lang="ru-RU" sz="1400" b="1" dirty="0"/>
              <a:t> </a:t>
            </a:r>
            <a:r>
              <a:rPr lang="ru-RU" sz="1400" b="1" dirty="0" err="1"/>
              <a:t>waterfall</a:t>
            </a:r>
            <a:r>
              <a:rPr lang="ru-RU" sz="1400" b="1" dirty="0"/>
              <a:t> договори?</a:t>
            </a:r>
            <a:r>
              <a:rPr lang="ru-RU" sz="1400" dirty="0"/>
              <a:t> </a:t>
            </a:r>
          </a:p>
          <a:p>
            <a:r>
              <a:rPr lang="ru-RU" sz="1400" dirty="0"/>
              <a:t>В таких договорах </a:t>
            </a:r>
            <a:r>
              <a:rPr lang="ru-RU" sz="1400" dirty="0" err="1"/>
              <a:t>чітко</a:t>
            </a:r>
            <a:r>
              <a:rPr lang="ru-RU" sz="1400" dirty="0"/>
              <a:t> </a:t>
            </a:r>
            <a:r>
              <a:rPr lang="ru-RU" sz="1400" dirty="0" err="1"/>
              <a:t>вказується</a:t>
            </a:r>
            <a:r>
              <a:rPr lang="ru-RU" sz="1400" dirty="0"/>
              <a:t> </a:t>
            </a:r>
            <a:r>
              <a:rPr lang="ru-RU" sz="1400" dirty="0" err="1"/>
              <a:t>технічне</a:t>
            </a:r>
            <a:r>
              <a:rPr lang="ru-RU" sz="1400" dirty="0"/>
              <a:t> </a:t>
            </a:r>
            <a:r>
              <a:rPr lang="ru-RU" sz="1400" dirty="0" err="1"/>
              <a:t>завдання</a:t>
            </a:r>
            <a:r>
              <a:rPr lang="ru-RU" sz="1400" dirty="0"/>
              <a:t>, яке, </a:t>
            </a:r>
            <a:r>
              <a:rPr lang="ru-RU" sz="1400" dirty="0" err="1"/>
              <a:t>зазвичай</a:t>
            </a:r>
            <a:r>
              <a:rPr lang="ru-RU" sz="1400" dirty="0"/>
              <a:t>, </a:t>
            </a:r>
            <a:r>
              <a:rPr lang="ru-RU" sz="1400" dirty="0" err="1"/>
              <a:t>узгоджується</a:t>
            </a:r>
            <a:r>
              <a:rPr lang="ru-RU" sz="1400" dirty="0"/>
              <a:t> Сторонами у </a:t>
            </a:r>
            <a:r>
              <a:rPr lang="ru-RU" sz="1400" dirty="0" err="1"/>
              <a:t>Додатку</a:t>
            </a:r>
            <a:r>
              <a:rPr lang="ru-RU" sz="1400" dirty="0"/>
              <a:t> та </a:t>
            </a:r>
            <a:r>
              <a:rPr lang="ru-RU" sz="1400" dirty="0" err="1"/>
              <a:t>відразу</a:t>
            </a:r>
            <a:r>
              <a:rPr lang="ru-RU" sz="1400" dirty="0"/>
              <a:t> </a:t>
            </a:r>
            <a:r>
              <a:rPr lang="ru-RU" sz="1400" dirty="0" err="1"/>
              <a:t>підписується</a:t>
            </a:r>
            <a:r>
              <a:rPr lang="ru-RU" sz="1400" dirty="0"/>
              <a:t>. </a:t>
            </a:r>
            <a:r>
              <a:rPr lang="ru-RU" sz="1400" dirty="0" err="1"/>
              <a:t>Бувають</a:t>
            </a:r>
            <a:r>
              <a:rPr lang="ru-RU" sz="1400" dirty="0"/>
              <a:t> </a:t>
            </a:r>
            <a:r>
              <a:rPr lang="ru-RU" sz="1400" dirty="0" err="1"/>
              <a:t>кейси</a:t>
            </a:r>
            <a:r>
              <a:rPr lang="ru-RU" sz="1400" dirty="0"/>
              <a:t>, коли </a:t>
            </a:r>
            <a:r>
              <a:rPr lang="ru-RU" sz="1400" dirty="0" err="1"/>
              <a:t>Замовник</a:t>
            </a:r>
            <a:r>
              <a:rPr lang="ru-RU" sz="1400" dirty="0"/>
              <a:t> </a:t>
            </a:r>
            <a:r>
              <a:rPr lang="ru-RU" sz="1400" dirty="0" err="1"/>
              <a:t>підписує</a:t>
            </a:r>
            <a:r>
              <a:rPr lang="ru-RU" sz="1400" dirty="0"/>
              <a:t> </a:t>
            </a:r>
            <a:r>
              <a:rPr lang="ru-RU" sz="1400" dirty="0" err="1"/>
              <a:t>таке</a:t>
            </a:r>
            <a:r>
              <a:rPr lang="ru-RU" sz="1400" dirty="0"/>
              <a:t> </a:t>
            </a:r>
            <a:r>
              <a:rPr lang="ru-RU" sz="1400" dirty="0" err="1"/>
              <a:t>технічне</a:t>
            </a:r>
            <a:r>
              <a:rPr lang="ru-RU" sz="1400" dirty="0"/>
              <a:t> </a:t>
            </a:r>
            <a:r>
              <a:rPr lang="ru-RU" sz="1400" dirty="0" err="1"/>
              <a:t>завдання</a:t>
            </a:r>
            <a:r>
              <a:rPr lang="ru-RU" sz="1400" dirty="0"/>
              <a:t>, </a:t>
            </a:r>
            <a:r>
              <a:rPr lang="ru-RU" sz="1400" dirty="0" err="1"/>
              <a:t>навіть</a:t>
            </a:r>
            <a:r>
              <a:rPr lang="ru-RU" sz="1400" dirty="0"/>
              <a:t> не </a:t>
            </a:r>
            <a:r>
              <a:rPr lang="ru-RU" sz="1400" dirty="0" err="1"/>
              <a:t>читаючи</a:t>
            </a:r>
            <a:r>
              <a:rPr lang="ru-RU" sz="1400" dirty="0"/>
              <a:t> </a:t>
            </a:r>
            <a:r>
              <a:rPr lang="ru-RU" sz="1400" dirty="0" err="1"/>
              <a:t>його</a:t>
            </a:r>
            <a:r>
              <a:rPr lang="ru-RU" sz="1400" dirty="0"/>
              <a:t>, а </a:t>
            </a:r>
            <a:r>
              <a:rPr lang="ru-RU" sz="1400" dirty="0" err="1"/>
              <a:t>потім</a:t>
            </a:r>
            <a:r>
              <a:rPr lang="ru-RU" sz="1400" dirty="0"/>
              <a:t>, коли результат не </a:t>
            </a:r>
            <a:r>
              <a:rPr lang="ru-RU" sz="1400" dirty="0" err="1"/>
              <a:t>відповідає</a:t>
            </a:r>
            <a:r>
              <a:rPr lang="ru-RU" sz="1400" dirty="0"/>
              <a:t> </a:t>
            </a:r>
            <a:r>
              <a:rPr lang="ru-RU" sz="1400" dirty="0" err="1"/>
              <a:t>очікуванням</a:t>
            </a:r>
            <a:r>
              <a:rPr lang="ru-RU" sz="1400" dirty="0"/>
              <a:t>, </a:t>
            </a:r>
            <a:r>
              <a:rPr lang="ru-RU" sz="1400" dirty="0" err="1"/>
              <a:t>виявляється</a:t>
            </a:r>
            <a:r>
              <a:rPr lang="ru-RU" sz="1400" dirty="0"/>
              <a:t> </a:t>
            </a:r>
            <a:r>
              <a:rPr lang="ru-RU" sz="1400" dirty="0" err="1"/>
              <a:t>що</a:t>
            </a:r>
            <a:r>
              <a:rPr lang="ru-RU" sz="1400" dirty="0"/>
              <a:t> в самому </a:t>
            </a:r>
            <a:r>
              <a:rPr lang="ru-RU" sz="1400" dirty="0" err="1"/>
              <a:t>технічному</a:t>
            </a:r>
            <a:r>
              <a:rPr lang="ru-RU" sz="1400" dirty="0"/>
              <a:t> </a:t>
            </a:r>
            <a:r>
              <a:rPr lang="ru-RU" sz="1400" dirty="0" err="1"/>
              <a:t>завданні</a:t>
            </a:r>
            <a:r>
              <a:rPr lang="ru-RU" sz="1400" dirty="0"/>
              <a:t> </a:t>
            </a:r>
            <a:r>
              <a:rPr lang="ru-RU" sz="1400" dirty="0" err="1"/>
              <a:t>також</a:t>
            </a:r>
            <a:r>
              <a:rPr lang="ru-RU" sz="1400" dirty="0"/>
              <a:t> </a:t>
            </a:r>
            <a:r>
              <a:rPr lang="ru-RU" sz="1400" dirty="0" err="1"/>
              <a:t>вказано</a:t>
            </a:r>
            <a:r>
              <a:rPr lang="ru-RU" sz="1400" dirty="0"/>
              <a:t> </a:t>
            </a:r>
            <a:r>
              <a:rPr lang="ru-RU" sz="1400" dirty="0" err="1"/>
              <a:t>зовсім</a:t>
            </a:r>
            <a:r>
              <a:rPr lang="ru-RU" sz="1400" dirty="0"/>
              <a:t> не те, </a:t>
            </a:r>
            <a:r>
              <a:rPr lang="ru-RU" sz="1400" dirty="0" err="1"/>
              <a:t>що</a:t>
            </a:r>
            <a:r>
              <a:rPr lang="ru-RU" sz="1400" dirty="0"/>
              <a:t> </a:t>
            </a:r>
            <a:r>
              <a:rPr lang="ru-RU" sz="1400" dirty="0" err="1"/>
              <a:t>хотів</a:t>
            </a:r>
            <a:r>
              <a:rPr lang="ru-RU" sz="1400" dirty="0"/>
              <a:t> </a:t>
            </a:r>
            <a:r>
              <a:rPr lang="ru-RU" sz="1400" dirty="0" err="1"/>
              <a:t>би</a:t>
            </a:r>
            <a:r>
              <a:rPr lang="ru-RU" sz="1400" dirty="0"/>
              <a:t> </a:t>
            </a:r>
            <a:r>
              <a:rPr lang="ru-RU" sz="1400" dirty="0" err="1"/>
              <a:t>бачити</a:t>
            </a:r>
            <a:r>
              <a:rPr lang="ru-RU" sz="1400" dirty="0"/>
              <a:t> </a:t>
            </a:r>
            <a:r>
              <a:rPr lang="ru-RU" sz="1400" dirty="0" err="1"/>
              <a:t>Замовник</a:t>
            </a:r>
            <a:r>
              <a:rPr lang="ru-RU" sz="1400" dirty="0"/>
              <a:t>. Доброю </a:t>
            </a:r>
            <a:r>
              <a:rPr lang="ru-RU" sz="1400" dirty="0" err="1"/>
              <a:t>порадою</a:t>
            </a:r>
            <a:r>
              <a:rPr lang="ru-RU" sz="1400" dirty="0"/>
              <a:t> для </a:t>
            </a:r>
            <a:r>
              <a:rPr lang="ru-RU" sz="1400" dirty="0" err="1"/>
              <a:t>Замовника</a:t>
            </a:r>
            <a:r>
              <a:rPr lang="ru-RU" sz="1400" dirty="0"/>
              <a:t>, </a:t>
            </a:r>
            <a:r>
              <a:rPr lang="ru-RU" sz="1400" dirty="0" err="1"/>
              <a:t>який</a:t>
            </a:r>
            <a:r>
              <a:rPr lang="ru-RU" sz="1400" dirty="0"/>
              <a:t> не </a:t>
            </a:r>
            <a:r>
              <a:rPr lang="ru-RU" sz="1400" dirty="0" err="1"/>
              <a:t>розуміється</a:t>
            </a:r>
            <a:r>
              <a:rPr lang="ru-RU" sz="1400" dirty="0"/>
              <a:t> на </a:t>
            </a:r>
            <a:r>
              <a:rPr lang="ru-RU" sz="1400" dirty="0" err="1"/>
              <a:t>технічних</a:t>
            </a:r>
            <a:r>
              <a:rPr lang="ru-RU" sz="1400" dirty="0"/>
              <a:t> нюансах і для </a:t>
            </a:r>
            <a:r>
              <a:rPr lang="ru-RU" sz="1400" dirty="0" err="1"/>
              <a:t>якого</a:t>
            </a:r>
            <a:r>
              <a:rPr lang="ru-RU" sz="1400" dirty="0"/>
              <a:t> те </a:t>
            </a:r>
            <a:r>
              <a:rPr lang="ru-RU" sz="1400" dirty="0" err="1"/>
              <a:t>технічне</a:t>
            </a:r>
            <a:r>
              <a:rPr lang="ru-RU" sz="1400" dirty="0"/>
              <a:t> </a:t>
            </a:r>
            <a:r>
              <a:rPr lang="ru-RU" sz="1400" dirty="0" err="1"/>
              <a:t>завдання</a:t>
            </a:r>
            <a:r>
              <a:rPr lang="ru-RU" sz="1400" dirty="0"/>
              <a:t> </a:t>
            </a:r>
            <a:r>
              <a:rPr lang="ru-RU" sz="1400" dirty="0" err="1"/>
              <a:t>виглядає</a:t>
            </a:r>
            <a:r>
              <a:rPr lang="ru-RU" sz="1400" dirty="0"/>
              <a:t> </a:t>
            </a:r>
            <a:r>
              <a:rPr lang="ru-RU" sz="1400" dirty="0" err="1"/>
              <a:t>наче</a:t>
            </a:r>
            <a:r>
              <a:rPr lang="ru-RU" sz="1400" dirty="0"/>
              <a:t> </a:t>
            </a:r>
            <a:r>
              <a:rPr lang="ru-RU" sz="1400" dirty="0" err="1"/>
              <a:t>ієрогліфи</a:t>
            </a:r>
            <a:r>
              <a:rPr lang="ru-RU" sz="1400" dirty="0"/>
              <a:t>, буде </a:t>
            </a:r>
            <a:r>
              <a:rPr lang="ru-RU" sz="1400" dirty="0" err="1"/>
              <a:t>проконсультуватись</a:t>
            </a:r>
            <a:r>
              <a:rPr lang="ru-RU" sz="1400" dirty="0"/>
              <a:t> з </a:t>
            </a:r>
            <a:r>
              <a:rPr lang="ru-RU" sz="1400" dirty="0" err="1"/>
              <a:t>іншим</a:t>
            </a:r>
            <a:r>
              <a:rPr lang="ru-RU" sz="1400" dirty="0"/>
              <a:t> </a:t>
            </a:r>
            <a:r>
              <a:rPr lang="ru-RU" sz="1400" dirty="0" err="1"/>
              <a:t>незалежним</a:t>
            </a:r>
            <a:r>
              <a:rPr lang="ru-RU" sz="1400" dirty="0"/>
              <a:t> </a:t>
            </a:r>
            <a:r>
              <a:rPr lang="ru-RU" sz="1400" dirty="0" err="1"/>
              <a:t>розробником</a:t>
            </a:r>
            <a:r>
              <a:rPr lang="ru-RU" sz="1400" dirty="0"/>
              <a:t> перш </a:t>
            </a:r>
            <a:r>
              <a:rPr lang="ru-RU" sz="1400" dirty="0" err="1"/>
              <a:t>ніж</a:t>
            </a:r>
            <a:r>
              <a:rPr lang="ru-RU" sz="1400" dirty="0"/>
              <a:t> </a:t>
            </a:r>
            <a:r>
              <a:rPr lang="ru-RU" sz="1400" dirty="0" err="1"/>
              <a:t>затверджувати</a:t>
            </a:r>
            <a:r>
              <a:rPr lang="ru-RU" sz="1400" dirty="0"/>
              <a:t> </a:t>
            </a:r>
            <a:r>
              <a:rPr lang="ru-RU" sz="1400" dirty="0" err="1"/>
              <a:t>технічне</a:t>
            </a:r>
            <a:r>
              <a:rPr lang="ru-RU" sz="1400" dirty="0"/>
              <a:t> </a:t>
            </a:r>
            <a:r>
              <a:rPr lang="ru-RU" sz="1400" dirty="0" err="1"/>
              <a:t>завдання</a:t>
            </a:r>
            <a:r>
              <a:rPr lang="ru-RU" sz="1400" dirty="0"/>
              <a:t> на предмет того, </a:t>
            </a:r>
            <a:r>
              <a:rPr lang="ru-RU" sz="1400" dirty="0" err="1"/>
              <a:t>чи</a:t>
            </a:r>
            <a:r>
              <a:rPr lang="ru-RU" sz="1400" dirty="0"/>
              <a:t> </a:t>
            </a:r>
            <a:r>
              <a:rPr lang="ru-RU" sz="1400" dirty="0" err="1"/>
              <a:t>відповідає</a:t>
            </a:r>
            <a:r>
              <a:rPr lang="ru-RU" sz="1400" dirty="0"/>
              <a:t> </a:t>
            </a:r>
            <a:r>
              <a:rPr lang="ru-RU" sz="1400" dirty="0" err="1"/>
              <a:t>воно</a:t>
            </a:r>
            <a:r>
              <a:rPr lang="ru-RU" sz="1400" dirty="0"/>
              <a:t> </a:t>
            </a:r>
            <a:r>
              <a:rPr lang="ru-RU" sz="1400" dirty="0" err="1"/>
              <a:t>його</a:t>
            </a:r>
            <a:r>
              <a:rPr lang="ru-RU" sz="1400" dirty="0"/>
              <a:t> </a:t>
            </a:r>
            <a:r>
              <a:rPr lang="ru-RU" sz="1400" dirty="0" err="1"/>
              <a:t>очікуванням</a:t>
            </a:r>
            <a:r>
              <a:rPr lang="ru-RU" sz="1400" dirty="0"/>
              <a:t>. </a:t>
            </a:r>
            <a:r>
              <a:rPr lang="ru-RU" sz="1400" dirty="0" err="1"/>
              <a:t>Саме</a:t>
            </a:r>
            <a:r>
              <a:rPr lang="ru-RU" sz="1400" dirty="0"/>
              <a:t> </a:t>
            </a:r>
            <a:r>
              <a:rPr lang="ru-RU" sz="1400" dirty="0" err="1"/>
              <a:t>відповідність</a:t>
            </a:r>
            <a:r>
              <a:rPr lang="ru-RU" sz="1400" dirty="0"/>
              <a:t> </a:t>
            </a:r>
            <a:r>
              <a:rPr lang="ru-RU" sz="1400" dirty="0" err="1"/>
              <a:t>технічному</a:t>
            </a:r>
            <a:r>
              <a:rPr lang="ru-RU" sz="1400" dirty="0"/>
              <a:t> </a:t>
            </a:r>
            <a:r>
              <a:rPr lang="ru-RU" sz="1400" dirty="0" err="1"/>
              <a:t>завданню</a:t>
            </a:r>
            <a:r>
              <a:rPr lang="ru-RU" sz="1400" dirty="0"/>
              <a:t> в </a:t>
            </a:r>
            <a:r>
              <a:rPr lang="ru-RU" sz="1400" dirty="0" err="1"/>
              <a:t>судовій</a:t>
            </a:r>
            <a:r>
              <a:rPr lang="ru-RU" sz="1400" dirty="0"/>
              <a:t> </a:t>
            </a:r>
            <a:r>
              <a:rPr lang="ru-RU" sz="1400" dirty="0" err="1"/>
              <a:t>практиці</a:t>
            </a:r>
            <a:r>
              <a:rPr lang="ru-RU" sz="1400" dirty="0"/>
              <a:t> часто </a:t>
            </a:r>
            <a:r>
              <a:rPr lang="ru-RU" sz="1400" dirty="0" err="1"/>
              <a:t>стає</a:t>
            </a:r>
            <a:r>
              <a:rPr lang="ru-RU" sz="1400" dirty="0"/>
              <a:t> предметом </a:t>
            </a:r>
            <a:r>
              <a:rPr lang="ru-RU" sz="1400" dirty="0" err="1"/>
              <a:t>експертизи</a:t>
            </a:r>
            <a:r>
              <a:rPr lang="ru-RU" sz="1400" dirty="0"/>
              <a:t> і </a:t>
            </a:r>
            <a:r>
              <a:rPr lang="ru-RU" sz="1400" dirty="0" err="1"/>
              <a:t>вирішальним</a:t>
            </a:r>
            <a:r>
              <a:rPr lang="ru-RU" sz="1400" dirty="0"/>
              <a:t> у спорах про </a:t>
            </a:r>
            <a:r>
              <a:rPr lang="ru-RU" sz="1400" dirty="0" err="1"/>
              <a:t>неякісне</a:t>
            </a:r>
            <a:r>
              <a:rPr lang="ru-RU" sz="1400" dirty="0"/>
              <a:t> </a:t>
            </a:r>
            <a:r>
              <a:rPr lang="ru-RU" sz="1400" dirty="0" err="1"/>
              <a:t>надання</a:t>
            </a:r>
            <a:r>
              <a:rPr lang="ru-RU" sz="1400" dirty="0"/>
              <a:t> </a:t>
            </a:r>
            <a:r>
              <a:rPr lang="ru-RU" sz="1400" dirty="0" err="1"/>
              <a:t>послуг</a:t>
            </a:r>
            <a:r>
              <a:rPr lang="ru-RU" sz="1400" dirty="0"/>
              <a:t> з </a:t>
            </a:r>
            <a:r>
              <a:rPr lang="ru-RU" sz="1400" dirty="0" err="1"/>
              <a:t>розробки</a:t>
            </a:r>
            <a:r>
              <a:rPr lang="ru-RU" sz="1400" dirty="0"/>
              <a:t> </a:t>
            </a:r>
            <a:r>
              <a:rPr lang="ru-RU" sz="1400" dirty="0" err="1"/>
              <a:t>програмного</a:t>
            </a:r>
            <a:r>
              <a:rPr lang="ru-RU" sz="1400" dirty="0"/>
              <a:t> </a:t>
            </a:r>
            <a:r>
              <a:rPr lang="ru-RU" sz="1400" dirty="0" err="1"/>
              <a:t>забезпечення</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71099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Agile</a:t>
            </a:r>
            <a:endParaRPr lang="ru-RU" sz="1400" dirty="0"/>
          </a:p>
          <a:p>
            <a:r>
              <a:rPr lang="ru-RU" sz="1400" dirty="0"/>
              <a:t>Добре, з </a:t>
            </a:r>
            <a:r>
              <a:rPr lang="ru-RU" sz="1400" dirty="0" err="1"/>
              <a:t>цим</a:t>
            </a:r>
            <a:r>
              <a:rPr lang="ru-RU" sz="1400" dirty="0"/>
              <a:t> </a:t>
            </a:r>
            <a:r>
              <a:rPr lang="ru-RU" sz="1400" dirty="0" err="1"/>
              <a:t>зрозуміло</a:t>
            </a:r>
            <a:r>
              <a:rPr lang="ru-RU" sz="1400" dirty="0"/>
              <a:t>. </a:t>
            </a:r>
            <a:r>
              <a:rPr lang="ru-RU" sz="1400" dirty="0" err="1"/>
              <a:t>Чіткі</a:t>
            </a:r>
            <a:r>
              <a:rPr lang="ru-RU" sz="1400" dirty="0"/>
              <a:t> </a:t>
            </a:r>
            <a:r>
              <a:rPr lang="ru-RU" sz="1400" dirty="0" err="1"/>
              <a:t>умови</a:t>
            </a:r>
            <a:r>
              <a:rPr lang="ru-RU" sz="1400" dirty="0"/>
              <a:t>, </a:t>
            </a:r>
            <a:r>
              <a:rPr lang="ru-RU" sz="1400" dirty="0" err="1"/>
              <a:t>точне</a:t>
            </a:r>
            <a:r>
              <a:rPr lang="ru-RU" sz="1400" dirty="0"/>
              <a:t> ТЗ, </a:t>
            </a:r>
            <a:r>
              <a:rPr lang="ru-RU" sz="1400" dirty="0" err="1"/>
              <a:t>конкретні</a:t>
            </a:r>
            <a:r>
              <a:rPr lang="ru-RU" sz="1400" dirty="0"/>
              <a:t> строки, </a:t>
            </a:r>
            <a:r>
              <a:rPr lang="ru-RU" sz="1400" dirty="0" err="1"/>
              <a:t>конкретні</a:t>
            </a:r>
            <a:r>
              <a:rPr lang="ru-RU" sz="1400" dirty="0"/>
              <a:t> </a:t>
            </a:r>
            <a:r>
              <a:rPr lang="ru-RU" sz="1400" dirty="0" err="1"/>
              <a:t>суми</a:t>
            </a:r>
            <a:r>
              <a:rPr lang="ru-RU" sz="1400" dirty="0"/>
              <a:t>. А </a:t>
            </a:r>
            <a:r>
              <a:rPr lang="ru-RU" sz="1400" dirty="0" err="1"/>
              <a:t>що</a:t>
            </a:r>
            <a:r>
              <a:rPr lang="ru-RU" sz="1400" dirty="0"/>
              <a:t> </a:t>
            </a:r>
            <a:r>
              <a:rPr lang="ru-RU" sz="1400" dirty="0" err="1"/>
              <a:t>це</a:t>
            </a:r>
            <a:r>
              <a:rPr lang="ru-RU" sz="1400" dirty="0"/>
              <a:t> за диво – </a:t>
            </a:r>
            <a:r>
              <a:rPr lang="ru-RU" sz="1400" b="1" dirty="0" err="1"/>
              <a:t>agile</a:t>
            </a:r>
            <a:r>
              <a:rPr lang="ru-RU" sz="1400" b="1" dirty="0"/>
              <a:t> </a:t>
            </a:r>
            <a:r>
              <a:rPr lang="ru-RU" sz="1400" b="1" dirty="0" err="1"/>
              <a:t>договір</a:t>
            </a:r>
            <a:r>
              <a:rPr lang="ru-RU" sz="1400" b="1" dirty="0"/>
              <a:t>?</a:t>
            </a:r>
            <a:r>
              <a:rPr lang="ru-RU" sz="1400" dirty="0"/>
              <a:t> Як </a:t>
            </a:r>
            <a:r>
              <a:rPr lang="ru-RU" sz="1400" dirty="0" err="1"/>
              <a:t>це</a:t>
            </a:r>
            <a:r>
              <a:rPr lang="ru-RU" sz="1400" dirty="0"/>
              <a:t> </a:t>
            </a:r>
            <a:r>
              <a:rPr lang="ru-RU" sz="1400" dirty="0" err="1"/>
              <a:t>можна</a:t>
            </a:r>
            <a:r>
              <a:rPr lang="ru-RU" sz="1400" dirty="0"/>
              <a:t> </a:t>
            </a:r>
            <a:r>
              <a:rPr lang="ru-RU" sz="1400" dirty="0" err="1"/>
              <a:t>зробити</a:t>
            </a:r>
            <a:r>
              <a:rPr lang="ru-RU" sz="1400" dirty="0"/>
              <a:t> </a:t>
            </a:r>
            <a:r>
              <a:rPr lang="ru-RU" sz="1400" dirty="0" err="1"/>
              <a:t>договір</a:t>
            </a:r>
            <a:r>
              <a:rPr lang="ru-RU" sz="1400" dirty="0"/>
              <a:t> на </a:t>
            </a:r>
            <a:r>
              <a:rPr lang="ru-RU" sz="1400" dirty="0" err="1"/>
              <a:t>методологію</a:t>
            </a:r>
            <a:r>
              <a:rPr lang="ru-RU" sz="1400" dirty="0"/>
              <a:t> </a:t>
            </a:r>
            <a:r>
              <a:rPr lang="ru-RU" sz="1400" dirty="0" err="1"/>
              <a:t>розробки</a:t>
            </a:r>
            <a:r>
              <a:rPr lang="ru-RU" sz="1400" dirty="0"/>
              <a:t>? </a:t>
            </a:r>
            <a:r>
              <a:rPr lang="ru-RU" sz="1400" dirty="0" err="1"/>
              <a:t>Маячня</a:t>
            </a:r>
            <a:r>
              <a:rPr lang="ru-RU" sz="1400" dirty="0"/>
              <a:t>. Не </a:t>
            </a:r>
            <a:r>
              <a:rPr lang="ru-RU" sz="1400" dirty="0" err="1"/>
              <a:t>зовсім</a:t>
            </a:r>
            <a:r>
              <a:rPr lang="ru-RU" sz="1400" dirty="0"/>
              <a:t>. </a:t>
            </a:r>
            <a:r>
              <a:rPr lang="ru-RU" sz="1400" dirty="0" err="1"/>
              <a:t>Логіка</a:t>
            </a:r>
            <a:r>
              <a:rPr lang="ru-RU" sz="1400" dirty="0"/>
              <a:t> все ж є. В </a:t>
            </a:r>
            <a:r>
              <a:rPr lang="ru-RU" sz="1400" dirty="0" err="1"/>
              <a:t>цьому</a:t>
            </a:r>
            <a:r>
              <a:rPr lang="ru-RU" sz="1400" dirty="0"/>
              <a:t> </a:t>
            </a:r>
            <a:r>
              <a:rPr lang="ru-RU" sz="1400" dirty="0" err="1"/>
              <a:t>договорі</a:t>
            </a:r>
            <a:r>
              <a:rPr lang="ru-RU" sz="1400" dirty="0"/>
              <a:t> </a:t>
            </a:r>
            <a:r>
              <a:rPr lang="ru-RU" sz="1400" dirty="0" err="1"/>
              <a:t>закріплюються</a:t>
            </a:r>
            <a:r>
              <a:rPr lang="ru-RU" sz="1400" dirty="0"/>
              <a:t> </a:t>
            </a:r>
            <a:r>
              <a:rPr lang="ru-RU" sz="1400" dirty="0" err="1"/>
              <a:t>основні</a:t>
            </a:r>
            <a:r>
              <a:rPr lang="ru-RU" sz="1400" dirty="0"/>
              <a:t> </a:t>
            </a:r>
            <a:r>
              <a:rPr lang="ru-RU" sz="1400" dirty="0" err="1"/>
              <a:t>лейтмотиви</a:t>
            </a:r>
            <a:r>
              <a:rPr lang="ru-RU" sz="1400" dirty="0"/>
              <a:t> </a:t>
            </a:r>
            <a:r>
              <a:rPr lang="ru-RU" sz="1400" dirty="0" err="1"/>
              <a:t>ідеї</a:t>
            </a:r>
            <a:r>
              <a:rPr lang="ru-RU" sz="1400" dirty="0"/>
              <a:t> та </a:t>
            </a:r>
            <a:r>
              <a:rPr lang="ru-RU" sz="1400" dirty="0" err="1"/>
              <a:t>концепції</a:t>
            </a:r>
            <a:r>
              <a:rPr lang="ru-RU" sz="1400" dirty="0"/>
              <a:t> </a:t>
            </a:r>
            <a:r>
              <a:rPr lang="ru-RU" sz="1400" dirty="0" err="1"/>
              <a:t>гнучкої</a:t>
            </a:r>
            <a:r>
              <a:rPr lang="ru-RU" sz="1400" dirty="0"/>
              <a:t> </a:t>
            </a:r>
            <a:r>
              <a:rPr lang="ru-RU" sz="1400" dirty="0" err="1"/>
              <a:t>розробки</a:t>
            </a:r>
            <a:r>
              <a:rPr lang="ru-RU" sz="1400" dirty="0"/>
              <a:t> – а </a:t>
            </a:r>
            <a:r>
              <a:rPr lang="ru-RU" sz="1400" dirty="0" err="1"/>
              <a:t>саме</a:t>
            </a:r>
            <a:r>
              <a:rPr lang="ru-RU" sz="1400" dirty="0"/>
              <a:t>, </a:t>
            </a:r>
            <a:r>
              <a:rPr lang="ru-RU" sz="1400" dirty="0" err="1"/>
              <a:t>постійна</a:t>
            </a:r>
            <a:r>
              <a:rPr lang="ru-RU" sz="1400" dirty="0"/>
              <a:t> </a:t>
            </a:r>
            <a:r>
              <a:rPr lang="ru-RU" sz="1400" dirty="0" err="1"/>
              <a:t>співпраця</a:t>
            </a:r>
            <a:r>
              <a:rPr lang="ru-RU" sz="1400" dirty="0"/>
              <a:t> </a:t>
            </a:r>
            <a:r>
              <a:rPr lang="ru-RU" sz="1400" dirty="0" err="1"/>
              <a:t>між</a:t>
            </a:r>
            <a:r>
              <a:rPr lang="ru-RU" sz="1400" dirty="0"/>
              <a:t> </a:t>
            </a:r>
            <a:r>
              <a:rPr lang="ru-RU" sz="1400" dirty="0" err="1"/>
              <a:t>Замовником</a:t>
            </a:r>
            <a:r>
              <a:rPr lang="ru-RU" sz="1400" dirty="0"/>
              <a:t> та </a:t>
            </a:r>
            <a:r>
              <a:rPr lang="ru-RU" sz="1400" dirty="0" err="1"/>
              <a:t>Виконавцем</a:t>
            </a:r>
            <a:r>
              <a:rPr lang="ru-RU" sz="1400" dirty="0"/>
              <a:t>.</a:t>
            </a:r>
          </a:p>
          <a:p>
            <a:r>
              <a:rPr lang="ru-RU" sz="1400" dirty="0"/>
              <a:t>​</a:t>
            </a:r>
          </a:p>
          <a:p>
            <a:r>
              <a:rPr lang="ru-RU" sz="1400" dirty="0"/>
              <a:t>Ба </a:t>
            </a:r>
            <a:r>
              <a:rPr lang="ru-RU" sz="1400" dirty="0" err="1"/>
              <a:t>більше</a:t>
            </a:r>
            <a:r>
              <a:rPr lang="ru-RU" sz="1400" dirty="0"/>
              <a:t>, вони </a:t>
            </a:r>
            <a:r>
              <a:rPr lang="ru-RU" sz="1400" dirty="0" err="1"/>
              <a:t>скоріше</a:t>
            </a:r>
            <a:r>
              <a:rPr lang="ru-RU" sz="1400" dirty="0"/>
              <a:t> </a:t>
            </a:r>
            <a:r>
              <a:rPr lang="ru-RU" sz="1400" dirty="0" err="1"/>
              <a:t>добрі</a:t>
            </a:r>
            <a:r>
              <a:rPr lang="ru-RU" sz="1400" dirty="0"/>
              <a:t> </a:t>
            </a:r>
            <a:r>
              <a:rPr lang="ru-RU" sz="1400" dirty="0" err="1"/>
              <a:t>партнери</a:t>
            </a:r>
            <a:r>
              <a:rPr lang="ru-RU" sz="1400" dirty="0"/>
              <a:t> </a:t>
            </a:r>
            <a:r>
              <a:rPr lang="ru-RU" sz="1400" dirty="0" err="1"/>
              <a:t>ніж</a:t>
            </a:r>
            <a:r>
              <a:rPr lang="ru-RU" sz="1400" dirty="0"/>
              <a:t> </a:t>
            </a:r>
            <a:r>
              <a:rPr lang="ru-RU" sz="1400" dirty="0" err="1"/>
              <a:t>Клієнт</a:t>
            </a:r>
            <a:r>
              <a:rPr lang="ru-RU" sz="1400" dirty="0"/>
              <a:t> та </a:t>
            </a:r>
            <a:r>
              <a:rPr lang="ru-RU" sz="1400" dirty="0" err="1"/>
              <a:t>підрядник</a:t>
            </a:r>
            <a:r>
              <a:rPr lang="ru-RU" sz="1400" dirty="0"/>
              <a:t>. А </a:t>
            </a:r>
            <a:r>
              <a:rPr lang="ru-RU" sz="1400" dirty="0" err="1"/>
              <a:t>чи</a:t>
            </a:r>
            <a:r>
              <a:rPr lang="ru-RU" sz="1400" dirty="0"/>
              <a:t> </a:t>
            </a:r>
            <a:r>
              <a:rPr lang="ru-RU" sz="1400" dirty="0" err="1"/>
              <a:t>доцільно</a:t>
            </a:r>
            <a:r>
              <a:rPr lang="ru-RU" sz="1400" dirty="0"/>
              <a:t> в </a:t>
            </a:r>
            <a:r>
              <a:rPr lang="ru-RU" sz="1400" dirty="0" err="1"/>
              <a:t>цьому</a:t>
            </a:r>
            <a:r>
              <a:rPr lang="ru-RU" sz="1400" dirty="0"/>
              <a:t> </a:t>
            </a:r>
            <a:r>
              <a:rPr lang="ru-RU" sz="1400" dirty="0" err="1"/>
              <a:t>договорі</a:t>
            </a:r>
            <a:r>
              <a:rPr lang="ru-RU" sz="1400" dirty="0"/>
              <a:t> </a:t>
            </a:r>
            <a:r>
              <a:rPr lang="ru-RU" sz="1400" dirty="0" err="1"/>
              <a:t>розписувати</a:t>
            </a:r>
            <a:r>
              <a:rPr lang="ru-RU" sz="1400" dirty="0"/>
              <a:t> </a:t>
            </a:r>
            <a:r>
              <a:rPr lang="ru-RU" sz="1400" dirty="0" err="1"/>
              <a:t>всі</a:t>
            </a:r>
            <a:r>
              <a:rPr lang="ru-RU" sz="1400" dirty="0"/>
              <a:t> </a:t>
            </a:r>
            <a:r>
              <a:rPr lang="ru-RU" sz="1400" dirty="0" err="1"/>
              <a:t>ці</a:t>
            </a:r>
            <a:r>
              <a:rPr lang="ru-RU" sz="1400" dirty="0"/>
              <a:t> юзер-</a:t>
            </a:r>
            <a:r>
              <a:rPr lang="ru-RU" sz="1400" dirty="0" err="1"/>
              <a:t>сторі</a:t>
            </a:r>
            <a:r>
              <a:rPr lang="ru-RU" sz="1400" dirty="0"/>
              <a:t>, бек-лог, </a:t>
            </a:r>
            <a:r>
              <a:rPr lang="ru-RU" sz="1400" dirty="0" err="1"/>
              <a:t>сторі</a:t>
            </a:r>
            <a:r>
              <a:rPr lang="ru-RU" sz="1400" dirty="0"/>
              <a:t> </a:t>
            </a:r>
            <a:r>
              <a:rPr lang="ru-RU" sz="1400" dirty="0" err="1"/>
              <a:t>борд</a:t>
            </a:r>
            <a:r>
              <a:rPr lang="ru-RU" sz="1400" dirty="0"/>
              <a:t>, ретроспектива, </a:t>
            </a:r>
            <a:r>
              <a:rPr lang="ru-RU" sz="1400" dirty="0" err="1"/>
              <a:t>маніфесто</a:t>
            </a:r>
            <a:r>
              <a:rPr lang="ru-RU" sz="1400" dirty="0"/>
              <a:t>? </a:t>
            </a:r>
            <a:r>
              <a:rPr lang="ru-RU" sz="1400" dirty="0" err="1"/>
              <a:t>Цікаво</a:t>
            </a:r>
            <a:r>
              <a:rPr lang="ru-RU" sz="1400" dirty="0"/>
              <a:t>, як на все </a:t>
            </a:r>
            <a:r>
              <a:rPr lang="ru-RU" sz="1400" dirty="0" err="1"/>
              <a:t>це</a:t>
            </a:r>
            <a:r>
              <a:rPr lang="ru-RU" sz="1400" dirty="0"/>
              <a:t> подивиться суд, </a:t>
            </a:r>
            <a:r>
              <a:rPr lang="ru-RU" sz="1400" dirty="0" err="1"/>
              <a:t>якщо</a:t>
            </a:r>
            <a:r>
              <a:rPr lang="ru-RU" sz="1400" dirty="0"/>
              <a:t> </a:t>
            </a:r>
            <a:r>
              <a:rPr lang="ru-RU" sz="1400" dirty="0" err="1"/>
              <a:t>раптом</a:t>
            </a:r>
            <a:r>
              <a:rPr lang="ru-RU" sz="1400" dirty="0"/>
              <a:t> </a:t>
            </a:r>
            <a:r>
              <a:rPr lang="ru-RU" sz="1400" dirty="0" err="1"/>
              <a:t>щось</a:t>
            </a:r>
            <a:r>
              <a:rPr lang="ru-RU" sz="1400" dirty="0"/>
              <a:t>. В </a:t>
            </a:r>
            <a:r>
              <a:rPr lang="ru-RU" sz="1400" dirty="0" err="1"/>
              <a:t>agile</a:t>
            </a:r>
            <a:r>
              <a:rPr lang="ru-RU" sz="1400" dirty="0"/>
              <a:t> </a:t>
            </a:r>
            <a:r>
              <a:rPr lang="ru-RU" sz="1400" dirty="0" err="1"/>
              <a:t>договорі</a:t>
            </a:r>
            <a:r>
              <a:rPr lang="ru-RU" sz="1400" dirty="0"/>
              <a:t>, в </a:t>
            </a:r>
            <a:r>
              <a:rPr lang="ru-RU" sz="1400" dirty="0" err="1"/>
              <a:t>українському</a:t>
            </a:r>
            <a:r>
              <a:rPr lang="ru-RU" sz="1400" dirty="0"/>
              <a:t> </a:t>
            </a:r>
            <a:r>
              <a:rPr lang="ru-RU" sz="1400" dirty="0" err="1"/>
              <a:t>правових</a:t>
            </a:r>
            <a:r>
              <a:rPr lang="ru-RU" sz="1400" dirty="0"/>
              <a:t> </a:t>
            </a:r>
            <a:r>
              <a:rPr lang="ru-RU" sz="1400" dirty="0" err="1"/>
              <a:t>реаліях</a:t>
            </a:r>
            <a:r>
              <a:rPr lang="ru-RU" sz="1400" dirty="0"/>
              <a:t> у будь-</a:t>
            </a:r>
            <a:r>
              <a:rPr lang="ru-RU" sz="1400" dirty="0" err="1"/>
              <a:t>якому</a:t>
            </a:r>
            <a:r>
              <a:rPr lang="ru-RU" sz="1400" dirty="0"/>
              <a:t> </a:t>
            </a:r>
            <a:r>
              <a:rPr lang="ru-RU" sz="1400" dirty="0" err="1"/>
              <a:t>випадку</a:t>
            </a:r>
            <a:r>
              <a:rPr lang="ru-RU" sz="1400" dirty="0"/>
              <a:t> </a:t>
            </a:r>
            <a:r>
              <a:rPr lang="ru-RU" sz="1400" dirty="0" err="1"/>
              <a:t>мають</a:t>
            </a:r>
            <a:r>
              <a:rPr lang="ru-RU" sz="1400" dirty="0"/>
              <a:t> бути </a:t>
            </a:r>
            <a:r>
              <a:rPr lang="ru-RU" sz="1400" dirty="0" err="1"/>
              <a:t>істотні</a:t>
            </a:r>
            <a:r>
              <a:rPr lang="ru-RU" sz="1400" dirty="0"/>
              <a:t> </a:t>
            </a:r>
            <a:r>
              <a:rPr lang="ru-RU" sz="1400" dirty="0" err="1"/>
              <a:t>умови</a:t>
            </a:r>
            <a:r>
              <a:rPr lang="ru-RU" sz="1400" dirty="0"/>
              <a:t>, </a:t>
            </a:r>
            <a:r>
              <a:rPr lang="ru-RU" sz="1400" dirty="0" err="1"/>
              <a:t>характерні</a:t>
            </a:r>
            <a:r>
              <a:rPr lang="ru-RU" sz="1400" dirty="0"/>
              <a:t> для </a:t>
            </a:r>
            <a:r>
              <a:rPr lang="ru-RU" sz="1400" dirty="0" err="1"/>
              <a:t>договорів</a:t>
            </a:r>
            <a:r>
              <a:rPr lang="ru-RU" sz="1400" dirty="0"/>
              <a:t> </a:t>
            </a:r>
            <a:r>
              <a:rPr lang="ru-RU" sz="1400" dirty="0" err="1"/>
              <a:t>розробки</a:t>
            </a:r>
            <a:r>
              <a:rPr lang="ru-RU" sz="1400" dirty="0"/>
              <a:t> софту. Предмет договору, </a:t>
            </a:r>
            <a:r>
              <a:rPr lang="ru-RU" sz="1400" dirty="0" err="1"/>
              <a:t>ціна</a:t>
            </a:r>
            <a:r>
              <a:rPr lang="ru-RU" sz="1400" dirty="0"/>
              <a:t>, строки і </a:t>
            </a:r>
            <a:r>
              <a:rPr lang="ru-RU" sz="1400" dirty="0" err="1"/>
              <a:t>ті</a:t>
            </a:r>
            <a:r>
              <a:rPr lang="ru-RU" sz="1400" dirty="0"/>
              <a:t> </a:t>
            </a:r>
            <a:r>
              <a:rPr lang="ru-RU" sz="1400" dirty="0" err="1"/>
              <a:t>умови</a:t>
            </a:r>
            <a:r>
              <a:rPr lang="ru-RU" sz="1400" dirty="0"/>
              <a:t>, </a:t>
            </a:r>
            <a:r>
              <a:rPr lang="ru-RU" sz="1400" dirty="0" err="1"/>
              <a:t>які</a:t>
            </a:r>
            <a:r>
              <a:rPr lang="ru-RU" sz="1400" dirty="0"/>
              <a:t> </a:t>
            </a:r>
            <a:r>
              <a:rPr lang="ru-RU" sz="1400" dirty="0" err="1"/>
              <a:t>будуть</a:t>
            </a:r>
            <a:r>
              <a:rPr lang="ru-RU" sz="1400" dirty="0"/>
              <a:t> </a:t>
            </a:r>
            <a:r>
              <a:rPr lang="ru-RU" sz="1400" dirty="0" err="1"/>
              <a:t>визначені</a:t>
            </a:r>
            <a:r>
              <a:rPr lang="ru-RU" sz="1400" dirty="0"/>
              <a:t> як </a:t>
            </a:r>
            <a:r>
              <a:rPr lang="ru-RU" sz="1400" dirty="0" err="1"/>
              <a:t>істотні</a:t>
            </a:r>
            <a:r>
              <a:rPr lang="ru-RU" sz="1400" dirty="0"/>
              <a:t> сторонами. </a:t>
            </a:r>
            <a:r>
              <a:rPr lang="ru-RU" sz="1400" dirty="0" err="1"/>
              <a:t>Всі</a:t>
            </a:r>
            <a:r>
              <a:rPr lang="ru-RU" sz="1400" dirty="0"/>
              <a:t> </a:t>
            </a:r>
            <a:r>
              <a:rPr lang="ru-RU" sz="1400" dirty="0" err="1"/>
              <a:t>детальні</a:t>
            </a:r>
            <a:r>
              <a:rPr lang="ru-RU" sz="1400" dirty="0"/>
              <a:t> </a:t>
            </a:r>
            <a:r>
              <a:rPr lang="ru-RU" sz="1400" dirty="0" err="1"/>
              <a:t>умови</a:t>
            </a:r>
            <a:r>
              <a:rPr lang="ru-RU" sz="1400" dirty="0"/>
              <a:t> </a:t>
            </a:r>
            <a:r>
              <a:rPr lang="ru-RU" sz="1400" dirty="0" err="1"/>
              <a:t>комунікації</a:t>
            </a:r>
            <a:r>
              <a:rPr lang="ru-RU" sz="1400" dirty="0"/>
              <a:t> </a:t>
            </a:r>
            <a:r>
              <a:rPr lang="ru-RU" sz="1400" dirty="0" err="1"/>
              <a:t>між</a:t>
            </a:r>
            <a:r>
              <a:rPr lang="ru-RU" sz="1400" dirty="0"/>
              <a:t> Сторонами </a:t>
            </a:r>
            <a:r>
              <a:rPr lang="ru-RU" sz="1400" dirty="0" err="1"/>
              <a:t>можна</a:t>
            </a:r>
            <a:r>
              <a:rPr lang="ru-RU" sz="1400" dirty="0"/>
              <a:t> </a:t>
            </a:r>
            <a:r>
              <a:rPr lang="ru-RU" sz="1400" dirty="0" err="1"/>
              <a:t>розмістити</a:t>
            </a:r>
            <a:r>
              <a:rPr lang="ru-RU" sz="1400" dirty="0"/>
              <a:t> у </a:t>
            </a:r>
            <a:r>
              <a:rPr lang="ru-RU" sz="1400" dirty="0" err="1"/>
              <a:t>відповідному</a:t>
            </a:r>
            <a:r>
              <a:rPr lang="ru-RU" sz="1400" dirty="0"/>
              <a:t> </a:t>
            </a:r>
            <a:r>
              <a:rPr lang="ru-RU" sz="1400" dirty="0" err="1"/>
              <a:t>розділі</a:t>
            </a:r>
            <a:r>
              <a:rPr lang="ru-RU" sz="1400" dirty="0"/>
              <a:t> – «</a:t>
            </a:r>
            <a:r>
              <a:rPr lang="ru-RU" sz="1400" dirty="0" err="1"/>
              <a:t>Взаємодія</a:t>
            </a:r>
            <a:r>
              <a:rPr lang="ru-RU" sz="1400" dirty="0"/>
              <a:t> </a:t>
            </a:r>
            <a:r>
              <a:rPr lang="ru-RU" sz="1400" dirty="0" err="1"/>
              <a:t>Сторін</a:t>
            </a:r>
            <a:r>
              <a:rPr lang="ru-RU" sz="1400" dirty="0"/>
              <a:t>». </a:t>
            </a:r>
            <a:r>
              <a:rPr lang="ru-RU" sz="1400" dirty="0" err="1"/>
              <a:t>Калькуляцію</a:t>
            </a:r>
            <a:r>
              <a:rPr lang="ru-RU" sz="1400" dirty="0"/>
              <a:t> </a:t>
            </a:r>
            <a:r>
              <a:rPr lang="ru-RU" sz="1400" dirty="0" err="1"/>
              <a:t>вартості</a:t>
            </a:r>
            <a:r>
              <a:rPr lang="ru-RU" sz="1400" dirty="0"/>
              <a:t> </a:t>
            </a:r>
            <a:r>
              <a:rPr lang="ru-RU" sz="1400" dirty="0" err="1"/>
              <a:t>конкретних</a:t>
            </a:r>
            <a:r>
              <a:rPr lang="ru-RU" sz="1400" dirty="0"/>
              <a:t> юзер </a:t>
            </a:r>
            <a:r>
              <a:rPr lang="ru-RU" sz="1400" dirty="0" err="1"/>
              <a:t>сторі</a:t>
            </a:r>
            <a:r>
              <a:rPr lang="ru-RU" sz="1400" dirty="0"/>
              <a:t> </a:t>
            </a:r>
            <a:r>
              <a:rPr lang="ru-RU" sz="1400" dirty="0" err="1"/>
              <a:t>можна</a:t>
            </a:r>
            <a:r>
              <a:rPr lang="ru-RU" sz="1400" dirty="0"/>
              <a:t> </a:t>
            </a:r>
            <a:r>
              <a:rPr lang="ru-RU" sz="1400" dirty="0" err="1"/>
              <a:t>також</a:t>
            </a:r>
            <a:r>
              <a:rPr lang="ru-RU" sz="1400" dirty="0"/>
              <a:t> </a:t>
            </a:r>
            <a:r>
              <a:rPr lang="ru-RU" sz="1400" dirty="0" err="1"/>
              <a:t>розписати</a:t>
            </a:r>
            <a:r>
              <a:rPr lang="ru-RU" sz="1400" dirty="0"/>
              <a:t>, так само як і </a:t>
            </a:r>
            <a:r>
              <a:rPr lang="ru-RU" sz="1400" dirty="0" err="1"/>
              <a:t>спринти</a:t>
            </a:r>
            <a:r>
              <a:rPr lang="ru-RU" sz="1400" dirty="0"/>
              <a:t> – </a:t>
            </a:r>
            <a:r>
              <a:rPr lang="ru-RU" sz="1400" dirty="0" err="1"/>
              <a:t>етапи</a:t>
            </a:r>
            <a:r>
              <a:rPr lang="ru-RU" sz="1400" dirty="0"/>
              <a:t> в рамках </a:t>
            </a:r>
            <a:r>
              <a:rPr lang="ru-RU" sz="1400" dirty="0" err="1"/>
              <a:t>загального</a:t>
            </a:r>
            <a:r>
              <a:rPr lang="ru-RU" sz="1400" dirty="0"/>
              <a:t> строку </a:t>
            </a:r>
            <a:r>
              <a:rPr lang="ru-RU" sz="1400" dirty="0" err="1"/>
              <a:t>надання</a:t>
            </a:r>
            <a:r>
              <a:rPr lang="ru-RU" sz="1400" dirty="0"/>
              <a:t> </a:t>
            </a:r>
            <a:r>
              <a:rPr lang="ru-RU" sz="1400" dirty="0" err="1"/>
              <a:t>послуг</a:t>
            </a:r>
            <a:r>
              <a:rPr lang="ru-RU" sz="1400" dirty="0"/>
              <a:t>.</a:t>
            </a:r>
          </a:p>
          <a:p>
            <a:r>
              <a:rPr lang="ru-RU" sz="1400" dirty="0"/>
              <a:t>​</a:t>
            </a:r>
          </a:p>
          <a:p>
            <a:r>
              <a:rPr lang="ru-RU" sz="1400" dirty="0" err="1"/>
              <a:t>Такі</a:t>
            </a:r>
            <a:r>
              <a:rPr lang="ru-RU" sz="1400" dirty="0"/>
              <a:t> </a:t>
            </a:r>
            <a:r>
              <a:rPr lang="ru-RU" sz="1400" dirty="0" err="1"/>
              <a:t>види</a:t>
            </a:r>
            <a:r>
              <a:rPr lang="ru-RU" sz="1400" dirty="0"/>
              <a:t> </a:t>
            </a:r>
            <a:r>
              <a:rPr lang="ru-RU" sz="1400" dirty="0" err="1"/>
              <a:t>договорів</a:t>
            </a:r>
            <a:r>
              <a:rPr lang="ru-RU" sz="1400" dirty="0"/>
              <a:t> </a:t>
            </a:r>
            <a:r>
              <a:rPr lang="ru-RU" sz="1400" dirty="0" err="1"/>
              <a:t>набирають</a:t>
            </a:r>
            <a:r>
              <a:rPr lang="ru-RU" sz="1400" dirty="0"/>
              <a:t> все </a:t>
            </a:r>
            <a:r>
              <a:rPr lang="ru-RU" sz="1400" dirty="0" err="1"/>
              <a:t>більшої</a:t>
            </a:r>
            <a:r>
              <a:rPr lang="ru-RU" sz="1400" dirty="0"/>
              <a:t> </a:t>
            </a:r>
            <a:r>
              <a:rPr lang="ru-RU" sz="1400" dirty="0" err="1"/>
              <a:t>популярності</a:t>
            </a:r>
            <a:r>
              <a:rPr lang="ru-RU" sz="1400" dirty="0"/>
              <a:t> </a:t>
            </a:r>
            <a:r>
              <a:rPr lang="ru-RU" sz="1400" dirty="0" err="1"/>
              <a:t>серед</a:t>
            </a:r>
            <a:r>
              <a:rPr lang="ru-RU" sz="1400" dirty="0"/>
              <a:t> </a:t>
            </a:r>
            <a:r>
              <a:rPr lang="ru-RU" sz="1400" dirty="0" err="1"/>
              <a:t>розробників</a:t>
            </a:r>
            <a:r>
              <a:rPr lang="ru-RU" sz="1400" dirty="0"/>
              <a:t> та </a:t>
            </a:r>
            <a:r>
              <a:rPr lang="ru-RU" sz="1400" dirty="0" err="1"/>
              <a:t>замовників</a:t>
            </a:r>
            <a:r>
              <a:rPr lang="ru-RU" sz="1400" dirty="0"/>
              <a:t>, </a:t>
            </a:r>
            <a:r>
              <a:rPr lang="ru-RU" sz="1400" dirty="0" err="1"/>
              <a:t>адже</a:t>
            </a:r>
            <a:r>
              <a:rPr lang="ru-RU" sz="1400" dirty="0"/>
              <a:t> </a:t>
            </a:r>
            <a:r>
              <a:rPr lang="ru-RU" sz="1400" dirty="0" err="1"/>
              <a:t>досить</a:t>
            </a:r>
            <a:r>
              <a:rPr lang="ru-RU" sz="1400" dirty="0"/>
              <a:t> часто </a:t>
            </a:r>
            <a:r>
              <a:rPr lang="ru-RU" sz="1400" dirty="0" err="1"/>
              <a:t>процес</a:t>
            </a:r>
            <a:r>
              <a:rPr lang="ru-RU" sz="1400" dirty="0"/>
              <a:t> </a:t>
            </a:r>
            <a:r>
              <a:rPr lang="ru-RU" sz="1400" dirty="0" err="1"/>
              <a:t>розробки</a:t>
            </a:r>
            <a:r>
              <a:rPr lang="ru-RU" sz="1400" dirty="0"/>
              <a:t> є </a:t>
            </a:r>
            <a:r>
              <a:rPr lang="ru-RU" sz="1400" dirty="0" err="1"/>
              <a:t>довготривалим</a:t>
            </a:r>
            <a:r>
              <a:rPr lang="ru-RU" sz="1400" dirty="0"/>
              <a:t> і </a:t>
            </a:r>
            <a:r>
              <a:rPr lang="ru-RU" sz="1400" dirty="0" err="1"/>
              <a:t>умови</a:t>
            </a:r>
            <a:r>
              <a:rPr lang="ru-RU" sz="1400" dirty="0"/>
              <a:t> ринку, </a:t>
            </a:r>
            <a:r>
              <a:rPr lang="ru-RU" sz="1400" dirty="0" err="1"/>
              <a:t>під</a:t>
            </a:r>
            <a:r>
              <a:rPr lang="ru-RU" sz="1400" dirty="0"/>
              <a:t> </a:t>
            </a:r>
            <a:r>
              <a:rPr lang="ru-RU" sz="1400" dirty="0" err="1"/>
              <a:t>який</a:t>
            </a:r>
            <a:r>
              <a:rPr lang="ru-RU" sz="1400" dirty="0"/>
              <a:t> </a:t>
            </a:r>
            <a:r>
              <a:rPr lang="ru-RU" sz="1400" dirty="0" err="1"/>
              <a:t>створюється</a:t>
            </a:r>
            <a:r>
              <a:rPr lang="ru-RU" sz="1400" dirty="0"/>
              <a:t> продукт </a:t>
            </a:r>
            <a:r>
              <a:rPr lang="ru-RU" sz="1400" dirty="0" err="1"/>
              <a:t>змінюються</a:t>
            </a:r>
            <a:r>
              <a:rPr lang="ru-RU" sz="1400" dirty="0"/>
              <a:t>. </a:t>
            </a:r>
            <a:r>
              <a:rPr lang="ru-RU" sz="1400" dirty="0" err="1"/>
              <a:t>Саме</a:t>
            </a:r>
            <a:r>
              <a:rPr lang="ru-RU" sz="1400" dirty="0"/>
              <a:t> </a:t>
            </a:r>
            <a:r>
              <a:rPr lang="ru-RU" sz="1400" b="1" dirty="0" err="1"/>
              <a:t>адаптивність</a:t>
            </a:r>
            <a:r>
              <a:rPr lang="ru-RU" sz="1400" b="1" dirty="0"/>
              <a:t> до </a:t>
            </a:r>
            <a:r>
              <a:rPr lang="ru-RU" sz="1400" b="1" dirty="0" err="1"/>
              <a:t>можливих</a:t>
            </a:r>
            <a:r>
              <a:rPr lang="ru-RU" sz="1400" b="1" dirty="0"/>
              <a:t> </a:t>
            </a:r>
            <a:r>
              <a:rPr lang="ru-RU" sz="1400" b="1" dirty="0" err="1"/>
              <a:t>змін</a:t>
            </a:r>
            <a:r>
              <a:rPr lang="ru-RU" sz="1400" b="1" dirty="0"/>
              <a:t>, </a:t>
            </a:r>
            <a:r>
              <a:rPr lang="ru-RU" sz="1400" b="1" dirty="0" err="1"/>
              <a:t>постійна</a:t>
            </a:r>
            <a:r>
              <a:rPr lang="ru-RU" sz="1400" b="1" dirty="0"/>
              <a:t> </a:t>
            </a:r>
            <a:r>
              <a:rPr lang="ru-RU" sz="1400" b="1" dirty="0" err="1"/>
              <a:t>співпраця</a:t>
            </a:r>
            <a:r>
              <a:rPr lang="ru-RU" sz="1400" b="1" dirty="0"/>
              <a:t> і </a:t>
            </a:r>
            <a:r>
              <a:rPr lang="ru-RU" sz="1400" b="1" dirty="0" err="1"/>
              <a:t>націленість</a:t>
            </a:r>
            <a:r>
              <a:rPr lang="ru-RU" sz="1400" b="1" dirty="0"/>
              <a:t> </a:t>
            </a:r>
            <a:r>
              <a:rPr lang="ru-RU" sz="1400" b="1" dirty="0" err="1"/>
              <a:t>обох</a:t>
            </a:r>
            <a:r>
              <a:rPr lang="ru-RU" sz="1400" b="1" dirty="0"/>
              <a:t> </a:t>
            </a:r>
            <a:r>
              <a:rPr lang="ru-RU" sz="1400" b="1" dirty="0" err="1"/>
              <a:t>сторін</a:t>
            </a:r>
            <a:r>
              <a:rPr lang="ru-RU" sz="1400" b="1" dirty="0"/>
              <a:t> на </a:t>
            </a:r>
            <a:r>
              <a:rPr lang="ru-RU" sz="1400" b="1" dirty="0" err="1"/>
              <a:t>успішний</a:t>
            </a:r>
            <a:r>
              <a:rPr lang="ru-RU" sz="1400" b="1" dirty="0"/>
              <a:t> </a:t>
            </a:r>
            <a:r>
              <a:rPr lang="ru-RU" sz="1400" b="1" dirty="0" err="1"/>
              <a:t>реліз</a:t>
            </a:r>
            <a:r>
              <a:rPr lang="ru-RU" sz="1400" b="1" dirty="0"/>
              <a:t> продукту є основною </a:t>
            </a:r>
            <a:r>
              <a:rPr lang="ru-RU" sz="1400" b="1" dirty="0" err="1"/>
              <a:t>перевагою</a:t>
            </a:r>
            <a:r>
              <a:rPr lang="ru-RU" sz="1400" b="1" dirty="0"/>
              <a:t> </a:t>
            </a:r>
            <a:r>
              <a:rPr lang="ru-RU" sz="1400" b="1" dirty="0" err="1"/>
              <a:t>agile</a:t>
            </a:r>
            <a:r>
              <a:rPr lang="ru-RU" sz="1400" b="1" dirty="0"/>
              <a:t> </a:t>
            </a:r>
            <a:r>
              <a:rPr lang="ru-RU" sz="1400" b="1" dirty="0" err="1"/>
              <a:t>договорів</a:t>
            </a:r>
            <a:r>
              <a:rPr lang="ru-RU" sz="1400" b="1" dirty="0"/>
              <a:t>.</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85300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Out</a:t>
            </a:r>
            <a:r>
              <a:rPr lang="ru-RU" sz="1400" b="1" dirty="0"/>
              <a:t> </a:t>
            </a:r>
            <a:r>
              <a:rPr lang="ru-RU" sz="1400" b="1" dirty="0" err="1"/>
              <a:t>staff</a:t>
            </a:r>
            <a:endParaRPr lang="ru-RU" sz="1400" dirty="0"/>
          </a:p>
          <a:p>
            <a:r>
              <a:rPr lang="ru-RU" sz="1400" dirty="0" err="1"/>
              <a:t>Ще</a:t>
            </a:r>
            <a:r>
              <a:rPr lang="ru-RU" sz="1400" dirty="0"/>
              <a:t> одним </a:t>
            </a:r>
            <a:r>
              <a:rPr lang="ru-RU" sz="1400" dirty="0" err="1"/>
              <a:t>варіантом</a:t>
            </a:r>
            <a:r>
              <a:rPr lang="ru-RU" sz="1400" dirty="0"/>
              <a:t> </a:t>
            </a:r>
            <a:r>
              <a:rPr lang="ru-RU" sz="1400" dirty="0" err="1"/>
              <a:t>урегулювання</a:t>
            </a:r>
            <a:r>
              <a:rPr lang="ru-RU" sz="1400" dirty="0"/>
              <a:t> </a:t>
            </a:r>
            <a:r>
              <a:rPr lang="ru-RU" sz="1400" dirty="0" err="1"/>
              <a:t>відносин</a:t>
            </a:r>
            <a:r>
              <a:rPr lang="ru-RU" sz="1400" dirty="0"/>
              <a:t> </a:t>
            </a:r>
            <a:r>
              <a:rPr lang="ru-RU" sz="1400" dirty="0" err="1"/>
              <a:t>може</a:t>
            </a:r>
            <a:r>
              <a:rPr lang="ru-RU" sz="1400" dirty="0"/>
              <a:t> бути </a:t>
            </a:r>
            <a:r>
              <a:rPr lang="ru-RU" sz="1400" b="1" dirty="0" err="1"/>
              <a:t>out</a:t>
            </a:r>
            <a:r>
              <a:rPr lang="ru-RU" sz="1400" b="1" dirty="0"/>
              <a:t> </a:t>
            </a:r>
            <a:r>
              <a:rPr lang="ru-RU" sz="1400" b="1" dirty="0" err="1"/>
              <a:t>staff</a:t>
            </a:r>
            <a:r>
              <a:rPr lang="ru-RU" sz="1400" b="1" dirty="0"/>
              <a:t> </a:t>
            </a:r>
            <a:r>
              <a:rPr lang="ru-RU" sz="1400" b="1" dirty="0" err="1"/>
              <a:t>договір</a:t>
            </a:r>
            <a:r>
              <a:rPr lang="ru-RU" sz="1400" dirty="0"/>
              <a:t>. В </a:t>
            </a:r>
            <a:r>
              <a:rPr lang="ru-RU" sz="1400" dirty="0" err="1"/>
              <a:t>цьому</a:t>
            </a:r>
            <a:r>
              <a:rPr lang="ru-RU" sz="1400" dirty="0"/>
              <a:t> </a:t>
            </a:r>
            <a:r>
              <a:rPr lang="ru-RU" sz="1400" dirty="0" err="1"/>
              <a:t>випадку</a:t>
            </a:r>
            <a:r>
              <a:rPr lang="ru-RU" sz="1400" dirty="0"/>
              <a:t> </a:t>
            </a:r>
            <a:r>
              <a:rPr lang="ru-RU" sz="1400" dirty="0" err="1"/>
              <a:t>Замовник</a:t>
            </a:r>
            <a:r>
              <a:rPr lang="ru-RU" sz="1400" dirty="0"/>
              <a:t> </a:t>
            </a:r>
            <a:r>
              <a:rPr lang="ru-RU" sz="1400" dirty="0" err="1"/>
              <a:t>отримує</a:t>
            </a:r>
            <a:r>
              <a:rPr lang="ru-RU" sz="1400" dirty="0"/>
              <a:t> у </a:t>
            </a:r>
            <a:r>
              <a:rPr lang="ru-RU" sz="1400" dirty="0" err="1"/>
              <a:t>своє</a:t>
            </a:r>
            <a:r>
              <a:rPr lang="ru-RU" sz="1400" dirty="0"/>
              <a:t> </a:t>
            </a:r>
            <a:r>
              <a:rPr lang="ru-RU" sz="1400" dirty="0" err="1"/>
              <a:t>розпорядження</a:t>
            </a:r>
            <a:r>
              <a:rPr lang="ru-RU" sz="1400" dirty="0"/>
              <a:t> </a:t>
            </a:r>
            <a:r>
              <a:rPr lang="ru-RU" sz="1400" dirty="0" err="1"/>
              <a:t>конкретні</a:t>
            </a:r>
            <a:r>
              <a:rPr lang="ru-RU" sz="1400" dirty="0"/>
              <a:t> </a:t>
            </a:r>
            <a:r>
              <a:rPr lang="ru-RU" sz="1400" dirty="0" err="1"/>
              <a:t>години</a:t>
            </a:r>
            <a:r>
              <a:rPr lang="ru-RU" sz="1400" dirty="0"/>
              <a:t> </a:t>
            </a:r>
            <a:r>
              <a:rPr lang="ru-RU" sz="1400" dirty="0" err="1"/>
              <a:t>конкретних</a:t>
            </a:r>
            <a:r>
              <a:rPr lang="ru-RU" sz="1400" dirty="0"/>
              <a:t> </a:t>
            </a:r>
            <a:r>
              <a:rPr lang="ru-RU" sz="1400" dirty="0" err="1"/>
              <a:t>спеціалістів</a:t>
            </a:r>
            <a:r>
              <a:rPr lang="ru-RU" sz="1400" dirty="0"/>
              <a:t> </a:t>
            </a:r>
            <a:r>
              <a:rPr lang="ru-RU" sz="1400" dirty="0" err="1"/>
              <a:t>зі</a:t>
            </a:r>
            <a:r>
              <a:rPr lang="ru-RU" sz="1400" dirty="0"/>
              <a:t> </a:t>
            </a:r>
            <a:r>
              <a:rPr lang="ru-RU" sz="1400" dirty="0" err="1"/>
              <a:t>скілами</a:t>
            </a:r>
            <a:r>
              <a:rPr lang="ru-RU" sz="1400" dirty="0"/>
              <a:t>, </a:t>
            </a:r>
            <a:r>
              <a:rPr lang="ru-RU" sz="1400" dirty="0" err="1"/>
              <a:t>які</a:t>
            </a:r>
            <a:r>
              <a:rPr lang="ru-RU" sz="1400" dirty="0"/>
              <a:t> </a:t>
            </a:r>
            <a:r>
              <a:rPr lang="ru-RU" sz="1400" dirty="0" err="1"/>
              <a:t>описані</a:t>
            </a:r>
            <a:r>
              <a:rPr lang="ru-RU" sz="1400" dirty="0"/>
              <a:t> в </a:t>
            </a:r>
            <a:r>
              <a:rPr lang="ru-RU" sz="1400" dirty="0" err="1"/>
              <a:t>Договорі</a:t>
            </a:r>
            <a:r>
              <a:rPr lang="ru-RU" sz="1400" dirty="0"/>
              <a:t>. </a:t>
            </a:r>
            <a:r>
              <a:rPr lang="ru-RU" sz="1400" dirty="0" err="1"/>
              <a:t>Такі</a:t>
            </a:r>
            <a:r>
              <a:rPr lang="ru-RU" sz="1400" dirty="0"/>
              <a:t> </a:t>
            </a:r>
            <a:r>
              <a:rPr lang="ru-RU" sz="1400" dirty="0" err="1"/>
              <a:t>спеціалісти</a:t>
            </a:r>
            <a:r>
              <a:rPr lang="ru-RU" sz="1400" dirty="0"/>
              <a:t> </a:t>
            </a:r>
            <a:r>
              <a:rPr lang="ru-RU" sz="1400" dirty="0" err="1"/>
              <a:t>надають</a:t>
            </a:r>
            <a:r>
              <a:rPr lang="ru-RU" sz="1400" dirty="0"/>
              <a:t> </a:t>
            </a:r>
            <a:r>
              <a:rPr lang="ru-RU" sz="1400" dirty="0" err="1"/>
              <a:t>послуги</a:t>
            </a:r>
            <a:r>
              <a:rPr lang="ru-RU" sz="1400" dirty="0"/>
              <a:t> в межах </a:t>
            </a:r>
            <a:r>
              <a:rPr lang="ru-RU" sz="1400" dirty="0" err="1"/>
              <a:t>заявлених</a:t>
            </a:r>
            <a:r>
              <a:rPr lang="ru-RU" sz="1400" dirty="0"/>
              <a:t> </a:t>
            </a:r>
            <a:r>
              <a:rPr lang="ru-RU" sz="1400" dirty="0" err="1"/>
              <a:t>навиків</a:t>
            </a:r>
            <a:r>
              <a:rPr lang="ru-RU" sz="1400" dirty="0"/>
              <a:t>. При </a:t>
            </a:r>
            <a:r>
              <a:rPr lang="ru-RU" sz="1400" dirty="0" err="1"/>
              <a:t>цьому</a:t>
            </a:r>
            <a:r>
              <a:rPr lang="ru-RU" sz="1400" dirty="0"/>
              <a:t>, роботу таких </a:t>
            </a:r>
            <a:r>
              <a:rPr lang="ru-RU" sz="1400" dirty="0" err="1"/>
              <a:t>спеціалістів</a:t>
            </a:r>
            <a:r>
              <a:rPr lang="ru-RU" sz="1400" dirty="0"/>
              <a:t> </a:t>
            </a:r>
            <a:r>
              <a:rPr lang="ru-RU" sz="1400" dirty="0" err="1"/>
              <a:t>може</a:t>
            </a:r>
            <a:r>
              <a:rPr lang="ru-RU" sz="1400" dirty="0"/>
              <a:t> </a:t>
            </a:r>
            <a:r>
              <a:rPr lang="ru-RU" sz="1400" dirty="0" err="1"/>
              <a:t>координувати</a:t>
            </a:r>
            <a:r>
              <a:rPr lang="ru-RU" sz="1400" dirty="0"/>
              <a:t> менеджер, </a:t>
            </a:r>
            <a:r>
              <a:rPr lang="ru-RU" sz="1400" dirty="0" err="1"/>
              <a:t>години</a:t>
            </a:r>
            <a:r>
              <a:rPr lang="ru-RU" sz="1400" dirty="0"/>
              <a:t> </a:t>
            </a:r>
            <a:r>
              <a:rPr lang="ru-RU" sz="1400" dirty="0" err="1"/>
              <a:t>якого</a:t>
            </a:r>
            <a:r>
              <a:rPr lang="ru-RU" sz="1400" dirty="0"/>
              <a:t> </a:t>
            </a:r>
            <a:r>
              <a:rPr lang="ru-RU" sz="1400" dirty="0" err="1"/>
              <a:t>також</a:t>
            </a:r>
            <a:r>
              <a:rPr lang="ru-RU" sz="1400" dirty="0"/>
              <a:t> </a:t>
            </a:r>
            <a:r>
              <a:rPr lang="ru-RU" sz="1400" dirty="0" err="1"/>
              <a:t>продаються</a:t>
            </a:r>
            <a:r>
              <a:rPr lang="ru-RU" sz="1400" dirty="0"/>
              <a:t> в рамках </a:t>
            </a:r>
            <a:r>
              <a:rPr lang="ru-RU" sz="1400" b="1" dirty="0" err="1"/>
              <a:t>аутстаф</a:t>
            </a:r>
            <a:r>
              <a:rPr lang="ru-RU" sz="1400" b="1" dirty="0"/>
              <a:t> договору</a:t>
            </a:r>
            <a:r>
              <a:rPr lang="ru-RU" sz="1400" dirty="0"/>
              <a:t>. </a:t>
            </a:r>
            <a:r>
              <a:rPr lang="ru-RU" sz="1400" dirty="0" err="1"/>
              <a:t>Такий</a:t>
            </a:r>
            <a:r>
              <a:rPr lang="ru-RU" sz="1400" dirty="0"/>
              <a:t> </a:t>
            </a:r>
            <a:r>
              <a:rPr lang="ru-RU" sz="1400" dirty="0" err="1"/>
              <a:t>варіант</a:t>
            </a:r>
            <a:r>
              <a:rPr lang="ru-RU" sz="1400" dirty="0"/>
              <a:t> </a:t>
            </a:r>
            <a:r>
              <a:rPr lang="ru-RU" sz="1400" dirty="0" err="1"/>
              <a:t>підходить</a:t>
            </a:r>
            <a:r>
              <a:rPr lang="ru-RU" sz="1400" dirty="0"/>
              <a:t> для </a:t>
            </a:r>
            <a:r>
              <a:rPr lang="ru-RU" sz="1400" dirty="0" err="1"/>
              <a:t>досвідчених</a:t>
            </a:r>
            <a:r>
              <a:rPr lang="ru-RU" sz="1400" dirty="0"/>
              <a:t> </a:t>
            </a:r>
            <a:r>
              <a:rPr lang="ru-RU" sz="1400" dirty="0" err="1"/>
              <a:t>Замовників</a:t>
            </a:r>
            <a:r>
              <a:rPr lang="ru-RU" sz="1400" dirty="0"/>
              <a:t>, </a:t>
            </a:r>
            <a:r>
              <a:rPr lang="ru-RU" sz="1400" dirty="0" err="1"/>
              <a:t>або</a:t>
            </a:r>
            <a:r>
              <a:rPr lang="ru-RU" sz="1400" dirty="0"/>
              <a:t> тих, </a:t>
            </a:r>
            <a:r>
              <a:rPr lang="ru-RU" sz="1400" dirty="0" err="1"/>
              <a:t>хто</a:t>
            </a:r>
            <a:r>
              <a:rPr lang="ru-RU" sz="1400" dirty="0"/>
              <a:t> </a:t>
            </a:r>
            <a:r>
              <a:rPr lang="ru-RU" sz="1400" dirty="0" err="1"/>
              <a:t>має</a:t>
            </a:r>
            <a:r>
              <a:rPr lang="ru-RU" sz="1400" dirty="0"/>
              <a:t> </a:t>
            </a:r>
            <a:r>
              <a:rPr lang="ru-RU" sz="1400" dirty="0" err="1"/>
              <a:t>розуміння</a:t>
            </a:r>
            <a:r>
              <a:rPr lang="ru-RU" sz="1400" dirty="0"/>
              <a:t> у </a:t>
            </a:r>
            <a:r>
              <a:rPr lang="ru-RU" sz="1400" dirty="0" err="1"/>
              <a:t>сфері</a:t>
            </a:r>
            <a:r>
              <a:rPr lang="ru-RU" sz="1400" dirty="0"/>
              <a:t> </a:t>
            </a:r>
            <a:r>
              <a:rPr lang="ru-RU" sz="1400" dirty="0" err="1"/>
              <a:t>розробки</a:t>
            </a:r>
            <a:r>
              <a:rPr lang="ru-RU" sz="1400" dirty="0"/>
              <a:t> софту, і </a:t>
            </a:r>
            <a:r>
              <a:rPr lang="ru-RU" sz="1400" dirty="0" err="1"/>
              <a:t>відповідно</a:t>
            </a:r>
            <a:r>
              <a:rPr lang="ru-RU" sz="1400" dirty="0"/>
              <a:t>, </a:t>
            </a:r>
            <a:r>
              <a:rPr lang="ru-RU" sz="1400" dirty="0" err="1"/>
              <a:t>зможе</a:t>
            </a:r>
            <a:r>
              <a:rPr lang="ru-RU" sz="1400" dirty="0"/>
              <a:t> </a:t>
            </a:r>
            <a:r>
              <a:rPr lang="ru-RU" sz="1400" dirty="0" err="1"/>
              <a:t>отримати</a:t>
            </a:r>
            <a:r>
              <a:rPr lang="ru-RU" sz="1400" dirty="0"/>
              <a:t> </a:t>
            </a:r>
            <a:r>
              <a:rPr lang="ru-RU" sz="1400" dirty="0" err="1"/>
              <a:t>користь</a:t>
            </a:r>
            <a:r>
              <a:rPr lang="ru-RU" sz="1400" dirty="0"/>
              <a:t> </a:t>
            </a:r>
            <a:r>
              <a:rPr lang="ru-RU" sz="1400" dirty="0" err="1"/>
              <a:t>саме</a:t>
            </a:r>
            <a:r>
              <a:rPr lang="ru-RU" sz="1400" dirty="0"/>
              <a:t> </a:t>
            </a:r>
            <a:r>
              <a:rPr lang="ru-RU" sz="1400" dirty="0" err="1"/>
              <a:t>від</a:t>
            </a:r>
            <a:r>
              <a:rPr lang="ru-RU" sz="1400" dirty="0"/>
              <a:t> такого алгоритму </a:t>
            </a:r>
            <a:r>
              <a:rPr lang="ru-RU" sz="1400" dirty="0" err="1"/>
              <a:t>роботи</a:t>
            </a:r>
            <a:r>
              <a:rPr lang="ru-RU" sz="1400" dirty="0"/>
              <a:t>.</a:t>
            </a:r>
          </a:p>
          <a:p>
            <a:r>
              <a:rPr lang="ru-RU" sz="1400" dirty="0"/>
              <a:t> </a:t>
            </a:r>
          </a:p>
          <a:p>
            <a:r>
              <a:rPr lang="ru-RU" sz="1400" dirty="0"/>
              <a:t>В таких договорах </a:t>
            </a:r>
            <a:r>
              <a:rPr lang="ru-RU" sz="1400" dirty="0" err="1"/>
              <a:t>фіксуються</a:t>
            </a:r>
            <a:r>
              <a:rPr lang="ru-RU" sz="1400" dirty="0"/>
              <a:t> </a:t>
            </a:r>
            <a:r>
              <a:rPr lang="ru-RU" sz="1400" dirty="0" err="1"/>
              <a:t>кількість</a:t>
            </a:r>
            <a:r>
              <a:rPr lang="ru-RU" sz="1400" dirty="0"/>
              <a:t> годин </a:t>
            </a:r>
            <a:r>
              <a:rPr lang="ru-RU" sz="1400" dirty="0" err="1"/>
              <a:t>конкретних</a:t>
            </a:r>
            <a:r>
              <a:rPr lang="ru-RU" sz="1400" dirty="0"/>
              <a:t> </a:t>
            </a:r>
            <a:r>
              <a:rPr lang="ru-RU" sz="1400" dirty="0" err="1"/>
              <a:t>спеціалістів</a:t>
            </a:r>
            <a:r>
              <a:rPr lang="ru-RU" sz="1400" dirty="0"/>
              <a:t>, </a:t>
            </a:r>
            <a:r>
              <a:rPr lang="ru-RU" sz="1400" dirty="0" err="1"/>
              <a:t>вартість</a:t>
            </a:r>
            <a:r>
              <a:rPr lang="ru-RU" sz="1400" dirty="0"/>
              <a:t> таких годин, в </a:t>
            </a:r>
            <a:r>
              <a:rPr lang="ru-RU" sz="1400" dirty="0" err="1"/>
              <a:t>залежності</a:t>
            </a:r>
            <a:r>
              <a:rPr lang="ru-RU" sz="1400" dirty="0"/>
              <a:t> </a:t>
            </a:r>
            <a:r>
              <a:rPr lang="ru-RU" sz="1400" dirty="0" err="1"/>
              <a:t>від</a:t>
            </a:r>
            <a:r>
              <a:rPr lang="ru-RU" sz="1400" dirty="0"/>
              <a:t> </a:t>
            </a:r>
            <a:r>
              <a:rPr lang="ru-RU" sz="1400" dirty="0" err="1"/>
              <a:t>спеціалізації</a:t>
            </a:r>
            <a:r>
              <a:rPr lang="ru-RU" sz="1400" dirty="0"/>
              <a:t> та </a:t>
            </a:r>
            <a:r>
              <a:rPr lang="ru-RU" sz="1400" dirty="0" err="1"/>
              <a:t>навиків</a:t>
            </a:r>
            <a:r>
              <a:rPr lang="ru-RU" sz="1400" dirty="0"/>
              <a:t> </a:t>
            </a:r>
            <a:r>
              <a:rPr lang="ru-RU" sz="1400" dirty="0" err="1"/>
              <a:t>осіб</a:t>
            </a:r>
            <a:r>
              <a:rPr lang="ru-RU" sz="1400" dirty="0"/>
              <a:t>, </a:t>
            </a:r>
            <a:r>
              <a:rPr lang="ru-RU" sz="1400" dirty="0" err="1"/>
              <a:t>що</a:t>
            </a:r>
            <a:r>
              <a:rPr lang="ru-RU" sz="1400" dirty="0"/>
              <a:t> </a:t>
            </a:r>
            <a:r>
              <a:rPr lang="ru-RU" sz="1400" dirty="0" err="1"/>
              <a:t>залучені</a:t>
            </a:r>
            <a:r>
              <a:rPr lang="ru-RU" sz="1400" dirty="0"/>
              <a:t>.</a:t>
            </a:r>
          </a:p>
          <a:p>
            <a:r>
              <a:rPr lang="ru-RU" sz="1400" dirty="0"/>
              <a:t> </a:t>
            </a:r>
          </a:p>
          <a:p>
            <a:r>
              <a:rPr lang="en-US" sz="1400" b="1" dirty="0"/>
              <a:t>Same, but different (</a:t>
            </a:r>
            <a:r>
              <a:rPr lang="ru-RU" sz="1400" b="1" dirty="0" err="1"/>
              <a:t>однакове</a:t>
            </a:r>
            <a:r>
              <a:rPr lang="en-US" sz="1400" b="1" dirty="0"/>
              <a:t>, </a:t>
            </a:r>
            <a:r>
              <a:rPr lang="ru-RU" sz="1400" b="1" dirty="0"/>
              <a:t>але </a:t>
            </a:r>
            <a:r>
              <a:rPr lang="ru-RU" sz="1400" b="1" dirty="0" err="1"/>
              <a:t>інакше</a:t>
            </a:r>
            <a:r>
              <a:rPr lang="en-US" sz="1400" b="1" dirty="0"/>
              <a:t>)</a:t>
            </a:r>
            <a:endParaRPr lang="ru-RU" sz="1400" dirty="0"/>
          </a:p>
          <a:p>
            <a:r>
              <a:rPr lang="ru-RU" sz="1400" dirty="0" err="1"/>
              <a:t>Звісно</a:t>
            </a:r>
            <a:r>
              <a:rPr lang="ru-RU" sz="1400" dirty="0"/>
              <a:t>, весь </a:t>
            </a:r>
            <a:r>
              <a:rPr lang="ru-RU" sz="1400" dirty="0" err="1"/>
              <a:t>цей</a:t>
            </a:r>
            <a:r>
              <a:rPr lang="ru-RU" sz="1400" dirty="0"/>
              <a:t> </a:t>
            </a:r>
            <a:r>
              <a:rPr lang="ru-RU" sz="1400" dirty="0" err="1"/>
              <a:t>поділ</a:t>
            </a:r>
            <a:r>
              <a:rPr lang="ru-RU" sz="1400" dirty="0"/>
              <a:t> </a:t>
            </a:r>
            <a:r>
              <a:rPr lang="ru-RU" sz="1400" dirty="0" err="1"/>
              <a:t>договорів</a:t>
            </a:r>
            <a:r>
              <a:rPr lang="ru-RU" sz="1400" dirty="0"/>
              <a:t> на </a:t>
            </a:r>
            <a:r>
              <a:rPr lang="ru-RU" sz="1400" dirty="0" err="1"/>
              <a:t>розробку</a:t>
            </a:r>
            <a:r>
              <a:rPr lang="ru-RU" sz="1400" dirty="0"/>
              <a:t> софту на </a:t>
            </a:r>
            <a:r>
              <a:rPr lang="ru-RU" sz="1400" dirty="0" err="1"/>
              <a:t>waterfall</a:t>
            </a:r>
            <a:r>
              <a:rPr lang="ru-RU" sz="1400" dirty="0"/>
              <a:t> договори, </a:t>
            </a:r>
            <a:r>
              <a:rPr lang="ru-RU" sz="1400" dirty="0" err="1"/>
              <a:t>agile</a:t>
            </a:r>
            <a:r>
              <a:rPr lang="ru-RU" sz="1400" dirty="0"/>
              <a:t> </a:t>
            </a:r>
            <a:r>
              <a:rPr lang="ru-RU" sz="1400" dirty="0" err="1"/>
              <a:t>контракти</a:t>
            </a:r>
            <a:r>
              <a:rPr lang="ru-RU" sz="1400" dirty="0"/>
              <a:t> та </a:t>
            </a:r>
            <a:r>
              <a:rPr lang="ru-RU" sz="1400" dirty="0" err="1"/>
              <a:t>аутстаф</a:t>
            </a:r>
            <a:r>
              <a:rPr lang="ru-RU" sz="1400" dirty="0"/>
              <a:t> </a:t>
            </a:r>
            <a:r>
              <a:rPr lang="ru-RU" sz="1400" dirty="0" err="1"/>
              <a:t>угодиJ</a:t>
            </a:r>
            <a:r>
              <a:rPr lang="ru-RU" sz="1400" dirty="0"/>
              <a:t> є </a:t>
            </a:r>
            <a:r>
              <a:rPr lang="ru-RU" sz="1400" dirty="0" err="1"/>
              <a:t>досить</a:t>
            </a:r>
            <a:r>
              <a:rPr lang="ru-RU" sz="1400" dirty="0"/>
              <a:t> </a:t>
            </a:r>
            <a:r>
              <a:rPr lang="ru-RU" sz="1400" dirty="0" err="1"/>
              <a:t>умовним</a:t>
            </a:r>
            <a:r>
              <a:rPr lang="ru-RU" sz="1400" dirty="0"/>
              <a:t>. </a:t>
            </a:r>
            <a:r>
              <a:rPr lang="ru-RU" sz="1400" dirty="0" err="1"/>
              <a:t>Ключові</a:t>
            </a:r>
            <a:r>
              <a:rPr lang="ru-RU" sz="1400" dirty="0"/>
              <a:t>, на нашу думку, </a:t>
            </a:r>
            <a:r>
              <a:rPr lang="ru-RU" sz="1400" dirty="0" err="1"/>
              <a:t>відмінності</a:t>
            </a:r>
            <a:r>
              <a:rPr lang="ru-RU" sz="1400" dirty="0"/>
              <a:t> </a:t>
            </a:r>
            <a:r>
              <a:rPr lang="ru-RU" sz="1400" dirty="0" err="1"/>
              <a:t>були</a:t>
            </a:r>
            <a:r>
              <a:rPr lang="ru-RU" sz="1400" dirty="0"/>
              <a:t> </a:t>
            </a:r>
            <a:r>
              <a:rPr lang="ru-RU" sz="1400" dirty="0" err="1"/>
              <a:t>вказані</a:t>
            </a:r>
            <a:r>
              <a:rPr lang="ru-RU" sz="1400" dirty="0"/>
              <a:t> </a:t>
            </a:r>
            <a:r>
              <a:rPr lang="ru-RU" sz="1400" dirty="0" err="1"/>
              <a:t>вище</a:t>
            </a:r>
            <a:r>
              <a:rPr lang="ru-RU" sz="1400" dirty="0"/>
              <a:t> і в </a:t>
            </a:r>
            <a:r>
              <a:rPr lang="ru-RU" sz="1400" dirty="0" err="1"/>
              <a:t>залежності</a:t>
            </a:r>
            <a:r>
              <a:rPr lang="ru-RU" sz="1400" dirty="0"/>
              <a:t> </a:t>
            </a:r>
            <a:r>
              <a:rPr lang="ru-RU" sz="1400" dirty="0" err="1"/>
              <a:t>від</a:t>
            </a:r>
            <a:r>
              <a:rPr lang="ru-RU" sz="1400" dirty="0"/>
              <a:t> конкретного кейсу та </a:t>
            </a:r>
            <a:r>
              <a:rPr lang="ru-RU" sz="1400" dirty="0" err="1"/>
              <a:t>суті</a:t>
            </a:r>
            <a:r>
              <a:rPr lang="ru-RU" sz="1400" dirty="0"/>
              <a:t> </a:t>
            </a:r>
            <a:r>
              <a:rPr lang="ru-RU" sz="1400" dirty="0" err="1"/>
              <a:t>правовідносин</a:t>
            </a:r>
            <a:r>
              <a:rPr lang="ru-RU" sz="1400" dirty="0"/>
              <a:t> </a:t>
            </a:r>
            <a:r>
              <a:rPr lang="ru-RU" sz="1400" dirty="0" err="1"/>
              <a:t>можна</a:t>
            </a:r>
            <a:r>
              <a:rPr lang="ru-RU" sz="1400" dirty="0"/>
              <a:t> обрати </a:t>
            </a:r>
            <a:r>
              <a:rPr lang="ru-RU" sz="1400" dirty="0" err="1"/>
              <a:t>потрібний</a:t>
            </a:r>
            <a:r>
              <a:rPr lang="ru-RU" sz="1400" dirty="0"/>
              <a:t> формат. А </a:t>
            </a:r>
            <a:r>
              <a:rPr lang="ru-RU" sz="1400" dirty="0" err="1"/>
              <a:t>ще</a:t>
            </a:r>
            <a:r>
              <a:rPr lang="ru-RU" sz="1400" dirty="0"/>
              <a:t> – </a:t>
            </a:r>
            <a:r>
              <a:rPr lang="ru-RU" sz="1400" dirty="0" err="1"/>
              <a:t>можна</a:t>
            </a:r>
            <a:r>
              <a:rPr lang="ru-RU" sz="1400" dirty="0"/>
              <a:t> </a:t>
            </a:r>
            <a:r>
              <a:rPr lang="ru-RU" sz="1400" dirty="0" err="1"/>
              <a:t>розробити</a:t>
            </a:r>
            <a:r>
              <a:rPr lang="ru-RU" sz="1400" dirty="0"/>
              <a:t> </a:t>
            </a:r>
            <a:r>
              <a:rPr lang="ru-RU" sz="1400" dirty="0" err="1"/>
              <a:t>певний</a:t>
            </a:r>
            <a:r>
              <a:rPr lang="ru-RU" sz="1400" dirty="0"/>
              <a:t> </a:t>
            </a:r>
            <a:r>
              <a:rPr lang="ru-RU" sz="1400" dirty="0" err="1"/>
              <a:t>mixed</a:t>
            </a:r>
            <a:r>
              <a:rPr lang="ru-RU" sz="1400" dirty="0"/>
              <a:t> </a:t>
            </a:r>
            <a:r>
              <a:rPr lang="ru-RU" sz="1400" dirty="0" err="1"/>
              <a:t>agreement</a:t>
            </a:r>
            <a:r>
              <a:rPr lang="ru-RU" sz="1400" dirty="0"/>
              <a:t>, </a:t>
            </a:r>
            <a:r>
              <a:rPr lang="ru-RU" sz="1400" dirty="0" err="1"/>
              <a:t>який</a:t>
            </a:r>
            <a:r>
              <a:rPr lang="ru-RU" sz="1400" dirty="0"/>
              <a:t> буде </a:t>
            </a:r>
            <a:r>
              <a:rPr lang="ru-RU" sz="1400" dirty="0" err="1"/>
              <a:t>включати</a:t>
            </a:r>
            <a:r>
              <a:rPr lang="ru-RU" sz="1400" dirty="0"/>
              <a:t> </a:t>
            </a:r>
            <a:r>
              <a:rPr lang="ru-RU" sz="1400" dirty="0" err="1"/>
              <a:t>елементи</a:t>
            </a:r>
            <a:r>
              <a:rPr lang="ru-RU" sz="1400" dirty="0"/>
              <a:t> </a:t>
            </a:r>
            <a:r>
              <a:rPr lang="ru-RU" sz="1400" dirty="0" err="1"/>
              <a:t>всіх</a:t>
            </a:r>
            <a:r>
              <a:rPr lang="ru-RU" sz="1400" dirty="0"/>
              <a:t> </a:t>
            </a:r>
            <a:r>
              <a:rPr lang="ru-RU" sz="1400" dirty="0" err="1"/>
              <a:t>трьох</a:t>
            </a:r>
            <a:r>
              <a:rPr lang="ru-RU" sz="1400" dirty="0"/>
              <a:t> </a:t>
            </a:r>
            <a:r>
              <a:rPr lang="ru-RU" sz="1400" dirty="0" err="1"/>
              <a:t>договорів</a:t>
            </a:r>
            <a:r>
              <a:rPr lang="ru-RU" sz="1400" dirty="0"/>
              <a:t> :)</a:t>
            </a:r>
          </a:p>
          <a:p>
            <a:r>
              <a:rPr lang="ru-RU" sz="1400" dirty="0"/>
              <a:t>​</a:t>
            </a:r>
          </a:p>
          <a:p>
            <a:r>
              <a:rPr lang="ru-RU" sz="1400" dirty="0"/>
              <a:t>У будь-</a:t>
            </a:r>
            <a:r>
              <a:rPr lang="ru-RU" sz="1400" dirty="0" err="1"/>
              <a:t>якому</a:t>
            </a:r>
            <a:r>
              <a:rPr lang="ru-RU" sz="1400" dirty="0"/>
              <a:t> </a:t>
            </a:r>
            <a:r>
              <a:rPr lang="ru-RU" sz="1400" dirty="0" err="1"/>
              <a:t>випадку</a:t>
            </a:r>
            <a:r>
              <a:rPr lang="ru-RU" sz="1400" dirty="0"/>
              <a:t> для </a:t>
            </a:r>
            <a:r>
              <a:rPr lang="ru-RU" sz="1400" dirty="0" err="1"/>
              <a:t>Замовника</a:t>
            </a:r>
            <a:r>
              <a:rPr lang="ru-RU" sz="1400" dirty="0"/>
              <a:t> </a:t>
            </a:r>
            <a:r>
              <a:rPr lang="ru-RU" sz="1400" dirty="0" err="1"/>
              <a:t>важливо</a:t>
            </a:r>
            <a:r>
              <a:rPr lang="ru-RU" sz="1400" dirty="0"/>
              <a:t> </a:t>
            </a:r>
            <a:r>
              <a:rPr lang="ru-RU" sz="1400" dirty="0" err="1"/>
              <a:t>отримати</a:t>
            </a:r>
            <a:r>
              <a:rPr lang="ru-RU" sz="1400" dirty="0"/>
              <a:t> </a:t>
            </a:r>
            <a:r>
              <a:rPr lang="ru-RU" sz="1400" dirty="0" err="1"/>
              <a:t>кінцевий</a:t>
            </a:r>
            <a:r>
              <a:rPr lang="ru-RU" sz="1400" dirty="0"/>
              <a:t> результат та </a:t>
            </a:r>
            <a:r>
              <a:rPr lang="ru-RU" sz="1400" dirty="0" err="1"/>
              <a:t>всі</a:t>
            </a:r>
            <a:r>
              <a:rPr lang="ru-RU" sz="1400" dirty="0"/>
              <a:t> </a:t>
            </a:r>
            <a:r>
              <a:rPr lang="ru-RU" sz="1400" dirty="0" err="1"/>
              <a:t>виключні</a:t>
            </a:r>
            <a:r>
              <a:rPr lang="ru-RU" sz="1400" dirty="0"/>
              <a:t> </a:t>
            </a:r>
            <a:r>
              <a:rPr lang="ru-RU" sz="1400" dirty="0" err="1"/>
              <a:t>майнові</a:t>
            </a:r>
            <a:r>
              <a:rPr lang="ru-RU" sz="1400" dirty="0"/>
              <a:t> </a:t>
            </a:r>
            <a:r>
              <a:rPr lang="ru-RU" sz="1400" dirty="0" err="1"/>
              <a:t>авторські</a:t>
            </a:r>
            <a:r>
              <a:rPr lang="ru-RU" sz="1400" dirty="0"/>
              <a:t> права на </a:t>
            </a:r>
            <a:r>
              <a:rPr lang="ru-RU" sz="1400" dirty="0" err="1"/>
              <a:t>нього</a:t>
            </a:r>
            <a:r>
              <a:rPr lang="ru-RU" sz="1400" dirty="0"/>
              <a:t>. Ба </a:t>
            </a:r>
            <a:r>
              <a:rPr lang="ru-RU" sz="1400" dirty="0" err="1"/>
              <a:t>більше</a:t>
            </a:r>
            <a:r>
              <a:rPr lang="ru-RU" sz="1400" dirty="0"/>
              <a:t> :) </a:t>
            </a:r>
            <a:r>
              <a:rPr lang="ru-RU" sz="1400" dirty="0" err="1"/>
              <a:t>Це</a:t>
            </a:r>
            <a:r>
              <a:rPr lang="ru-RU" sz="1400" dirty="0"/>
              <a:t> все </a:t>
            </a:r>
            <a:r>
              <a:rPr lang="ru-RU" sz="1400" dirty="0" err="1"/>
              <a:t>Замовнику</a:t>
            </a:r>
            <a:r>
              <a:rPr lang="ru-RU" sz="1400" dirty="0"/>
              <a:t> </a:t>
            </a:r>
            <a:r>
              <a:rPr lang="ru-RU" sz="1400" dirty="0" err="1"/>
              <a:t>хочеться</a:t>
            </a:r>
            <a:r>
              <a:rPr lang="ru-RU" sz="1400" dirty="0"/>
              <a:t> </a:t>
            </a:r>
            <a:r>
              <a:rPr lang="ru-RU" sz="1400" dirty="0" err="1"/>
              <a:t>отримати</a:t>
            </a:r>
            <a:r>
              <a:rPr lang="ru-RU" sz="1400" dirty="0"/>
              <a:t> за </a:t>
            </a:r>
            <a:r>
              <a:rPr lang="ru-RU" sz="1400" dirty="0" err="1"/>
              <a:t>зрозумілу</a:t>
            </a:r>
            <a:r>
              <a:rPr lang="ru-RU" sz="1400" dirty="0"/>
              <a:t> плату та у </a:t>
            </a:r>
            <a:r>
              <a:rPr lang="ru-RU" sz="1400" dirty="0" err="1"/>
              <a:t>визначений</a:t>
            </a:r>
            <a:r>
              <a:rPr lang="ru-RU" sz="1400" dirty="0"/>
              <a:t> строк. Для </a:t>
            </a:r>
            <a:r>
              <a:rPr lang="ru-RU" sz="1400" dirty="0" err="1"/>
              <a:t>розробника</a:t>
            </a:r>
            <a:r>
              <a:rPr lang="ru-RU" sz="1400" dirty="0"/>
              <a:t> ж </a:t>
            </a:r>
            <a:r>
              <a:rPr lang="ru-RU" sz="1400" dirty="0" err="1"/>
              <a:t>важливо</a:t>
            </a:r>
            <a:r>
              <a:rPr lang="ru-RU" sz="1400" dirty="0"/>
              <a:t> буде </a:t>
            </a:r>
            <a:r>
              <a:rPr lang="ru-RU" sz="1400" dirty="0" err="1"/>
              <a:t>зрозуміло</a:t>
            </a:r>
            <a:r>
              <a:rPr lang="ru-RU" sz="1400" dirty="0"/>
              <a:t> і </a:t>
            </a:r>
            <a:r>
              <a:rPr lang="ru-RU" sz="1400" dirty="0" err="1"/>
              <a:t>чітко</a:t>
            </a:r>
            <a:r>
              <a:rPr lang="ru-RU" sz="1400" dirty="0"/>
              <a:t> </a:t>
            </a:r>
            <a:r>
              <a:rPr lang="ru-RU" sz="1400" dirty="0" err="1"/>
              <a:t>виписати</a:t>
            </a:r>
            <a:r>
              <a:rPr lang="ru-RU" sz="1400" dirty="0"/>
              <a:t> </a:t>
            </a:r>
            <a:r>
              <a:rPr lang="ru-RU" sz="1400" dirty="0" err="1"/>
              <a:t>свої</a:t>
            </a:r>
            <a:r>
              <a:rPr lang="ru-RU" sz="1400" dirty="0"/>
              <a:t> </a:t>
            </a:r>
            <a:r>
              <a:rPr lang="ru-RU" sz="1400" dirty="0" err="1"/>
              <a:t>обов’язки</a:t>
            </a:r>
            <a:r>
              <a:rPr lang="ru-RU" sz="1400" dirty="0"/>
              <a:t> та </a:t>
            </a:r>
            <a:r>
              <a:rPr lang="ru-RU" sz="1400" dirty="0" err="1"/>
              <a:t>виконавши</a:t>
            </a:r>
            <a:r>
              <a:rPr lang="ru-RU" sz="1400" dirty="0"/>
              <a:t> </a:t>
            </a:r>
            <a:r>
              <a:rPr lang="ru-RU" sz="1400" dirty="0" err="1"/>
              <a:t>їх</a:t>
            </a:r>
            <a:r>
              <a:rPr lang="uk-UA" sz="1400" dirty="0"/>
              <a:t>.</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24924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8.6 Результати технічного </a:t>
            </a:r>
            <a:r>
              <a:rPr lang="uk-UA" sz="1400" dirty="0" err="1"/>
              <a:t>інтерв</a:t>
            </a:r>
            <a:r>
              <a:rPr lang="ru-RU" sz="1400" dirty="0"/>
              <a:t>’</a:t>
            </a:r>
            <a:r>
              <a:rPr lang="uk-UA" sz="1400" dirty="0"/>
              <a:t>ю. </a:t>
            </a:r>
            <a:r>
              <a:rPr lang="uk-UA" sz="1400" dirty="0" err="1"/>
              <a:t>Фідбек</a:t>
            </a:r>
            <a:r>
              <a:rPr lang="uk-UA" sz="1400" dirty="0"/>
              <a:t> і технічні матриці</a:t>
            </a:r>
            <a:endParaRPr lang="ru-RU" sz="1400" dirty="0"/>
          </a:p>
          <a:p>
            <a:r>
              <a:rPr lang="ru-RU" sz="1400" dirty="0" err="1"/>
              <a:t>Фідбек</a:t>
            </a:r>
            <a:r>
              <a:rPr lang="ru-RU" sz="1400" dirty="0"/>
              <a:t>, як не крути, — одна з </a:t>
            </a:r>
            <a:r>
              <a:rPr lang="ru-RU" sz="1400" dirty="0" err="1"/>
              <a:t>найважливіших</a:t>
            </a:r>
            <a:r>
              <a:rPr lang="ru-RU" sz="1400" dirty="0"/>
              <a:t> </a:t>
            </a:r>
            <a:r>
              <a:rPr lang="ru-RU" sz="1400" dirty="0" err="1"/>
              <a:t>підвалин</a:t>
            </a:r>
            <a:r>
              <a:rPr lang="ru-RU" sz="1400" dirty="0"/>
              <a:t> у </a:t>
            </a:r>
            <a:r>
              <a:rPr lang="ru-RU" sz="1400" dirty="0" err="1"/>
              <a:t>стосунках</a:t>
            </a:r>
            <a:r>
              <a:rPr lang="ru-RU" sz="1400" dirty="0"/>
              <a:t> рекрутера і кандидата. Рекрутер, </a:t>
            </a:r>
            <a:r>
              <a:rPr lang="ru-RU" sz="1400" dirty="0" err="1"/>
              <a:t>що</a:t>
            </a:r>
            <a:r>
              <a:rPr lang="ru-RU" sz="1400" dirty="0"/>
              <a:t> </a:t>
            </a:r>
            <a:r>
              <a:rPr lang="ru-RU" sz="1400" dirty="0" err="1"/>
              <a:t>забуває</a:t>
            </a:r>
            <a:r>
              <a:rPr lang="ru-RU" sz="1400" dirty="0"/>
              <a:t> </a:t>
            </a:r>
            <a:r>
              <a:rPr lang="ru-RU" sz="1400" dirty="0" err="1"/>
              <a:t>надати</a:t>
            </a:r>
            <a:r>
              <a:rPr lang="ru-RU" sz="1400" dirty="0"/>
              <a:t> </a:t>
            </a:r>
            <a:r>
              <a:rPr lang="ru-RU" sz="1400" dirty="0" err="1"/>
              <a:t>інформацію</a:t>
            </a:r>
            <a:r>
              <a:rPr lang="ru-RU" sz="1400" dirty="0"/>
              <a:t> за </a:t>
            </a:r>
            <a:r>
              <a:rPr lang="ru-RU" sz="1400" dirty="0" err="1"/>
              <a:t>підсумками</a:t>
            </a:r>
            <a:r>
              <a:rPr lang="ru-RU" sz="1400" dirty="0"/>
              <a:t> </a:t>
            </a:r>
            <a:r>
              <a:rPr lang="ru-RU" sz="1400" dirty="0" err="1"/>
              <a:t>розгляду</a:t>
            </a:r>
            <a:r>
              <a:rPr lang="ru-RU" sz="1400" dirty="0"/>
              <a:t> резюме </a:t>
            </a:r>
            <a:r>
              <a:rPr lang="ru-RU" sz="1400" dirty="0" err="1"/>
              <a:t>або</a:t>
            </a:r>
            <a:r>
              <a:rPr lang="ru-RU" sz="1400" dirty="0"/>
              <a:t> </a:t>
            </a:r>
            <a:r>
              <a:rPr lang="ru-RU" sz="1400" dirty="0" err="1"/>
              <a:t>співбесіди</a:t>
            </a:r>
            <a:r>
              <a:rPr lang="ru-RU" sz="1400" dirty="0"/>
              <a:t>, </a:t>
            </a:r>
            <a:r>
              <a:rPr lang="ru-RU" sz="1400" dirty="0" err="1"/>
              <a:t>може</a:t>
            </a:r>
            <a:r>
              <a:rPr lang="ru-RU" sz="1400" dirty="0"/>
              <a:t> </a:t>
            </a:r>
            <a:r>
              <a:rPr lang="ru-RU" sz="1400" dirty="0" err="1"/>
              <a:t>натрапити</a:t>
            </a:r>
            <a:r>
              <a:rPr lang="ru-RU" sz="1400" dirty="0"/>
              <a:t> на </a:t>
            </a:r>
            <a:r>
              <a:rPr lang="ru-RU" sz="1400" dirty="0" err="1"/>
              <a:t>цілковитий</a:t>
            </a:r>
            <a:r>
              <a:rPr lang="ru-RU" sz="1400" dirty="0"/>
              <a:t> негатив, коли </a:t>
            </a:r>
            <a:r>
              <a:rPr lang="ru-RU" sz="1400" dirty="0" err="1"/>
              <a:t>спробує</a:t>
            </a:r>
            <a:r>
              <a:rPr lang="ru-RU" sz="1400" dirty="0"/>
              <a:t> </a:t>
            </a:r>
            <a:r>
              <a:rPr lang="ru-RU" sz="1400" dirty="0" err="1"/>
              <a:t>проконтактувати</a:t>
            </a:r>
            <a:r>
              <a:rPr lang="ru-RU" sz="1400" dirty="0"/>
              <a:t> з «</a:t>
            </a:r>
            <a:r>
              <a:rPr lang="ru-RU" sz="1400" dirty="0" err="1"/>
              <a:t>потерпілим</a:t>
            </a:r>
            <a:r>
              <a:rPr lang="ru-RU" sz="1400" dirty="0"/>
              <a:t>» </a:t>
            </a:r>
            <a:r>
              <a:rPr lang="ru-RU" sz="1400" dirty="0" err="1"/>
              <a:t>наступного</a:t>
            </a:r>
            <a:r>
              <a:rPr lang="ru-RU" sz="1400" dirty="0"/>
              <a:t> разу. А </a:t>
            </a:r>
            <a:r>
              <a:rPr lang="ru-RU" sz="1400" dirty="0" err="1"/>
              <a:t>може</a:t>
            </a:r>
            <a:r>
              <a:rPr lang="ru-RU" sz="1400" dirty="0"/>
              <a:t> й не </a:t>
            </a:r>
            <a:r>
              <a:rPr lang="ru-RU" sz="1400" dirty="0" err="1"/>
              <a:t>натрапити</a:t>
            </a:r>
            <a:r>
              <a:rPr lang="ru-RU" sz="1400" dirty="0"/>
              <a:t>, </a:t>
            </a:r>
            <a:r>
              <a:rPr lang="ru-RU" sz="1400" dirty="0" err="1"/>
              <a:t>якщо</a:t>
            </a:r>
            <a:r>
              <a:rPr lang="ru-RU" sz="1400" dirty="0"/>
              <a:t> кандидат </a:t>
            </a:r>
            <a:r>
              <a:rPr lang="ru-RU" sz="1400" dirty="0" err="1"/>
              <a:t>вирізняється</a:t>
            </a:r>
            <a:r>
              <a:rPr lang="ru-RU" sz="1400" dirty="0"/>
              <a:t> </a:t>
            </a:r>
            <a:r>
              <a:rPr lang="ru-RU" sz="1400" dirty="0" err="1"/>
              <a:t>забудькуватістю</a:t>
            </a:r>
            <a:r>
              <a:rPr lang="ru-RU" sz="1400" dirty="0"/>
              <a:t> ☺ </a:t>
            </a:r>
            <a:r>
              <a:rPr lang="ru-RU" sz="1400" dirty="0" err="1"/>
              <a:t>Таке</a:t>
            </a:r>
            <a:r>
              <a:rPr lang="ru-RU" sz="1400" dirty="0"/>
              <a:t> </a:t>
            </a:r>
            <a:r>
              <a:rPr lang="ru-RU" sz="1400" dirty="0" err="1"/>
              <a:t>теж</a:t>
            </a:r>
            <a:r>
              <a:rPr lang="ru-RU" sz="1400" dirty="0"/>
              <a:t> </a:t>
            </a:r>
            <a:r>
              <a:rPr lang="ru-RU" sz="1400" dirty="0" err="1"/>
              <a:t>буває</a:t>
            </a:r>
            <a:r>
              <a:rPr lang="ru-RU" sz="1400" dirty="0"/>
              <a:t>, але </a:t>
            </a:r>
            <a:r>
              <a:rPr lang="ru-RU" sz="1400" dirty="0" err="1"/>
              <a:t>розраховувати</a:t>
            </a:r>
            <a:r>
              <a:rPr lang="ru-RU" sz="1400" dirty="0"/>
              <a:t> на </a:t>
            </a:r>
            <a:r>
              <a:rPr lang="ru-RU" sz="1400" dirty="0" err="1"/>
              <a:t>це</a:t>
            </a:r>
            <a:r>
              <a:rPr lang="ru-RU" sz="1400" dirty="0"/>
              <a:t>, все ж, не </a:t>
            </a:r>
            <a:r>
              <a:rPr lang="ru-RU" sz="1400" dirty="0" err="1"/>
              <a:t>варто</a:t>
            </a:r>
            <a:r>
              <a:rPr lang="ru-RU" sz="1400" dirty="0"/>
              <a:t>.</a:t>
            </a:r>
          </a:p>
          <a:p>
            <a:r>
              <a:rPr lang="ru-RU" sz="1400" dirty="0" err="1"/>
              <a:t>Якщо</a:t>
            </a:r>
            <a:r>
              <a:rPr lang="ru-RU" sz="1400" dirty="0"/>
              <a:t> рекрутер </a:t>
            </a:r>
            <a:r>
              <a:rPr lang="ru-RU" sz="1400" dirty="0" err="1"/>
              <a:t>бажає</a:t>
            </a:r>
            <a:r>
              <a:rPr lang="ru-RU" sz="1400" dirty="0"/>
              <a:t> </a:t>
            </a:r>
            <a:r>
              <a:rPr lang="ru-RU" sz="1400" dirty="0" err="1"/>
              <a:t>вибудувати</a:t>
            </a:r>
            <a:r>
              <a:rPr lang="ru-RU" sz="1400" dirty="0"/>
              <a:t> </a:t>
            </a:r>
            <a:r>
              <a:rPr lang="ru-RU" sz="1400" dirty="0" err="1"/>
              <a:t>довготривалі</a:t>
            </a:r>
            <a:r>
              <a:rPr lang="ru-RU" sz="1400" dirty="0"/>
              <a:t> </a:t>
            </a:r>
            <a:r>
              <a:rPr lang="ru-RU" sz="1400" dirty="0" err="1"/>
              <a:t>зв’язки</a:t>
            </a:r>
            <a:r>
              <a:rPr lang="ru-RU" sz="1400" dirty="0"/>
              <a:t> з кандидатом, </a:t>
            </a:r>
            <a:r>
              <a:rPr lang="ru-RU" sz="1400" dirty="0" err="1"/>
              <a:t>він</a:t>
            </a:r>
            <a:r>
              <a:rPr lang="ru-RU" sz="1400" dirty="0"/>
              <a:t> </a:t>
            </a:r>
            <a:r>
              <a:rPr lang="ru-RU" sz="1400" dirty="0" err="1"/>
              <a:t>має</a:t>
            </a:r>
            <a:r>
              <a:rPr lang="ru-RU" sz="1400" dirty="0"/>
              <a:t> бути </a:t>
            </a:r>
            <a:r>
              <a:rPr lang="ru-RU" sz="1400" dirty="0" err="1"/>
              <a:t>добросовісним</a:t>
            </a:r>
            <a:r>
              <a:rPr lang="ru-RU" sz="1400" dirty="0"/>
              <a:t> у </a:t>
            </a:r>
            <a:r>
              <a:rPr lang="ru-RU" sz="1400" dirty="0" err="1"/>
              <a:t>виконанні</a:t>
            </a:r>
            <a:r>
              <a:rPr lang="ru-RU" sz="1400" dirty="0"/>
              <a:t> </a:t>
            </a:r>
            <a:r>
              <a:rPr lang="ru-RU" sz="1400" dirty="0" err="1"/>
              <a:t>своїх</a:t>
            </a:r>
            <a:r>
              <a:rPr lang="ru-RU" sz="1400" dirty="0"/>
              <a:t> </a:t>
            </a:r>
            <a:r>
              <a:rPr lang="ru-RU" sz="1400" dirty="0" err="1"/>
              <a:t>обіцянок</a:t>
            </a:r>
            <a:r>
              <a:rPr lang="ru-RU" sz="1400" dirty="0"/>
              <a:t>, </a:t>
            </a:r>
            <a:r>
              <a:rPr lang="ru-RU" sz="1400" dirty="0" err="1"/>
              <a:t>бо</a:t>
            </a:r>
            <a:r>
              <a:rPr lang="ru-RU" sz="1400" dirty="0"/>
              <a:t> </a:t>
            </a:r>
            <a:r>
              <a:rPr lang="ru-RU" sz="1400" dirty="0" err="1"/>
              <a:t>ті</a:t>
            </a:r>
            <a:r>
              <a:rPr lang="ru-RU" sz="1400" dirty="0"/>
              <a:t> </a:t>
            </a:r>
            <a:r>
              <a:rPr lang="ru-RU" sz="1400" dirty="0" err="1"/>
              <a:t>зв’язки</a:t>
            </a:r>
            <a:r>
              <a:rPr lang="ru-RU" sz="1400" dirty="0"/>
              <a:t> </a:t>
            </a:r>
            <a:r>
              <a:rPr lang="ru-RU" sz="1400" dirty="0" err="1"/>
              <a:t>принесуть</a:t>
            </a:r>
            <a:r>
              <a:rPr lang="ru-RU" sz="1400" dirty="0"/>
              <a:t> не </a:t>
            </a:r>
            <a:r>
              <a:rPr lang="ru-RU" sz="1400" dirty="0" err="1"/>
              <a:t>лише</a:t>
            </a:r>
            <a:r>
              <a:rPr lang="ru-RU" sz="1400" dirty="0"/>
              <a:t> </a:t>
            </a:r>
            <a:r>
              <a:rPr lang="ru-RU" sz="1400" dirty="0" err="1"/>
              <a:t>можливість</a:t>
            </a:r>
            <a:r>
              <a:rPr lang="ru-RU" sz="1400" dirty="0"/>
              <a:t> </a:t>
            </a:r>
            <a:r>
              <a:rPr lang="ru-RU" sz="1400" dirty="0" err="1"/>
              <a:t>влаштувати</a:t>
            </a:r>
            <a:r>
              <a:rPr lang="ru-RU" sz="1400" dirty="0"/>
              <a:t> того на роботу (</a:t>
            </a:r>
            <a:r>
              <a:rPr lang="ru-RU" sz="1400" dirty="0" err="1"/>
              <a:t>чи</a:t>
            </a:r>
            <a:r>
              <a:rPr lang="ru-RU" sz="1400" dirty="0"/>
              <a:t> то в </a:t>
            </a:r>
            <a:r>
              <a:rPr lang="ru-RU" sz="1400" dirty="0" err="1"/>
              <a:t>компанію</a:t>
            </a:r>
            <a:r>
              <a:rPr lang="ru-RU" sz="1400" dirty="0"/>
              <a:t> до рекрутера, </a:t>
            </a:r>
            <a:r>
              <a:rPr lang="ru-RU" sz="1400" dirty="0" err="1"/>
              <a:t>чи</a:t>
            </a:r>
            <a:r>
              <a:rPr lang="ru-RU" sz="1400" dirty="0"/>
              <a:t> до одного з </a:t>
            </a:r>
            <a:r>
              <a:rPr lang="ru-RU" sz="1400" dirty="0" err="1"/>
              <a:t>його</a:t>
            </a:r>
            <a:r>
              <a:rPr lang="ru-RU" sz="1400" dirty="0"/>
              <a:t> </a:t>
            </a:r>
            <a:r>
              <a:rPr lang="ru-RU" sz="1400" dirty="0" err="1"/>
              <a:t>клієнтів</a:t>
            </a:r>
            <a:r>
              <a:rPr lang="ru-RU" sz="1400" dirty="0"/>
              <a:t>), але й </a:t>
            </a:r>
            <a:r>
              <a:rPr lang="ru-RU" sz="1400" dirty="0" err="1"/>
              <a:t>численні</a:t>
            </a:r>
            <a:r>
              <a:rPr lang="ru-RU" sz="1400" dirty="0"/>
              <a:t> </a:t>
            </a:r>
            <a:r>
              <a:rPr lang="ru-RU" sz="1400" dirty="0" err="1"/>
              <a:t>рекомендації</a:t>
            </a:r>
            <a:r>
              <a:rPr lang="ru-RU" sz="1400" dirty="0"/>
              <a:t> </a:t>
            </a:r>
            <a:r>
              <a:rPr lang="ru-RU" sz="1400" dirty="0" err="1"/>
              <a:t>колег</a:t>
            </a:r>
            <a:r>
              <a:rPr lang="ru-RU" sz="1400" dirty="0"/>
              <a:t> і </a:t>
            </a:r>
            <a:r>
              <a:rPr lang="ru-RU" sz="1400" dirty="0" err="1"/>
              <a:t>знайомих</a:t>
            </a:r>
            <a:r>
              <a:rPr lang="ru-RU" sz="1400" dirty="0"/>
              <a:t> кандидата, а </a:t>
            </a:r>
            <a:r>
              <a:rPr lang="ru-RU" sz="1400" dirty="0" err="1"/>
              <a:t>також</a:t>
            </a:r>
            <a:r>
              <a:rPr lang="ru-RU" sz="1400" dirty="0"/>
              <a:t> </a:t>
            </a:r>
            <a:r>
              <a:rPr lang="ru-RU" sz="1400" dirty="0" err="1"/>
              <a:t>різноманітні</a:t>
            </a:r>
            <a:r>
              <a:rPr lang="ru-RU" sz="1400" dirty="0"/>
              <a:t> </a:t>
            </a:r>
            <a:r>
              <a:rPr lang="ru-RU" sz="1400" dirty="0" err="1"/>
              <a:t>можливості</a:t>
            </a:r>
            <a:r>
              <a:rPr lang="ru-RU" sz="1400" dirty="0"/>
              <a:t> </a:t>
            </a:r>
            <a:r>
              <a:rPr lang="ru-RU" sz="1400" dirty="0" err="1"/>
              <a:t>реалізувати</a:t>
            </a:r>
            <a:r>
              <a:rPr lang="ru-RU" sz="1400" dirty="0"/>
              <a:t> себе в </a:t>
            </a:r>
            <a:r>
              <a:rPr lang="ru-RU" sz="1400" dirty="0" err="1"/>
              <a:t>інших</a:t>
            </a:r>
            <a:r>
              <a:rPr lang="ru-RU" sz="1400" dirty="0"/>
              <a:t> сферах, в </a:t>
            </a:r>
            <a:r>
              <a:rPr lang="ru-RU" sz="1400" dirty="0" err="1"/>
              <a:t>яких</a:t>
            </a:r>
            <a:r>
              <a:rPr lang="ru-RU" sz="1400" dirty="0"/>
              <a:t> </a:t>
            </a:r>
            <a:r>
              <a:rPr lang="ru-RU" sz="1400" dirty="0" err="1"/>
              <a:t>може</a:t>
            </a:r>
            <a:r>
              <a:rPr lang="ru-RU" sz="1400" dirty="0"/>
              <a:t> </a:t>
            </a:r>
            <a:r>
              <a:rPr lang="ru-RU" sz="1400" dirty="0" err="1"/>
              <a:t>віднайти</a:t>
            </a:r>
            <a:r>
              <a:rPr lang="ru-RU" sz="1400" dirty="0"/>
              <a:t> себе </a:t>
            </a:r>
            <a:r>
              <a:rPr lang="ru-RU" sz="1400" dirty="0" err="1"/>
              <a:t>різностороння</a:t>
            </a:r>
            <a:r>
              <a:rPr lang="ru-RU" sz="1400" dirty="0"/>
              <a:t> </a:t>
            </a:r>
            <a:r>
              <a:rPr lang="ru-RU" sz="1400" dirty="0" err="1"/>
              <a:t>людина</a:t>
            </a:r>
            <a:r>
              <a:rPr lang="ru-RU" sz="1400" dirty="0"/>
              <a:t>.</a:t>
            </a:r>
          </a:p>
          <a:p>
            <a:r>
              <a:rPr lang="ru-RU" sz="1400" dirty="0"/>
              <a:t>Та і </a:t>
            </a:r>
            <a:r>
              <a:rPr lang="ru-RU" sz="1400" dirty="0" err="1"/>
              <a:t>взагалі</a:t>
            </a:r>
            <a:r>
              <a:rPr lang="ru-RU" sz="1400" dirty="0"/>
              <a:t> — не знаю, як кому, а </a:t>
            </a:r>
            <a:r>
              <a:rPr lang="ru-RU" sz="1400" dirty="0" err="1"/>
              <a:t>мені</a:t>
            </a:r>
            <a:r>
              <a:rPr lang="ru-RU" sz="1400" dirty="0"/>
              <a:t> </a:t>
            </a:r>
            <a:r>
              <a:rPr lang="ru-RU" sz="1400" dirty="0" err="1"/>
              <a:t>надання</a:t>
            </a:r>
            <a:r>
              <a:rPr lang="ru-RU" sz="1400" dirty="0"/>
              <a:t> </a:t>
            </a:r>
            <a:r>
              <a:rPr lang="ru-RU" sz="1400" dirty="0" err="1"/>
              <a:t>фідбеку</a:t>
            </a:r>
            <a:r>
              <a:rPr lang="ru-RU" sz="1400" dirty="0"/>
              <a:t> </a:t>
            </a:r>
            <a:r>
              <a:rPr lang="ru-RU" sz="1400" dirty="0" err="1"/>
              <a:t>дає</a:t>
            </a:r>
            <a:r>
              <a:rPr lang="ru-RU" sz="1400" dirty="0"/>
              <a:t> </a:t>
            </a:r>
            <a:r>
              <a:rPr lang="ru-RU" sz="1400" dirty="0" err="1"/>
              <a:t>почуття</a:t>
            </a:r>
            <a:r>
              <a:rPr lang="ru-RU" sz="1400" dirty="0"/>
              <a:t> </a:t>
            </a:r>
            <a:r>
              <a:rPr lang="ru-RU" sz="1400" dirty="0" err="1"/>
              <a:t>завершеності</a:t>
            </a:r>
            <a:r>
              <a:rPr lang="ru-RU" sz="1400" dirty="0"/>
              <a:t>, </a:t>
            </a:r>
            <a:r>
              <a:rPr lang="ru-RU" sz="1400" dirty="0" err="1"/>
              <a:t>бо</a:t>
            </a:r>
            <a:r>
              <a:rPr lang="ru-RU" sz="1400" dirty="0"/>
              <a:t> </a:t>
            </a:r>
            <a:r>
              <a:rPr lang="ru-RU" sz="1400" dirty="0" err="1"/>
              <a:t>після</a:t>
            </a:r>
            <a:r>
              <a:rPr lang="ru-RU" sz="1400" dirty="0"/>
              <a:t> того, як </a:t>
            </a:r>
            <a:r>
              <a:rPr lang="ru-RU" sz="1400" dirty="0" err="1"/>
              <a:t>ти</a:t>
            </a:r>
            <a:r>
              <a:rPr lang="ru-RU" sz="1400" dirty="0"/>
              <a:t> </a:t>
            </a:r>
            <a:r>
              <a:rPr lang="ru-RU" sz="1400" dirty="0" err="1"/>
              <a:t>сповістив</a:t>
            </a:r>
            <a:r>
              <a:rPr lang="ru-RU" sz="1400" dirty="0"/>
              <a:t> кандидата про </a:t>
            </a:r>
            <a:r>
              <a:rPr lang="ru-RU" sz="1400" dirty="0" err="1"/>
              <a:t>результати</a:t>
            </a:r>
            <a:r>
              <a:rPr lang="ru-RU" sz="1400" dirty="0"/>
              <a:t> </a:t>
            </a:r>
            <a:r>
              <a:rPr lang="ru-RU" sz="1400" dirty="0" err="1"/>
              <a:t>інтерв’ю</a:t>
            </a:r>
            <a:r>
              <a:rPr lang="ru-RU" sz="1400" dirty="0"/>
              <a:t>, </a:t>
            </a:r>
            <a:r>
              <a:rPr lang="ru-RU" sz="1400" dirty="0" err="1"/>
              <a:t>завершується</a:t>
            </a:r>
            <a:r>
              <a:rPr lang="ru-RU" sz="1400" dirty="0"/>
              <a:t> </a:t>
            </a:r>
            <a:r>
              <a:rPr lang="ru-RU" sz="1400" dirty="0" err="1"/>
              <a:t>цілий</a:t>
            </a:r>
            <a:r>
              <a:rPr lang="ru-RU" sz="1400" dirty="0"/>
              <a:t> цикл </a:t>
            </a:r>
            <a:r>
              <a:rPr lang="ru-RU" sz="1400" dirty="0" err="1"/>
              <a:t>комунікації</a:t>
            </a:r>
            <a:r>
              <a:rPr lang="ru-RU" sz="1400" dirty="0"/>
              <a:t> у </a:t>
            </a:r>
            <a:r>
              <a:rPr lang="ru-RU" sz="1400" dirty="0" err="1"/>
              <a:t>процесі</a:t>
            </a:r>
            <a:r>
              <a:rPr lang="ru-RU" sz="1400" dirty="0"/>
              <a:t> </a:t>
            </a:r>
            <a:r>
              <a:rPr lang="ru-RU" sz="1400" dirty="0" err="1"/>
              <a:t>рекрутингу</a:t>
            </a:r>
            <a:r>
              <a:rPr lang="ru-RU" sz="1400" dirty="0"/>
              <a:t>. </a:t>
            </a:r>
            <a:r>
              <a:rPr lang="ru-RU" sz="1400" dirty="0" err="1"/>
              <a:t>Варто</a:t>
            </a:r>
            <a:r>
              <a:rPr lang="ru-RU" sz="1400" dirty="0"/>
              <a:t> </a:t>
            </a:r>
            <a:r>
              <a:rPr lang="ru-RU" sz="1400" dirty="0" err="1"/>
              <a:t>зазначити</a:t>
            </a:r>
            <a:r>
              <a:rPr lang="ru-RU" sz="1400" dirty="0"/>
              <a:t>, </a:t>
            </a:r>
            <a:r>
              <a:rPr lang="ru-RU" sz="1400" dirty="0" err="1"/>
              <a:t>що</a:t>
            </a:r>
            <a:r>
              <a:rPr lang="ru-RU" sz="1400" dirty="0"/>
              <a:t>, так </a:t>
            </a:r>
            <a:r>
              <a:rPr lang="ru-RU" sz="1400" dirty="0" err="1"/>
              <a:t>би</a:t>
            </a:r>
            <a:r>
              <a:rPr lang="ru-RU" sz="1400" dirty="0"/>
              <a:t> </a:t>
            </a:r>
            <a:r>
              <a:rPr lang="ru-RU" sz="1400" dirty="0" err="1"/>
              <a:t>мовити</a:t>
            </a:r>
            <a:r>
              <a:rPr lang="ru-RU" sz="1400" dirty="0"/>
              <a:t>, </a:t>
            </a:r>
            <a:r>
              <a:rPr lang="ru-RU" sz="1400" dirty="0" err="1"/>
              <a:t>смислове</a:t>
            </a:r>
            <a:r>
              <a:rPr lang="ru-RU" sz="1400" dirty="0"/>
              <a:t> </a:t>
            </a:r>
            <a:r>
              <a:rPr lang="ru-RU" sz="1400" dirty="0" err="1"/>
              <a:t>наповнення</a:t>
            </a:r>
            <a:r>
              <a:rPr lang="ru-RU" sz="1400" dirty="0"/>
              <a:t> </a:t>
            </a:r>
            <a:r>
              <a:rPr lang="ru-RU" sz="1400" dirty="0" err="1"/>
              <a:t>зворотного</a:t>
            </a:r>
            <a:r>
              <a:rPr lang="ru-RU" sz="1400" dirty="0"/>
              <a:t> </a:t>
            </a:r>
            <a:r>
              <a:rPr lang="ru-RU" sz="1400" dirty="0" err="1"/>
              <a:t>зв’язку</a:t>
            </a:r>
            <a:r>
              <a:rPr lang="ru-RU" sz="1400" dirty="0"/>
              <a:t> </a:t>
            </a:r>
            <a:r>
              <a:rPr lang="ru-RU" sz="1400" dirty="0" err="1"/>
              <a:t>має</a:t>
            </a:r>
            <a:r>
              <a:rPr lang="ru-RU" sz="1400" dirty="0"/>
              <a:t> бути </a:t>
            </a:r>
            <a:r>
              <a:rPr lang="ru-RU" sz="1400" dirty="0" err="1"/>
              <a:t>важливим</a:t>
            </a:r>
            <a:r>
              <a:rPr lang="ru-RU" sz="1400" dirty="0"/>
              <a:t> для кандидата, а от для рекрутера </a:t>
            </a:r>
            <a:r>
              <a:rPr lang="ru-RU" sz="1400" dirty="0" err="1"/>
              <a:t>важливим</a:t>
            </a:r>
            <a:r>
              <a:rPr lang="ru-RU" sz="1400" dirty="0"/>
              <a:t> є сам </a:t>
            </a:r>
            <a:r>
              <a:rPr lang="ru-RU" sz="1400" dirty="0" err="1"/>
              <a:t>його</a:t>
            </a:r>
            <a:r>
              <a:rPr lang="ru-RU" sz="1400" dirty="0"/>
              <a:t> факт, </a:t>
            </a:r>
            <a:r>
              <a:rPr lang="ru-RU" sz="1400" dirty="0" err="1"/>
              <a:t>бо</a:t>
            </a:r>
            <a:r>
              <a:rPr lang="ru-RU" sz="1400" dirty="0"/>
              <a:t> </a:t>
            </a:r>
            <a:r>
              <a:rPr lang="ru-RU" sz="1400" dirty="0" err="1"/>
              <a:t>сповістити</a:t>
            </a:r>
            <a:r>
              <a:rPr lang="ru-RU" sz="1400" dirty="0"/>
              <a:t> про результат — </a:t>
            </a:r>
            <a:r>
              <a:rPr lang="ru-RU" sz="1400" dirty="0" err="1"/>
              <a:t>однин</a:t>
            </a:r>
            <a:r>
              <a:rPr lang="ru-RU" sz="1400" dirty="0"/>
              <a:t> </a:t>
            </a:r>
            <a:r>
              <a:rPr lang="ru-RU" sz="1400" dirty="0" err="1"/>
              <a:t>із</a:t>
            </a:r>
            <a:r>
              <a:rPr lang="ru-RU" sz="1400" dirty="0"/>
              <a:t> </a:t>
            </a:r>
            <a:r>
              <a:rPr lang="ru-RU" sz="1400" dirty="0" err="1"/>
              <a:t>його</a:t>
            </a:r>
            <a:r>
              <a:rPr lang="ru-RU" sz="1400" dirty="0"/>
              <a:t> </a:t>
            </a:r>
            <a:r>
              <a:rPr lang="ru-RU" sz="1400" dirty="0" err="1"/>
              <a:t>обов’язків</a:t>
            </a:r>
            <a:r>
              <a:rPr lang="ru-RU" sz="1400" dirty="0"/>
              <a:t>.</a:t>
            </a:r>
          </a:p>
          <a:p>
            <a:r>
              <a:rPr lang="ru-RU" sz="1400" dirty="0"/>
              <a:t>Я </a:t>
            </a:r>
            <a:r>
              <a:rPr lang="ru-RU" sz="1400" dirty="0" err="1"/>
              <a:t>поділяю</a:t>
            </a:r>
            <a:r>
              <a:rPr lang="ru-RU" sz="1400" dirty="0"/>
              <a:t> </a:t>
            </a:r>
            <a:r>
              <a:rPr lang="ru-RU" sz="1400" dirty="0" err="1"/>
              <a:t>фідбек</a:t>
            </a:r>
            <a:r>
              <a:rPr lang="ru-RU" sz="1400" dirty="0"/>
              <a:t> на два </a:t>
            </a:r>
            <a:r>
              <a:rPr lang="ru-RU" sz="1400" dirty="0" err="1"/>
              <a:t>види</a:t>
            </a:r>
            <a:r>
              <a:rPr lang="ru-RU" sz="1400" dirty="0"/>
              <a:t>: </a:t>
            </a:r>
            <a:r>
              <a:rPr lang="ru-RU" sz="1400" dirty="0" err="1"/>
              <a:t>після</a:t>
            </a:r>
            <a:r>
              <a:rPr lang="ru-RU" sz="1400" dirty="0"/>
              <a:t> </a:t>
            </a:r>
            <a:r>
              <a:rPr lang="ru-RU" sz="1400" dirty="0" err="1"/>
              <a:t>розгляду</a:t>
            </a:r>
            <a:r>
              <a:rPr lang="ru-RU" sz="1400" dirty="0"/>
              <a:t> резюме і </a:t>
            </a:r>
            <a:r>
              <a:rPr lang="ru-RU" sz="1400" dirty="0" err="1"/>
              <a:t>після</a:t>
            </a:r>
            <a:r>
              <a:rPr lang="ru-RU" sz="1400" dirty="0"/>
              <a:t> </a:t>
            </a:r>
            <a:r>
              <a:rPr lang="ru-RU" sz="1400" dirty="0" err="1"/>
              <a:t>співбесіди</a:t>
            </a:r>
            <a:r>
              <a:rPr lang="ru-RU" sz="1400" dirty="0"/>
              <a:t>.</a:t>
            </a:r>
          </a:p>
          <a:p>
            <a:r>
              <a:rPr lang="ru-RU" sz="1400" b="1" dirty="0" err="1"/>
              <a:t>Розгляд</a:t>
            </a:r>
            <a:r>
              <a:rPr lang="ru-RU" sz="1400" b="1" dirty="0"/>
              <a:t> резюме</a:t>
            </a:r>
          </a:p>
          <a:p>
            <a:r>
              <a:rPr lang="ru-RU" sz="1400" dirty="0" err="1"/>
              <a:t>Звичайно</a:t>
            </a:r>
            <a:r>
              <a:rPr lang="ru-RU" sz="1400" dirty="0"/>
              <a:t> ж, </a:t>
            </a:r>
            <a:r>
              <a:rPr lang="ru-RU" sz="1400" dirty="0" err="1"/>
              <a:t>найкращий</a:t>
            </a:r>
            <a:r>
              <a:rPr lang="ru-RU" sz="1400" dirty="0"/>
              <a:t> вид </a:t>
            </a:r>
            <a:r>
              <a:rPr lang="ru-RU" sz="1400" dirty="0" err="1"/>
              <a:t>фідбеку</a:t>
            </a:r>
            <a:r>
              <a:rPr lang="ru-RU" sz="1400" dirty="0"/>
              <a:t> на </a:t>
            </a:r>
            <a:r>
              <a:rPr lang="ru-RU" sz="1400" dirty="0" err="1"/>
              <a:t>цьому</a:t>
            </a:r>
            <a:r>
              <a:rPr lang="ru-RU" sz="1400" dirty="0"/>
              <a:t> </a:t>
            </a:r>
            <a:r>
              <a:rPr lang="ru-RU" sz="1400" dirty="0" err="1"/>
              <a:t>етапі</a:t>
            </a:r>
            <a:r>
              <a:rPr lang="ru-RU" sz="1400" dirty="0"/>
              <a:t> — </a:t>
            </a:r>
            <a:r>
              <a:rPr lang="ru-RU" sz="1400" dirty="0" err="1"/>
              <a:t>миттєвий</a:t>
            </a:r>
            <a:r>
              <a:rPr lang="ru-RU" sz="1400" dirty="0"/>
              <a:t>. </a:t>
            </a:r>
            <a:r>
              <a:rPr lang="ru-RU" sz="1400" dirty="0" err="1"/>
              <a:t>Знаєте</a:t>
            </a:r>
            <a:r>
              <a:rPr lang="ru-RU" sz="1400" dirty="0"/>
              <a:t>, як </a:t>
            </a:r>
            <a:r>
              <a:rPr lang="ru-RU" sz="1400" dirty="0" err="1"/>
              <a:t>це</a:t>
            </a:r>
            <a:r>
              <a:rPr lang="ru-RU" sz="1400" dirty="0"/>
              <a:t> </a:t>
            </a:r>
            <a:r>
              <a:rPr lang="ru-RU" sz="1400" dirty="0" err="1"/>
              <a:t>буває</a:t>
            </a:r>
            <a:r>
              <a:rPr lang="ru-RU" sz="1400" dirty="0"/>
              <a:t>, правда ж? Заслав резюме </a:t>
            </a:r>
            <a:r>
              <a:rPr lang="ru-RU" sz="1400" dirty="0" err="1"/>
              <a:t>ПМу</a:t>
            </a:r>
            <a:r>
              <a:rPr lang="ru-RU" sz="1400" dirty="0"/>
              <a:t> </a:t>
            </a:r>
            <a:r>
              <a:rPr lang="ru-RU" sz="1400" dirty="0" err="1"/>
              <a:t>або</a:t>
            </a:r>
            <a:r>
              <a:rPr lang="ru-RU" sz="1400" dirty="0"/>
              <a:t> </a:t>
            </a:r>
            <a:r>
              <a:rPr lang="ru-RU" sz="1400" dirty="0" err="1"/>
              <a:t>команді</a:t>
            </a:r>
            <a:r>
              <a:rPr lang="ru-RU" sz="1400" dirty="0"/>
              <a:t> з проекту, а вони </a:t>
            </a:r>
            <a:r>
              <a:rPr lang="ru-RU" sz="1400" dirty="0" err="1"/>
              <a:t>тобі</a:t>
            </a:r>
            <a:r>
              <a:rPr lang="ru-RU" sz="1400" dirty="0"/>
              <a:t> за </a:t>
            </a:r>
            <a:r>
              <a:rPr lang="ru-RU" sz="1400" dirty="0" err="1"/>
              <a:t>кілька</a:t>
            </a:r>
            <a:r>
              <a:rPr lang="ru-RU" sz="1400" dirty="0"/>
              <a:t> </a:t>
            </a:r>
            <a:r>
              <a:rPr lang="ru-RU" sz="1400" dirty="0" err="1"/>
              <a:t>хвилин</a:t>
            </a:r>
            <a:r>
              <a:rPr lang="ru-RU" sz="1400" dirty="0"/>
              <a:t> (ну, добре, годин ☺) </a:t>
            </a:r>
            <a:r>
              <a:rPr lang="ru-RU" sz="1400" dirty="0" err="1"/>
              <a:t>вже</a:t>
            </a:r>
            <a:r>
              <a:rPr lang="ru-RU" sz="1400" dirty="0"/>
              <a:t> </a:t>
            </a:r>
            <a:r>
              <a:rPr lang="ru-RU" sz="1400" dirty="0" err="1"/>
              <a:t>відписують</a:t>
            </a:r>
            <a:r>
              <a:rPr lang="ru-RU" sz="1400" dirty="0"/>
              <a:t>, </a:t>
            </a:r>
            <a:r>
              <a:rPr lang="ru-RU" sz="1400" dirty="0" err="1"/>
              <a:t>мовляв</a:t>
            </a:r>
            <a:r>
              <a:rPr lang="ru-RU" sz="1400" dirty="0"/>
              <a:t>, </a:t>
            </a:r>
            <a:r>
              <a:rPr lang="ru-RU" sz="1400" dirty="0" err="1"/>
              <a:t>нє</a:t>
            </a:r>
            <a:r>
              <a:rPr lang="ru-RU" sz="1400" dirty="0"/>
              <a:t>, не годиться, </a:t>
            </a:r>
            <a:r>
              <a:rPr lang="ru-RU" sz="1400" dirty="0" err="1"/>
              <a:t>або</a:t>
            </a:r>
            <a:r>
              <a:rPr lang="ru-RU" sz="1400" dirty="0"/>
              <a:t> ж — о, </a:t>
            </a:r>
            <a:r>
              <a:rPr lang="ru-RU" sz="1400" dirty="0" err="1"/>
              <a:t>цікаво-цікаво</a:t>
            </a:r>
            <a:r>
              <a:rPr lang="ru-RU" sz="1400" dirty="0"/>
              <a:t>, а давай </a:t>
            </a:r>
            <a:r>
              <a:rPr lang="ru-RU" sz="1400" dirty="0" err="1"/>
              <a:t>покличемо</a:t>
            </a:r>
            <a:r>
              <a:rPr lang="ru-RU" sz="1400" dirty="0"/>
              <a:t> </a:t>
            </a:r>
            <a:r>
              <a:rPr lang="ru-RU" sz="1400" dirty="0" err="1"/>
              <a:t>поговорити</a:t>
            </a:r>
            <a:r>
              <a:rPr lang="ru-RU" sz="1400" dirty="0"/>
              <a:t>. І </a:t>
            </a:r>
            <a:r>
              <a:rPr lang="ru-RU" sz="1400" dirty="0" err="1"/>
              <a:t>ти</a:t>
            </a:r>
            <a:r>
              <a:rPr lang="ru-RU" sz="1400" dirty="0"/>
              <a:t> </a:t>
            </a:r>
            <a:r>
              <a:rPr lang="ru-RU" sz="1400" dirty="0" err="1"/>
              <a:t>вже</a:t>
            </a:r>
            <a:r>
              <a:rPr lang="ru-RU" sz="1400" dirty="0"/>
              <a:t> </a:t>
            </a:r>
            <a:r>
              <a:rPr lang="ru-RU" sz="1400" dirty="0" err="1"/>
              <a:t>швидесенько</a:t>
            </a:r>
            <a:r>
              <a:rPr lang="ru-RU" sz="1400" dirty="0"/>
              <a:t> </a:t>
            </a:r>
            <a:r>
              <a:rPr lang="ru-RU" sz="1400" dirty="0" err="1"/>
              <a:t>строчиш</a:t>
            </a:r>
            <a:r>
              <a:rPr lang="ru-RU" sz="1400" dirty="0"/>
              <a:t> </a:t>
            </a:r>
            <a:r>
              <a:rPr lang="ru-RU" sz="1400" dirty="0" err="1"/>
              <a:t>послання</a:t>
            </a:r>
            <a:r>
              <a:rPr lang="ru-RU" sz="1400" dirty="0"/>
              <a:t> </a:t>
            </a:r>
            <a:r>
              <a:rPr lang="ru-RU" sz="1400" dirty="0" err="1"/>
              <a:t>кандидатові</a:t>
            </a:r>
            <a:r>
              <a:rPr lang="ru-RU" sz="1400" dirty="0"/>
              <a:t> </a:t>
            </a:r>
            <a:r>
              <a:rPr lang="ru-RU" sz="1400" dirty="0" err="1"/>
              <a:t>або</a:t>
            </a:r>
            <a:r>
              <a:rPr lang="ru-RU" sz="1400" dirty="0"/>
              <a:t> ж </a:t>
            </a:r>
            <a:r>
              <a:rPr lang="ru-RU" sz="1400" dirty="0" err="1"/>
              <a:t>піднімаєш</a:t>
            </a:r>
            <a:r>
              <a:rPr lang="ru-RU" sz="1400" dirty="0"/>
              <a:t> </a:t>
            </a:r>
            <a:r>
              <a:rPr lang="ru-RU" sz="1400" dirty="0" err="1"/>
              <a:t>слухавку</a:t>
            </a:r>
            <a:r>
              <a:rPr lang="ru-RU" sz="1400" dirty="0"/>
              <a:t> (я надаю </a:t>
            </a:r>
            <a:r>
              <a:rPr lang="ru-RU" sz="1400" dirty="0" err="1"/>
              <a:t>перевагу</a:t>
            </a:r>
            <a:r>
              <a:rPr lang="ru-RU" sz="1400" dirty="0"/>
              <a:t> </a:t>
            </a:r>
            <a:r>
              <a:rPr lang="ru-RU" sz="1400" dirty="0" err="1"/>
              <a:t>першому</a:t>
            </a:r>
            <a:r>
              <a:rPr lang="ru-RU" sz="1400" dirty="0"/>
              <a:t> </a:t>
            </a:r>
            <a:r>
              <a:rPr lang="ru-RU" sz="1400" dirty="0" err="1"/>
              <a:t>варіанту</a:t>
            </a:r>
            <a:r>
              <a:rPr lang="ru-RU" sz="1400" dirty="0"/>
              <a:t>). </a:t>
            </a:r>
            <a:r>
              <a:rPr lang="ru-RU" sz="1400" dirty="0" err="1"/>
              <a:t>Такий</a:t>
            </a:r>
            <a:r>
              <a:rPr lang="ru-RU" sz="1400" dirty="0"/>
              <a:t> вид </a:t>
            </a:r>
            <a:r>
              <a:rPr lang="ru-RU" sz="1400" dirty="0" err="1"/>
              <a:t>фідбеку</a:t>
            </a:r>
            <a:r>
              <a:rPr lang="ru-RU" sz="1400" dirty="0"/>
              <a:t> </a:t>
            </a:r>
            <a:r>
              <a:rPr lang="ru-RU" sz="1400" dirty="0" err="1"/>
              <a:t>трапляється</a:t>
            </a:r>
            <a:r>
              <a:rPr lang="ru-RU" sz="1400" dirty="0"/>
              <a:t>, але </a:t>
            </a:r>
            <a:r>
              <a:rPr lang="ru-RU" sz="1400" dirty="0" err="1"/>
              <a:t>він</a:t>
            </a:r>
            <a:r>
              <a:rPr lang="ru-RU" sz="1400" dirty="0"/>
              <a:t> не є </a:t>
            </a:r>
            <a:r>
              <a:rPr lang="ru-RU" sz="1400" dirty="0" err="1"/>
              <a:t>основним</a:t>
            </a:r>
            <a:r>
              <a:rPr lang="ru-RU" sz="1400" dirty="0"/>
              <a:t>, </a:t>
            </a:r>
            <a:r>
              <a:rPr lang="ru-RU" sz="1400" dirty="0" err="1"/>
              <a:t>погодьтесь</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2632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dirty="0" err="1"/>
              <a:t>Набагато</a:t>
            </a:r>
            <a:r>
              <a:rPr lang="ru-RU" sz="1400" dirty="0"/>
              <a:t> </a:t>
            </a:r>
            <a:r>
              <a:rPr lang="ru-RU" sz="1400" dirty="0" err="1"/>
              <a:t>частіше</a:t>
            </a:r>
            <a:r>
              <a:rPr lang="ru-RU" sz="1400" dirty="0"/>
              <a:t> </a:t>
            </a:r>
            <a:r>
              <a:rPr lang="ru-RU" sz="1400" dirty="0" err="1"/>
              <a:t>розгляд</a:t>
            </a:r>
            <a:r>
              <a:rPr lang="ru-RU" sz="1400" dirty="0"/>
              <a:t> резюме </a:t>
            </a:r>
            <a:r>
              <a:rPr lang="ru-RU" sz="1400" dirty="0" err="1"/>
              <a:t>займає</a:t>
            </a:r>
            <a:r>
              <a:rPr lang="ru-RU" sz="1400" dirty="0"/>
              <a:t> </a:t>
            </a:r>
            <a:r>
              <a:rPr lang="ru-RU" sz="1400" dirty="0" err="1"/>
              <a:t>добу</a:t>
            </a:r>
            <a:r>
              <a:rPr lang="ru-RU" sz="1400" dirty="0"/>
              <a:t>. </a:t>
            </a:r>
            <a:r>
              <a:rPr lang="ru-RU" sz="1400" dirty="0" err="1"/>
              <a:t>Це</a:t>
            </a:r>
            <a:r>
              <a:rPr lang="ru-RU" sz="1400" dirty="0"/>
              <a:t>, в </a:t>
            </a:r>
            <a:r>
              <a:rPr lang="ru-RU" sz="1400" dirty="0" err="1"/>
              <a:t>принципі</a:t>
            </a:r>
            <a:r>
              <a:rPr lang="ru-RU" sz="1400" dirty="0"/>
              <a:t>, стандартна практика для </a:t>
            </a:r>
            <a:r>
              <a:rPr lang="ru-RU" sz="1400" dirty="0" err="1"/>
              <a:t>успішного</a:t>
            </a:r>
            <a:r>
              <a:rPr lang="ru-RU" sz="1400" dirty="0"/>
              <a:t> </a:t>
            </a:r>
            <a:r>
              <a:rPr lang="ru-RU" sz="1400" dirty="0" err="1"/>
              <a:t>закриття</a:t>
            </a:r>
            <a:r>
              <a:rPr lang="ru-RU" sz="1400" dirty="0"/>
              <a:t> </a:t>
            </a:r>
            <a:r>
              <a:rPr lang="ru-RU" sz="1400" dirty="0" err="1"/>
              <a:t>вакансії</a:t>
            </a:r>
            <a:r>
              <a:rPr lang="ru-RU" sz="1400" dirty="0"/>
              <a:t>. </a:t>
            </a:r>
            <a:r>
              <a:rPr lang="ru-RU" sz="1400" dirty="0" err="1"/>
              <a:t>Якщо</a:t>
            </a:r>
            <a:r>
              <a:rPr lang="ru-RU" sz="1400" dirty="0"/>
              <a:t> </a:t>
            </a:r>
            <a:r>
              <a:rPr lang="ru-RU" sz="1400" dirty="0" err="1"/>
              <a:t>керівництво</a:t>
            </a:r>
            <a:r>
              <a:rPr lang="ru-RU" sz="1400" dirty="0"/>
              <a:t> проекту «</a:t>
            </a:r>
            <a:r>
              <a:rPr lang="ru-RU" sz="1400" dirty="0" err="1"/>
              <a:t>гальмує</a:t>
            </a:r>
            <a:r>
              <a:rPr lang="ru-RU" sz="1400" dirty="0"/>
              <a:t>» і не </a:t>
            </a:r>
            <a:r>
              <a:rPr lang="ru-RU" sz="1400" dirty="0" err="1"/>
              <a:t>сповіщає</a:t>
            </a:r>
            <a:r>
              <a:rPr lang="ru-RU" sz="1400" dirty="0"/>
              <a:t> рекрутера про свою думку </a:t>
            </a:r>
            <a:r>
              <a:rPr lang="ru-RU" sz="1400" dirty="0" err="1"/>
              <a:t>щодо</a:t>
            </a:r>
            <a:r>
              <a:rPr lang="ru-RU" sz="1400" dirty="0"/>
              <a:t> кандидата 2-3 </a:t>
            </a:r>
            <a:r>
              <a:rPr lang="ru-RU" sz="1400" dirty="0" err="1"/>
              <a:t>доби</a:t>
            </a:r>
            <a:r>
              <a:rPr lang="ru-RU" sz="1400" dirty="0"/>
              <a:t>, то </a:t>
            </a:r>
            <a:r>
              <a:rPr lang="ru-RU" sz="1400" dirty="0" err="1"/>
              <a:t>можна</a:t>
            </a:r>
            <a:r>
              <a:rPr lang="ru-RU" sz="1400" dirty="0"/>
              <a:t> </a:t>
            </a:r>
            <a:r>
              <a:rPr lang="ru-RU" sz="1400" dirty="0" err="1"/>
              <a:t>сміливо</a:t>
            </a:r>
            <a:r>
              <a:rPr lang="ru-RU" sz="1400" dirty="0"/>
              <a:t> </a:t>
            </a:r>
            <a:r>
              <a:rPr lang="ru-RU" sz="1400" dirty="0" err="1"/>
              <a:t>припускати</a:t>
            </a:r>
            <a:r>
              <a:rPr lang="ru-RU" sz="1400" dirty="0"/>
              <a:t>, </a:t>
            </a:r>
            <a:r>
              <a:rPr lang="ru-RU" sz="1400" dirty="0" err="1"/>
              <a:t>що</a:t>
            </a:r>
            <a:r>
              <a:rPr lang="ru-RU" sz="1400" dirty="0"/>
              <a:t> того </a:t>
            </a:r>
            <a:r>
              <a:rPr lang="ru-RU" sz="1400" dirty="0" err="1"/>
              <a:t>вже</a:t>
            </a:r>
            <a:r>
              <a:rPr lang="ru-RU" sz="1400" dirty="0"/>
              <a:t> </a:t>
            </a:r>
            <a:r>
              <a:rPr lang="ru-RU" sz="1400" dirty="0" err="1"/>
              <a:t>загріб</a:t>
            </a:r>
            <a:r>
              <a:rPr lang="ru-RU" sz="1400" dirty="0"/>
              <a:t> </a:t>
            </a:r>
            <a:r>
              <a:rPr lang="ru-RU" sz="1400" dirty="0" err="1"/>
              <a:t>зубатий</a:t>
            </a:r>
            <a:r>
              <a:rPr lang="ru-RU" sz="1400" dirty="0"/>
              <a:t> конкурент (ну, </a:t>
            </a:r>
            <a:r>
              <a:rPr lang="ru-RU" sz="1400" dirty="0" err="1"/>
              <a:t>може</a:t>
            </a:r>
            <a:r>
              <a:rPr lang="ru-RU" sz="1400" dirty="0"/>
              <a:t> і не </a:t>
            </a:r>
            <a:r>
              <a:rPr lang="ru-RU" sz="1400" dirty="0" err="1"/>
              <a:t>зубатий</a:t>
            </a:r>
            <a:r>
              <a:rPr lang="ru-RU" sz="1400" dirty="0"/>
              <a:t>, але </a:t>
            </a:r>
            <a:r>
              <a:rPr lang="ru-RU" sz="1400" dirty="0" err="1"/>
              <a:t>хіба</a:t>
            </a:r>
            <a:r>
              <a:rPr lang="ru-RU" sz="1400" dirty="0"/>
              <a:t> ж то конкурент, </a:t>
            </a:r>
            <a:r>
              <a:rPr lang="ru-RU" sz="1400" dirty="0" err="1"/>
              <a:t>якщо</a:t>
            </a:r>
            <a:r>
              <a:rPr lang="ru-RU" sz="1400" dirty="0"/>
              <a:t> </a:t>
            </a:r>
            <a:r>
              <a:rPr lang="ru-RU" sz="1400" dirty="0" err="1"/>
              <a:t>він</a:t>
            </a:r>
            <a:r>
              <a:rPr lang="ru-RU" sz="1400" dirty="0"/>
              <a:t> </a:t>
            </a:r>
            <a:r>
              <a:rPr lang="ru-RU" sz="1400" dirty="0" err="1"/>
              <a:t>зубів</a:t>
            </a:r>
            <a:r>
              <a:rPr lang="ru-RU" sz="1400" dirty="0"/>
              <a:t> не </a:t>
            </a:r>
            <a:r>
              <a:rPr lang="ru-RU" sz="1400" dirty="0" err="1"/>
              <a:t>має</a:t>
            </a:r>
            <a:r>
              <a:rPr lang="ru-RU" sz="1400" dirty="0"/>
              <a:t>?). 24 </a:t>
            </a:r>
            <a:r>
              <a:rPr lang="ru-RU" sz="1400" dirty="0" err="1"/>
              <a:t>години</a:t>
            </a:r>
            <a:r>
              <a:rPr lang="ru-RU" sz="1400" dirty="0"/>
              <a:t> — </a:t>
            </a:r>
            <a:r>
              <a:rPr lang="ru-RU" sz="1400" dirty="0" err="1"/>
              <a:t>це</a:t>
            </a:r>
            <a:r>
              <a:rPr lang="ru-RU" sz="1400" dirty="0"/>
              <a:t> в межах </a:t>
            </a:r>
            <a:r>
              <a:rPr lang="ru-RU" sz="1400" dirty="0" err="1"/>
              <a:t>норми</a:t>
            </a:r>
            <a:r>
              <a:rPr lang="ru-RU" sz="1400" dirty="0"/>
              <a:t>. </a:t>
            </a:r>
            <a:r>
              <a:rPr lang="ru-RU" sz="1400" dirty="0" err="1"/>
              <a:t>Повірте</a:t>
            </a:r>
            <a:r>
              <a:rPr lang="ru-RU" sz="1400" dirty="0"/>
              <a:t>, рекрутеру </a:t>
            </a:r>
            <a:r>
              <a:rPr lang="ru-RU" sz="1400" dirty="0" err="1"/>
              <a:t>немає</a:t>
            </a:r>
            <a:r>
              <a:rPr lang="ru-RU" sz="1400" dirty="0"/>
              <a:t> </a:t>
            </a:r>
            <a:r>
              <a:rPr lang="ru-RU" sz="1400" dirty="0" err="1"/>
              <a:t>сенсу</a:t>
            </a:r>
            <a:r>
              <a:rPr lang="ru-RU" sz="1400" dirty="0"/>
              <a:t> </a:t>
            </a:r>
            <a:r>
              <a:rPr lang="ru-RU" sz="1400" dirty="0" err="1"/>
              <a:t>залишати</a:t>
            </a:r>
            <a:r>
              <a:rPr lang="ru-RU" sz="1400" dirty="0"/>
              <a:t> кандидата без </a:t>
            </a:r>
            <a:r>
              <a:rPr lang="ru-RU" sz="1400" dirty="0" err="1"/>
              <a:t>зворотного</a:t>
            </a:r>
            <a:r>
              <a:rPr lang="ru-RU" sz="1400" dirty="0"/>
              <a:t> </a:t>
            </a:r>
            <a:r>
              <a:rPr lang="ru-RU" sz="1400" dirty="0" err="1"/>
              <a:t>зв’язку</a:t>
            </a:r>
            <a:r>
              <a:rPr lang="ru-RU" sz="1400" dirty="0"/>
              <a:t>. </a:t>
            </a:r>
            <a:r>
              <a:rPr lang="ru-RU" sz="1400" dirty="0" err="1"/>
              <a:t>Він</a:t>
            </a:r>
            <a:r>
              <a:rPr lang="ru-RU" sz="1400" dirty="0"/>
              <a:t>, </a:t>
            </a:r>
            <a:r>
              <a:rPr lang="ru-RU" sz="1400" dirty="0" err="1"/>
              <a:t>навпаки</a:t>
            </a:r>
            <a:r>
              <a:rPr lang="ru-RU" sz="1400" dirty="0"/>
              <a:t>, </a:t>
            </a:r>
            <a:r>
              <a:rPr lang="ru-RU" sz="1400" dirty="0" err="1"/>
              <a:t>зацікавлений</a:t>
            </a:r>
            <a:r>
              <a:rPr lang="ru-RU" sz="1400" dirty="0"/>
              <a:t> в тому, </a:t>
            </a:r>
            <a:r>
              <a:rPr lang="ru-RU" sz="1400" dirty="0" err="1"/>
              <a:t>щоби</a:t>
            </a:r>
            <a:r>
              <a:rPr lang="ru-RU" sz="1400" dirty="0"/>
              <a:t> той </a:t>
            </a:r>
            <a:r>
              <a:rPr lang="ru-RU" sz="1400" dirty="0" err="1"/>
              <a:t>фідбек</a:t>
            </a:r>
            <a:r>
              <a:rPr lang="ru-RU" sz="1400" dirty="0"/>
              <a:t> </a:t>
            </a:r>
            <a:r>
              <a:rPr lang="ru-RU" sz="1400" dirty="0" err="1"/>
              <a:t>дійшов</a:t>
            </a:r>
            <a:r>
              <a:rPr lang="ru-RU" sz="1400" dirty="0"/>
              <a:t> до </a:t>
            </a:r>
            <a:r>
              <a:rPr lang="ru-RU" sz="1400" dirty="0" err="1"/>
              <a:t>нього</a:t>
            </a:r>
            <a:r>
              <a:rPr lang="ru-RU" sz="1400" dirty="0"/>
              <a:t> </a:t>
            </a:r>
            <a:r>
              <a:rPr lang="ru-RU" sz="1400" dirty="0" err="1"/>
              <a:t>якнайшвидше</a:t>
            </a:r>
            <a:r>
              <a:rPr lang="ru-RU" sz="1400" dirty="0"/>
              <a:t> і </a:t>
            </a:r>
            <a:r>
              <a:rPr lang="ru-RU" sz="1400" dirty="0" err="1"/>
              <a:t>була</a:t>
            </a:r>
            <a:r>
              <a:rPr lang="ru-RU" sz="1400" dirty="0"/>
              <a:t> </a:t>
            </a:r>
            <a:r>
              <a:rPr lang="ru-RU" sz="1400" dirty="0" err="1"/>
              <a:t>можливість</a:t>
            </a:r>
            <a:r>
              <a:rPr lang="ru-RU" sz="1400" dirty="0"/>
              <a:t> </a:t>
            </a:r>
            <a:r>
              <a:rPr lang="ru-RU" sz="1400" dirty="0" err="1"/>
              <a:t>планувати</a:t>
            </a:r>
            <a:r>
              <a:rPr lang="ru-RU" sz="1400" dirty="0"/>
              <a:t> </a:t>
            </a:r>
            <a:r>
              <a:rPr lang="ru-RU" sz="1400" dirty="0" err="1"/>
              <a:t>наступні</a:t>
            </a:r>
            <a:r>
              <a:rPr lang="ru-RU" sz="1400" dirty="0"/>
              <a:t> кроки у </a:t>
            </a:r>
            <a:r>
              <a:rPr lang="ru-RU" sz="1400" dirty="0" err="1"/>
              <a:t>процесі</a:t>
            </a:r>
            <a:r>
              <a:rPr lang="ru-RU" sz="1400" dirty="0"/>
              <a:t> </a:t>
            </a:r>
            <a:r>
              <a:rPr lang="ru-RU" sz="1400" dirty="0" err="1"/>
              <a:t>закриття</a:t>
            </a:r>
            <a:r>
              <a:rPr lang="ru-RU" sz="1400" dirty="0"/>
              <a:t> </a:t>
            </a:r>
            <a:r>
              <a:rPr lang="ru-RU" sz="1400" dirty="0" err="1"/>
              <a:t>вакансії</a:t>
            </a:r>
            <a:r>
              <a:rPr lang="ru-RU" sz="1400" dirty="0"/>
              <a:t>.</a:t>
            </a:r>
          </a:p>
          <a:p>
            <a:r>
              <a:rPr lang="ru-RU" sz="1400" dirty="0"/>
              <a:t>Але часто </a:t>
            </a:r>
            <a:r>
              <a:rPr lang="ru-RU" sz="1400" dirty="0" err="1"/>
              <a:t>буває</a:t>
            </a:r>
            <a:r>
              <a:rPr lang="ru-RU" sz="1400" dirty="0"/>
              <a:t> </a:t>
            </a:r>
            <a:r>
              <a:rPr lang="ru-RU" sz="1400" dirty="0" err="1"/>
              <a:t>саме</a:t>
            </a:r>
            <a:r>
              <a:rPr lang="ru-RU" sz="1400" dirty="0"/>
              <a:t> так: проходить 2-3 </a:t>
            </a:r>
            <a:r>
              <a:rPr lang="ru-RU" sz="1400" dirty="0" err="1"/>
              <a:t>дні</a:t>
            </a:r>
            <a:r>
              <a:rPr lang="ru-RU" sz="1400" dirty="0"/>
              <a:t>, а </a:t>
            </a:r>
            <a:r>
              <a:rPr lang="ru-RU" sz="1400" dirty="0" err="1"/>
              <a:t>ти</a:t>
            </a:r>
            <a:r>
              <a:rPr lang="ru-RU" sz="1400" dirty="0"/>
              <a:t> все </a:t>
            </a:r>
            <a:r>
              <a:rPr lang="ru-RU" sz="1400" dirty="0" err="1"/>
              <a:t>ще</a:t>
            </a:r>
            <a:r>
              <a:rPr lang="ru-RU" sz="1400" dirty="0"/>
              <a:t> </a:t>
            </a:r>
            <a:r>
              <a:rPr lang="ru-RU" sz="1400" dirty="0" err="1"/>
              <a:t>ні</a:t>
            </a:r>
            <a:r>
              <a:rPr lang="ru-RU" sz="1400" dirty="0"/>
              <a:t> слова не </a:t>
            </a:r>
            <a:r>
              <a:rPr lang="ru-RU" sz="1400" dirty="0" err="1"/>
              <a:t>можеш</a:t>
            </a:r>
            <a:r>
              <a:rPr lang="ru-RU" sz="1400" dirty="0"/>
              <a:t> </a:t>
            </a:r>
            <a:r>
              <a:rPr lang="ru-RU" sz="1400" dirty="0" err="1"/>
              <a:t>сказати</a:t>
            </a:r>
            <a:r>
              <a:rPr lang="ru-RU" sz="1400" dirty="0"/>
              <a:t> </a:t>
            </a:r>
            <a:r>
              <a:rPr lang="ru-RU" sz="1400" dirty="0" err="1"/>
              <a:t>кандидатові</a:t>
            </a:r>
            <a:r>
              <a:rPr lang="ru-RU" sz="1400" dirty="0"/>
              <a:t> . Як бути у </a:t>
            </a:r>
            <a:r>
              <a:rPr lang="ru-RU" sz="1400" dirty="0" err="1"/>
              <a:t>цьому</a:t>
            </a:r>
            <a:r>
              <a:rPr lang="ru-RU" sz="1400" dirty="0"/>
              <a:t> </a:t>
            </a:r>
            <a:r>
              <a:rPr lang="ru-RU" sz="1400" dirty="0" err="1"/>
              <a:t>випадку</a:t>
            </a:r>
            <a:r>
              <a:rPr lang="ru-RU" sz="1400" dirty="0"/>
              <a:t>? Та </a:t>
            </a:r>
            <a:r>
              <a:rPr lang="ru-RU" sz="1400" dirty="0" err="1"/>
              <a:t>нічого</a:t>
            </a:r>
            <a:r>
              <a:rPr lang="ru-RU" sz="1400" dirty="0"/>
              <a:t> я нового не скажу: «шторми» </a:t>
            </a:r>
            <a:r>
              <a:rPr lang="ru-RU" sz="1400" dirty="0" err="1"/>
              <a:t>ПМа</a:t>
            </a:r>
            <a:r>
              <a:rPr lang="ru-RU" sz="1400" dirty="0"/>
              <a:t> — </a:t>
            </a:r>
            <a:r>
              <a:rPr lang="ru-RU" sz="1400" dirty="0" err="1"/>
              <a:t>чи</a:t>
            </a:r>
            <a:r>
              <a:rPr lang="ru-RU" sz="1400" dirty="0"/>
              <a:t> </a:t>
            </a:r>
            <a:r>
              <a:rPr lang="ru-RU" sz="1400" dirty="0" err="1"/>
              <a:t>хто</a:t>
            </a:r>
            <a:r>
              <a:rPr lang="ru-RU" sz="1400" dirty="0"/>
              <a:t> там </a:t>
            </a:r>
            <a:r>
              <a:rPr lang="ru-RU" sz="1400" dirty="0" err="1"/>
              <a:t>відповідальний</a:t>
            </a:r>
            <a:r>
              <a:rPr lang="ru-RU" sz="1400" dirty="0"/>
              <a:t> за </a:t>
            </a:r>
            <a:r>
              <a:rPr lang="ru-RU" sz="1400" dirty="0" err="1"/>
              <a:t>прийняття</a:t>
            </a:r>
            <a:r>
              <a:rPr lang="ru-RU" sz="1400" dirty="0"/>
              <a:t> </a:t>
            </a:r>
            <a:r>
              <a:rPr lang="ru-RU" sz="1400" dirty="0" err="1"/>
              <a:t>рішень</a:t>
            </a:r>
            <a:r>
              <a:rPr lang="ru-RU" sz="1400" dirty="0"/>
              <a:t> </a:t>
            </a:r>
            <a:r>
              <a:rPr lang="ru-RU" sz="1400" dirty="0" err="1"/>
              <a:t>щодо</a:t>
            </a:r>
            <a:r>
              <a:rPr lang="ru-RU" sz="1400" dirty="0"/>
              <a:t> </a:t>
            </a:r>
            <a:r>
              <a:rPr lang="ru-RU" sz="1400" dirty="0" err="1"/>
              <a:t>співбесіди</a:t>
            </a:r>
            <a:r>
              <a:rPr lang="ru-RU" sz="1400" dirty="0"/>
              <a:t>. В такому </a:t>
            </a:r>
            <a:r>
              <a:rPr lang="ru-RU" sz="1400" dirty="0" err="1"/>
              <a:t>випадку</a:t>
            </a:r>
            <a:r>
              <a:rPr lang="ru-RU" sz="1400" dirty="0"/>
              <a:t> все </a:t>
            </a:r>
            <a:r>
              <a:rPr lang="ru-RU" sz="1400" dirty="0" err="1"/>
              <a:t>залежить</a:t>
            </a:r>
            <a:r>
              <a:rPr lang="ru-RU" sz="1400" dirty="0"/>
              <a:t> </a:t>
            </a:r>
            <a:r>
              <a:rPr lang="ru-RU" sz="1400" dirty="0" err="1"/>
              <a:t>від</a:t>
            </a:r>
            <a:r>
              <a:rPr lang="ru-RU" sz="1400" dirty="0"/>
              <a:t> </a:t>
            </a:r>
            <a:r>
              <a:rPr lang="ru-RU" sz="1400" dirty="0" err="1"/>
              <a:t>харизми</a:t>
            </a:r>
            <a:r>
              <a:rPr lang="ru-RU" sz="1400" dirty="0"/>
              <a:t> рекрутера і </a:t>
            </a:r>
            <a:r>
              <a:rPr lang="ru-RU" sz="1400" dirty="0" err="1"/>
              <a:t>його</a:t>
            </a:r>
            <a:r>
              <a:rPr lang="ru-RU" sz="1400" dirty="0"/>
              <a:t> </a:t>
            </a:r>
            <a:r>
              <a:rPr lang="ru-RU" sz="1400" dirty="0" err="1"/>
              <a:t>вміння</a:t>
            </a:r>
            <a:r>
              <a:rPr lang="ru-RU" sz="1400" dirty="0"/>
              <a:t> </a:t>
            </a:r>
            <a:r>
              <a:rPr lang="ru-RU" sz="1400" dirty="0" err="1"/>
              <a:t>знаходити</a:t>
            </a:r>
            <a:r>
              <a:rPr lang="ru-RU" sz="1400" dirty="0"/>
              <a:t> </a:t>
            </a:r>
            <a:r>
              <a:rPr lang="ru-RU" sz="1400" dirty="0" err="1"/>
              <a:t>спільну</a:t>
            </a:r>
            <a:r>
              <a:rPr lang="ru-RU" sz="1400" dirty="0"/>
              <a:t> </a:t>
            </a:r>
            <a:r>
              <a:rPr lang="ru-RU" sz="1400" dirty="0" err="1"/>
              <a:t>мову</a:t>
            </a:r>
            <a:r>
              <a:rPr lang="ru-RU" sz="1400" dirty="0"/>
              <a:t> не </a:t>
            </a:r>
            <a:r>
              <a:rPr lang="ru-RU" sz="1400" dirty="0" err="1"/>
              <a:t>тільки</a:t>
            </a:r>
            <a:r>
              <a:rPr lang="ru-RU" sz="1400" dirty="0"/>
              <a:t> з кандидатами, а й з </a:t>
            </a:r>
            <a:r>
              <a:rPr lang="ru-RU" sz="1400" dirty="0" err="1"/>
              <a:t>тими</a:t>
            </a:r>
            <a:r>
              <a:rPr lang="ru-RU" sz="1400" dirty="0"/>
              <a:t> людьми, </a:t>
            </a:r>
            <a:r>
              <a:rPr lang="ru-RU" sz="1400" dirty="0" err="1"/>
              <a:t>яким</a:t>
            </a:r>
            <a:r>
              <a:rPr lang="ru-RU" sz="1400" dirty="0"/>
              <a:t> </a:t>
            </a:r>
            <a:r>
              <a:rPr lang="ru-RU" sz="1400" dirty="0" err="1"/>
              <a:t>ти</a:t>
            </a:r>
            <a:r>
              <a:rPr lang="ru-RU" sz="1400" dirty="0"/>
              <a:t> </a:t>
            </a:r>
            <a:r>
              <a:rPr lang="ru-RU" sz="1400" dirty="0" err="1"/>
              <a:t>цього</a:t>
            </a:r>
            <a:r>
              <a:rPr lang="ru-RU" sz="1400" dirty="0"/>
              <a:t> кандидата представив. У </a:t>
            </a:r>
            <a:r>
              <a:rPr lang="ru-RU" sz="1400" dirty="0" err="1"/>
              <a:t>моїй</a:t>
            </a:r>
            <a:r>
              <a:rPr lang="ru-RU" sz="1400" dirty="0"/>
              <a:t> </a:t>
            </a:r>
            <a:r>
              <a:rPr lang="ru-RU" sz="1400" dirty="0" err="1"/>
              <a:t>практиці</a:t>
            </a:r>
            <a:r>
              <a:rPr lang="ru-RU" sz="1400" dirty="0"/>
              <a:t> є </a:t>
            </a:r>
            <a:r>
              <a:rPr lang="ru-RU" sz="1400" dirty="0" err="1"/>
              <a:t>нормальним</a:t>
            </a:r>
            <a:r>
              <a:rPr lang="ru-RU" sz="1400" dirty="0"/>
              <a:t> </a:t>
            </a:r>
            <a:r>
              <a:rPr lang="ru-RU" sz="1400" dirty="0" err="1"/>
              <a:t>піти</a:t>
            </a:r>
            <a:r>
              <a:rPr lang="ru-RU" sz="1400" dirty="0"/>
              <a:t> і </a:t>
            </a:r>
            <a:r>
              <a:rPr lang="ru-RU" sz="1400" dirty="0" err="1"/>
              <a:t>поговорити</a:t>
            </a:r>
            <a:r>
              <a:rPr lang="ru-RU" sz="1400" dirty="0"/>
              <a:t> </a:t>
            </a:r>
            <a:r>
              <a:rPr lang="ru-RU" sz="1400" dirty="0" err="1"/>
              <a:t>або</a:t>
            </a:r>
            <a:r>
              <a:rPr lang="ru-RU" sz="1400" dirty="0"/>
              <a:t> ж </a:t>
            </a:r>
            <a:r>
              <a:rPr lang="ru-RU" sz="1400" dirty="0" err="1"/>
              <a:t>покликати</a:t>
            </a:r>
            <a:r>
              <a:rPr lang="ru-RU" sz="1400" dirty="0"/>
              <a:t> </a:t>
            </a:r>
            <a:r>
              <a:rPr lang="ru-RU" sz="1400" dirty="0" err="1"/>
              <a:t>decision-maker</a:t>
            </a:r>
            <a:r>
              <a:rPr lang="ru-RU" sz="1400" dirty="0"/>
              <a:t> на </a:t>
            </a:r>
            <a:r>
              <a:rPr lang="ru-RU" sz="1400" dirty="0" err="1"/>
              <a:t>перемовини</a:t>
            </a:r>
            <a:r>
              <a:rPr lang="ru-RU" sz="1400" dirty="0"/>
              <a:t> </a:t>
            </a:r>
            <a:r>
              <a:rPr lang="ru-RU" sz="1400" dirty="0" err="1"/>
              <a:t>щодо</a:t>
            </a:r>
            <a:r>
              <a:rPr lang="ru-RU" sz="1400" dirty="0"/>
              <a:t> резюме. Не </a:t>
            </a:r>
            <a:r>
              <a:rPr lang="ru-RU" sz="1400" dirty="0" err="1"/>
              <a:t>слід</a:t>
            </a:r>
            <a:r>
              <a:rPr lang="ru-RU" sz="1400" dirty="0"/>
              <a:t> </a:t>
            </a:r>
            <a:r>
              <a:rPr lang="ru-RU" sz="1400" dirty="0" err="1"/>
              <a:t>вагатися</a:t>
            </a:r>
            <a:r>
              <a:rPr lang="ru-RU" sz="1400" dirty="0"/>
              <a:t>, коли треба </a:t>
            </a:r>
            <a:r>
              <a:rPr lang="ru-RU" sz="1400" dirty="0" err="1"/>
              <a:t>нагадати</a:t>
            </a:r>
            <a:r>
              <a:rPr lang="ru-RU" sz="1400" dirty="0"/>
              <a:t> про кандидата. </a:t>
            </a:r>
            <a:r>
              <a:rPr lang="ru-RU" sz="1400" dirty="0" err="1"/>
              <a:t>Мені</a:t>
            </a:r>
            <a:r>
              <a:rPr lang="ru-RU" sz="1400" dirty="0"/>
              <a:t>, правда, </a:t>
            </a:r>
            <a:r>
              <a:rPr lang="ru-RU" sz="1400" dirty="0" err="1"/>
              <a:t>ще</a:t>
            </a:r>
            <a:r>
              <a:rPr lang="ru-RU" sz="1400" dirty="0"/>
              <a:t> </a:t>
            </a:r>
            <a:r>
              <a:rPr lang="ru-RU" sz="1400" dirty="0" err="1"/>
              <a:t>жодного</a:t>
            </a:r>
            <a:r>
              <a:rPr lang="ru-RU" sz="1400" dirty="0"/>
              <a:t> разу не </a:t>
            </a:r>
            <a:r>
              <a:rPr lang="ru-RU" sz="1400" dirty="0" err="1"/>
              <a:t>доводилося</a:t>
            </a:r>
            <a:r>
              <a:rPr lang="ru-RU" sz="1400" dirty="0"/>
              <a:t> </a:t>
            </a:r>
            <a:r>
              <a:rPr lang="ru-RU" sz="1400" dirty="0" err="1"/>
              <a:t>цього</a:t>
            </a:r>
            <a:r>
              <a:rPr lang="ru-RU" sz="1400" dirty="0"/>
              <a:t> </a:t>
            </a:r>
            <a:r>
              <a:rPr lang="ru-RU" sz="1400" dirty="0" err="1"/>
              <a:t>робити</a:t>
            </a:r>
            <a:r>
              <a:rPr lang="ru-RU" sz="1400" dirty="0"/>
              <a:t>: </a:t>
            </a:r>
            <a:r>
              <a:rPr lang="ru-RU" sz="1400" dirty="0" err="1"/>
              <a:t>після</a:t>
            </a:r>
            <a:r>
              <a:rPr lang="ru-RU" sz="1400" dirty="0"/>
              <a:t> перших </a:t>
            </a:r>
            <a:r>
              <a:rPr lang="ru-RU" sz="1400" dirty="0" err="1"/>
              <a:t>двох</a:t>
            </a:r>
            <a:r>
              <a:rPr lang="ru-RU" sz="1400" dirty="0"/>
              <a:t> «ну, </a:t>
            </a:r>
            <a:r>
              <a:rPr lang="ru-RU" sz="1400" dirty="0" err="1"/>
              <a:t>що</a:t>
            </a:r>
            <a:r>
              <a:rPr lang="ru-RU" sz="1400" dirty="0"/>
              <a:t> там?», </a:t>
            </a:r>
            <a:r>
              <a:rPr lang="ru-RU" sz="1400" dirty="0" err="1"/>
              <a:t>зазвичай</a:t>
            </a:r>
            <a:r>
              <a:rPr lang="ru-RU" sz="1400" dirty="0"/>
              <a:t>, </a:t>
            </a:r>
            <a:r>
              <a:rPr lang="ru-RU" sz="1400" dirty="0" err="1"/>
              <a:t>фідбек</a:t>
            </a:r>
            <a:r>
              <a:rPr lang="ru-RU" sz="1400" dirty="0"/>
              <a:t> таки </a:t>
            </a:r>
            <a:r>
              <a:rPr lang="ru-RU" sz="1400" dirty="0" err="1"/>
              <a:t>з’являється</a:t>
            </a:r>
            <a:r>
              <a:rPr lang="ru-RU" sz="1400" dirty="0"/>
              <a:t> в </a:t>
            </a:r>
            <a:r>
              <a:rPr lang="ru-RU" sz="1400" dirty="0" err="1"/>
              <a:t>пошті</a:t>
            </a:r>
            <a:r>
              <a:rPr lang="ru-RU" sz="1400" dirty="0"/>
              <a:t> </a:t>
            </a:r>
            <a:r>
              <a:rPr lang="ru-RU" sz="1400" dirty="0" err="1"/>
              <a:t>або</a:t>
            </a:r>
            <a:r>
              <a:rPr lang="ru-RU" sz="1400" dirty="0"/>
              <a:t> </a:t>
            </a:r>
            <a:r>
              <a:rPr lang="ru-RU" sz="1400" dirty="0" err="1"/>
              <a:t>скайпі</a:t>
            </a:r>
            <a:r>
              <a:rPr lang="ru-RU" sz="1400" dirty="0"/>
              <a:t>. Або </a:t>
            </a:r>
            <a:r>
              <a:rPr lang="ru-RU" sz="1400" dirty="0" err="1"/>
              <a:t>хоча</a:t>
            </a:r>
            <a:r>
              <a:rPr lang="ru-RU" sz="1400" dirty="0"/>
              <a:t> б </a:t>
            </a:r>
            <a:r>
              <a:rPr lang="ru-RU" sz="1400" dirty="0" err="1"/>
              <a:t>часові</a:t>
            </a:r>
            <a:r>
              <a:rPr lang="ru-RU" sz="1400" dirty="0"/>
              <a:t> рамки, коли на </a:t>
            </a:r>
            <a:r>
              <a:rPr lang="ru-RU" sz="1400" dirty="0" err="1"/>
              <a:t>нього</a:t>
            </a:r>
            <a:r>
              <a:rPr lang="ru-RU" sz="1400" dirty="0"/>
              <a:t> </a:t>
            </a:r>
            <a:r>
              <a:rPr lang="ru-RU" sz="1400" dirty="0" err="1"/>
              <a:t>можна</a:t>
            </a:r>
            <a:r>
              <a:rPr lang="ru-RU" sz="1400" dirty="0"/>
              <a:t> </a:t>
            </a:r>
            <a:r>
              <a:rPr lang="ru-RU" sz="1400" dirty="0" err="1"/>
              <a:t>сподіватися</a:t>
            </a:r>
            <a:r>
              <a:rPr lang="ru-RU" sz="1400" dirty="0"/>
              <a:t>.</a:t>
            </a:r>
          </a:p>
          <a:p>
            <a:r>
              <a:rPr lang="ru-RU" sz="1400" dirty="0"/>
              <a:t>Все ж </a:t>
            </a:r>
            <a:r>
              <a:rPr lang="ru-RU" sz="1400" dirty="0" err="1"/>
              <a:t>найкращий</a:t>
            </a:r>
            <a:r>
              <a:rPr lang="ru-RU" sz="1400" dirty="0"/>
              <a:t> </a:t>
            </a:r>
            <a:r>
              <a:rPr lang="ru-RU" sz="1400" dirty="0" err="1"/>
              <a:t>варіант</a:t>
            </a:r>
            <a:r>
              <a:rPr lang="ru-RU" sz="1400" dirty="0"/>
              <a:t> — </a:t>
            </a:r>
            <a:r>
              <a:rPr lang="ru-RU" sz="1400" dirty="0" err="1"/>
              <a:t>це</a:t>
            </a:r>
            <a:r>
              <a:rPr lang="ru-RU" sz="1400" dirty="0"/>
              <a:t> </a:t>
            </a:r>
            <a:r>
              <a:rPr lang="ru-RU" sz="1400" dirty="0" err="1"/>
              <a:t>ще</a:t>
            </a:r>
            <a:r>
              <a:rPr lang="ru-RU" sz="1400" dirty="0"/>
              <a:t> на </a:t>
            </a:r>
            <a:r>
              <a:rPr lang="ru-RU" sz="1400" dirty="0" err="1"/>
              <a:t>стадії</a:t>
            </a:r>
            <a:r>
              <a:rPr lang="ru-RU" sz="1400" dirty="0"/>
              <a:t> </a:t>
            </a:r>
            <a:r>
              <a:rPr lang="ru-RU" sz="1400" dirty="0" err="1"/>
              <a:t>відкриття</a:t>
            </a:r>
            <a:r>
              <a:rPr lang="ru-RU" sz="1400" dirty="0"/>
              <a:t> </a:t>
            </a:r>
            <a:r>
              <a:rPr lang="ru-RU" sz="1400" dirty="0" err="1"/>
              <a:t>вакансії</a:t>
            </a:r>
            <a:r>
              <a:rPr lang="ru-RU" sz="1400" dirty="0"/>
              <a:t> </a:t>
            </a:r>
            <a:r>
              <a:rPr lang="ru-RU" sz="1400" dirty="0" err="1"/>
              <a:t>домовитися</a:t>
            </a:r>
            <a:r>
              <a:rPr lang="ru-RU" sz="1400" dirty="0"/>
              <a:t> з командою, </a:t>
            </a:r>
            <a:r>
              <a:rPr lang="ru-RU" sz="1400" dirty="0" err="1"/>
              <a:t>що</a:t>
            </a:r>
            <a:r>
              <a:rPr lang="ru-RU" sz="1400" dirty="0"/>
              <a:t> </a:t>
            </a:r>
            <a:r>
              <a:rPr lang="ru-RU" sz="1400" dirty="0" err="1"/>
              <a:t>потребує</a:t>
            </a:r>
            <a:r>
              <a:rPr lang="ru-RU" sz="1400" dirty="0"/>
              <a:t> </a:t>
            </a:r>
            <a:r>
              <a:rPr lang="ru-RU" sz="1400" dirty="0" err="1"/>
              <a:t>допомоги</a:t>
            </a:r>
            <a:r>
              <a:rPr lang="ru-RU" sz="1400" dirty="0"/>
              <a:t> рекрутера, про строки і </a:t>
            </a:r>
            <a:r>
              <a:rPr lang="ru-RU" sz="1400" dirty="0" err="1"/>
              <a:t>відповідальних</a:t>
            </a:r>
            <a:r>
              <a:rPr lang="ru-RU" sz="1400" dirty="0"/>
              <a:t> за </a:t>
            </a:r>
            <a:r>
              <a:rPr lang="ru-RU" sz="1400" dirty="0" err="1"/>
              <a:t>розгляд</a:t>
            </a:r>
            <a:r>
              <a:rPr lang="ru-RU" sz="1400" dirty="0"/>
              <a:t> резюме. </a:t>
            </a:r>
            <a:r>
              <a:rPr lang="ru-RU" sz="1400" dirty="0" err="1"/>
              <a:t>Інакше</a:t>
            </a:r>
            <a:r>
              <a:rPr lang="ru-RU" sz="1400" dirty="0"/>
              <a:t> все </a:t>
            </a:r>
            <a:r>
              <a:rPr lang="ru-RU" sz="1400" dirty="0" err="1"/>
              <a:t>може</a:t>
            </a:r>
            <a:r>
              <a:rPr lang="ru-RU" sz="1400" dirty="0"/>
              <a:t> </a:t>
            </a:r>
            <a:r>
              <a:rPr lang="ru-RU" sz="1400" dirty="0" err="1"/>
              <a:t>зависнути</a:t>
            </a:r>
            <a:r>
              <a:rPr lang="ru-RU" sz="1400" dirty="0"/>
              <a:t> </a:t>
            </a:r>
            <a:r>
              <a:rPr lang="ru-RU" sz="1400" dirty="0" err="1"/>
              <a:t>надовго</a:t>
            </a:r>
            <a:r>
              <a:rPr lang="ru-RU" sz="1400" dirty="0"/>
              <a:t>.</a:t>
            </a:r>
          </a:p>
          <a:p>
            <a:r>
              <a:rPr lang="ru-RU" sz="1400" dirty="0" err="1"/>
              <a:t>Важливо</a:t>
            </a:r>
            <a:r>
              <a:rPr lang="ru-RU" sz="1400" dirty="0"/>
              <a:t> </a:t>
            </a:r>
            <a:r>
              <a:rPr lang="ru-RU" sz="1400" dirty="0" err="1"/>
              <a:t>додати</a:t>
            </a:r>
            <a:r>
              <a:rPr lang="ru-RU" sz="1400" dirty="0"/>
              <a:t>, </a:t>
            </a:r>
            <a:r>
              <a:rPr lang="ru-RU" sz="1400" dirty="0" err="1"/>
              <a:t>що</a:t>
            </a:r>
            <a:r>
              <a:rPr lang="ru-RU" sz="1400" dirty="0"/>
              <a:t> </a:t>
            </a:r>
            <a:r>
              <a:rPr lang="ru-RU" sz="1400" dirty="0" err="1"/>
              <a:t>зворотній</a:t>
            </a:r>
            <a:r>
              <a:rPr lang="ru-RU" sz="1400" dirty="0"/>
              <a:t> </a:t>
            </a:r>
            <a:r>
              <a:rPr lang="ru-RU" sz="1400" dirty="0" err="1"/>
              <a:t>зв’язок</a:t>
            </a:r>
            <a:r>
              <a:rPr lang="ru-RU" sz="1400" dirty="0"/>
              <a:t> на </a:t>
            </a:r>
            <a:r>
              <a:rPr lang="ru-RU" sz="1400" dirty="0" err="1"/>
              <a:t>цьому</a:t>
            </a:r>
            <a:r>
              <a:rPr lang="ru-RU" sz="1400" dirty="0"/>
              <a:t> </a:t>
            </a:r>
            <a:r>
              <a:rPr lang="ru-RU" sz="1400" dirty="0" err="1"/>
              <a:t>етапі</a:t>
            </a:r>
            <a:r>
              <a:rPr lang="ru-RU" sz="1400" dirty="0"/>
              <a:t> </a:t>
            </a:r>
            <a:r>
              <a:rPr lang="ru-RU" sz="1400" dirty="0" err="1"/>
              <a:t>може</a:t>
            </a:r>
            <a:r>
              <a:rPr lang="ru-RU" sz="1400" dirty="0"/>
              <a:t> бути </a:t>
            </a:r>
            <a:r>
              <a:rPr lang="ru-RU" sz="1400" dirty="0" err="1"/>
              <a:t>неповним</a:t>
            </a:r>
            <a:r>
              <a:rPr lang="ru-RU" sz="1400" dirty="0"/>
              <a:t>. </a:t>
            </a:r>
            <a:r>
              <a:rPr lang="ru-RU" sz="1400" dirty="0" err="1"/>
              <a:t>Це</a:t>
            </a:r>
            <a:r>
              <a:rPr lang="ru-RU" sz="1400" dirty="0"/>
              <a:t> коли резюме, в </a:t>
            </a:r>
            <a:r>
              <a:rPr lang="ru-RU" sz="1400" dirty="0" err="1"/>
              <a:t>принципі</a:t>
            </a:r>
            <a:r>
              <a:rPr lang="ru-RU" sz="1400" dirty="0"/>
              <a:t>, </a:t>
            </a:r>
            <a:r>
              <a:rPr lang="ru-RU" sz="1400" dirty="0" err="1"/>
              <a:t>сподобалося</a:t>
            </a:r>
            <a:r>
              <a:rPr lang="ru-RU" sz="1400" dirty="0"/>
              <a:t>, але є </a:t>
            </a:r>
            <a:r>
              <a:rPr lang="ru-RU" sz="1400" dirty="0" err="1"/>
              <a:t>вже</a:t>
            </a:r>
            <a:r>
              <a:rPr lang="ru-RU" sz="1400" dirty="0"/>
              <a:t> </a:t>
            </a:r>
            <a:r>
              <a:rPr lang="ru-RU" sz="1400" dirty="0" err="1"/>
              <a:t>певний</a:t>
            </a:r>
            <a:r>
              <a:rPr lang="ru-RU" sz="1400" dirty="0"/>
              <a:t> пул </a:t>
            </a:r>
            <a:r>
              <a:rPr lang="ru-RU" sz="1400" dirty="0" err="1"/>
              <a:t>кандидатів</a:t>
            </a:r>
            <a:r>
              <a:rPr lang="ru-RU" sz="1400" dirty="0"/>
              <a:t>, </a:t>
            </a:r>
            <a:r>
              <a:rPr lang="ru-RU" sz="1400" dirty="0" err="1"/>
              <a:t>що</a:t>
            </a:r>
            <a:r>
              <a:rPr lang="ru-RU" sz="1400" dirty="0"/>
              <a:t> </a:t>
            </a:r>
            <a:r>
              <a:rPr lang="ru-RU" sz="1400" dirty="0" err="1"/>
              <a:t>їх</a:t>
            </a:r>
            <a:r>
              <a:rPr lang="ru-RU" sz="1400" dirty="0"/>
              <a:t> </a:t>
            </a:r>
            <a:r>
              <a:rPr lang="ru-RU" sz="1400" dirty="0" err="1"/>
              <a:t>надіслали</a:t>
            </a:r>
            <a:r>
              <a:rPr lang="ru-RU" sz="1400" dirty="0"/>
              <a:t> </a:t>
            </a:r>
            <a:r>
              <a:rPr lang="ru-RU" sz="1400" dirty="0" err="1"/>
              <a:t>раніше</a:t>
            </a:r>
            <a:r>
              <a:rPr lang="ru-RU" sz="1400" dirty="0"/>
              <a:t> і треба </a:t>
            </a:r>
            <a:r>
              <a:rPr lang="ru-RU" sz="1400" dirty="0" err="1"/>
              <a:t>спочатку</a:t>
            </a:r>
            <a:r>
              <a:rPr lang="ru-RU" sz="1400" dirty="0"/>
              <a:t> </a:t>
            </a:r>
            <a:r>
              <a:rPr lang="ru-RU" sz="1400" dirty="0" err="1"/>
              <a:t>йому</a:t>
            </a:r>
            <a:r>
              <a:rPr lang="ru-RU" sz="1400" dirty="0"/>
              <a:t> </a:t>
            </a:r>
            <a:r>
              <a:rPr lang="ru-RU" sz="1400" dirty="0" err="1"/>
              <a:t>дати</a:t>
            </a:r>
            <a:r>
              <a:rPr lang="ru-RU" sz="1400" dirty="0"/>
              <a:t> лад, а </a:t>
            </a:r>
            <a:r>
              <a:rPr lang="ru-RU" sz="1400" dirty="0" err="1"/>
              <a:t>вже</a:t>
            </a:r>
            <a:r>
              <a:rPr lang="ru-RU" sz="1400" dirty="0"/>
              <a:t> </a:t>
            </a:r>
            <a:r>
              <a:rPr lang="ru-RU" sz="1400" dirty="0" err="1"/>
              <a:t>потім</a:t>
            </a:r>
            <a:r>
              <a:rPr lang="ru-RU" sz="1400" dirty="0"/>
              <a:t>, </a:t>
            </a:r>
            <a:r>
              <a:rPr lang="ru-RU" sz="1400" dirty="0" err="1"/>
              <a:t>якщо</a:t>
            </a:r>
            <a:r>
              <a:rPr lang="ru-RU" sz="1400" dirty="0"/>
              <a:t> </a:t>
            </a:r>
            <a:r>
              <a:rPr lang="ru-RU" sz="1400" dirty="0" err="1"/>
              <a:t>співбесіди</a:t>
            </a:r>
            <a:r>
              <a:rPr lang="ru-RU" sz="1400" dirty="0"/>
              <a:t> </a:t>
            </a:r>
            <a:r>
              <a:rPr lang="ru-RU" sz="1400" dirty="0" err="1"/>
              <a:t>будуть</a:t>
            </a:r>
            <a:r>
              <a:rPr lang="ru-RU" sz="1400" dirty="0"/>
              <a:t> </a:t>
            </a:r>
            <a:r>
              <a:rPr lang="ru-RU" sz="1400" dirty="0" err="1"/>
              <a:t>невдалі</a:t>
            </a:r>
            <a:r>
              <a:rPr lang="ru-RU" sz="1400" dirty="0"/>
              <a:t>, </a:t>
            </a:r>
            <a:r>
              <a:rPr lang="ru-RU" sz="1400" dirty="0" err="1"/>
              <a:t>повернутися</a:t>
            </a:r>
            <a:r>
              <a:rPr lang="ru-RU" sz="1400" dirty="0"/>
              <a:t> до тих резюме, </a:t>
            </a:r>
            <a:r>
              <a:rPr lang="ru-RU" sz="1400" dirty="0" err="1"/>
              <a:t>що</a:t>
            </a:r>
            <a:r>
              <a:rPr lang="ru-RU" sz="1400" dirty="0"/>
              <a:t> </a:t>
            </a:r>
            <a:r>
              <a:rPr lang="ru-RU" sz="1400" dirty="0" err="1"/>
              <a:t>чекають</a:t>
            </a:r>
            <a:r>
              <a:rPr lang="ru-RU" sz="1400" dirty="0"/>
              <a:t> на свою </a:t>
            </a:r>
            <a:r>
              <a:rPr lang="ru-RU" sz="1400" dirty="0" err="1"/>
              <a:t>чергу</a:t>
            </a:r>
            <a:r>
              <a:rPr lang="ru-RU" sz="1400" dirty="0"/>
              <a:t>.</a:t>
            </a:r>
          </a:p>
          <a:p>
            <a:r>
              <a:rPr lang="ru-RU" sz="1400" dirty="0"/>
              <a:t>Але, </a:t>
            </a:r>
            <a:r>
              <a:rPr lang="ru-RU" sz="1400" dirty="0" err="1"/>
              <a:t>знову</a:t>
            </a:r>
            <a:r>
              <a:rPr lang="ru-RU" sz="1400" dirty="0"/>
              <a:t> ж таки, </a:t>
            </a:r>
            <a:r>
              <a:rPr lang="ru-RU" sz="1400" dirty="0" err="1"/>
              <a:t>найперший</a:t>
            </a:r>
            <a:r>
              <a:rPr lang="ru-RU" sz="1400" dirty="0"/>
              <a:t> </a:t>
            </a:r>
            <a:r>
              <a:rPr lang="ru-RU" sz="1400" dirty="0" err="1"/>
              <a:t>обов’язок</a:t>
            </a:r>
            <a:r>
              <a:rPr lang="ru-RU" sz="1400" dirty="0"/>
              <a:t> рекрутера — </a:t>
            </a:r>
            <a:r>
              <a:rPr lang="ru-RU" sz="1400" dirty="0" err="1"/>
              <a:t>сповістити</a:t>
            </a:r>
            <a:r>
              <a:rPr lang="ru-RU" sz="1400" dirty="0"/>
              <a:t> кандидата про долю </a:t>
            </a:r>
            <a:r>
              <a:rPr lang="ru-RU" sz="1400" dirty="0" err="1"/>
              <a:t>його</a:t>
            </a:r>
            <a:r>
              <a:rPr lang="ru-RU" sz="1400" dirty="0"/>
              <a:t> CV </a:t>
            </a:r>
            <a:r>
              <a:rPr lang="ru-RU" sz="1400" dirty="0" err="1"/>
              <a:t>саме</a:t>
            </a:r>
            <a:r>
              <a:rPr lang="ru-RU" sz="1400" dirty="0"/>
              <a:t> </a:t>
            </a:r>
            <a:r>
              <a:rPr lang="ru-RU" sz="1400" dirty="0" err="1"/>
              <a:t>тоді</a:t>
            </a:r>
            <a:r>
              <a:rPr lang="ru-RU" sz="1400" dirty="0"/>
              <a:t>, коли </a:t>
            </a:r>
            <a:r>
              <a:rPr lang="ru-RU" sz="1400" dirty="0" err="1"/>
              <a:t>він</a:t>
            </a:r>
            <a:r>
              <a:rPr lang="ru-RU" sz="1400" dirty="0"/>
              <a:t> </a:t>
            </a:r>
            <a:r>
              <a:rPr lang="ru-RU" sz="1400" dirty="0" err="1"/>
              <a:t>це</a:t>
            </a:r>
            <a:r>
              <a:rPr lang="ru-RU" sz="1400" dirty="0"/>
              <a:t> </a:t>
            </a:r>
            <a:r>
              <a:rPr lang="ru-RU" sz="1400" dirty="0" err="1"/>
              <a:t>обіцяв</a:t>
            </a:r>
            <a:r>
              <a:rPr lang="ru-RU" sz="1400" dirty="0"/>
              <a:t> </a:t>
            </a:r>
            <a:r>
              <a:rPr lang="ru-RU" sz="1400" dirty="0" err="1"/>
              <a:t>зробити</a:t>
            </a:r>
            <a:r>
              <a:rPr lang="ru-RU" sz="1400" dirty="0"/>
              <a:t>. </a:t>
            </a:r>
            <a:r>
              <a:rPr lang="ru-RU" sz="1400" dirty="0" err="1"/>
              <a:t>Якщо</a:t>
            </a:r>
            <a:r>
              <a:rPr lang="ru-RU" sz="1400" dirty="0"/>
              <a:t> </a:t>
            </a:r>
            <a:r>
              <a:rPr lang="ru-RU" sz="1400" dirty="0" err="1"/>
              <a:t>ніяких</a:t>
            </a:r>
            <a:r>
              <a:rPr lang="ru-RU" sz="1400" dirty="0"/>
              <a:t> новин </a:t>
            </a:r>
            <a:r>
              <a:rPr lang="ru-RU" sz="1400" dirty="0" err="1"/>
              <a:t>немає</a:t>
            </a:r>
            <a:r>
              <a:rPr lang="ru-RU" sz="1400" dirty="0"/>
              <a:t>, то треба про </a:t>
            </a:r>
            <a:r>
              <a:rPr lang="ru-RU" sz="1400" dirty="0" err="1"/>
              <a:t>це</a:t>
            </a:r>
            <a:r>
              <a:rPr lang="ru-RU" sz="1400" dirty="0"/>
              <a:t> </a:t>
            </a:r>
            <a:r>
              <a:rPr lang="ru-RU" sz="1400" dirty="0" err="1"/>
              <a:t>відверто</a:t>
            </a:r>
            <a:r>
              <a:rPr lang="ru-RU" sz="1400" dirty="0"/>
              <a:t> </a:t>
            </a:r>
            <a:r>
              <a:rPr lang="ru-RU" sz="1400" dirty="0" err="1"/>
              <a:t>сказати</a:t>
            </a:r>
            <a:r>
              <a:rPr lang="ru-RU" sz="1400" dirty="0"/>
              <a:t>, а не </a:t>
            </a:r>
            <a:r>
              <a:rPr lang="ru-RU" sz="1400" dirty="0" err="1"/>
              <a:t>вигадувати</a:t>
            </a:r>
            <a:r>
              <a:rPr lang="ru-RU" sz="1400" dirty="0"/>
              <a:t> </a:t>
            </a:r>
            <a:r>
              <a:rPr lang="ru-RU" sz="1400" dirty="0" err="1"/>
              <a:t>історій</a:t>
            </a:r>
            <a:r>
              <a:rPr lang="ru-RU" sz="1400" dirty="0"/>
              <a:t> про </a:t>
            </a:r>
            <a:r>
              <a:rPr lang="ru-RU" sz="1400" dirty="0" err="1"/>
              <a:t>пригоди</a:t>
            </a:r>
            <a:r>
              <a:rPr lang="ru-RU" sz="1400" dirty="0"/>
              <a:t> </a:t>
            </a:r>
            <a:r>
              <a:rPr lang="ru-RU" sz="1400" dirty="0" err="1"/>
              <a:t>невгамовного</a:t>
            </a:r>
            <a:r>
              <a:rPr lang="ru-RU" sz="1400" dirty="0"/>
              <a:t> </a:t>
            </a:r>
            <a:r>
              <a:rPr lang="ru-RU" sz="1400" dirty="0" err="1"/>
              <a:t>ПМа</a:t>
            </a:r>
            <a:r>
              <a:rPr lang="ru-RU" sz="1400" dirty="0"/>
              <a:t>, </a:t>
            </a:r>
            <a:r>
              <a:rPr lang="ru-RU" sz="1400" dirty="0" err="1"/>
              <a:t>що</a:t>
            </a:r>
            <a:r>
              <a:rPr lang="ru-RU" sz="1400" dirty="0"/>
              <a:t> </a:t>
            </a:r>
            <a:r>
              <a:rPr lang="ru-RU" sz="1400" dirty="0" err="1"/>
              <a:t>загубився</a:t>
            </a:r>
            <a:r>
              <a:rPr lang="ru-RU" sz="1400" dirty="0"/>
              <a:t> </a:t>
            </a:r>
            <a:r>
              <a:rPr lang="ru-RU" sz="1400" dirty="0" err="1"/>
              <a:t>десь</a:t>
            </a:r>
            <a:r>
              <a:rPr lang="ru-RU" sz="1400" dirty="0"/>
              <a:t> </a:t>
            </a:r>
            <a:r>
              <a:rPr lang="ru-RU" sz="1400" dirty="0" err="1"/>
              <a:t>між</a:t>
            </a:r>
            <a:r>
              <a:rPr lang="ru-RU" sz="1400" dirty="0"/>
              <a:t> </a:t>
            </a:r>
            <a:r>
              <a:rPr lang="ru-RU" sz="1400" dirty="0" err="1"/>
              <a:t>двома</a:t>
            </a:r>
            <a:r>
              <a:rPr lang="ru-RU" sz="1400" dirty="0"/>
              <a:t> </a:t>
            </a:r>
            <a:r>
              <a:rPr lang="ru-RU" sz="1400" dirty="0" err="1"/>
              <a:t>релізами</a:t>
            </a:r>
            <a:r>
              <a:rPr lang="ru-RU" sz="1400" dirty="0"/>
              <a:t>. </a:t>
            </a:r>
            <a:r>
              <a:rPr lang="ru-RU" sz="1400" dirty="0" err="1"/>
              <a:t>Хоча</a:t>
            </a:r>
            <a:r>
              <a:rPr lang="ru-RU" sz="1400" dirty="0"/>
              <a:t> </a:t>
            </a:r>
            <a:r>
              <a:rPr lang="ru-RU" sz="1400" dirty="0" err="1"/>
              <a:t>буває</a:t>
            </a:r>
            <a:r>
              <a:rPr lang="ru-RU" sz="1400" dirty="0"/>
              <a:t> й </a:t>
            </a:r>
            <a:r>
              <a:rPr lang="ru-RU" sz="1400" dirty="0" err="1"/>
              <a:t>таке</a:t>
            </a:r>
            <a:r>
              <a:rPr lang="ru-RU" sz="1400" dirty="0"/>
              <a:t>, але рутина </a:t>
            </a:r>
            <a:r>
              <a:rPr lang="ru-RU" sz="1400" dirty="0" err="1"/>
              <a:t>зустрічається</a:t>
            </a:r>
            <a:r>
              <a:rPr lang="ru-RU" sz="1400" dirty="0"/>
              <a:t> </a:t>
            </a:r>
            <a:r>
              <a:rPr lang="ru-RU" sz="1400" dirty="0" err="1"/>
              <a:t>частіше</a:t>
            </a:r>
            <a:r>
              <a:rPr lang="ru-RU" sz="1400" dirty="0"/>
              <a:t>.</a:t>
            </a:r>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210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1. Вступна або загальна частина – зазначення головної мети (призначення) посади та її зв’язки з іншими посадами в органі влади; </a:t>
            </a:r>
            <a:endParaRPr lang="ru-RU" sz="1400" dirty="0"/>
          </a:p>
          <a:p>
            <a:r>
              <a:rPr lang="uk-UA" sz="1400" dirty="0"/>
              <a:t>2. Основні обов’язки та відповідальність – зазначення важливих (таких, що виконуються на постійній основі, чітких, таких, що повторюються) обов’язків/функцій та відповідальності, які є характерними для даної посади;</a:t>
            </a:r>
            <a:endParaRPr lang="ru-RU" sz="1400" dirty="0"/>
          </a:p>
          <a:p>
            <a:r>
              <a:rPr lang="uk-UA" sz="1400" dirty="0"/>
              <a:t>3. Підзвітність або нагляд за посадою – зазначення способу визначення завдань/покладення відповідальності, видів контролю та отриманих вказівок (доручень), видів перевірки, які здійснюються протягом виконання завдання та після завершення його виконання; </a:t>
            </a:r>
            <a:endParaRPr lang="ru-RU" sz="1400" dirty="0"/>
          </a:p>
          <a:p>
            <a:r>
              <a:rPr lang="uk-UA" sz="1400" dirty="0"/>
              <a:t>4. Вимоги до кваліфікації – зазначення рівня знань, вмінь, освіти, сертифікатів тощо, які вимагаються за посадою.</a:t>
            </a:r>
            <a:endParaRPr lang="ru-RU" sz="1400" dirty="0"/>
          </a:p>
          <a:p>
            <a:r>
              <a:rPr lang="uk-UA" sz="1400" dirty="0"/>
              <a:t>На основі аналізу зарубіжного досвіду можна стверджувати, що кількість розділів, які містяться в стандартному форматі опису посад залежить безпосередньо від кількості критеріїв або факторів, які застосовують до аналізу та оцінювання роботи. Тобто, кількість розділів опису посад за умови застосування факторного підходу можна представити схематично: </a:t>
            </a:r>
            <a:endParaRPr lang="ru-RU" sz="1400" dirty="0"/>
          </a:p>
          <a:p>
            <a:r>
              <a:rPr lang="uk-UA" sz="1400" dirty="0"/>
              <a:t>структура опису посади;</a:t>
            </a:r>
            <a:endParaRPr lang="ru-RU" sz="1400" dirty="0"/>
          </a:p>
          <a:p>
            <a:r>
              <a:rPr lang="uk-UA" sz="1400" dirty="0"/>
              <a:t>вступна частина (інформація про організацію);</a:t>
            </a:r>
            <a:endParaRPr lang="ru-RU" sz="1400" dirty="0"/>
          </a:p>
          <a:p>
            <a:r>
              <a:rPr lang="uk-UA" sz="1400" dirty="0"/>
              <a:t>вимоги до роботи, яка здійснюється на посаді;</a:t>
            </a:r>
            <a:endParaRPr lang="ru-RU" sz="1400" dirty="0"/>
          </a:p>
          <a:p>
            <a:r>
              <a:rPr lang="uk-UA" sz="1400" dirty="0"/>
              <a:t>вимоги посади до працівника (знання, вміння, кваліфікація,);</a:t>
            </a:r>
            <a:endParaRPr lang="ru-RU" sz="1400" dirty="0"/>
          </a:p>
          <a:p>
            <a:r>
              <a:rPr lang="uk-UA" sz="1400" dirty="0"/>
              <a:t>заключна частина.</a:t>
            </a:r>
            <a:endParaRPr lang="ru-RU" sz="1400" dirty="0"/>
          </a:p>
          <a:p>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6322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Співбесіда</a:t>
            </a:r>
            <a:endParaRPr lang="ru-RU" sz="1400" b="1" dirty="0"/>
          </a:p>
          <a:p>
            <a:r>
              <a:rPr lang="ru-RU" sz="1400" dirty="0" err="1"/>
              <a:t>Природно</a:t>
            </a:r>
            <a:r>
              <a:rPr lang="ru-RU" sz="1400" dirty="0"/>
              <a:t>, </a:t>
            </a:r>
            <a:r>
              <a:rPr lang="ru-RU" sz="1400" dirty="0" err="1"/>
              <a:t>що</a:t>
            </a:r>
            <a:r>
              <a:rPr lang="ru-RU" sz="1400" dirty="0"/>
              <a:t> </a:t>
            </a:r>
            <a:r>
              <a:rPr lang="ru-RU" sz="1400" dirty="0" err="1"/>
              <a:t>фідбек</a:t>
            </a:r>
            <a:r>
              <a:rPr lang="ru-RU" sz="1400" dirty="0"/>
              <a:t> </a:t>
            </a:r>
            <a:r>
              <a:rPr lang="ru-RU" sz="1400" dirty="0" err="1"/>
              <a:t>після</a:t>
            </a:r>
            <a:r>
              <a:rPr lang="ru-RU" sz="1400" dirty="0"/>
              <a:t> </a:t>
            </a:r>
            <a:r>
              <a:rPr lang="ru-RU" sz="1400" dirty="0" err="1"/>
              <a:t>інтерв’ю</a:t>
            </a:r>
            <a:r>
              <a:rPr lang="ru-RU" sz="1400" dirty="0"/>
              <a:t> </a:t>
            </a:r>
            <a:r>
              <a:rPr lang="ru-RU" sz="1400" dirty="0" err="1"/>
              <a:t>буває</a:t>
            </a:r>
            <a:r>
              <a:rPr lang="ru-RU" sz="1400" dirty="0"/>
              <a:t> </a:t>
            </a:r>
            <a:r>
              <a:rPr lang="ru-RU" sz="1400" dirty="0" err="1"/>
              <a:t>рідше</a:t>
            </a:r>
            <a:r>
              <a:rPr lang="ru-RU" sz="1400" dirty="0"/>
              <a:t> за </a:t>
            </a:r>
            <a:r>
              <a:rPr lang="ru-RU" sz="1400" dirty="0" err="1"/>
              <a:t>свого</a:t>
            </a:r>
            <a:r>
              <a:rPr lang="ru-RU" sz="1400" dirty="0"/>
              <a:t> тезку з резюме. Думаю, </a:t>
            </a:r>
            <a:r>
              <a:rPr lang="ru-RU" sz="1400" dirty="0" err="1"/>
              <a:t>всі</a:t>
            </a:r>
            <a:r>
              <a:rPr lang="ru-RU" sz="1400" dirty="0"/>
              <a:t> </a:t>
            </a:r>
            <a:r>
              <a:rPr lang="ru-RU" sz="1400" dirty="0" err="1"/>
              <a:t>розуміють</a:t>
            </a:r>
            <a:r>
              <a:rPr lang="ru-RU" sz="1400" dirty="0"/>
              <a:t>, </a:t>
            </a:r>
            <a:r>
              <a:rPr lang="ru-RU" sz="1400" dirty="0" err="1"/>
              <a:t>чому</a:t>
            </a:r>
            <a:r>
              <a:rPr lang="ru-RU" sz="1400" dirty="0"/>
              <a:t> ☺</a:t>
            </a:r>
          </a:p>
          <a:p>
            <a:r>
              <a:rPr lang="ru-RU" sz="1400" dirty="0" err="1"/>
              <a:t>Первісний</a:t>
            </a:r>
            <a:r>
              <a:rPr lang="ru-RU" sz="1400" dirty="0"/>
              <a:t> (</a:t>
            </a:r>
            <a:r>
              <a:rPr lang="ru-RU" sz="1400" dirty="0" err="1"/>
              <a:t>емоційний</a:t>
            </a:r>
            <a:r>
              <a:rPr lang="ru-RU" sz="1400" dirty="0"/>
              <a:t>) результат </a:t>
            </a:r>
            <a:r>
              <a:rPr lang="ru-RU" sz="1400" dirty="0" err="1"/>
              <a:t>співбесіди</a:t>
            </a:r>
            <a:r>
              <a:rPr lang="ru-RU" sz="1400" dirty="0"/>
              <a:t> у </a:t>
            </a:r>
            <a:r>
              <a:rPr lang="ru-RU" sz="1400" dirty="0" err="1"/>
              <a:t>більшості</a:t>
            </a:r>
            <a:r>
              <a:rPr lang="ru-RU" sz="1400" dirty="0"/>
              <a:t> </a:t>
            </a:r>
            <a:r>
              <a:rPr lang="ru-RU" sz="1400" dirty="0" err="1"/>
              <a:t>випадків</a:t>
            </a:r>
            <a:r>
              <a:rPr lang="ru-RU" sz="1400" dirty="0"/>
              <a:t> рекрутер </a:t>
            </a:r>
            <a:r>
              <a:rPr lang="ru-RU" sz="1400" dirty="0" err="1"/>
              <a:t>отримує</a:t>
            </a:r>
            <a:r>
              <a:rPr lang="ru-RU" sz="1400" dirty="0"/>
              <a:t> </a:t>
            </a:r>
            <a:r>
              <a:rPr lang="ru-RU" sz="1400" dirty="0" err="1"/>
              <a:t>майже</a:t>
            </a:r>
            <a:r>
              <a:rPr lang="ru-RU" sz="1400" dirty="0"/>
              <a:t> </a:t>
            </a:r>
            <a:r>
              <a:rPr lang="ru-RU" sz="1400" dirty="0" err="1"/>
              <a:t>миттєво</a:t>
            </a:r>
            <a:r>
              <a:rPr lang="ru-RU" sz="1400" dirty="0"/>
              <a:t> по </a:t>
            </a:r>
            <a:r>
              <a:rPr lang="ru-RU" sz="1400" dirty="0" err="1"/>
              <a:t>її</a:t>
            </a:r>
            <a:r>
              <a:rPr lang="ru-RU" sz="1400" dirty="0"/>
              <a:t> </a:t>
            </a:r>
            <a:r>
              <a:rPr lang="ru-RU" sz="1400" dirty="0" err="1"/>
              <a:t>завершенні</a:t>
            </a:r>
            <a:r>
              <a:rPr lang="ru-RU" sz="1400" dirty="0"/>
              <a:t>. Але </a:t>
            </a:r>
            <a:r>
              <a:rPr lang="ru-RU" sz="1400" dirty="0" err="1"/>
              <a:t>це</a:t>
            </a:r>
            <a:r>
              <a:rPr lang="ru-RU" sz="1400" dirty="0"/>
              <a:t> не </a:t>
            </a:r>
            <a:r>
              <a:rPr lang="ru-RU" sz="1400" dirty="0" err="1"/>
              <a:t>означає</a:t>
            </a:r>
            <a:r>
              <a:rPr lang="ru-RU" sz="1400" dirty="0"/>
              <a:t>, </a:t>
            </a:r>
            <a:r>
              <a:rPr lang="ru-RU" sz="1400" dirty="0" err="1"/>
              <a:t>що</a:t>
            </a:r>
            <a:r>
              <a:rPr lang="ru-RU" sz="1400" dirty="0"/>
              <a:t> </a:t>
            </a:r>
            <a:r>
              <a:rPr lang="ru-RU" sz="1400" dirty="0" err="1"/>
              <a:t>він</a:t>
            </a:r>
            <a:r>
              <a:rPr lang="ru-RU" sz="1400" dirty="0"/>
              <a:t> </a:t>
            </a:r>
            <a:r>
              <a:rPr lang="ru-RU" sz="1400" dirty="0" err="1"/>
              <a:t>одразу</a:t>
            </a:r>
            <a:r>
              <a:rPr lang="ru-RU" sz="1400" dirty="0"/>
              <a:t> буде </a:t>
            </a:r>
            <a:r>
              <a:rPr lang="ru-RU" sz="1400" dirty="0" err="1"/>
              <a:t>трансльований</a:t>
            </a:r>
            <a:r>
              <a:rPr lang="ru-RU" sz="1400" dirty="0"/>
              <a:t> </a:t>
            </a:r>
            <a:r>
              <a:rPr lang="ru-RU" sz="1400" dirty="0" err="1"/>
              <a:t>кандидатові</a:t>
            </a:r>
            <a:r>
              <a:rPr lang="ru-RU" sz="1400" dirty="0"/>
              <a:t>. Для того є </a:t>
            </a:r>
            <a:r>
              <a:rPr lang="ru-RU" sz="1400" dirty="0" err="1"/>
              <a:t>багато</a:t>
            </a:r>
            <a:r>
              <a:rPr lang="ru-RU" sz="1400" dirty="0"/>
              <a:t> причин, але </a:t>
            </a:r>
            <a:r>
              <a:rPr lang="ru-RU" sz="1400" dirty="0" err="1"/>
              <a:t>основна</a:t>
            </a:r>
            <a:r>
              <a:rPr lang="ru-RU" sz="1400" dirty="0"/>
              <a:t> з них — </a:t>
            </a:r>
            <a:r>
              <a:rPr lang="ru-RU" sz="1400" dirty="0" err="1"/>
              <a:t>це</a:t>
            </a:r>
            <a:r>
              <a:rPr lang="ru-RU" sz="1400" dirty="0"/>
              <a:t> </a:t>
            </a:r>
            <a:r>
              <a:rPr lang="ru-RU" sz="1400" dirty="0" err="1"/>
              <a:t>бажання</a:t>
            </a:r>
            <a:r>
              <a:rPr lang="ru-RU" sz="1400" dirty="0"/>
              <a:t> </a:t>
            </a:r>
            <a:r>
              <a:rPr lang="ru-RU" sz="1400" dirty="0" err="1"/>
              <a:t>інтерв’юерів</a:t>
            </a:r>
            <a:r>
              <a:rPr lang="ru-RU" sz="1400" dirty="0"/>
              <a:t> </a:t>
            </a:r>
            <a:r>
              <a:rPr lang="ru-RU" sz="1400" dirty="0" err="1"/>
              <a:t>мати</a:t>
            </a:r>
            <a:r>
              <a:rPr lang="ru-RU" sz="1400" dirty="0"/>
              <a:t> </a:t>
            </a:r>
            <a:r>
              <a:rPr lang="ru-RU" sz="1400" dirty="0" err="1"/>
              <a:t>вибір</a:t>
            </a:r>
            <a:r>
              <a:rPr lang="ru-RU" sz="1400" dirty="0"/>
              <a:t>. </a:t>
            </a:r>
            <a:r>
              <a:rPr lang="ru-RU" sz="1400" dirty="0" err="1"/>
              <a:t>Частіше</a:t>
            </a:r>
            <a:r>
              <a:rPr lang="ru-RU" sz="1400" dirty="0"/>
              <a:t> за все </a:t>
            </a:r>
            <a:r>
              <a:rPr lang="ru-RU" sz="1400" dirty="0" err="1"/>
              <a:t>це</a:t>
            </a:r>
            <a:r>
              <a:rPr lang="ru-RU" sz="1400" dirty="0"/>
              <a:t> </a:t>
            </a:r>
            <a:r>
              <a:rPr lang="ru-RU" sz="1400" dirty="0" err="1"/>
              <a:t>відбувається</a:t>
            </a:r>
            <a:r>
              <a:rPr lang="ru-RU" sz="1400" dirty="0"/>
              <a:t> тому, </a:t>
            </a:r>
            <a:r>
              <a:rPr lang="ru-RU" sz="1400" dirty="0" err="1"/>
              <a:t>що</a:t>
            </a:r>
            <a:r>
              <a:rPr lang="ru-RU" sz="1400" dirty="0"/>
              <a:t> вони не </a:t>
            </a:r>
            <a:r>
              <a:rPr lang="ru-RU" sz="1400" dirty="0" err="1"/>
              <a:t>впевнені</a:t>
            </a:r>
            <a:r>
              <a:rPr lang="ru-RU" sz="1400" dirty="0"/>
              <a:t> в </a:t>
            </a:r>
            <a:r>
              <a:rPr lang="ru-RU" sz="1400" dirty="0" err="1"/>
              <a:t>кандидатові</a:t>
            </a:r>
            <a:r>
              <a:rPr lang="ru-RU" sz="1400" dirty="0"/>
              <a:t>, </a:t>
            </a:r>
            <a:r>
              <a:rPr lang="ru-RU" sz="1400" dirty="0" err="1"/>
              <a:t>його</a:t>
            </a:r>
            <a:r>
              <a:rPr lang="ru-RU" sz="1400" dirty="0"/>
              <a:t> </a:t>
            </a:r>
            <a:r>
              <a:rPr lang="ru-RU" sz="1400" dirty="0" err="1"/>
              <a:t>досвіді</a:t>
            </a:r>
            <a:r>
              <a:rPr lang="ru-RU" sz="1400" dirty="0"/>
              <a:t> і </a:t>
            </a:r>
            <a:r>
              <a:rPr lang="ru-RU" sz="1400" dirty="0" err="1"/>
              <a:t>знаннях</a:t>
            </a:r>
            <a:r>
              <a:rPr lang="ru-RU" sz="1400" dirty="0"/>
              <a:t>. </a:t>
            </a:r>
            <a:r>
              <a:rPr lang="ru-RU" sz="1400" dirty="0" err="1"/>
              <a:t>Звичайно</a:t>
            </a:r>
            <a:r>
              <a:rPr lang="ru-RU" sz="1400" dirty="0"/>
              <a:t> ж, той </a:t>
            </a:r>
            <a:r>
              <a:rPr lang="ru-RU" sz="1400" dirty="0" err="1"/>
              <a:t>первісний</a:t>
            </a:r>
            <a:r>
              <a:rPr lang="ru-RU" sz="1400" dirty="0"/>
              <a:t> </a:t>
            </a:r>
            <a:r>
              <a:rPr lang="ru-RU" sz="1400" dirty="0" err="1"/>
              <a:t>висновок</a:t>
            </a:r>
            <a:r>
              <a:rPr lang="ru-RU" sz="1400" dirty="0"/>
              <a:t>, </a:t>
            </a:r>
            <a:r>
              <a:rPr lang="ru-RU" sz="1400" dirty="0" err="1"/>
              <a:t>чи</a:t>
            </a:r>
            <a:r>
              <a:rPr lang="ru-RU" sz="1400" dirty="0"/>
              <a:t> </a:t>
            </a:r>
            <a:r>
              <a:rPr lang="ru-RU" sz="1400" dirty="0" err="1"/>
              <a:t>підходить</a:t>
            </a:r>
            <a:r>
              <a:rPr lang="ru-RU" sz="1400" dirty="0"/>
              <a:t> кандидат, </a:t>
            </a:r>
            <a:r>
              <a:rPr lang="ru-RU" sz="1400" dirty="0" err="1"/>
              <a:t>чи</a:t>
            </a:r>
            <a:r>
              <a:rPr lang="ru-RU" sz="1400" dirty="0"/>
              <a:t> </a:t>
            </a:r>
            <a:r>
              <a:rPr lang="ru-RU" sz="1400" dirty="0" err="1"/>
              <a:t>ні</a:t>
            </a:r>
            <a:r>
              <a:rPr lang="ru-RU" sz="1400" dirty="0"/>
              <a:t> — не </a:t>
            </a:r>
            <a:r>
              <a:rPr lang="ru-RU" sz="1400" dirty="0" err="1"/>
              <a:t>кінцевий</a:t>
            </a:r>
            <a:r>
              <a:rPr lang="ru-RU" sz="1400" dirty="0"/>
              <a:t>, </a:t>
            </a:r>
            <a:r>
              <a:rPr lang="ru-RU" sz="1400" dirty="0" err="1"/>
              <a:t>бо</a:t>
            </a:r>
            <a:r>
              <a:rPr lang="ru-RU" sz="1400" dirty="0"/>
              <a:t> буде </a:t>
            </a:r>
            <a:r>
              <a:rPr lang="ru-RU" sz="1400" dirty="0" err="1"/>
              <a:t>ще</a:t>
            </a:r>
            <a:r>
              <a:rPr lang="ru-RU" sz="1400" dirty="0"/>
              <a:t> </a:t>
            </a:r>
            <a:r>
              <a:rPr lang="ru-RU" sz="1400" dirty="0" err="1"/>
              <a:t>етап</a:t>
            </a:r>
            <a:r>
              <a:rPr lang="ru-RU" sz="1400" dirty="0"/>
              <a:t> </a:t>
            </a:r>
            <a:r>
              <a:rPr lang="ru-RU" sz="1400" dirty="0" err="1"/>
              <a:t>аналізу</a:t>
            </a:r>
            <a:r>
              <a:rPr lang="ru-RU" sz="1400" dirty="0"/>
              <a:t> </a:t>
            </a:r>
            <a:r>
              <a:rPr lang="ru-RU" sz="1400" dirty="0" err="1"/>
              <a:t>співбесіди</a:t>
            </a:r>
            <a:r>
              <a:rPr lang="ru-RU" sz="1400" dirty="0"/>
              <a:t>, і </a:t>
            </a:r>
            <a:r>
              <a:rPr lang="ru-RU" sz="1400" dirty="0" err="1"/>
              <a:t>цілком</a:t>
            </a:r>
            <a:r>
              <a:rPr lang="ru-RU" sz="1400" dirty="0"/>
              <a:t> </a:t>
            </a:r>
            <a:r>
              <a:rPr lang="ru-RU" sz="1400" dirty="0" err="1"/>
              <a:t>ймовірно</a:t>
            </a:r>
            <a:r>
              <a:rPr lang="ru-RU" sz="1400" dirty="0"/>
              <a:t>, </a:t>
            </a:r>
            <a:r>
              <a:rPr lang="ru-RU" sz="1400" dirty="0" err="1"/>
              <a:t>що</a:t>
            </a:r>
            <a:r>
              <a:rPr lang="ru-RU" sz="1400" dirty="0"/>
              <a:t> думка </a:t>
            </a:r>
            <a:r>
              <a:rPr lang="ru-RU" sz="1400" dirty="0" err="1"/>
              <a:t>щодо</a:t>
            </a:r>
            <a:r>
              <a:rPr lang="ru-RU" sz="1400" dirty="0"/>
              <a:t> </a:t>
            </a:r>
            <a:r>
              <a:rPr lang="ru-RU" sz="1400" dirty="0" err="1"/>
              <a:t>нього</a:t>
            </a:r>
            <a:r>
              <a:rPr lang="ru-RU" sz="1400" dirty="0"/>
              <a:t> </a:t>
            </a:r>
            <a:r>
              <a:rPr lang="ru-RU" sz="1400" dirty="0" err="1"/>
              <a:t>ще</a:t>
            </a:r>
            <a:r>
              <a:rPr lang="ru-RU" sz="1400" dirty="0"/>
              <a:t> </a:t>
            </a:r>
            <a:r>
              <a:rPr lang="ru-RU" sz="1400" dirty="0" err="1"/>
              <a:t>зміниться</a:t>
            </a:r>
            <a:r>
              <a:rPr lang="ru-RU" sz="1400" dirty="0"/>
              <a:t>. </a:t>
            </a:r>
            <a:r>
              <a:rPr lang="ru-RU" sz="1400" dirty="0" err="1"/>
              <a:t>Однак</a:t>
            </a:r>
            <a:r>
              <a:rPr lang="ru-RU" sz="1400" dirty="0"/>
              <a:t> і в </a:t>
            </a:r>
            <a:r>
              <a:rPr lang="ru-RU" sz="1400" dirty="0" err="1"/>
              <a:t>цій</a:t>
            </a:r>
            <a:r>
              <a:rPr lang="ru-RU" sz="1400" dirty="0"/>
              <a:t> </a:t>
            </a:r>
            <a:r>
              <a:rPr lang="ru-RU" sz="1400" dirty="0" err="1"/>
              <a:t>ситуації</a:t>
            </a:r>
            <a:r>
              <a:rPr lang="ru-RU" sz="1400" dirty="0"/>
              <a:t> </a:t>
            </a:r>
            <a:r>
              <a:rPr lang="ru-RU" sz="1400" dirty="0" err="1"/>
              <a:t>теж</a:t>
            </a:r>
            <a:r>
              <a:rPr lang="ru-RU" sz="1400" dirty="0"/>
              <a:t> </a:t>
            </a:r>
            <a:r>
              <a:rPr lang="ru-RU" sz="1400" dirty="0" err="1"/>
              <a:t>багато</a:t>
            </a:r>
            <a:r>
              <a:rPr lang="ru-RU" sz="1400" dirty="0"/>
              <a:t> </a:t>
            </a:r>
            <a:r>
              <a:rPr lang="ru-RU" sz="1400" dirty="0" err="1"/>
              <a:t>залежить</a:t>
            </a:r>
            <a:r>
              <a:rPr lang="ru-RU" sz="1400" dirty="0"/>
              <a:t> </a:t>
            </a:r>
            <a:r>
              <a:rPr lang="ru-RU" sz="1400" dirty="0" err="1"/>
              <a:t>від</a:t>
            </a:r>
            <a:r>
              <a:rPr lang="ru-RU" sz="1400" dirty="0"/>
              <a:t> рекрутера. Добре, коли </a:t>
            </a:r>
            <a:r>
              <a:rPr lang="ru-RU" sz="1400" dirty="0" err="1"/>
              <a:t>вакансія</a:t>
            </a:r>
            <a:r>
              <a:rPr lang="ru-RU" sz="1400" dirty="0"/>
              <a:t> без </a:t>
            </a:r>
            <a:r>
              <a:rPr lang="ru-RU" sz="1400" dirty="0" err="1"/>
              <a:t>якогось</a:t>
            </a:r>
            <a:r>
              <a:rPr lang="ru-RU" sz="1400" dirty="0"/>
              <a:t> </a:t>
            </a:r>
            <a:r>
              <a:rPr lang="ru-RU" sz="1400" dirty="0" err="1"/>
              <a:t>унікального</a:t>
            </a:r>
            <a:r>
              <a:rPr lang="ru-RU" sz="1400" dirty="0"/>
              <a:t> набору </a:t>
            </a:r>
            <a:r>
              <a:rPr lang="ru-RU" sz="1400" dirty="0" err="1"/>
              <a:t>скілів</a:t>
            </a:r>
            <a:r>
              <a:rPr lang="ru-RU" sz="1400" dirty="0"/>
              <a:t>. А </a:t>
            </a:r>
            <a:r>
              <a:rPr lang="ru-RU" sz="1400" dirty="0" err="1"/>
              <a:t>що</a:t>
            </a:r>
            <a:r>
              <a:rPr lang="ru-RU" sz="1400" dirty="0"/>
              <a:t> </a:t>
            </a:r>
            <a:r>
              <a:rPr lang="ru-RU" sz="1400" dirty="0" err="1"/>
              <a:t>робити</a:t>
            </a:r>
            <a:r>
              <a:rPr lang="ru-RU" sz="1400" dirty="0"/>
              <a:t>, коли </a:t>
            </a:r>
            <a:r>
              <a:rPr lang="ru-RU" sz="1400" dirty="0" err="1"/>
              <a:t>ти</a:t>
            </a:r>
            <a:r>
              <a:rPr lang="ru-RU" sz="1400" dirty="0"/>
              <a:t> прекрасно </a:t>
            </a:r>
            <a:r>
              <a:rPr lang="ru-RU" sz="1400" dirty="0" err="1"/>
              <a:t>розумієш</a:t>
            </a:r>
            <a:r>
              <a:rPr lang="ru-RU" sz="1400" dirty="0"/>
              <a:t>: той кандидат, </a:t>
            </a:r>
            <a:r>
              <a:rPr lang="ru-RU" sz="1400" dirty="0" err="1"/>
              <a:t>якого</a:t>
            </a:r>
            <a:r>
              <a:rPr lang="ru-RU" sz="1400" dirty="0"/>
              <a:t> </a:t>
            </a:r>
            <a:r>
              <a:rPr lang="ru-RU" sz="1400" dirty="0" err="1"/>
              <a:t>тільки</a:t>
            </a:r>
            <a:r>
              <a:rPr lang="ru-RU" sz="1400" dirty="0"/>
              <a:t>-но </a:t>
            </a:r>
            <a:r>
              <a:rPr lang="ru-RU" sz="1400" dirty="0" err="1"/>
              <a:t>розглянули</a:t>
            </a:r>
            <a:r>
              <a:rPr lang="ru-RU" sz="1400" dirty="0"/>
              <a:t> і сказали «</a:t>
            </a:r>
            <a:r>
              <a:rPr lang="ru-RU" sz="1400" dirty="0" err="1"/>
              <a:t>хочемо</a:t>
            </a:r>
            <a:r>
              <a:rPr lang="ru-RU" sz="1400" dirty="0"/>
              <a:t> </a:t>
            </a:r>
            <a:r>
              <a:rPr lang="ru-RU" sz="1400" dirty="0" err="1"/>
              <a:t>ще</a:t>
            </a:r>
            <a:r>
              <a:rPr lang="ru-RU" sz="1400" dirty="0"/>
              <a:t>», — </a:t>
            </a:r>
            <a:r>
              <a:rPr lang="ru-RU" sz="1400" dirty="0" err="1"/>
              <a:t>найкращий</a:t>
            </a:r>
            <a:r>
              <a:rPr lang="ru-RU" sz="1400" dirty="0"/>
              <a:t> </a:t>
            </a:r>
            <a:r>
              <a:rPr lang="ru-RU" sz="1400" dirty="0" err="1"/>
              <a:t>варіант</a:t>
            </a:r>
            <a:r>
              <a:rPr lang="ru-RU" sz="1400" dirty="0"/>
              <a:t> на той момент, і </a:t>
            </a:r>
            <a:r>
              <a:rPr lang="ru-RU" sz="1400" dirty="0" err="1"/>
              <a:t>іншого</a:t>
            </a:r>
            <a:r>
              <a:rPr lang="ru-RU" sz="1400" dirty="0"/>
              <a:t> </a:t>
            </a:r>
            <a:r>
              <a:rPr lang="ru-RU" sz="1400" dirty="0" err="1"/>
              <a:t>найближчим</a:t>
            </a:r>
            <a:r>
              <a:rPr lang="ru-RU" sz="1400" dirty="0"/>
              <a:t> часом не буде? </a:t>
            </a:r>
            <a:r>
              <a:rPr lang="ru-RU" sz="1400" dirty="0" err="1"/>
              <a:t>Ти</a:t>
            </a:r>
            <a:r>
              <a:rPr lang="ru-RU" sz="1400" dirty="0"/>
              <a:t> </a:t>
            </a:r>
            <a:r>
              <a:rPr lang="ru-RU" sz="1400" dirty="0" err="1"/>
              <a:t>йдеш</a:t>
            </a:r>
            <a:r>
              <a:rPr lang="ru-RU" sz="1400" dirty="0"/>
              <a:t> до </a:t>
            </a:r>
            <a:r>
              <a:rPr lang="ru-RU" sz="1400" dirty="0" err="1"/>
              <a:t>ПМа</a:t>
            </a:r>
            <a:r>
              <a:rPr lang="ru-RU" sz="1400" dirty="0"/>
              <a:t> </a:t>
            </a:r>
            <a:r>
              <a:rPr lang="ru-RU" sz="1400" dirty="0" err="1"/>
              <a:t>або</a:t>
            </a:r>
            <a:r>
              <a:rPr lang="ru-RU" sz="1400" dirty="0"/>
              <a:t> </a:t>
            </a:r>
            <a:r>
              <a:rPr lang="ru-RU" sz="1400" dirty="0" err="1"/>
              <a:t>керівника</a:t>
            </a:r>
            <a:r>
              <a:rPr lang="ru-RU" sz="1400" dirty="0"/>
              <a:t> </a:t>
            </a:r>
            <a:r>
              <a:rPr lang="ru-RU" sz="1400" dirty="0" err="1"/>
              <a:t>відділу</a:t>
            </a:r>
            <a:r>
              <a:rPr lang="ru-RU" sz="1400" dirty="0"/>
              <a:t> і </a:t>
            </a:r>
            <a:r>
              <a:rPr lang="ru-RU" sz="1400" dirty="0" err="1"/>
              <a:t>пояснюєш</a:t>
            </a:r>
            <a:r>
              <a:rPr lang="ru-RU" sz="1400" dirty="0"/>
              <a:t>, </a:t>
            </a:r>
            <a:r>
              <a:rPr lang="ru-RU" sz="1400" dirty="0" err="1"/>
              <a:t>запевняєш</a:t>
            </a:r>
            <a:r>
              <a:rPr lang="ru-RU" sz="1400" dirty="0"/>
              <a:t>. Є </a:t>
            </a:r>
            <a:r>
              <a:rPr lang="ru-RU" sz="1400" dirty="0" err="1"/>
              <a:t>таке</a:t>
            </a:r>
            <a:r>
              <a:rPr lang="ru-RU" sz="1400" dirty="0"/>
              <a:t> </a:t>
            </a:r>
            <a:r>
              <a:rPr lang="ru-RU" sz="1400" dirty="0" err="1"/>
              <a:t>чудове</a:t>
            </a:r>
            <a:r>
              <a:rPr lang="ru-RU" sz="1400" dirty="0"/>
              <a:t> </a:t>
            </a:r>
            <a:r>
              <a:rPr lang="ru-RU" sz="1400" dirty="0" err="1"/>
              <a:t>англійське</a:t>
            </a:r>
            <a:r>
              <a:rPr lang="ru-RU" sz="1400" dirty="0"/>
              <a:t> слово </a:t>
            </a:r>
            <a:r>
              <a:rPr lang="ru-RU" sz="1400" dirty="0" err="1"/>
              <a:t>educate</a:t>
            </a:r>
            <a:r>
              <a:rPr lang="ru-RU" sz="1400" dirty="0"/>
              <a:t> — от </a:t>
            </a:r>
            <a:r>
              <a:rPr lang="ru-RU" sz="1400" dirty="0" err="1"/>
              <a:t>воно</a:t>
            </a:r>
            <a:r>
              <a:rPr lang="ru-RU" sz="1400" dirty="0"/>
              <a:t> </a:t>
            </a:r>
            <a:r>
              <a:rPr lang="ru-RU" sz="1400" dirty="0" err="1"/>
              <a:t>дуже</a:t>
            </a:r>
            <a:r>
              <a:rPr lang="ru-RU" sz="1400" dirty="0"/>
              <a:t> </a:t>
            </a:r>
            <a:r>
              <a:rPr lang="ru-RU" sz="1400" dirty="0" err="1"/>
              <a:t>близько</a:t>
            </a:r>
            <a:r>
              <a:rPr lang="ru-RU" sz="1400" dirty="0"/>
              <a:t> </a:t>
            </a:r>
            <a:r>
              <a:rPr lang="ru-RU" sz="1400" dirty="0" err="1"/>
              <a:t>характеризує</a:t>
            </a:r>
            <a:r>
              <a:rPr lang="ru-RU" sz="1400" dirty="0"/>
              <a:t> </a:t>
            </a:r>
            <a:r>
              <a:rPr lang="ru-RU" sz="1400" dirty="0" err="1"/>
              <a:t>дії</a:t>
            </a:r>
            <a:r>
              <a:rPr lang="ru-RU" sz="1400" dirty="0"/>
              <a:t> рекрутера в таких </a:t>
            </a:r>
            <a:r>
              <a:rPr lang="ru-RU" sz="1400" dirty="0" err="1"/>
              <a:t>умовах</a:t>
            </a:r>
            <a:r>
              <a:rPr lang="ru-RU" sz="1400" dirty="0"/>
              <a:t>.</a:t>
            </a:r>
          </a:p>
          <a:p>
            <a:r>
              <a:rPr lang="ru-RU" sz="1400" dirty="0"/>
              <a:t>Але </a:t>
            </a:r>
            <a:r>
              <a:rPr lang="ru-RU" sz="1400" dirty="0" err="1"/>
              <a:t>основна</a:t>
            </a:r>
            <a:r>
              <a:rPr lang="ru-RU" sz="1400" dirty="0"/>
              <a:t> </a:t>
            </a:r>
            <a:r>
              <a:rPr lang="ru-RU" sz="1400" dirty="0" err="1"/>
              <a:t>частина</a:t>
            </a:r>
            <a:r>
              <a:rPr lang="ru-RU" sz="1400" dirty="0"/>
              <a:t> </a:t>
            </a:r>
            <a:r>
              <a:rPr lang="ru-RU" sz="1400" dirty="0" err="1"/>
              <a:t>співбесід</a:t>
            </a:r>
            <a:r>
              <a:rPr lang="ru-RU" sz="1400" dirty="0"/>
              <a:t> </a:t>
            </a:r>
            <a:r>
              <a:rPr lang="ru-RU" sz="1400" dirty="0" err="1"/>
              <a:t>іде</a:t>
            </a:r>
            <a:r>
              <a:rPr lang="ru-RU" sz="1400" dirty="0"/>
              <a:t> з </a:t>
            </a:r>
            <a:r>
              <a:rPr lang="ru-RU" sz="1400" dirty="0" err="1"/>
              <a:t>певною</a:t>
            </a:r>
            <a:r>
              <a:rPr lang="ru-RU" sz="1400" dirty="0"/>
              <a:t> </a:t>
            </a:r>
            <a:r>
              <a:rPr lang="ru-RU" sz="1400" dirty="0" err="1"/>
              <a:t>конкуренцією</a:t>
            </a:r>
            <a:r>
              <a:rPr lang="ru-RU" sz="1400" dirty="0"/>
              <a:t> </a:t>
            </a:r>
            <a:r>
              <a:rPr lang="ru-RU" sz="1400" dirty="0" err="1"/>
              <a:t>серед</a:t>
            </a:r>
            <a:r>
              <a:rPr lang="ru-RU" sz="1400" dirty="0"/>
              <a:t> тих, кого на </a:t>
            </a:r>
            <a:r>
              <a:rPr lang="ru-RU" sz="1400" dirty="0" err="1"/>
              <a:t>неї</a:t>
            </a:r>
            <a:r>
              <a:rPr lang="ru-RU" sz="1400" dirty="0"/>
              <a:t> </a:t>
            </a:r>
            <a:r>
              <a:rPr lang="ru-RU" sz="1400" dirty="0" err="1"/>
              <a:t>запрошують</a:t>
            </a:r>
            <a:r>
              <a:rPr lang="ru-RU" sz="1400" dirty="0"/>
              <a:t>. Тому </a:t>
            </a:r>
            <a:r>
              <a:rPr lang="ru-RU" sz="1400" dirty="0" err="1"/>
              <a:t>фідбек</a:t>
            </a:r>
            <a:r>
              <a:rPr lang="ru-RU" sz="1400" dirty="0"/>
              <a:t> </a:t>
            </a:r>
            <a:r>
              <a:rPr lang="ru-RU" sz="1400" dirty="0" err="1"/>
              <a:t>зазвичай</a:t>
            </a:r>
            <a:r>
              <a:rPr lang="ru-RU" sz="1400" dirty="0"/>
              <a:t> </a:t>
            </a:r>
            <a:r>
              <a:rPr lang="ru-RU" sz="1400" dirty="0" err="1"/>
              <a:t>можна</a:t>
            </a:r>
            <a:r>
              <a:rPr lang="ru-RU" sz="1400" dirty="0"/>
              <a:t> </a:t>
            </a:r>
            <a:r>
              <a:rPr lang="ru-RU" sz="1400" dirty="0" err="1"/>
              <a:t>дати</a:t>
            </a:r>
            <a:r>
              <a:rPr lang="ru-RU" sz="1400" dirty="0"/>
              <a:t> </a:t>
            </a:r>
            <a:r>
              <a:rPr lang="ru-RU" sz="1400" dirty="0" err="1"/>
              <a:t>тільки</a:t>
            </a:r>
            <a:r>
              <a:rPr lang="ru-RU" sz="1400" dirty="0"/>
              <a:t> </a:t>
            </a:r>
            <a:r>
              <a:rPr lang="ru-RU" sz="1400" dirty="0" err="1"/>
              <a:t>після</a:t>
            </a:r>
            <a:r>
              <a:rPr lang="ru-RU" sz="1400" dirty="0"/>
              <a:t> </a:t>
            </a:r>
            <a:r>
              <a:rPr lang="ru-RU" sz="1400" dirty="0" err="1"/>
              <a:t>закінчення</a:t>
            </a:r>
            <a:r>
              <a:rPr lang="ru-RU" sz="1400" dirty="0"/>
              <a:t> </a:t>
            </a:r>
            <a:r>
              <a:rPr lang="ru-RU" sz="1400" dirty="0" err="1"/>
              <a:t>всіх</a:t>
            </a:r>
            <a:r>
              <a:rPr lang="ru-RU" sz="1400" dirty="0"/>
              <a:t> </a:t>
            </a:r>
            <a:r>
              <a:rPr lang="ru-RU" sz="1400" dirty="0" err="1"/>
              <a:t>інтерв’ю</a:t>
            </a:r>
            <a:r>
              <a:rPr lang="ru-RU" sz="1400" dirty="0"/>
              <a:t>. І то </a:t>
            </a:r>
            <a:r>
              <a:rPr lang="ru-RU" sz="1400" dirty="0" err="1"/>
              <a:t>буває</a:t>
            </a:r>
            <a:r>
              <a:rPr lang="ru-RU" sz="1400" dirty="0"/>
              <a:t>, </a:t>
            </a:r>
            <a:r>
              <a:rPr lang="ru-RU" sz="1400" dirty="0" err="1"/>
              <a:t>що</a:t>
            </a:r>
            <a:r>
              <a:rPr lang="ru-RU" sz="1400" dirty="0"/>
              <a:t> </a:t>
            </a:r>
            <a:r>
              <a:rPr lang="ru-RU" sz="1400" dirty="0" err="1"/>
              <a:t>інтерв’юери</a:t>
            </a:r>
            <a:r>
              <a:rPr lang="ru-RU" sz="1400" dirty="0"/>
              <a:t> </a:t>
            </a:r>
            <a:r>
              <a:rPr lang="ru-RU" sz="1400" dirty="0" err="1"/>
              <a:t>беруть</a:t>
            </a:r>
            <a:r>
              <a:rPr lang="ru-RU" sz="1400" dirty="0"/>
              <a:t> паузу на один-два </a:t>
            </a:r>
            <a:r>
              <a:rPr lang="ru-RU" sz="1400" dirty="0" err="1"/>
              <a:t>дні</a:t>
            </a:r>
            <a:r>
              <a:rPr lang="ru-RU" sz="1400" dirty="0"/>
              <a:t>, </a:t>
            </a:r>
            <a:r>
              <a:rPr lang="ru-RU" sz="1400" dirty="0" err="1"/>
              <a:t>щоб</a:t>
            </a:r>
            <a:r>
              <a:rPr lang="ru-RU" sz="1400" dirty="0"/>
              <a:t> </a:t>
            </a:r>
            <a:r>
              <a:rPr lang="ru-RU" sz="1400" dirty="0" err="1"/>
              <a:t>прийняти</a:t>
            </a:r>
            <a:r>
              <a:rPr lang="ru-RU" sz="1400" dirty="0"/>
              <a:t> </a:t>
            </a:r>
            <a:r>
              <a:rPr lang="ru-RU" sz="1400" dirty="0" err="1"/>
              <a:t>рішення</a:t>
            </a:r>
            <a:r>
              <a:rPr lang="ru-RU" sz="1400" dirty="0"/>
              <a:t>. </a:t>
            </a:r>
            <a:r>
              <a:rPr lang="ru-RU" sz="1400" dirty="0" err="1"/>
              <a:t>Однак</a:t>
            </a:r>
            <a:r>
              <a:rPr lang="ru-RU" sz="1400" dirty="0"/>
              <a:t> </a:t>
            </a:r>
            <a:r>
              <a:rPr lang="ru-RU" sz="1400" dirty="0" err="1"/>
              <a:t>буває</a:t>
            </a:r>
            <a:r>
              <a:rPr lang="ru-RU" sz="1400" dirty="0"/>
              <a:t> так, </a:t>
            </a:r>
            <a:r>
              <a:rPr lang="ru-RU" sz="1400" dirty="0" err="1"/>
              <a:t>що</a:t>
            </a:r>
            <a:r>
              <a:rPr lang="ru-RU" sz="1400" dirty="0"/>
              <a:t> кандидат з </a:t>
            </a:r>
            <a:r>
              <a:rPr lang="ru-RU" sz="1400" dirty="0" err="1"/>
              <a:t>якихось</a:t>
            </a:r>
            <a:r>
              <a:rPr lang="ru-RU" sz="1400" dirty="0"/>
              <a:t> причин не </a:t>
            </a:r>
            <a:r>
              <a:rPr lang="ru-RU" sz="1400" dirty="0" err="1"/>
              <a:t>підходить</a:t>
            </a:r>
            <a:r>
              <a:rPr lang="ru-RU" sz="1400" dirty="0"/>
              <a:t>. На перший </a:t>
            </a:r>
            <a:r>
              <a:rPr lang="ru-RU" sz="1400" dirty="0" err="1"/>
              <a:t>погляд</a:t>
            </a:r>
            <a:r>
              <a:rPr lang="ru-RU" sz="1400" dirty="0"/>
              <a:t>. Але </a:t>
            </a:r>
            <a:r>
              <a:rPr lang="ru-RU" sz="1400" dirty="0" err="1"/>
              <a:t>потім</a:t>
            </a:r>
            <a:r>
              <a:rPr lang="ru-RU" sz="1400" dirty="0"/>
              <a:t>, </a:t>
            </a:r>
            <a:r>
              <a:rPr lang="ru-RU" sz="1400" dirty="0" err="1"/>
              <a:t>після</a:t>
            </a:r>
            <a:r>
              <a:rPr lang="ru-RU" sz="1400" dirty="0"/>
              <a:t> низки </a:t>
            </a:r>
            <a:r>
              <a:rPr lang="ru-RU" sz="1400" dirty="0" err="1"/>
              <a:t>співбесід</a:t>
            </a:r>
            <a:r>
              <a:rPr lang="ru-RU" sz="1400" dirty="0"/>
              <a:t>, </a:t>
            </a:r>
            <a:r>
              <a:rPr lang="ru-RU" sz="1400" dirty="0" err="1"/>
              <a:t>виявляється</a:t>
            </a:r>
            <a:r>
              <a:rPr lang="ru-RU" sz="1400" dirty="0"/>
              <a:t>, </a:t>
            </a:r>
            <a:r>
              <a:rPr lang="ru-RU" sz="1400" dirty="0" err="1"/>
              <a:t>що</a:t>
            </a:r>
            <a:r>
              <a:rPr lang="ru-RU" sz="1400" dirty="0"/>
              <a:t> </a:t>
            </a:r>
            <a:r>
              <a:rPr lang="ru-RU" sz="1400" dirty="0" err="1"/>
              <a:t>він</a:t>
            </a:r>
            <a:r>
              <a:rPr lang="ru-RU" sz="1400" dirty="0"/>
              <a:t> не </a:t>
            </a:r>
            <a:r>
              <a:rPr lang="ru-RU" sz="1400" dirty="0" err="1"/>
              <a:t>такий</a:t>
            </a:r>
            <a:r>
              <a:rPr lang="ru-RU" sz="1400" dirty="0"/>
              <a:t> </a:t>
            </a:r>
            <a:r>
              <a:rPr lang="ru-RU" sz="1400" dirty="0" err="1"/>
              <a:t>вже</a:t>
            </a:r>
            <a:r>
              <a:rPr lang="ru-RU" sz="1400" dirty="0"/>
              <a:t> й </a:t>
            </a:r>
            <a:r>
              <a:rPr lang="ru-RU" sz="1400" dirty="0" err="1"/>
              <a:t>непідходящий</a:t>
            </a:r>
            <a:r>
              <a:rPr lang="ru-RU" sz="1400" dirty="0"/>
              <a:t> ☺ Тому не </a:t>
            </a:r>
            <a:r>
              <a:rPr lang="ru-RU" sz="1400" dirty="0" err="1"/>
              <a:t>поспішайте</a:t>
            </a:r>
            <a:r>
              <a:rPr lang="ru-RU" sz="1400" dirty="0"/>
              <a:t> </a:t>
            </a:r>
            <a:r>
              <a:rPr lang="ru-RU" sz="1400" dirty="0" err="1"/>
              <a:t>давати</a:t>
            </a:r>
            <a:r>
              <a:rPr lang="ru-RU" sz="1400" dirty="0"/>
              <a:t> </a:t>
            </a:r>
            <a:r>
              <a:rPr lang="ru-RU" sz="1400" dirty="0" err="1"/>
              <a:t>негативний</a:t>
            </a:r>
            <a:r>
              <a:rPr lang="ru-RU" sz="1400" dirty="0"/>
              <a:t> </a:t>
            </a:r>
            <a:r>
              <a:rPr lang="ru-RU" sz="1400" dirty="0" err="1"/>
              <a:t>фідбек</a:t>
            </a:r>
            <a:r>
              <a:rPr lang="ru-RU" sz="1400" dirty="0"/>
              <a:t>, </a:t>
            </a:r>
            <a:r>
              <a:rPr lang="ru-RU" sz="1400" dirty="0" err="1"/>
              <a:t>бо</a:t>
            </a:r>
            <a:r>
              <a:rPr lang="ru-RU" sz="1400" dirty="0"/>
              <a:t>, </a:t>
            </a:r>
            <a:r>
              <a:rPr lang="ru-RU" sz="1400" dirty="0" err="1"/>
              <a:t>можливо</a:t>
            </a:r>
            <a:r>
              <a:rPr lang="ru-RU" sz="1400" dirty="0"/>
              <a:t>, за </a:t>
            </a:r>
            <a:r>
              <a:rPr lang="ru-RU" sz="1400" dirty="0" err="1"/>
              <a:t>тиждень</a:t>
            </a:r>
            <a:r>
              <a:rPr lang="ru-RU" sz="1400" dirty="0"/>
              <a:t> </a:t>
            </a:r>
            <a:r>
              <a:rPr lang="ru-RU" sz="1400" dirty="0" err="1"/>
              <a:t>тобі</a:t>
            </a:r>
            <a:r>
              <a:rPr lang="ru-RU" sz="1400" dirty="0"/>
              <a:t> </a:t>
            </a:r>
            <a:r>
              <a:rPr lang="ru-RU" sz="1400" dirty="0" err="1"/>
              <a:t>доведеться</a:t>
            </a:r>
            <a:r>
              <a:rPr lang="ru-RU" sz="1400" dirty="0"/>
              <a:t> </a:t>
            </a:r>
            <a:r>
              <a:rPr lang="ru-RU" sz="1400" dirty="0" err="1"/>
              <a:t>знову</a:t>
            </a:r>
            <a:r>
              <a:rPr lang="ru-RU" sz="1400" dirty="0"/>
              <a:t> </a:t>
            </a:r>
            <a:r>
              <a:rPr lang="ru-RU" sz="1400" dirty="0" err="1"/>
              <a:t>писати</a:t>
            </a:r>
            <a:r>
              <a:rPr lang="ru-RU" sz="1400" dirty="0"/>
              <a:t> тому </a:t>
            </a:r>
            <a:r>
              <a:rPr lang="ru-RU" sz="1400" dirty="0" err="1"/>
              <a:t>кандидатові</a:t>
            </a:r>
            <a:r>
              <a:rPr lang="ru-RU" sz="1400" dirty="0"/>
              <a:t> і </a:t>
            </a:r>
            <a:r>
              <a:rPr lang="ru-RU" sz="1400" dirty="0" err="1"/>
              <a:t>запрошувати</a:t>
            </a:r>
            <a:r>
              <a:rPr lang="ru-RU" sz="1400" dirty="0"/>
              <a:t> на </a:t>
            </a:r>
            <a:r>
              <a:rPr lang="ru-RU" sz="1400" dirty="0" err="1"/>
              <a:t>job</a:t>
            </a:r>
            <a:r>
              <a:rPr lang="ru-RU" sz="1400" dirty="0"/>
              <a:t> </a:t>
            </a:r>
            <a:r>
              <a:rPr lang="ru-RU" sz="1400" dirty="0" err="1"/>
              <a:t>offer</a:t>
            </a:r>
            <a:r>
              <a:rPr lang="ru-RU" sz="1400" dirty="0"/>
              <a:t>. </a:t>
            </a:r>
            <a:r>
              <a:rPr lang="ru-RU" sz="1400" dirty="0" err="1"/>
              <a:t>Досвідчений</a:t>
            </a:r>
            <a:r>
              <a:rPr lang="ru-RU" sz="1400" dirty="0"/>
              <a:t> рекрутер в таких </a:t>
            </a:r>
            <a:r>
              <a:rPr lang="ru-RU" sz="1400" dirty="0" err="1"/>
              <a:t>випадках</a:t>
            </a:r>
            <a:r>
              <a:rPr lang="ru-RU" sz="1400" dirty="0"/>
              <a:t> </a:t>
            </a:r>
            <a:r>
              <a:rPr lang="ru-RU" sz="1400" dirty="0" err="1"/>
              <a:t>залишить</a:t>
            </a:r>
            <a:r>
              <a:rPr lang="ru-RU" sz="1400" dirty="0"/>
              <a:t> </a:t>
            </a:r>
            <a:r>
              <a:rPr lang="ru-RU" sz="1400" dirty="0" err="1"/>
              <a:t>простір</a:t>
            </a:r>
            <a:r>
              <a:rPr lang="ru-RU" sz="1400" dirty="0"/>
              <a:t> для маневру і </a:t>
            </a:r>
            <a:r>
              <a:rPr lang="ru-RU" sz="1400" dirty="0" err="1"/>
              <a:t>скаже</a:t>
            </a:r>
            <a:r>
              <a:rPr lang="ru-RU" sz="1400" dirty="0"/>
              <a:t> </a:t>
            </a:r>
            <a:r>
              <a:rPr lang="ru-RU" sz="1400" dirty="0" err="1"/>
              <a:t>кандидатові</a:t>
            </a:r>
            <a:r>
              <a:rPr lang="ru-RU" sz="1400" dirty="0"/>
              <a:t>, </a:t>
            </a:r>
            <a:r>
              <a:rPr lang="ru-RU" sz="1400" dirty="0" err="1"/>
              <a:t>що</a:t>
            </a:r>
            <a:r>
              <a:rPr lang="ru-RU" sz="1400" dirty="0"/>
              <a:t> все </a:t>
            </a:r>
            <a:r>
              <a:rPr lang="ru-RU" sz="1400" dirty="0" err="1"/>
              <a:t>пройшло</a:t>
            </a:r>
            <a:r>
              <a:rPr lang="ru-RU" sz="1400" dirty="0"/>
              <a:t> </a:t>
            </a:r>
            <a:r>
              <a:rPr lang="ru-RU" sz="1400" dirty="0" err="1"/>
              <a:t>більш-менш</a:t>
            </a:r>
            <a:r>
              <a:rPr lang="ru-RU" sz="1400" dirty="0"/>
              <a:t> нормально, але не </a:t>
            </a:r>
            <a:r>
              <a:rPr lang="ru-RU" sz="1400" dirty="0" err="1"/>
              <a:t>блискуче</a:t>
            </a:r>
            <a:r>
              <a:rPr lang="ru-RU" sz="1400" dirty="0"/>
              <a:t>, а тому треба </a:t>
            </a:r>
            <a:r>
              <a:rPr lang="ru-RU" sz="1400" dirty="0" err="1"/>
              <a:t>подивитися</a:t>
            </a:r>
            <a:r>
              <a:rPr lang="ru-RU" sz="1400" dirty="0"/>
              <a:t> на </a:t>
            </a:r>
            <a:r>
              <a:rPr lang="ru-RU" sz="1400" dirty="0" err="1"/>
              <a:t>інших</a:t>
            </a:r>
            <a:r>
              <a:rPr lang="ru-RU" sz="1400" dirty="0"/>
              <a:t> </a:t>
            </a:r>
            <a:r>
              <a:rPr lang="ru-RU" sz="1400" dirty="0" err="1"/>
              <a:t>претендентів</a:t>
            </a:r>
            <a:r>
              <a:rPr lang="ru-RU" sz="1400" dirty="0"/>
              <a:t>. І </a:t>
            </a:r>
            <a:r>
              <a:rPr lang="ru-RU" sz="1400" dirty="0" err="1"/>
              <a:t>це</a:t>
            </a:r>
            <a:r>
              <a:rPr lang="ru-RU" sz="1400" dirty="0"/>
              <a:t> буде правда.</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22897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dirty="0" err="1"/>
              <a:t>Важливий</a:t>
            </a:r>
            <a:r>
              <a:rPr lang="ru-RU" sz="1400" dirty="0"/>
              <a:t> момент: </a:t>
            </a:r>
            <a:r>
              <a:rPr lang="ru-RU" sz="1400" dirty="0" err="1"/>
              <a:t>навіть</a:t>
            </a:r>
            <a:r>
              <a:rPr lang="ru-RU" sz="1400" dirty="0"/>
              <a:t> в </a:t>
            </a:r>
            <a:r>
              <a:rPr lang="ru-RU" sz="1400" dirty="0" err="1"/>
              <a:t>цій</a:t>
            </a:r>
            <a:r>
              <a:rPr lang="ru-RU" sz="1400" dirty="0"/>
              <a:t> </a:t>
            </a:r>
            <a:r>
              <a:rPr lang="ru-RU" sz="1400" dirty="0" err="1"/>
              <a:t>ситуації</a:t>
            </a:r>
            <a:r>
              <a:rPr lang="ru-RU" sz="1400" dirty="0"/>
              <a:t> рекрутер </a:t>
            </a:r>
            <a:r>
              <a:rPr lang="ru-RU" sz="1400" dirty="0" err="1"/>
              <a:t>має</a:t>
            </a:r>
            <a:r>
              <a:rPr lang="ru-RU" sz="1400" dirty="0"/>
              <a:t> </a:t>
            </a:r>
            <a:r>
              <a:rPr lang="ru-RU" sz="1400" dirty="0" err="1"/>
              <a:t>дати</a:t>
            </a:r>
            <a:r>
              <a:rPr lang="ru-RU" sz="1400" dirty="0"/>
              <a:t> кандидату </a:t>
            </a:r>
            <a:r>
              <a:rPr lang="ru-RU" sz="1400" dirty="0" err="1"/>
              <a:t>певну</a:t>
            </a:r>
            <a:r>
              <a:rPr lang="ru-RU" sz="1400" dirty="0"/>
              <a:t> </a:t>
            </a:r>
            <a:r>
              <a:rPr lang="ru-RU" sz="1400" dirty="0" err="1"/>
              <a:t>більш-менш</a:t>
            </a:r>
            <a:r>
              <a:rPr lang="ru-RU" sz="1400" dirty="0"/>
              <a:t> </a:t>
            </a:r>
            <a:r>
              <a:rPr lang="ru-RU" sz="1400" dirty="0" err="1"/>
              <a:t>точну</a:t>
            </a:r>
            <a:r>
              <a:rPr lang="ru-RU" sz="1400" dirty="0"/>
              <a:t> дату </a:t>
            </a:r>
            <a:r>
              <a:rPr lang="ru-RU" sz="1400" dirty="0" err="1"/>
              <a:t>відповіді</a:t>
            </a:r>
            <a:r>
              <a:rPr lang="ru-RU" sz="1400" dirty="0"/>
              <a:t>, як от «за </a:t>
            </a:r>
            <a:r>
              <a:rPr lang="ru-RU" sz="1400" dirty="0" err="1"/>
              <a:t>добу</a:t>
            </a:r>
            <a:r>
              <a:rPr lang="ru-RU" sz="1400" dirty="0"/>
              <a:t>», «в </a:t>
            </a:r>
            <a:r>
              <a:rPr lang="ru-RU" sz="1400" dirty="0" err="1"/>
              <a:t>кінці</a:t>
            </a:r>
            <a:r>
              <a:rPr lang="ru-RU" sz="1400" dirty="0"/>
              <a:t> </a:t>
            </a:r>
            <a:r>
              <a:rPr lang="ru-RU" sz="1400" dirty="0" err="1"/>
              <a:t>тижня</a:t>
            </a:r>
            <a:r>
              <a:rPr lang="ru-RU" sz="1400" dirty="0"/>
              <a:t>» і </a:t>
            </a:r>
            <a:r>
              <a:rPr lang="ru-RU" sz="1400" dirty="0" err="1"/>
              <a:t>обов’язково</a:t>
            </a:r>
            <a:r>
              <a:rPr lang="ru-RU" sz="1400" dirty="0"/>
              <a:t> (!!!) </a:t>
            </a:r>
            <a:r>
              <a:rPr lang="ru-RU" sz="1400" dirty="0" err="1"/>
              <a:t>проконтактувати</a:t>
            </a:r>
            <a:r>
              <a:rPr lang="ru-RU" sz="1400" dirty="0"/>
              <a:t> </a:t>
            </a:r>
            <a:r>
              <a:rPr lang="ru-RU" sz="1400" dirty="0" err="1"/>
              <a:t>його</a:t>
            </a:r>
            <a:r>
              <a:rPr lang="ru-RU" sz="1400" dirty="0"/>
              <a:t> в той день. Кандидат </a:t>
            </a:r>
            <a:r>
              <a:rPr lang="ru-RU" sz="1400" dirty="0" err="1"/>
              <a:t>може</a:t>
            </a:r>
            <a:r>
              <a:rPr lang="ru-RU" sz="1400" dirty="0"/>
              <a:t> забути про твою </a:t>
            </a:r>
            <a:r>
              <a:rPr lang="ru-RU" sz="1400" dirty="0" err="1"/>
              <a:t>обіцянку</a:t>
            </a:r>
            <a:r>
              <a:rPr lang="ru-RU" sz="1400" dirty="0"/>
              <a:t>, але </a:t>
            </a:r>
            <a:r>
              <a:rPr lang="ru-RU" sz="1400" dirty="0" err="1"/>
              <a:t>ти</a:t>
            </a:r>
            <a:r>
              <a:rPr lang="ru-RU" sz="1400" dirty="0"/>
              <a:t> як рекрутер </a:t>
            </a:r>
            <a:r>
              <a:rPr lang="ru-RU" sz="1400" dirty="0" err="1"/>
              <a:t>зобов’язаний</a:t>
            </a:r>
            <a:r>
              <a:rPr lang="ru-RU" sz="1400" dirty="0"/>
              <a:t> </a:t>
            </a:r>
            <a:r>
              <a:rPr lang="ru-RU" sz="1400" dirty="0" err="1"/>
              <a:t>її</a:t>
            </a:r>
            <a:r>
              <a:rPr lang="ru-RU" sz="1400" dirty="0"/>
              <a:t> </a:t>
            </a:r>
            <a:r>
              <a:rPr lang="ru-RU" sz="1400" dirty="0" err="1"/>
              <a:t>дотримати</a:t>
            </a:r>
            <a:r>
              <a:rPr lang="ru-RU" sz="1400" dirty="0"/>
              <a:t>. На таких, </a:t>
            </a:r>
            <a:r>
              <a:rPr lang="ru-RU" sz="1400" dirty="0" err="1"/>
              <a:t>здавалося</a:t>
            </a:r>
            <a:r>
              <a:rPr lang="ru-RU" sz="1400" dirty="0"/>
              <a:t> б, </a:t>
            </a:r>
            <a:r>
              <a:rPr lang="ru-RU" sz="1400" dirty="0" err="1"/>
              <a:t>дрібницях</a:t>
            </a:r>
            <a:r>
              <a:rPr lang="ru-RU" sz="1400" dirty="0"/>
              <a:t> і </a:t>
            </a:r>
            <a:r>
              <a:rPr lang="ru-RU" sz="1400" dirty="0" err="1"/>
              <a:t>ґрунтується</a:t>
            </a:r>
            <a:r>
              <a:rPr lang="ru-RU" sz="1400" dirty="0"/>
              <a:t> </a:t>
            </a:r>
            <a:r>
              <a:rPr lang="ru-RU" sz="1400" dirty="0" err="1"/>
              <a:t>довіра</a:t>
            </a:r>
            <a:r>
              <a:rPr lang="ru-RU" sz="1400" dirty="0"/>
              <a:t>.</a:t>
            </a:r>
          </a:p>
          <a:p>
            <a:r>
              <a:rPr lang="ru-RU" sz="1400" b="1" dirty="0" err="1"/>
              <a:t>Замість</a:t>
            </a:r>
            <a:r>
              <a:rPr lang="ru-RU" sz="1400" b="1" dirty="0"/>
              <a:t> </a:t>
            </a:r>
            <a:r>
              <a:rPr lang="ru-RU" sz="1400" b="1" dirty="0" err="1"/>
              <a:t>висновків</a:t>
            </a:r>
            <a:endParaRPr lang="ru-RU" sz="1400" b="1" dirty="0"/>
          </a:p>
          <a:p>
            <a:r>
              <a:rPr lang="ru-RU" sz="1400" dirty="0" err="1"/>
              <a:t>Тож</a:t>
            </a:r>
            <a:r>
              <a:rPr lang="ru-RU" sz="1400" dirty="0"/>
              <a:t> в </a:t>
            </a:r>
            <a:r>
              <a:rPr lang="ru-RU" sz="1400" dirty="0" err="1"/>
              <a:t>ідеальному</a:t>
            </a:r>
            <a:r>
              <a:rPr lang="ru-RU" sz="1400" dirty="0"/>
              <a:t> </a:t>
            </a:r>
            <a:r>
              <a:rPr lang="ru-RU" sz="1400" dirty="0" err="1"/>
              <a:t>світі</a:t>
            </a:r>
            <a:r>
              <a:rPr lang="ru-RU" sz="1400" dirty="0"/>
              <a:t> (до </a:t>
            </a:r>
            <a:r>
              <a:rPr lang="ru-RU" sz="1400" dirty="0" err="1"/>
              <a:t>якого</a:t>
            </a:r>
            <a:r>
              <a:rPr lang="ru-RU" sz="1400" dirty="0"/>
              <a:t> ми </a:t>
            </a:r>
            <a:r>
              <a:rPr lang="ru-RU" sz="1400" dirty="0" err="1"/>
              <a:t>всі</a:t>
            </a:r>
            <a:r>
              <a:rPr lang="ru-RU" sz="1400" dirty="0"/>
              <a:t> </a:t>
            </a:r>
            <a:r>
              <a:rPr lang="ru-RU" sz="1400" dirty="0" err="1"/>
              <a:t>прагнемо</a:t>
            </a:r>
            <a:r>
              <a:rPr lang="ru-RU" sz="1400" dirty="0"/>
              <a:t>, </a:t>
            </a:r>
            <a:r>
              <a:rPr lang="ru-RU" sz="1400" dirty="0" err="1"/>
              <a:t>чи</a:t>
            </a:r>
            <a:r>
              <a:rPr lang="ru-RU" sz="1400" dirty="0"/>
              <a:t> не так?) на </a:t>
            </a:r>
            <a:r>
              <a:rPr lang="ru-RU" sz="1400" dirty="0" err="1"/>
              <a:t>розгляд</a:t>
            </a:r>
            <a:r>
              <a:rPr lang="ru-RU" sz="1400" dirty="0"/>
              <a:t> резюме </a:t>
            </a:r>
            <a:r>
              <a:rPr lang="ru-RU" sz="1400" dirty="0" err="1"/>
              <a:t>йде</a:t>
            </a:r>
            <a:r>
              <a:rPr lang="ru-RU" sz="1400" dirty="0"/>
              <a:t> не </a:t>
            </a:r>
            <a:r>
              <a:rPr lang="ru-RU" sz="1400" dirty="0" err="1"/>
              <a:t>більше</a:t>
            </a:r>
            <a:r>
              <a:rPr lang="ru-RU" sz="1400" dirty="0"/>
              <a:t> </a:t>
            </a:r>
            <a:r>
              <a:rPr lang="ru-RU" sz="1400" dirty="0" err="1"/>
              <a:t>доби</a:t>
            </a:r>
            <a:r>
              <a:rPr lang="ru-RU" sz="1400" dirty="0"/>
              <a:t>, а </a:t>
            </a:r>
            <a:r>
              <a:rPr lang="ru-RU" sz="1400" dirty="0" err="1"/>
              <a:t>співбесіду</a:t>
            </a:r>
            <a:r>
              <a:rPr lang="ru-RU" sz="1400" dirty="0"/>
              <a:t> </a:t>
            </a:r>
            <a:r>
              <a:rPr lang="ru-RU" sz="1400" dirty="0" err="1"/>
              <a:t>призначають</a:t>
            </a:r>
            <a:r>
              <a:rPr lang="ru-RU" sz="1400" dirty="0"/>
              <a:t> через день. </a:t>
            </a:r>
            <a:r>
              <a:rPr lang="ru-RU" sz="1400" dirty="0" err="1"/>
              <a:t>Потім</a:t>
            </a:r>
            <a:r>
              <a:rPr lang="ru-RU" sz="1400" dirty="0"/>
              <a:t> </a:t>
            </a:r>
            <a:r>
              <a:rPr lang="ru-RU" sz="1400" dirty="0" err="1"/>
              <a:t>протягом</a:t>
            </a:r>
            <a:r>
              <a:rPr lang="ru-RU" sz="1400" dirty="0"/>
              <a:t> </a:t>
            </a:r>
            <a:r>
              <a:rPr lang="ru-RU" sz="1400" dirty="0" err="1"/>
              <a:t>кількох</a:t>
            </a:r>
            <a:r>
              <a:rPr lang="ru-RU" sz="1400" dirty="0"/>
              <a:t> </a:t>
            </a:r>
            <a:r>
              <a:rPr lang="ru-RU" sz="1400" dirty="0" err="1"/>
              <a:t>днів</a:t>
            </a:r>
            <a:r>
              <a:rPr lang="ru-RU" sz="1400" dirty="0"/>
              <a:t> кандидат </a:t>
            </a:r>
            <a:r>
              <a:rPr lang="ru-RU" sz="1400" dirty="0" err="1"/>
              <a:t>отримує</a:t>
            </a:r>
            <a:r>
              <a:rPr lang="ru-RU" sz="1400" dirty="0"/>
              <a:t> результат </a:t>
            </a:r>
            <a:r>
              <a:rPr lang="ru-RU" sz="1400" dirty="0" err="1"/>
              <a:t>свого</a:t>
            </a:r>
            <a:r>
              <a:rPr lang="ru-RU" sz="1400" dirty="0"/>
              <a:t> </a:t>
            </a:r>
            <a:r>
              <a:rPr lang="ru-RU" sz="1400" dirty="0" err="1"/>
              <a:t>інтерв’ю</a:t>
            </a:r>
            <a:r>
              <a:rPr lang="ru-RU" sz="1400" dirty="0"/>
              <a:t> і з чистою </a:t>
            </a:r>
            <a:r>
              <a:rPr lang="ru-RU" sz="1400" dirty="0" err="1"/>
              <a:t>совістю</a:t>
            </a:r>
            <a:r>
              <a:rPr lang="ru-RU" sz="1400" dirty="0"/>
              <a:t> </a:t>
            </a:r>
            <a:r>
              <a:rPr lang="ru-RU" sz="1400" dirty="0" err="1"/>
              <a:t>продумує</a:t>
            </a:r>
            <a:r>
              <a:rPr lang="ru-RU" sz="1400" dirty="0"/>
              <a:t> </a:t>
            </a:r>
            <a:r>
              <a:rPr lang="ru-RU" sz="1400" dirty="0" err="1"/>
              <a:t>майбутні</a:t>
            </a:r>
            <a:r>
              <a:rPr lang="ru-RU" sz="1400" dirty="0"/>
              <a:t> шляхи </a:t>
            </a:r>
            <a:r>
              <a:rPr lang="ru-RU" sz="1400" dirty="0" err="1"/>
              <a:t>працевлаштування</a:t>
            </a:r>
            <a:r>
              <a:rPr lang="ru-RU" sz="1400" dirty="0"/>
              <a:t>. </a:t>
            </a:r>
            <a:r>
              <a:rPr lang="ru-RU" sz="1400" dirty="0" err="1"/>
              <a:t>Тобто</a:t>
            </a:r>
            <a:r>
              <a:rPr lang="ru-RU" sz="1400" dirty="0"/>
              <a:t> при </a:t>
            </a:r>
            <a:r>
              <a:rPr lang="ru-RU" sz="1400" dirty="0" err="1"/>
              <a:t>належному</a:t>
            </a:r>
            <a:r>
              <a:rPr lang="ru-RU" sz="1400" dirty="0"/>
              <a:t> </a:t>
            </a:r>
            <a:r>
              <a:rPr lang="ru-RU" sz="1400" dirty="0" err="1"/>
              <a:t>плануванні</a:t>
            </a:r>
            <a:r>
              <a:rPr lang="ru-RU" sz="1400" dirty="0"/>
              <a:t> </a:t>
            </a:r>
            <a:r>
              <a:rPr lang="ru-RU" sz="1400" dirty="0" err="1"/>
              <a:t>можна</a:t>
            </a:r>
            <a:r>
              <a:rPr lang="ru-RU" sz="1400" dirty="0"/>
              <a:t> </a:t>
            </a:r>
            <a:r>
              <a:rPr lang="ru-RU" sz="1400" dirty="0" err="1"/>
              <a:t>витрачати</a:t>
            </a:r>
            <a:r>
              <a:rPr lang="ru-RU" sz="1400" dirty="0"/>
              <a:t> на </a:t>
            </a:r>
            <a:r>
              <a:rPr lang="ru-RU" sz="1400" dirty="0" err="1"/>
              <a:t>закриття</a:t>
            </a:r>
            <a:r>
              <a:rPr lang="ru-RU" sz="1400" dirty="0"/>
              <a:t> </a:t>
            </a:r>
            <a:r>
              <a:rPr lang="ru-RU" sz="1400" dirty="0" err="1"/>
              <a:t>вакансії</a:t>
            </a:r>
            <a:r>
              <a:rPr lang="ru-RU" sz="1400" dirty="0"/>
              <a:t> не </a:t>
            </a:r>
            <a:r>
              <a:rPr lang="ru-RU" sz="1400" dirty="0" err="1"/>
              <a:t>більше</a:t>
            </a:r>
            <a:r>
              <a:rPr lang="ru-RU" sz="1400" dirty="0"/>
              <a:t> </a:t>
            </a:r>
            <a:r>
              <a:rPr lang="ru-RU" sz="1400" dirty="0" err="1"/>
              <a:t>двох</a:t>
            </a:r>
            <a:r>
              <a:rPr lang="ru-RU" sz="1400" dirty="0"/>
              <a:t> </a:t>
            </a:r>
            <a:r>
              <a:rPr lang="ru-RU" sz="1400" dirty="0" err="1"/>
              <a:t>тижнів</a:t>
            </a:r>
            <a:r>
              <a:rPr lang="ru-RU" sz="1400" dirty="0"/>
              <a:t> (плюс два </a:t>
            </a:r>
            <a:r>
              <a:rPr lang="ru-RU" sz="1400" dirty="0" err="1"/>
              <a:t>тижні</a:t>
            </a:r>
            <a:r>
              <a:rPr lang="ru-RU" sz="1400" dirty="0"/>
              <a:t> кандидат </a:t>
            </a:r>
            <a:r>
              <a:rPr lang="ru-RU" sz="1400" dirty="0" err="1"/>
              <a:t>має</a:t>
            </a:r>
            <a:r>
              <a:rPr lang="ru-RU" sz="1400" dirty="0"/>
              <a:t>, </a:t>
            </a:r>
            <a:r>
              <a:rPr lang="ru-RU" sz="1400" dirty="0" err="1"/>
              <a:t>звичайно</a:t>
            </a:r>
            <a:r>
              <a:rPr lang="ru-RU" sz="1400" dirty="0"/>
              <a:t> ж, </a:t>
            </a:r>
            <a:r>
              <a:rPr lang="ru-RU" sz="1400" dirty="0" err="1"/>
              <a:t>відпрацювати</a:t>
            </a:r>
            <a:r>
              <a:rPr lang="ru-RU" sz="1400" dirty="0"/>
              <a:t> на </a:t>
            </a:r>
            <a:r>
              <a:rPr lang="ru-RU" sz="1400" dirty="0" err="1"/>
              <a:t>попередньому</a:t>
            </a:r>
            <a:r>
              <a:rPr lang="ru-RU" sz="1400" dirty="0"/>
              <a:t> </a:t>
            </a:r>
            <a:r>
              <a:rPr lang="ru-RU" sz="1400" dirty="0" err="1"/>
              <a:t>місці</a:t>
            </a:r>
            <a:r>
              <a:rPr lang="ru-RU" sz="1400" dirty="0"/>
              <a:t> </a:t>
            </a:r>
            <a:r>
              <a:rPr lang="ru-RU" sz="1400" dirty="0" err="1"/>
              <a:t>роботи</a:t>
            </a:r>
            <a:r>
              <a:rPr lang="ru-RU" sz="1400" dirty="0"/>
              <a:t>). </a:t>
            </a:r>
            <a:r>
              <a:rPr lang="ru-RU" sz="1400" dirty="0" err="1"/>
              <a:t>Це</a:t>
            </a:r>
            <a:r>
              <a:rPr lang="ru-RU" sz="1400" dirty="0"/>
              <a:t> я взяв </a:t>
            </a:r>
            <a:r>
              <a:rPr lang="ru-RU" sz="1400" dirty="0" err="1"/>
              <a:t>із</a:t>
            </a:r>
            <a:r>
              <a:rPr lang="ru-RU" sz="1400" dirty="0"/>
              <a:t> запасом, </a:t>
            </a:r>
            <a:r>
              <a:rPr lang="ru-RU" sz="1400" dirty="0" err="1"/>
              <a:t>бо</a:t>
            </a:r>
            <a:r>
              <a:rPr lang="ru-RU" sz="1400" dirty="0"/>
              <a:t> </a:t>
            </a:r>
            <a:r>
              <a:rPr lang="ru-RU" sz="1400" dirty="0" err="1"/>
              <a:t>ще</a:t>
            </a:r>
            <a:r>
              <a:rPr lang="ru-RU" sz="1400" dirty="0"/>
              <a:t> </a:t>
            </a:r>
            <a:r>
              <a:rPr lang="ru-RU" sz="1400" dirty="0" err="1"/>
              <a:t>деякий</a:t>
            </a:r>
            <a:r>
              <a:rPr lang="ru-RU" sz="1400" dirty="0"/>
              <a:t> час </a:t>
            </a:r>
            <a:r>
              <a:rPr lang="ru-RU" sz="1400" dirty="0" err="1"/>
              <a:t>піде</a:t>
            </a:r>
            <a:r>
              <a:rPr lang="ru-RU" sz="1400" dirty="0"/>
              <a:t> на те, </a:t>
            </a:r>
            <a:r>
              <a:rPr lang="ru-RU" sz="1400" dirty="0" err="1"/>
              <a:t>щоб</a:t>
            </a:r>
            <a:r>
              <a:rPr lang="ru-RU" sz="1400" dirty="0"/>
              <a:t> </a:t>
            </a:r>
            <a:r>
              <a:rPr lang="ru-RU" sz="1400" dirty="0" err="1"/>
              <a:t>знайти</a:t>
            </a:r>
            <a:r>
              <a:rPr lang="ru-RU" sz="1400" dirty="0"/>
              <a:t> </a:t>
            </a:r>
            <a:r>
              <a:rPr lang="ru-RU" sz="1400" dirty="0" err="1"/>
              <a:t>потрібну</a:t>
            </a:r>
            <a:r>
              <a:rPr lang="ru-RU" sz="1400" dirty="0"/>
              <a:t> </a:t>
            </a:r>
            <a:r>
              <a:rPr lang="ru-RU" sz="1400" dirty="0" err="1"/>
              <a:t>людину</a:t>
            </a:r>
            <a:r>
              <a:rPr lang="ru-RU" sz="1400" dirty="0"/>
              <a:t> ☺</a:t>
            </a:r>
          </a:p>
          <a:p>
            <a:r>
              <a:rPr lang="ru-RU" sz="1400" dirty="0" err="1"/>
              <a:t>Фідбек</a:t>
            </a:r>
            <a:r>
              <a:rPr lang="ru-RU" sz="1400" dirty="0"/>
              <a:t> — </a:t>
            </a:r>
            <a:r>
              <a:rPr lang="ru-RU" sz="1400" dirty="0" err="1"/>
              <a:t>це</a:t>
            </a:r>
            <a:r>
              <a:rPr lang="ru-RU" sz="1400" dirty="0"/>
              <a:t> один з тих </a:t>
            </a:r>
            <a:r>
              <a:rPr lang="ru-RU" sz="1400" dirty="0" err="1"/>
              <a:t>інструментів</a:t>
            </a:r>
            <a:r>
              <a:rPr lang="ru-RU" sz="1400" dirty="0"/>
              <a:t>, </a:t>
            </a:r>
            <a:r>
              <a:rPr lang="ru-RU" sz="1400" dirty="0" err="1"/>
              <a:t>що</a:t>
            </a:r>
            <a:r>
              <a:rPr lang="ru-RU" sz="1400" dirty="0"/>
              <a:t> </a:t>
            </a:r>
            <a:r>
              <a:rPr lang="ru-RU" sz="1400" dirty="0" err="1"/>
              <a:t>дозволяє</a:t>
            </a:r>
            <a:r>
              <a:rPr lang="ru-RU" sz="1400" dirty="0"/>
              <a:t> рекрутеру </a:t>
            </a:r>
            <a:r>
              <a:rPr lang="ru-RU" sz="1400" dirty="0" err="1"/>
              <a:t>вибудовувати</a:t>
            </a:r>
            <a:r>
              <a:rPr lang="ru-RU" sz="1400" dirty="0"/>
              <a:t> і </a:t>
            </a:r>
            <a:r>
              <a:rPr lang="ru-RU" sz="1400" dirty="0" err="1"/>
              <a:t>підтримувати</a:t>
            </a:r>
            <a:r>
              <a:rPr lang="ru-RU" sz="1400" dirty="0"/>
              <a:t> </a:t>
            </a:r>
            <a:r>
              <a:rPr lang="ru-RU" sz="1400" dirty="0" err="1"/>
              <a:t>власну</a:t>
            </a:r>
            <a:r>
              <a:rPr lang="ru-RU" sz="1400" dirty="0"/>
              <a:t> </a:t>
            </a:r>
            <a:r>
              <a:rPr lang="ru-RU" sz="1400" dirty="0" err="1"/>
              <a:t>репутацію</a:t>
            </a:r>
            <a:r>
              <a:rPr lang="ru-RU" sz="1400" dirty="0"/>
              <a:t> </a:t>
            </a:r>
            <a:r>
              <a:rPr lang="ru-RU" sz="1400" dirty="0" err="1"/>
              <a:t>серед</a:t>
            </a:r>
            <a:r>
              <a:rPr lang="ru-RU" sz="1400" dirty="0"/>
              <a:t> </a:t>
            </a:r>
            <a:r>
              <a:rPr lang="ru-RU" sz="1400" dirty="0" err="1"/>
              <a:t>кандидатів</a:t>
            </a:r>
            <a:r>
              <a:rPr lang="ru-RU" sz="1400" dirty="0"/>
              <a:t>. </a:t>
            </a:r>
            <a:r>
              <a:rPr lang="ru-RU" sz="1400" dirty="0" err="1"/>
              <a:t>Ніколи</a:t>
            </a:r>
            <a:r>
              <a:rPr lang="ru-RU" sz="1400" dirty="0"/>
              <a:t> не </a:t>
            </a:r>
            <a:r>
              <a:rPr lang="ru-RU" sz="1400" dirty="0" err="1"/>
              <a:t>забувайте</a:t>
            </a:r>
            <a:r>
              <a:rPr lang="ru-RU" sz="1400" dirty="0"/>
              <a:t> </a:t>
            </a:r>
            <a:r>
              <a:rPr lang="ru-RU" sz="1400" dirty="0" err="1"/>
              <a:t>надавати</a:t>
            </a:r>
            <a:r>
              <a:rPr lang="ru-RU" sz="1400" dirty="0"/>
              <a:t> </a:t>
            </a:r>
            <a:r>
              <a:rPr lang="ru-RU" sz="1400" dirty="0" err="1"/>
              <a:t>його</a:t>
            </a:r>
            <a:r>
              <a:rPr lang="ru-RU" sz="1400" dirty="0"/>
              <a:t> </a:t>
            </a:r>
            <a:r>
              <a:rPr lang="ru-RU" sz="1400" dirty="0" err="1"/>
              <a:t>вчасно</a:t>
            </a:r>
            <a:r>
              <a:rPr lang="ru-RU" sz="1400" dirty="0"/>
              <a:t>! </a:t>
            </a:r>
            <a:r>
              <a:rPr lang="ru-RU" sz="1400" dirty="0" err="1"/>
              <a:t>Затягування</a:t>
            </a:r>
            <a:r>
              <a:rPr lang="ru-RU" sz="1400" dirty="0"/>
              <a:t> з </a:t>
            </a:r>
            <a:r>
              <a:rPr lang="ru-RU" sz="1400" dirty="0" err="1"/>
              <a:t>відповіддю</a:t>
            </a:r>
            <a:r>
              <a:rPr lang="ru-RU" sz="1400" dirty="0"/>
              <a:t> будь-</a:t>
            </a:r>
            <a:r>
              <a:rPr lang="ru-RU" sz="1400" dirty="0" err="1"/>
              <a:t>якою</a:t>
            </a:r>
            <a:r>
              <a:rPr lang="ru-RU" sz="1400" dirty="0"/>
              <a:t> стороною </a:t>
            </a:r>
            <a:r>
              <a:rPr lang="ru-RU" sz="1400" dirty="0" err="1"/>
              <a:t>може</a:t>
            </a:r>
            <a:r>
              <a:rPr lang="ru-RU" sz="1400" dirty="0"/>
              <a:t> </a:t>
            </a:r>
            <a:r>
              <a:rPr lang="ru-RU" sz="1400" dirty="0" err="1"/>
              <a:t>відкласти</a:t>
            </a:r>
            <a:r>
              <a:rPr lang="ru-RU" sz="1400" dirty="0"/>
              <a:t> </a:t>
            </a:r>
            <a:r>
              <a:rPr lang="ru-RU" sz="1400" dirty="0" err="1"/>
              <a:t>закриття</a:t>
            </a:r>
            <a:r>
              <a:rPr lang="ru-RU" sz="1400" dirty="0"/>
              <a:t> </a:t>
            </a:r>
            <a:r>
              <a:rPr lang="ru-RU" sz="1400" dirty="0" err="1"/>
              <a:t>вакансії</a:t>
            </a:r>
            <a:r>
              <a:rPr lang="ru-RU" sz="1400" dirty="0"/>
              <a:t> на </a:t>
            </a:r>
            <a:r>
              <a:rPr lang="ru-RU" sz="1400" dirty="0" err="1"/>
              <a:t>невизначений</a:t>
            </a:r>
            <a:r>
              <a:rPr lang="ru-RU" sz="1400" dirty="0"/>
              <a:t> </a:t>
            </a:r>
            <a:r>
              <a:rPr lang="ru-RU" sz="1400" dirty="0" err="1"/>
              <a:t>термін</a:t>
            </a:r>
            <a:r>
              <a:rPr lang="ru-RU" sz="1400" dirty="0"/>
              <a:t> </a:t>
            </a:r>
            <a:r>
              <a:rPr lang="ru-RU" sz="1400" dirty="0" err="1"/>
              <a:t>або</a:t>
            </a:r>
            <a:r>
              <a:rPr lang="ru-RU" sz="1400" dirty="0"/>
              <a:t> ж і </a:t>
            </a:r>
            <a:r>
              <a:rPr lang="ru-RU" sz="1400" dirty="0" err="1"/>
              <a:t>взагалі</a:t>
            </a:r>
            <a:r>
              <a:rPr lang="ru-RU" sz="1400" dirty="0"/>
              <a:t> </a:t>
            </a:r>
            <a:r>
              <a:rPr lang="ru-RU" sz="1400" dirty="0" err="1"/>
              <a:t>призвести</a:t>
            </a:r>
            <a:r>
              <a:rPr lang="ru-RU" sz="1400" dirty="0"/>
              <a:t> до </a:t>
            </a:r>
            <a:r>
              <a:rPr lang="ru-RU" sz="1400" dirty="0" err="1"/>
              <a:t>її</a:t>
            </a:r>
            <a:r>
              <a:rPr lang="ru-RU" sz="1400" dirty="0"/>
              <a:t> </a:t>
            </a:r>
            <a:r>
              <a:rPr lang="ru-RU" sz="1400" dirty="0" err="1"/>
              <a:t>скасування</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18249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8.7 Супровідна роль </a:t>
            </a:r>
            <a:r>
              <a:rPr lang="uk-UA" sz="1400" dirty="0" err="1"/>
              <a:t>рекрутера</a:t>
            </a:r>
            <a:r>
              <a:rPr lang="uk-UA" sz="1400" dirty="0"/>
              <a:t> в </a:t>
            </a:r>
            <a:r>
              <a:rPr lang="uk-UA" sz="1400" dirty="0" err="1"/>
              <a:t>ІТ-галузі</a:t>
            </a:r>
            <a:r>
              <a:rPr lang="uk-UA" sz="1400" dirty="0"/>
              <a:t>.</a:t>
            </a:r>
            <a:endParaRPr lang="ru-RU" sz="1400" dirty="0"/>
          </a:p>
          <a:p>
            <a:r>
              <a:rPr lang="uk-UA" sz="1400" b="1" dirty="0"/>
              <a:t>Роль </a:t>
            </a:r>
            <a:r>
              <a:rPr lang="uk-UA" sz="1400" b="1" dirty="0" err="1"/>
              <a:t>рекрутера</a:t>
            </a:r>
            <a:r>
              <a:rPr lang="uk-UA" sz="1400" b="1" dirty="0"/>
              <a:t> в </a:t>
            </a:r>
            <a:r>
              <a:rPr lang="en-US" sz="1400" b="1" dirty="0"/>
              <a:t>IT </a:t>
            </a:r>
            <a:r>
              <a:rPr lang="uk-UA" sz="1400" b="1" dirty="0"/>
              <a:t>компанії</a:t>
            </a:r>
            <a:endParaRPr lang="ru-RU" sz="1400" dirty="0"/>
          </a:p>
          <a:p>
            <a:r>
              <a:rPr lang="ru-RU" sz="1400" dirty="0"/>
              <a:t>Про HR </a:t>
            </a:r>
            <a:r>
              <a:rPr lang="ru-RU" sz="1400" dirty="0" err="1"/>
              <a:t>говорять</a:t>
            </a:r>
            <a:r>
              <a:rPr lang="ru-RU" sz="1400" dirty="0"/>
              <a:t> </a:t>
            </a:r>
            <a:r>
              <a:rPr lang="ru-RU" sz="1400" dirty="0" err="1"/>
              <a:t>багато</a:t>
            </a:r>
            <a:r>
              <a:rPr lang="ru-RU" sz="1400" dirty="0"/>
              <a:t>. Особливо в ІТ. </a:t>
            </a:r>
            <a:r>
              <a:rPr lang="ru-RU" sz="1400" dirty="0" err="1"/>
              <a:t>Саме</a:t>
            </a:r>
            <a:r>
              <a:rPr lang="ru-RU" sz="1400" dirty="0"/>
              <a:t> у </a:t>
            </a:r>
            <a:r>
              <a:rPr lang="ru-RU" sz="1400" dirty="0" err="1"/>
              <a:t>нашій</a:t>
            </a:r>
            <a:r>
              <a:rPr lang="ru-RU" sz="1400" dirty="0"/>
              <a:t> </a:t>
            </a:r>
            <a:r>
              <a:rPr lang="ru-RU" sz="1400" dirty="0" err="1"/>
              <a:t>сфері</a:t>
            </a:r>
            <a:r>
              <a:rPr lang="ru-RU" sz="1400" dirty="0"/>
              <a:t> </a:t>
            </a:r>
            <a:r>
              <a:rPr lang="ru-RU" sz="1400" dirty="0" err="1"/>
              <a:t>можна</a:t>
            </a:r>
            <a:r>
              <a:rPr lang="ru-RU" sz="1400" dirty="0"/>
              <a:t> </a:t>
            </a:r>
            <a:r>
              <a:rPr lang="ru-RU" sz="1400" dirty="0" err="1"/>
              <a:t>знайти</a:t>
            </a:r>
            <a:r>
              <a:rPr lang="ru-RU" sz="1400" dirty="0"/>
              <a:t> абсолютно </a:t>
            </a:r>
            <a:r>
              <a:rPr lang="ru-RU" sz="1400" dirty="0" err="1"/>
              <a:t>різне</a:t>
            </a:r>
            <a:r>
              <a:rPr lang="ru-RU" sz="1400" dirty="0"/>
              <a:t> </a:t>
            </a:r>
            <a:r>
              <a:rPr lang="ru-RU" sz="1400" dirty="0" err="1"/>
              <a:t>тлумачення</a:t>
            </a:r>
            <a:r>
              <a:rPr lang="ru-RU" sz="1400" dirty="0"/>
              <a:t> </a:t>
            </a:r>
            <a:r>
              <a:rPr lang="ru-RU" sz="1400" dirty="0" err="1"/>
              <a:t>цієї</a:t>
            </a:r>
            <a:r>
              <a:rPr lang="ru-RU" sz="1400" dirty="0"/>
              <a:t> </a:t>
            </a:r>
            <a:r>
              <a:rPr lang="ru-RU" sz="1400" dirty="0" err="1"/>
              <a:t>професії</a:t>
            </a:r>
            <a:r>
              <a:rPr lang="ru-RU" sz="1400" dirty="0"/>
              <a:t> і </a:t>
            </a:r>
            <a:r>
              <a:rPr lang="ru-RU" sz="1400" dirty="0" err="1"/>
              <a:t>гучні</a:t>
            </a:r>
            <a:r>
              <a:rPr lang="ru-RU" sz="1400" dirty="0"/>
              <a:t> </a:t>
            </a:r>
            <a:r>
              <a:rPr lang="ru-RU" sz="1400" dirty="0" err="1"/>
              <a:t>дискусії</a:t>
            </a:r>
            <a:r>
              <a:rPr lang="ru-RU" sz="1400" dirty="0"/>
              <a:t> </a:t>
            </a:r>
            <a:r>
              <a:rPr lang="ru-RU" sz="1400" dirty="0" err="1"/>
              <a:t>навколо</a:t>
            </a:r>
            <a:r>
              <a:rPr lang="ru-RU" sz="1400" dirty="0"/>
              <a:t> </a:t>
            </a:r>
            <a:r>
              <a:rPr lang="ru-RU" sz="1400" dirty="0" err="1"/>
              <a:t>неї</a:t>
            </a:r>
            <a:r>
              <a:rPr lang="ru-RU" sz="1400" dirty="0"/>
              <a:t>. Часто </a:t>
            </a:r>
            <a:r>
              <a:rPr lang="ru-RU" sz="1400" dirty="0" err="1"/>
              <a:t>шукають</a:t>
            </a:r>
            <a:r>
              <a:rPr lang="ru-RU" sz="1400" dirty="0"/>
              <a:t> “HR-фею”, “душу </a:t>
            </a:r>
            <a:r>
              <a:rPr lang="ru-RU" sz="1400" dirty="0" err="1"/>
              <a:t>компанії</a:t>
            </a:r>
            <a:r>
              <a:rPr lang="ru-RU" sz="1400" dirty="0"/>
              <a:t>” (</a:t>
            </a:r>
            <a:r>
              <a:rPr lang="ru-RU" sz="1400" dirty="0" err="1"/>
              <a:t>щоб</a:t>
            </a:r>
            <a:r>
              <a:rPr lang="ru-RU" sz="1400" dirty="0"/>
              <a:t> </a:t>
            </a:r>
            <a:r>
              <a:rPr lang="ru-RU" sz="1400" dirty="0" err="1"/>
              <a:t>воно</a:t>
            </a:r>
            <a:r>
              <a:rPr lang="ru-RU" sz="1400" dirty="0"/>
              <a:t> не означало), бухгалтера-кадровика, </a:t>
            </a:r>
            <a:r>
              <a:rPr lang="ru-RU" sz="1400" dirty="0" err="1"/>
              <a:t>випікачку</a:t>
            </a:r>
            <a:r>
              <a:rPr lang="ru-RU" sz="1400" dirty="0"/>
              <a:t> </a:t>
            </a:r>
            <a:r>
              <a:rPr lang="ru-RU" sz="1400" dirty="0" err="1"/>
              <a:t>кексів</a:t>
            </a:r>
            <a:r>
              <a:rPr lang="ru-RU" sz="1400" dirty="0"/>
              <a:t> та </a:t>
            </a:r>
            <a:r>
              <a:rPr lang="ru-RU" sz="1400" dirty="0" err="1"/>
              <a:t>івент</a:t>
            </a:r>
            <a:r>
              <a:rPr lang="ru-RU" sz="1400" dirty="0"/>
              <a:t>-менеджера, і </a:t>
            </a:r>
            <a:r>
              <a:rPr lang="ru-RU" sz="1400" dirty="0" err="1"/>
              <a:t>найчастіше</a:t>
            </a:r>
            <a:r>
              <a:rPr lang="ru-RU" sz="1400" dirty="0"/>
              <a:t> - </a:t>
            </a:r>
            <a:r>
              <a:rPr lang="ru-RU" sz="1400" dirty="0" err="1"/>
              <a:t>дівчинку</a:t>
            </a:r>
            <a:r>
              <a:rPr lang="ru-RU" sz="1400" dirty="0"/>
              <a:t>, </a:t>
            </a:r>
            <a:r>
              <a:rPr lang="ru-RU" sz="1400" dirty="0" err="1"/>
              <a:t>що</a:t>
            </a:r>
            <a:r>
              <a:rPr lang="ru-RU" sz="1400" dirty="0"/>
              <a:t> </a:t>
            </a:r>
            <a:r>
              <a:rPr lang="ru-RU" sz="1400" dirty="0" err="1"/>
              <a:t>робить</a:t>
            </a:r>
            <a:r>
              <a:rPr lang="ru-RU" sz="1400" dirty="0"/>
              <a:t> </a:t>
            </a:r>
            <a:r>
              <a:rPr lang="ru-RU" sz="1400" dirty="0" err="1"/>
              <a:t>усіх</a:t>
            </a:r>
            <a:r>
              <a:rPr lang="ru-RU" sz="1400" dirty="0"/>
              <a:t> </a:t>
            </a:r>
            <a:r>
              <a:rPr lang="ru-RU" sz="1400" dirty="0" err="1"/>
              <a:t>щасливими</a:t>
            </a:r>
            <a:r>
              <a:rPr lang="ru-RU" sz="1400" dirty="0"/>
              <a:t>, а </a:t>
            </a:r>
            <a:r>
              <a:rPr lang="ru-RU" sz="1400" dirty="0" err="1"/>
              <a:t>саме</a:t>
            </a:r>
            <a:r>
              <a:rPr lang="ru-RU" sz="1400" dirty="0"/>
              <a:t> </a:t>
            </a:r>
            <a:r>
              <a:rPr lang="ru-RU" sz="1400" dirty="0" err="1"/>
              <a:t>виконує</a:t>
            </a:r>
            <a:r>
              <a:rPr lang="ru-RU" sz="1400" dirty="0"/>
              <a:t> </a:t>
            </a:r>
            <a:r>
              <a:rPr lang="ru-RU" sz="1400" dirty="0" err="1"/>
              <a:t>всі</a:t>
            </a:r>
            <a:r>
              <a:rPr lang="ru-RU" sz="1400" dirty="0"/>
              <a:t> </a:t>
            </a:r>
            <a:r>
              <a:rPr lang="ru-RU" sz="1400" dirty="0" err="1"/>
              <a:t>ті</a:t>
            </a:r>
            <a:r>
              <a:rPr lang="ru-RU" sz="1400" dirty="0"/>
              <a:t> </a:t>
            </a:r>
            <a:r>
              <a:rPr lang="ru-RU" sz="1400" dirty="0" err="1"/>
              <a:t>обов'язки</a:t>
            </a:r>
            <a:r>
              <a:rPr lang="ru-RU" sz="1400" dirty="0"/>
              <a:t>, </a:t>
            </a:r>
            <a:r>
              <a:rPr lang="ru-RU" sz="1400" dirty="0" err="1"/>
              <a:t>які</a:t>
            </a:r>
            <a:r>
              <a:rPr lang="ru-RU" sz="1400" dirty="0"/>
              <a:t> не </a:t>
            </a:r>
            <a:r>
              <a:rPr lang="ru-RU" sz="1400" dirty="0" err="1"/>
              <a:t>помістились</a:t>
            </a:r>
            <a:r>
              <a:rPr lang="ru-RU" sz="1400" dirty="0"/>
              <a:t> у </a:t>
            </a:r>
            <a:r>
              <a:rPr lang="ru-RU" sz="1400" dirty="0" err="1"/>
              <a:t>решту</a:t>
            </a:r>
            <a:r>
              <a:rPr lang="ru-RU" sz="1400" dirty="0"/>
              <a:t> </a:t>
            </a:r>
            <a:r>
              <a:rPr lang="ru-RU" sz="1400" dirty="0" err="1"/>
              <a:t>посадових</a:t>
            </a:r>
            <a:r>
              <a:rPr lang="ru-RU" sz="1400" dirty="0"/>
              <a:t> </a:t>
            </a:r>
            <a:r>
              <a:rPr lang="ru-RU" sz="1400" dirty="0" err="1"/>
              <a:t>інструкцій</a:t>
            </a:r>
            <a:r>
              <a:rPr lang="ru-RU" sz="1400" dirty="0"/>
              <a:t> (</a:t>
            </a:r>
            <a:r>
              <a:rPr lang="ru-RU" sz="1400" dirty="0" err="1"/>
              <a:t>job</a:t>
            </a:r>
            <a:r>
              <a:rPr lang="ru-RU" sz="1400" dirty="0"/>
              <a:t> </a:t>
            </a:r>
            <a:r>
              <a:rPr lang="ru-RU" sz="1400" dirty="0" err="1"/>
              <a:t>descriptions</a:t>
            </a:r>
            <a:r>
              <a:rPr lang="ru-RU" sz="1400" dirty="0"/>
              <a:t>). І через </a:t>
            </a:r>
            <a:r>
              <a:rPr lang="ru-RU" sz="1400" dirty="0" err="1"/>
              <a:t>такі</a:t>
            </a:r>
            <a:r>
              <a:rPr lang="ru-RU" sz="1400" dirty="0"/>
              <a:t> </a:t>
            </a:r>
            <a:r>
              <a:rPr lang="ru-RU" sz="1400" dirty="0" err="1"/>
              <a:t>нечіткі</a:t>
            </a:r>
            <a:r>
              <a:rPr lang="ru-RU" sz="1400" dirty="0"/>
              <a:t> </a:t>
            </a:r>
            <a:r>
              <a:rPr lang="ru-RU" sz="1400" dirty="0" err="1"/>
              <a:t>вимоги</a:t>
            </a:r>
            <a:r>
              <a:rPr lang="ru-RU" sz="1400" dirty="0"/>
              <a:t>, </a:t>
            </a:r>
            <a:r>
              <a:rPr lang="ru-RU" sz="1400" dirty="0" err="1"/>
              <a:t>ринок</a:t>
            </a:r>
            <a:r>
              <a:rPr lang="ru-RU" sz="1400" dirty="0"/>
              <a:t> </a:t>
            </a:r>
            <a:r>
              <a:rPr lang="ru-RU" sz="1400" dirty="0" err="1"/>
              <a:t>продукує</a:t>
            </a:r>
            <a:r>
              <a:rPr lang="ru-RU" sz="1400" dirty="0"/>
              <a:t> </a:t>
            </a:r>
            <a:r>
              <a:rPr lang="ru-RU" sz="1400" dirty="0" err="1"/>
              <a:t>масу</a:t>
            </a:r>
            <a:r>
              <a:rPr lang="ru-RU" sz="1400" dirty="0"/>
              <a:t> фей і “</a:t>
            </a:r>
            <a:r>
              <a:rPr lang="ru-RU" sz="1400" dirty="0" err="1"/>
              <a:t>випікачок</a:t>
            </a:r>
            <a:r>
              <a:rPr lang="ru-RU" sz="1400" dirty="0"/>
              <a:t>”, </a:t>
            </a:r>
            <a:r>
              <a:rPr lang="ru-RU" sz="1400" dirty="0" err="1"/>
              <a:t>що</a:t>
            </a:r>
            <a:r>
              <a:rPr lang="ru-RU" sz="1400" dirty="0"/>
              <a:t> </a:t>
            </a:r>
            <a:r>
              <a:rPr lang="ru-RU" sz="1400" dirty="0" err="1"/>
              <a:t>знецінює</a:t>
            </a:r>
            <a:r>
              <a:rPr lang="ru-RU" sz="1400" dirty="0"/>
              <a:t> саму </a:t>
            </a:r>
            <a:r>
              <a:rPr lang="ru-RU" sz="1400" dirty="0" err="1"/>
              <a:t>професію</a:t>
            </a:r>
            <a:r>
              <a:rPr lang="ru-RU" sz="1400" dirty="0"/>
              <a:t>, і </a:t>
            </a:r>
            <a:r>
              <a:rPr lang="ru-RU" sz="1400" dirty="0" err="1"/>
              <a:t>дає</a:t>
            </a:r>
            <a:r>
              <a:rPr lang="ru-RU" sz="1400" dirty="0"/>
              <a:t> </a:t>
            </a:r>
            <a:r>
              <a:rPr lang="ru-RU" sz="1400" dirty="0" err="1"/>
              <a:t>цілу</a:t>
            </a:r>
            <a:r>
              <a:rPr lang="ru-RU" sz="1400" dirty="0"/>
              <a:t> низку </a:t>
            </a:r>
            <a:r>
              <a:rPr lang="ru-RU" sz="1400" dirty="0" err="1"/>
              <a:t>різних</a:t>
            </a:r>
            <a:r>
              <a:rPr lang="ru-RU" sz="1400" dirty="0"/>
              <a:t> причин для </a:t>
            </a:r>
            <a:r>
              <a:rPr lang="ru-RU" sz="1400" dirty="0" err="1"/>
              <a:t>тролінгу</a:t>
            </a:r>
            <a:r>
              <a:rPr lang="ru-RU" sz="1400" dirty="0"/>
              <a:t>, </a:t>
            </a:r>
            <a:r>
              <a:rPr lang="ru-RU" sz="1400" dirty="0" err="1"/>
              <a:t>жартів</a:t>
            </a:r>
            <a:r>
              <a:rPr lang="ru-RU" sz="1400" dirty="0"/>
              <a:t> і </a:t>
            </a:r>
            <a:r>
              <a:rPr lang="ru-RU" sz="1400" dirty="0" err="1"/>
              <a:t>холі-варів</a:t>
            </a:r>
            <a:r>
              <a:rPr lang="ru-RU" sz="1400" dirty="0"/>
              <a:t> у FB</a:t>
            </a:r>
          </a:p>
          <a:p>
            <a:r>
              <a:rPr lang="ru-RU" sz="1400" b="1" dirty="0" err="1"/>
              <a:t>Тож</a:t>
            </a:r>
            <a:r>
              <a:rPr lang="ru-RU" sz="1400" b="1" dirty="0"/>
              <a:t>, </a:t>
            </a:r>
            <a:r>
              <a:rPr lang="ru-RU" sz="1400" b="1" dirty="0" err="1"/>
              <a:t>трохи</a:t>
            </a:r>
            <a:r>
              <a:rPr lang="ru-RU" sz="1400" b="1" dirty="0"/>
              <a:t> про те, </a:t>
            </a:r>
            <a:r>
              <a:rPr lang="ru-RU" sz="1400" b="1" dirty="0" err="1"/>
              <a:t>чим</a:t>
            </a:r>
            <a:r>
              <a:rPr lang="ru-RU" sz="1400" b="1" dirty="0"/>
              <a:t> HR не є</a:t>
            </a:r>
            <a:endParaRPr lang="ru-RU" sz="1400" dirty="0"/>
          </a:p>
          <a:p>
            <a:r>
              <a:rPr lang="ru-RU" sz="1400" dirty="0"/>
              <a:t>HR-менеджер - не </a:t>
            </a:r>
            <a:r>
              <a:rPr lang="ru-RU" sz="1400" dirty="0" err="1"/>
              <a:t>офісна</a:t>
            </a:r>
            <a:r>
              <a:rPr lang="ru-RU" sz="1400" dirty="0"/>
              <a:t> фея. Я </a:t>
            </a:r>
            <a:r>
              <a:rPr lang="ru-RU" sz="1400" dirty="0" err="1"/>
              <a:t>навіть</a:t>
            </a:r>
            <a:r>
              <a:rPr lang="ru-RU" sz="1400" dirty="0"/>
              <a:t> не знаю, </a:t>
            </a:r>
            <a:r>
              <a:rPr lang="ru-RU" sz="1400" dirty="0" err="1"/>
              <a:t>що</a:t>
            </a:r>
            <a:r>
              <a:rPr lang="ru-RU" sz="1400" dirty="0"/>
              <a:t> </a:t>
            </a:r>
            <a:r>
              <a:rPr lang="ru-RU" sz="1400" dirty="0" err="1"/>
              <a:t>ці</a:t>
            </a:r>
            <a:r>
              <a:rPr lang="ru-RU" sz="1400" dirty="0"/>
              <a:t> </a:t>
            </a:r>
            <a:r>
              <a:rPr lang="ru-RU" sz="1400" dirty="0" err="1"/>
              <a:t>істоти</a:t>
            </a:r>
            <a:r>
              <a:rPr lang="ru-RU" sz="1400" dirty="0"/>
              <a:t> </a:t>
            </a:r>
            <a:r>
              <a:rPr lang="ru-RU" sz="1400" dirty="0" err="1"/>
              <a:t>мають</a:t>
            </a:r>
            <a:r>
              <a:rPr lang="ru-RU" sz="1400" dirty="0"/>
              <a:t> </a:t>
            </a:r>
            <a:r>
              <a:rPr lang="ru-RU" sz="1400" dirty="0" err="1"/>
              <a:t>робити</a:t>
            </a:r>
            <a:r>
              <a:rPr lang="ru-RU" sz="1400" dirty="0"/>
              <a:t>. </a:t>
            </a:r>
            <a:r>
              <a:rPr lang="ru-RU" sz="1400" dirty="0" err="1"/>
              <a:t>Тож</a:t>
            </a:r>
            <a:r>
              <a:rPr lang="ru-RU" sz="1400" dirty="0"/>
              <a:t>, </a:t>
            </a:r>
            <a:r>
              <a:rPr lang="ru-RU" sz="1400" dirty="0" err="1"/>
              <a:t>якщо</a:t>
            </a:r>
            <a:r>
              <a:rPr lang="ru-RU" sz="1400" dirty="0"/>
              <a:t> </a:t>
            </a:r>
            <a:r>
              <a:rPr lang="ru-RU" sz="1400" dirty="0" err="1"/>
              <a:t>ви</a:t>
            </a:r>
            <a:r>
              <a:rPr lang="ru-RU" sz="1400" dirty="0"/>
              <a:t> </a:t>
            </a:r>
            <a:r>
              <a:rPr lang="ru-RU" sz="1400" dirty="0" err="1"/>
              <a:t>уявляєте</a:t>
            </a:r>
            <a:r>
              <a:rPr lang="ru-RU" sz="1400" dirty="0"/>
              <a:t> себе з </a:t>
            </a:r>
            <a:r>
              <a:rPr lang="ru-RU" sz="1400" dirty="0" err="1"/>
              <a:t>крильцями</a:t>
            </a:r>
            <a:r>
              <a:rPr lang="ru-RU" sz="1400" dirty="0"/>
              <a:t> і </a:t>
            </a:r>
            <a:r>
              <a:rPr lang="ru-RU" sz="1400" dirty="0" err="1"/>
              <a:t>чарівною</a:t>
            </a:r>
            <a:r>
              <a:rPr lang="ru-RU" sz="1400" dirty="0"/>
              <a:t> </a:t>
            </a:r>
            <a:r>
              <a:rPr lang="ru-RU" sz="1400" dirty="0" err="1"/>
              <a:t>паличкою</a:t>
            </a:r>
            <a:r>
              <a:rPr lang="ru-RU" sz="1400" dirty="0"/>
              <a:t>, то вам не </a:t>
            </a:r>
            <a:r>
              <a:rPr lang="ru-RU" sz="1400" dirty="0" err="1"/>
              <a:t>сюди</a:t>
            </a:r>
            <a:r>
              <a:rPr lang="ru-RU" sz="1400" dirty="0"/>
              <a:t>. </a:t>
            </a:r>
            <a:r>
              <a:rPr lang="ru-RU" sz="1400" dirty="0" err="1"/>
              <a:t>Івент</a:t>
            </a:r>
            <a:r>
              <a:rPr lang="ru-RU" sz="1400" dirty="0"/>
              <a:t>-менеджер - </a:t>
            </a:r>
            <a:r>
              <a:rPr lang="ru-RU" sz="1400" dirty="0" err="1"/>
              <a:t>це</a:t>
            </a:r>
            <a:r>
              <a:rPr lang="ru-RU" sz="1400" dirty="0"/>
              <a:t> </a:t>
            </a:r>
            <a:r>
              <a:rPr lang="ru-RU" sz="1400" dirty="0" err="1"/>
              <a:t>взагалі</a:t>
            </a:r>
            <a:r>
              <a:rPr lang="ru-RU" sz="1400" dirty="0"/>
              <a:t> </a:t>
            </a:r>
            <a:r>
              <a:rPr lang="ru-RU" sz="1400" dirty="0" err="1"/>
              <a:t>окрема</a:t>
            </a:r>
            <a:r>
              <a:rPr lang="ru-RU" sz="1400" dirty="0"/>
              <a:t> </a:t>
            </a:r>
            <a:r>
              <a:rPr lang="ru-RU" sz="1400" dirty="0" err="1"/>
              <a:t>професія</a:t>
            </a:r>
            <a:r>
              <a:rPr lang="ru-RU" sz="1400" dirty="0"/>
              <a:t> і </a:t>
            </a:r>
            <a:r>
              <a:rPr lang="ru-RU" sz="1400" dirty="0" err="1"/>
              <a:t>хоча</a:t>
            </a:r>
            <a:r>
              <a:rPr lang="ru-RU" sz="1400" dirty="0"/>
              <a:t> </a:t>
            </a:r>
            <a:r>
              <a:rPr lang="ru-RU" sz="1400" dirty="0" err="1"/>
              <a:t>частиною</a:t>
            </a:r>
            <a:r>
              <a:rPr lang="ru-RU" sz="1400" dirty="0"/>
              <a:t> HR-</a:t>
            </a:r>
            <a:r>
              <a:rPr lang="ru-RU" sz="1400" dirty="0" err="1"/>
              <a:t>обов'язків</a:t>
            </a:r>
            <a:r>
              <a:rPr lang="ru-RU" sz="1400" dirty="0"/>
              <a:t> є </a:t>
            </a:r>
            <a:r>
              <a:rPr lang="ru-RU" sz="1400" dirty="0" err="1"/>
              <a:t>організація</a:t>
            </a:r>
            <a:r>
              <a:rPr lang="ru-RU" sz="1400" dirty="0"/>
              <a:t> </a:t>
            </a:r>
            <a:r>
              <a:rPr lang="ru-RU" sz="1400" dirty="0" err="1"/>
              <a:t>внутрішніх</a:t>
            </a:r>
            <a:r>
              <a:rPr lang="ru-RU" sz="1400" dirty="0"/>
              <a:t>, а часом і </a:t>
            </a:r>
            <a:r>
              <a:rPr lang="ru-RU" sz="1400" dirty="0" err="1"/>
              <a:t>зовнішніх</a:t>
            </a:r>
            <a:r>
              <a:rPr lang="ru-RU" sz="1400" dirty="0"/>
              <a:t> </a:t>
            </a:r>
            <a:r>
              <a:rPr lang="ru-RU" sz="1400" dirty="0" err="1"/>
              <a:t>подій</a:t>
            </a:r>
            <a:r>
              <a:rPr lang="ru-RU" sz="1400" dirty="0"/>
              <a:t>, </a:t>
            </a:r>
            <a:r>
              <a:rPr lang="ru-RU" sz="1400" dirty="0" err="1"/>
              <a:t>однак</a:t>
            </a:r>
            <a:r>
              <a:rPr lang="ru-RU" sz="1400" dirty="0"/>
              <a:t> </a:t>
            </a:r>
            <a:r>
              <a:rPr lang="ru-RU" sz="1400" dirty="0" err="1"/>
              <a:t>це</a:t>
            </a:r>
            <a:r>
              <a:rPr lang="ru-RU" sz="1400" dirty="0"/>
              <a:t> </a:t>
            </a:r>
            <a:r>
              <a:rPr lang="ru-RU" sz="1400" dirty="0" err="1"/>
              <a:t>лише</a:t>
            </a:r>
            <a:r>
              <a:rPr lang="ru-RU" sz="1400" dirty="0"/>
              <a:t> невелика </a:t>
            </a:r>
            <a:r>
              <a:rPr lang="ru-RU" sz="1400" dirty="0" err="1"/>
              <a:t>частина</a:t>
            </a:r>
            <a:r>
              <a:rPr lang="ru-RU" sz="1400" dirty="0"/>
              <a:t> </a:t>
            </a:r>
            <a:r>
              <a:rPr lang="ru-RU" sz="1400" dirty="0" err="1"/>
              <a:t>роботи</a:t>
            </a:r>
            <a:r>
              <a:rPr lang="ru-RU" sz="1400" dirty="0"/>
              <a:t> і </a:t>
            </a:r>
            <a:r>
              <a:rPr lang="ru-RU" sz="1400" dirty="0" err="1"/>
              <a:t>зовсім</a:t>
            </a:r>
            <a:r>
              <a:rPr lang="ru-RU" sz="1400" dirty="0"/>
              <a:t> не </a:t>
            </a:r>
            <a:r>
              <a:rPr lang="ru-RU" sz="1400" dirty="0" err="1"/>
              <a:t>найважливіша</a:t>
            </a:r>
            <a:r>
              <a:rPr lang="ru-RU" sz="1400" dirty="0"/>
              <a:t>. </a:t>
            </a:r>
            <a:r>
              <a:rPr lang="ru-RU" sz="1400" dirty="0" err="1"/>
              <a:t>Тож</a:t>
            </a:r>
            <a:r>
              <a:rPr lang="ru-RU" sz="1400" dirty="0"/>
              <a:t> </a:t>
            </a:r>
            <a:r>
              <a:rPr lang="ru-RU" sz="1400" dirty="0" err="1"/>
              <a:t>якщо</a:t>
            </a:r>
            <a:r>
              <a:rPr lang="ru-RU" sz="1400" dirty="0"/>
              <a:t> </a:t>
            </a:r>
            <a:r>
              <a:rPr lang="ru-RU" sz="1400" dirty="0" err="1"/>
              <a:t>ви</a:t>
            </a:r>
            <a:r>
              <a:rPr lang="ru-RU" sz="1400" dirty="0"/>
              <a:t> </a:t>
            </a:r>
            <a:r>
              <a:rPr lang="ru-RU" sz="1400" dirty="0" err="1"/>
              <a:t>марите</a:t>
            </a:r>
            <a:r>
              <a:rPr lang="ru-RU" sz="1400" dirty="0"/>
              <a:t> </a:t>
            </a:r>
            <a:r>
              <a:rPr lang="ru-RU" sz="1400" dirty="0" err="1"/>
              <a:t>власне</a:t>
            </a:r>
            <a:r>
              <a:rPr lang="ru-RU" sz="1400" dirty="0"/>
              <a:t> </a:t>
            </a:r>
            <a:r>
              <a:rPr lang="ru-RU" sz="1400" dirty="0" err="1"/>
              <a:t>цим</a:t>
            </a:r>
            <a:r>
              <a:rPr lang="ru-RU" sz="1400" dirty="0"/>
              <a:t>, то шлях ваш у </a:t>
            </a:r>
            <a:r>
              <a:rPr lang="ru-RU" sz="1400" dirty="0" err="1"/>
              <a:t>івент</a:t>
            </a:r>
            <a:r>
              <a:rPr lang="ru-RU" sz="1400" dirty="0"/>
              <a:t>-агентство, PR-</a:t>
            </a:r>
            <a:r>
              <a:rPr lang="ru-RU" sz="1400" dirty="0" err="1"/>
              <a:t>напрям</a:t>
            </a:r>
            <a:r>
              <a:rPr lang="ru-RU" sz="1400" dirty="0"/>
              <a:t> </a:t>
            </a:r>
            <a:r>
              <a:rPr lang="ru-RU" sz="1400" dirty="0" err="1"/>
              <a:t>чи</a:t>
            </a:r>
            <a:r>
              <a:rPr lang="ru-RU" sz="1400" dirty="0"/>
              <a:t> </a:t>
            </a:r>
            <a:r>
              <a:rPr lang="ru-RU" sz="1400" dirty="0" err="1"/>
              <a:t>щонайменше</a:t>
            </a:r>
            <a:r>
              <a:rPr lang="ru-RU" sz="1400" dirty="0"/>
              <a:t> в HR маркетинг, там </a:t>
            </a:r>
            <a:r>
              <a:rPr lang="ru-RU" sz="1400" dirty="0" err="1"/>
              <a:t>роботи</a:t>
            </a:r>
            <a:r>
              <a:rPr lang="ru-RU" sz="1400" dirty="0"/>
              <a:t> по </a:t>
            </a:r>
            <a:r>
              <a:rPr lang="ru-RU" sz="1400" dirty="0" err="1"/>
              <a:t>організації</a:t>
            </a:r>
            <a:r>
              <a:rPr lang="ru-RU" sz="1400" dirty="0"/>
              <a:t> </a:t>
            </a:r>
            <a:r>
              <a:rPr lang="ru-RU" sz="1400" dirty="0" err="1"/>
              <a:t>усіх</a:t>
            </a:r>
            <a:r>
              <a:rPr lang="ru-RU" sz="1400" dirty="0"/>
              <a:t> і </a:t>
            </a:r>
            <a:r>
              <a:rPr lang="ru-RU" sz="1400" dirty="0" err="1"/>
              <a:t>усього</a:t>
            </a:r>
            <a:r>
              <a:rPr lang="ru-RU" sz="1400" dirty="0"/>
              <a:t> </a:t>
            </a:r>
            <a:r>
              <a:rPr lang="ru-RU" sz="1400" dirty="0" err="1"/>
              <a:t>значно</a:t>
            </a:r>
            <a:r>
              <a:rPr lang="ru-RU" sz="1400" dirty="0"/>
              <a:t> </a:t>
            </a:r>
            <a:r>
              <a:rPr lang="ru-RU" sz="1400" dirty="0" err="1"/>
              <a:t>більше</a:t>
            </a:r>
            <a:r>
              <a:rPr lang="ru-RU" sz="1400" dirty="0"/>
              <a:t>. </a:t>
            </a:r>
          </a:p>
          <a:p>
            <a:r>
              <a:rPr lang="ru-RU" sz="1400" dirty="0" err="1"/>
              <a:t>Також</a:t>
            </a:r>
            <a:r>
              <a:rPr lang="ru-RU" sz="1400" dirty="0"/>
              <a:t>, HR </a:t>
            </a:r>
            <a:r>
              <a:rPr lang="ru-RU" sz="1400" dirty="0" err="1"/>
              <a:t>вважають</a:t>
            </a:r>
            <a:r>
              <a:rPr lang="ru-RU" sz="1400" dirty="0"/>
              <a:t> таким </a:t>
            </a:r>
            <a:r>
              <a:rPr lang="ru-RU" sz="1400" dirty="0" err="1"/>
              <a:t>собі</a:t>
            </a:r>
            <a:r>
              <a:rPr lang="ru-RU" sz="1400" dirty="0"/>
              <a:t> </a:t>
            </a:r>
            <a:r>
              <a:rPr lang="ru-RU" sz="1400" dirty="0" err="1"/>
              <a:t>корпоративним</a:t>
            </a:r>
            <a:r>
              <a:rPr lang="ru-RU" sz="1400" dirty="0"/>
              <a:t> </a:t>
            </a:r>
            <a:r>
              <a:rPr lang="ru-RU" sz="1400" dirty="0" err="1"/>
              <a:t>спамером</a:t>
            </a:r>
            <a:r>
              <a:rPr lang="ru-RU" sz="1400" dirty="0"/>
              <a:t>, ну </a:t>
            </a:r>
            <a:r>
              <a:rPr lang="ru-RU" sz="1400" dirty="0" err="1"/>
              <a:t>або</a:t>
            </a:r>
            <a:r>
              <a:rPr lang="ru-RU" sz="1400" dirty="0"/>
              <a:t> </a:t>
            </a:r>
            <a:r>
              <a:rPr lang="ru-RU" sz="1400" dirty="0" err="1"/>
              <a:t>гінцем</a:t>
            </a:r>
            <a:r>
              <a:rPr lang="ru-RU" sz="1400" dirty="0"/>
              <a:t> з </a:t>
            </a:r>
            <a:r>
              <a:rPr lang="ru-RU" sz="1400" dirty="0" err="1"/>
              <a:t>поганими</a:t>
            </a:r>
            <a:r>
              <a:rPr lang="ru-RU" sz="1400" dirty="0"/>
              <a:t> новинами, а </a:t>
            </a:r>
            <a:r>
              <a:rPr lang="ru-RU" sz="1400" dirty="0" err="1"/>
              <a:t>що</a:t>
            </a:r>
            <a:r>
              <a:rPr lang="ru-RU" sz="1400" dirty="0"/>
              <a:t> </a:t>
            </a:r>
            <a:r>
              <a:rPr lang="ru-RU" sz="1400" dirty="0" err="1"/>
              <a:t>роблять</a:t>
            </a:r>
            <a:r>
              <a:rPr lang="ru-RU" sz="1400" dirty="0"/>
              <a:t> з новинами, </a:t>
            </a:r>
            <a:r>
              <a:rPr lang="ru-RU" sz="1400" dirty="0" err="1"/>
              <a:t>які</a:t>
            </a:r>
            <a:r>
              <a:rPr lang="ru-RU" sz="1400" dirty="0"/>
              <a:t> </a:t>
            </a:r>
            <a:r>
              <a:rPr lang="ru-RU" sz="1400" dirty="0" err="1"/>
              <a:t>читати</a:t>
            </a:r>
            <a:r>
              <a:rPr lang="ru-RU" sz="1400" dirty="0"/>
              <a:t> не </a:t>
            </a:r>
            <a:r>
              <a:rPr lang="ru-RU" sz="1400" dirty="0" err="1"/>
              <a:t>хочуть</a:t>
            </a:r>
            <a:r>
              <a:rPr lang="ru-RU" sz="1400" dirty="0"/>
              <a:t>? Правильно - </a:t>
            </a:r>
            <a:r>
              <a:rPr lang="ru-RU" sz="1400" dirty="0" err="1"/>
              <a:t>скидають</a:t>
            </a:r>
            <a:r>
              <a:rPr lang="ru-RU" sz="1400" dirty="0"/>
              <a:t> у </a:t>
            </a:r>
            <a:r>
              <a:rPr lang="ru-RU" sz="1400" dirty="0" err="1"/>
              <a:t>кошик</a:t>
            </a:r>
            <a:r>
              <a:rPr lang="ru-RU" sz="1400" dirty="0"/>
              <a:t> </a:t>
            </a:r>
            <a:r>
              <a:rPr lang="ru-RU" sz="1400" dirty="0" err="1"/>
              <a:t>зі</a:t>
            </a:r>
            <a:r>
              <a:rPr lang="ru-RU" sz="1400" dirty="0"/>
              <a:t> спамом, а самого “</a:t>
            </a:r>
            <a:r>
              <a:rPr lang="ru-RU" sz="1400" dirty="0" err="1"/>
              <a:t>гінця</a:t>
            </a:r>
            <a:r>
              <a:rPr lang="ru-RU" sz="1400" dirty="0"/>
              <a:t>” нещадно </a:t>
            </a:r>
            <a:r>
              <a:rPr lang="ru-RU" sz="1400" dirty="0" err="1"/>
              <a:t>тролять</a:t>
            </a:r>
            <a:r>
              <a:rPr lang="ru-RU" sz="1400" dirty="0"/>
              <a:t> та </a:t>
            </a:r>
            <a:r>
              <a:rPr lang="ru-RU" sz="1400" dirty="0" err="1"/>
              <a:t>ігнорують</a:t>
            </a:r>
            <a:r>
              <a:rPr lang="ru-RU" sz="1400" dirty="0"/>
              <a:t>. </a:t>
            </a:r>
          </a:p>
          <a:p>
            <a:r>
              <a:rPr lang="ru-RU" sz="1400" dirty="0" err="1"/>
              <a:t>Ще</a:t>
            </a:r>
            <a:r>
              <a:rPr lang="ru-RU" sz="1400" dirty="0"/>
              <a:t> одним </a:t>
            </a:r>
            <a:r>
              <a:rPr lang="ru-RU" sz="1400" dirty="0" err="1"/>
              <a:t>міфічним</a:t>
            </a:r>
            <a:r>
              <a:rPr lang="ru-RU" sz="1400" dirty="0"/>
              <a:t> </a:t>
            </a:r>
            <a:r>
              <a:rPr lang="ru-RU" sz="1400" dirty="0" err="1"/>
              <a:t>уявленням</a:t>
            </a:r>
            <a:r>
              <a:rPr lang="ru-RU" sz="1400" dirty="0"/>
              <a:t> про HR - є </a:t>
            </a:r>
            <a:r>
              <a:rPr lang="ru-RU" sz="1400" dirty="0" err="1"/>
              <a:t>корпоративний</a:t>
            </a:r>
            <a:r>
              <a:rPr lang="ru-RU" sz="1400" dirty="0"/>
              <a:t> психотерапевт. І </a:t>
            </a:r>
            <a:r>
              <a:rPr lang="ru-RU" sz="1400" dirty="0" err="1"/>
              <a:t>хоча</a:t>
            </a:r>
            <a:r>
              <a:rPr lang="ru-RU" sz="1400" dirty="0"/>
              <a:t> </a:t>
            </a:r>
            <a:r>
              <a:rPr lang="ru-RU" sz="1400" dirty="0" err="1"/>
              <a:t>психологічна</a:t>
            </a:r>
            <a:r>
              <a:rPr lang="ru-RU" sz="1400" dirty="0"/>
              <a:t> </a:t>
            </a:r>
            <a:r>
              <a:rPr lang="ru-RU" sz="1400" dirty="0" err="1"/>
              <a:t>освіта</a:t>
            </a:r>
            <a:r>
              <a:rPr lang="ru-RU" sz="1400" dirty="0"/>
              <a:t> - </a:t>
            </a:r>
            <a:r>
              <a:rPr lang="ru-RU" sz="1400" dirty="0" err="1"/>
              <a:t>непоганий</a:t>
            </a:r>
            <a:r>
              <a:rPr lang="ru-RU" sz="1400" dirty="0"/>
              <a:t> бонус, </a:t>
            </a:r>
            <a:r>
              <a:rPr lang="ru-RU" sz="1400" dirty="0" err="1"/>
              <a:t>однак</a:t>
            </a:r>
            <a:r>
              <a:rPr lang="ru-RU" sz="1400" dirty="0"/>
              <a:t> бути </a:t>
            </a:r>
            <a:r>
              <a:rPr lang="ru-RU" sz="1400" dirty="0" err="1"/>
              <a:t>офісним</a:t>
            </a:r>
            <a:r>
              <a:rPr lang="ru-RU" sz="1400" dirty="0"/>
              <a:t> психотерапевтом справа </a:t>
            </a:r>
            <a:r>
              <a:rPr lang="ru-RU" sz="1400" dirty="0" err="1"/>
              <a:t>спеціаліста</a:t>
            </a:r>
            <a:r>
              <a:rPr lang="ru-RU" sz="1400" dirty="0"/>
              <a:t> </a:t>
            </a:r>
            <a:r>
              <a:rPr lang="ru-RU" sz="1400" dirty="0" err="1"/>
              <a:t>саме</a:t>
            </a:r>
            <a:r>
              <a:rPr lang="ru-RU" sz="1400" dirty="0"/>
              <a:t> на </a:t>
            </a:r>
            <a:r>
              <a:rPr lang="ru-RU" sz="1400" dirty="0" err="1"/>
              <a:t>такій</a:t>
            </a:r>
            <a:r>
              <a:rPr lang="ru-RU" sz="1400" dirty="0"/>
              <a:t> </a:t>
            </a:r>
            <a:r>
              <a:rPr lang="ru-RU" sz="1400" dirty="0" err="1"/>
              <a:t>посаді</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74076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a:t>Ким є HR</a:t>
            </a:r>
            <a:endParaRPr lang="ru-RU" sz="1400" dirty="0"/>
          </a:p>
          <a:p>
            <a:r>
              <a:rPr lang="ru-RU" sz="1400" dirty="0" err="1"/>
              <a:t>Наразі</a:t>
            </a:r>
            <a:r>
              <a:rPr lang="ru-RU" sz="1400" dirty="0"/>
              <a:t> HR - </a:t>
            </a:r>
            <a:r>
              <a:rPr lang="ru-RU" sz="1400" dirty="0" err="1"/>
              <a:t>багатофункціональна</a:t>
            </a:r>
            <a:r>
              <a:rPr lang="ru-RU" sz="1400" dirty="0"/>
              <a:t> роль. </a:t>
            </a:r>
            <a:r>
              <a:rPr lang="ru-RU" sz="1400" dirty="0" err="1"/>
              <a:t>Однак</a:t>
            </a:r>
            <a:r>
              <a:rPr lang="ru-RU" sz="1400" dirty="0"/>
              <a:t>, є </a:t>
            </a:r>
            <a:r>
              <a:rPr lang="ru-RU" sz="1400" dirty="0" err="1"/>
              <a:t>кілька</a:t>
            </a:r>
            <a:r>
              <a:rPr lang="ru-RU" sz="1400" dirty="0"/>
              <a:t> </a:t>
            </a:r>
            <a:r>
              <a:rPr lang="ru-RU" sz="1400" dirty="0" err="1"/>
              <a:t>стандартних</a:t>
            </a:r>
            <a:r>
              <a:rPr lang="ru-RU" sz="1400" dirty="0"/>
              <a:t> </a:t>
            </a:r>
            <a:r>
              <a:rPr lang="ru-RU" sz="1400" dirty="0" err="1"/>
              <a:t>очікувань</a:t>
            </a:r>
            <a:r>
              <a:rPr lang="ru-RU" sz="1400" dirty="0"/>
              <a:t> </a:t>
            </a:r>
            <a:r>
              <a:rPr lang="ru-RU" sz="1400" dirty="0" err="1"/>
              <a:t>від</a:t>
            </a:r>
            <a:r>
              <a:rPr lang="ru-RU" sz="1400" dirty="0"/>
              <a:t> </a:t>
            </a:r>
            <a:r>
              <a:rPr lang="ru-RU" sz="1400" dirty="0" err="1"/>
              <a:t>хорошого</a:t>
            </a:r>
            <a:r>
              <a:rPr lang="ru-RU" sz="1400" dirty="0"/>
              <a:t> </a:t>
            </a:r>
            <a:r>
              <a:rPr lang="ru-RU" sz="1400" dirty="0" err="1"/>
              <a:t>HRа</a:t>
            </a:r>
            <a:r>
              <a:rPr lang="ru-RU" sz="1400" dirty="0"/>
              <a:t>:</a:t>
            </a:r>
          </a:p>
          <a:p>
            <a:pPr lvl="0"/>
            <a:r>
              <a:rPr lang="ru-RU" sz="1400" b="1" i="1" dirty="0" err="1"/>
              <a:t>Розуміння</a:t>
            </a:r>
            <a:r>
              <a:rPr lang="ru-RU" sz="1400" b="1" i="1" dirty="0"/>
              <a:t> </a:t>
            </a:r>
            <a:r>
              <a:rPr lang="ru-RU" sz="1400" b="1" i="1" dirty="0" err="1"/>
              <a:t>бізнес</a:t>
            </a:r>
            <a:r>
              <a:rPr lang="ru-RU" sz="1400" b="1" i="1" dirty="0"/>
              <a:t>-домену </a:t>
            </a:r>
            <a:r>
              <a:rPr lang="ru-RU" sz="1400" b="1" i="1" dirty="0" err="1"/>
              <a:t>компанії</a:t>
            </a:r>
            <a:r>
              <a:rPr lang="ru-RU" sz="1400" b="1" dirty="0"/>
              <a:t>.</a:t>
            </a:r>
            <a:r>
              <a:rPr lang="ru-RU" sz="1400" dirty="0"/>
              <a:t> </a:t>
            </a:r>
            <a:r>
              <a:rPr lang="ru-RU" sz="1400" dirty="0" err="1"/>
              <a:t>Тобто</a:t>
            </a:r>
            <a:r>
              <a:rPr lang="ru-RU" sz="1400" dirty="0"/>
              <a:t> не </a:t>
            </a:r>
            <a:r>
              <a:rPr lang="ru-RU" sz="1400" dirty="0" err="1"/>
              <a:t>лише</a:t>
            </a:r>
            <a:r>
              <a:rPr lang="ru-RU" sz="1400" dirty="0"/>
              <a:t> ІТ-ринку, а й </a:t>
            </a:r>
            <a:r>
              <a:rPr lang="ru-RU" sz="1400" dirty="0" err="1"/>
              <a:t>сфери</a:t>
            </a:r>
            <a:r>
              <a:rPr lang="ru-RU" sz="1400" dirty="0"/>
              <a:t> </a:t>
            </a:r>
            <a:r>
              <a:rPr lang="ru-RU" sz="1400" dirty="0" err="1"/>
              <a:t>діяльності</a:t>
            </a:r>
            <a:r>
              <a:rPr lang="ru-RU" sz="1400" dirty="0"/>
              <a:t> </a:t>
            </a:r>
            <a:r>
              <a:rPr lang="ru-RU" sz="1400" dirty="0" err="1"/>
              <a:t>компанії</a:t>
            </a:r>
            <a:r>
              <a:rPr lang="ru-RU" sz="1400" dirty="0"/>
              <a:t>. </a:t>
            </a:r>
            <a:r>
              <a:rPr lang="ru-RU" sz="1400" dirty="0" err="1"/>
              <a:t>Важливо</a:t>
            </a:r>
            <a:r>
              <a:rPr lang="ru-RU" sz="1400" dirty="0"/>
              <a:t> </a:t>
            </a:r>
            <a:r>
              <a:rPr lang="ru-RU" sz="1400" dirty="0" err="1"/>
              <a:t>розуміти</a:t>
            </a:r>
            <a:r>
              <a:rPr lang="ru-RU" sz="1400" dirty="0"/>
              <a:t> як </a:t>
            </a:r>
            <a:r>
              <a:rPr lang="ru-RU" sz="1400" dirty="0" err="1"/>
              <a:t>компанія</a:t>
            </a:r>
            <a:r>
              <a:rPr lang="ru-RU" sz="1400" dirty="0"/>
              <a:t> </a:t>
            </a:r>
            <a:r>
              <a:rPr lang="ru-RU" sz="1400" dirty="0" err="1"/>
              <a:t>заробляє</a:t>
            </a:r>
            <a:r>
              <a:rPr lang="ru-RU" sz="1400" dirty="0"/>
              <a:t> </a:t>
            </a:r>
            <a:r>
              <a:rPr lang="ru-RU" sz="1400" dirty="0" err="1"/>
              <a:t>гроші</a:t>
            </a:r>
            <a:r>
              <a:rPr lang="ru-RU" sz="1400" dirty="0"/>
              <a:t> і </a:t>
            </a:r>
            <a:r>
              <a:rPr lang="ru-RU" sz="1400" dirty="0" err="1"/>
              <a:t>звідки</a:t>
            </a:r>
            <a:r>
              <a:rPr lang="ru-RU" sz="1400" dirty="0"/>
              <a:t> </a:t>
            </a:r>
            <a:r>
              <a:rPr lang="ru-RU" sz="1400" dirty="0" err="1"/>
              <a:t>беруться</a:t>
            </a:r>
            <a:r>
              <a:rPr lang="ru-RU" sz="1400" dirty="0"/>
              <a:t> </a:t>
            </a:r>
            <a:r>
              <a:rPr lang="ru-RU" sz="1400" dirty="0" err="1"/>
              <a:t>прибутки</a:t>
            </a:r>
            <a:r>
              <a:rPr lang="ru-RU" sz="1400" dirty="0"/>
              <a:t>. І, очевидно, знати </a:t>
            </a:r>
            <a:r>
              <a:rPr lang="ru-RU" sz="1400" dirty="0" err="1"/>
              <a:t>основні</a:t>
            </a:r>
            <a:r>
              <a:rPr lang="ru-RU" sz="1400" dirty="0"/>
              <a:t> </a:t>
            </a:r>
            <a:r>
              <a:rPr lang="ru-RU" sz="1400" dirty="0" err="1"/>
              <a:t>технології</a:t>
            </a:r>
            <a:r>
              <a:rPr lang="ru-RU" sz="1400" dirty="0"/>
              <a:t> </a:t>
            </a:r>
            <a:r>
              <a:rPr lang="ru-RU" sz="1400" dirty="0" err="1"/>
              <a:t>компанії</a:t>
            </a:r>
            <a:r>
              <a:rPr lang="ru-RU" sz="1400" dirty="0"/>
              <a:t>, </a:t>
            </a:r>
            <a:r>
              <a:rPr lang="ru-RU" sz="1400" dirty="0" err="1"/>
              <a:t>підхід</a:t>
            </a:r>
            <a:r>
              <a:rPr lang="ru-RU" sz="1400" dirty="0"/>
              <a:t> до </a:t>
            </a:r>
            <a:r>
              <a:rPr lang="ru-RU" sz="1400" dirty="0" err="1"/>
              <a:t>розробки</a:t>
            </a:r>
            <a:r>
              <a:rPr lang="ru-RU" sz="1400" dirty="0"/>
              <a:t> та </a:t>
            </a:r>
            <a:r>
              <a:rPr lang="ru-RU" sz="1400" dirty="0" err="1"/>
              <a:t>інші</a:t>
            </a:r>
            <a:r>
              <a:rPr lang="ru-RU" sz="1400" dirty="0"/>
              <a:t> не HR-</a:t>
            </a:r>
            <a:r>
              <a:rPr lang="ru-RU" sz="1400" dirty="0" err="1"/>
              <a:t>івські</a:t>
            </a:r>
            <a:r>
              <a:rPr lang="ru-RU" sz="1400" dirty="0"/>
              <a:t> </a:t>
            </a:r>
            <a:r>
              <a:rPr lang="ru-RU" sz="1400" dirty="0" err="1"/>
              <a:t>нюанси</a:t>
            </a:r>
            <a:endParaRPr lang="ru-RU" sz="1400" dirty="0"/>
          </a:p>
          <a:p>
            <a:pPr lvl="0"/>
            <a:r>
              <a:rPr lang="ru-RU" sz="1400" b="1" i="1" dirty="0" err="1"/>
              <a:t>Вміння</a:t>
            </a:r>
            <a:r>
              <a:rPr lang="ru-RU" sz="1400" b="1" i="1" dirty="0"/>
              <a:t> </a:t>
            </a:r>
            <a:r>
              <a:rPr lang="ru-RU" sz="1400" b="1" i="1" dirty="0" err="1"/>
              <a:t>збирати</a:t>
            </a:r>
            <a:r>
              <a:rPr lang="ru-RU" sz="1400" b="1" i="1" dirty="0"/>
              <a:t> та </a:t>
            </a:r>
            <a:r>
              <a:rPr lang="ru-RU" sz="1400" b="1" i="1" dirty="0" err="1"/>
              <a:t>аналізувати</a:t>
            </a:r>
            <a:r>
              <a:rPr lang="ru-RU" sz="1400" b="1" i="1" dirty="0"/>
              <a:t> </a:t>
            </a:r>
            <a:r>
              <a:rPr lang="ru-RU" sz="1400" b="1" i="1" dirty="0" err="1"/>
              <a:t>дані</a:t>
            </a:r>
            <a:r>
              <a:rPr lang="ru-RU" sz="1400" b="1" dirty="0"/>
              <a:t>.</a:t>
            </a:r>
            <a:r>
              <a:rPr lang="ru-RU" sz="1400" dirty="0"/>
              <a:t> </a:t>
            </a:r>
            <a:r>
              <a:rPr lang="ru-RU" sz="1400" dirty="0" err="1"/>
              <a:t>Від</a:t>
            </a:r>
            <a:r>
              <a:rPr lang="ru-RU" sz="1400" dirty="0"/>
              <a:t> </a:t>
            </a:r>
            <a:r>
              <a:rPr lang="ru-RU" sz="1400" dirty="0" err="1"/>
              <a:t>очікувань</a:t>
            </a:r>
            <a:r>
              <a:rPr lang="ru-RU" sz="1400" dirty="0"/>
              <a:t> та </a:t>
            </a:r>
            <a:r>
              <a:rPr lang="ru-RU" sz="1400" dirty="0" err="1"/>
              <a:t>оцінок</a:t>
            </a:r>
            <a:r>
              <a:rPr lang="ru-RU" sz="1400" dirty="0"/>
              <a:t> до </a:t>
            </a:r>
            <a:r>
              <a:rPr lang="ru-RU" sz="1400" dirty="0" err="1"/>
              <a:t>зарплатних</a:t>
            </a:r>
            <a:r>
              <a:rPr lang="ru-RU" sz="1400" dirty="0"/>
              <a:t> </a:t>
            </a:r>
            <a:r>
              <a:rPr lang="ru-RU" sz="1400" dirty="0" err="1"/>
              <a:t>трендів</a:t>
            </a:r>
            <a:r>
              <a:rPr lang="ru-RU" sz="1400" dirty="0"/>
              <a:t> і </a:t>
            </a:r>
            <a:r>
              <a:rPr lang="ru-RU" sz="1400" dirty="0" err="1"/>
              <a:t>соціальних</a:t>
            </a:r>
            <a:r>
              <a:rPr lang="ru-RU" sz="1400" dirty="0"/>
              <a:t> </a:t>
            </a:r>
            <a:r>
              <a:rPr lang="ru-RU" sz="1400" dirty="0" err="1"/>
              <a:t>пакетів</a:t>
            </a:r>
            <a:r>
              <a:rPr lang="ru-RU" sz="1400" dirty="0"/>
              <a:t>. </a:t>
            </a:r>
          </a:p>
          <a:p>
            <a:pPr lvl="0"/>
            <a:r>
              <a:rPr lang="ru-RU" sz="1400" b="1" i="1" dirty="0" err="1"/>
              <a:t>Швидке</a:t>
            </a:r>
            <a:r>
              <a:rPr lang="ru-RU" sz="1400" b="1" i="1" dirty="0"/>
              <a:t> </a:t>
            </a:r>
            <a:r>
              <a:rPr lang="ru-RU" sz="1400" b="1" i="1" dirty="0" err="1"/>
              <a:t>реагування</a:t>
            </a:r>
            <a:r>
              <a:rPr lang="ru-RU" sz="1400" b="1" i="1" dirty="0"/>
              <a:t> на </a:t>
            </a:r>
            <a:r>
              <a:rPr lang="ru-RU" sz="1400" b="1" i="1" dirty="0" err="1"/>
              <a:t>запити</a:t>
            </a:r>
            <a:r>
              <a:rPr lang="ru-RU" sz="1400" b="1" i="1" dirty="0"/>
              <a:t>.</a:t>
            </a:r>
            <a:r>
              <a:rPr lang="ru-RU" sz="1400" dirty="0"/>
              <a:t> Часом мало </a:t>
            </a:r>
            <a:r>
              <a:rPr lang="ru-RU" sz="1400" dirty="0" err="1"/>
              <a:t>реальні</a:t>
            </a:r>
            <a:r>
              <a:rPr lang="ru-RU" sz="1400" dirty="0"/>
              <a:t> і </a:t>
            </a:r>
            <a:r>
              <a:rPr lang="ru-RU" sz="1400" dirty="0" err="1"/>
              <a:t>геть</a:t>
            </a:r>
            <a:r>
              <a:rPr lang="ru-RU" sz="1400" dirty="0"/>
              <a:t> не </a:t>
            </a:r>
            <a:r>
              <a:rPr lang="ru-RU" sz="1400" dirty="0" err="1"/>
              <a:t>зрозумілі</a:t>
            </a:r>
            <a:r>
              <a:rPr lang="ru-RU" sz="1400" dirty="0"/>
              <a:t>. Так як HR-</a:t>
            </a:r>
            <a:r>
              <a:rPr lang="ru-RU" sz="1400" dirty="0" err="1"/>
              <a:t>відділ</a:t>
            </a:r>
            <a:r>
              <a:rPr lang="ru-RU" sz="1400" dirty="0"/>
              <a:t> </a:t>
            </a:r>
            <a:r>
              <a:rPr lang="ru-RU" sz="1400" dirty="0" err="1"/>
              <a:t>переважно</a:t>
            </a:r>
            <a:r>
              <a:rPr lang="ru-RU" sz="1400" dirty="0"/>
              <a:t> </a:t>
            </a:r>
            <a:r>
              <a:rPr lang="ru-RU" sz="1400" dirty="0" err="1"/>
              <a:t>працює</a:t>
            </a:r>
            <a:r>
              <a:rPr lang="ru-RU" sz="1400" dirty="0"/>
              <a:t> у </a:t>
            </a:r>
            <a:r>
              <a:rPr lang="ru-RU" sz="1400" dirty="0" err="1"/>
              <a:t>форматі</a:t>
            </a:r>
            <a:r>
              <a:rPr lang="ru-RU" sz="1400" dirty="0"/>
              <a:t> </a:t>
            </a:r>
            <a:r>
              <a:rPr lang="ru-RU" sz="1400" dirty="0" err="1"/>
              <a:t>сервіс</a:t>
            </a:r>
            <a:r>
              <a:rPr lang="ru-RU" sz="1400" dirty="0"/>
              <a:t>-деск, то </a:t>
            </a:r>
            <a:r>
              <a:rPr lang="ru-RU" sz="1400" dirty="0" err="1"/>
              <a:t>орієнтованість</a:t>
            </a:r>
            <a:r>
              <a:rPr lang="ru-RU" sz="1400" dirty="0"/>
              <a:t> на </a:t>
            </a:r>
            <a:r>
              <a:rPr lang="ru-RU" sz="1400" dirty="0" err="1"/>
              <a:t>клієнта</a:t>
            </a:r>
            <a:r>
              <a:rPr lang="ru-RU" sz="1400" dirty="0"/>
              <a:t> і </a:t>
            </a:r>
            <a:r>
              <a:rPr lang="ru-RU" sz="1400" dirty="0" err="1"/>
              <a:t>розуміння</a:t>
            </a:r>
            <a:r>
              <a:rPr lang="ru-RU" sz="1400" dirty="0"/>
              <a:t> </a:t>
            </a:r>
            <a:r>
              <a:rPr lang="ru-RU" sz="1400" dirty="0" err="1"/>
              <a:t>основних</a:t>
            </a:r>
            <a:r>
              <a:rPr lang="ru-RU" sz="1400" dirty="0"/>
              <a:t> </a:t>
            </a:r>
            <a:r>
              <a:rPr lang="ru-RU" sz="1400" dirty="0" err="1"/>
              <a:t>точок</a:t>
            </a:r>
            <a:r>
              <a:rPr lang="ru-RU" sz="1400" dirty="0"/>
              <a:t> болю, як </a:t>
            </a:r>
            <a:r>
              <a:rPr lang="ru-RU" sz="1400" dirty="0" err="1"/>
              <a:t>постійних</a:t>
            </a:r>
            <a:r>
              <a:rPr lang="ru-RU" sz="1400" dirty="0"/>
              <a:t>, так і </a:t>
            </a:r>
            <a:r>
              <a:rPr lang="ru-RU" sz="1400" dirty="0" err="1"/>
              <a:t>сезонних</a:t>
            </a:r>
            <a:r>
              <a:rPr lang="ru-RU" sz="1400" dirty="0"/>
              <a:t> є </a:t>
            </a:r>
            <a:r>
              <a:rPr lang="ru-RU" sz="1400" dirty="0" err="1"/>
              <a:t>дуже</a:t>
            </a:r>
            <a:r>
              <a:rPr lang="ru-RU" sz="1400" dirty="0"/>
              <a:t> </a:t>
            </a:r>
            <a:r>
              <a:rPr lang="ru-RU" sz="1400" dirty="0" err="1"/>
              <a:t>важливою</a:t>
            </a:r>
            <a:r>
              <a:rPr lang="ru-RU" sz="1400" dirty="0"/>
              <a:t>.</a:t>
            </a:r>
          </a:p>
          <a:p>
            <a:pPr lvl="0"/>
            <a:r>
              <a:rPr lang="ru-RU" sz="1400" b="1" i="1" dirty="0"/>
              <a:t>Бути </a:t>
            </a:r>
            <a:r>
              <a:rPr lang="ru-RU" sz="1400" b="1" i="1" dirty="0" err="1"/>
              <a:t>універсальним</a:t>
            </a:r>
            <a:r>
              <a:rPr lang="ru-RU" sz="1400" b="1" i="1" dirty="0"/>
              <a:t> </a:t>
            </a:r>
            <a:r>
              <a:rPr lang="ru-RU" sz="1400" b="1" i="1" dirty="0" err="1"/>
              <a:t>перекладачам</a:t>
            </a:r>
            <a:r>
              <a:rPr lang="ru-RU" sz="1400" b="1" dirty="0"/>
              <a:t>.</a:t>
            </a:r>
            <a:r>
              <a:rPr lang="ru-RU" sz="1400" dirty="0"/>
              <a:t> </a:t>
            </a:r>
            <a:r>
              <a:rPr lang="ru-RU" sz="1400" dirty="0" err="1"/>
              <a:t>Розуміти</a:t>
            </a:r>
            <a:r>
              <a:rPr lang="ru-RU" sz="1400" dirty="0"/>
              <a:t> </a:t>
            </a:r>
            <a:r>
              <a:rPr lang="ru-RU" sz="1400" dirty="0" err="1"/>
              <a:t>реальність</a:t>
            </a:r>
            <a:r>
              <a:rPr lang="ru-RU" sz="1400" dirty="0"/>
              <a:t> у </a:t>
            </a:r>
            <a:r>
              <a:rPr lang="ru-RU" sz="1400" dirty="0" err="1"/>
              <a:t>якій</a:t>
            </a:r>
            <a:r>
              <a:rPr lang="ru-RU" sz="1400" dirty="0"/>
              <a:t> </a:t>
            </a:r>
            <a:r>
              <a:rPr lang="ru-RU" sz="1400" dirty="0" err="1"/>
              <a:t>перебуває</a:t>
            </a:r>
            <a:r>
              <a:rPr lang="ru-RU" sz="1400" dirty="0"/>
              <a:t> </a:t>
            </a:r>
            <a:r>
              <a:rPr lang="ru-RU" sz="1400" dirty="0" err="1"/>
              <a:t>бізнес</a:t>
            </a:r>
            <a:r>
              <a:rPr lang="ru-RU" sz="1400" dirty="0"/>
              <a:t>, у </a:t>
            </a:r>
            <a:r>
              <a:rPr lang="ru-RU" sz="1400" dirty="0" err="1"/>
              <a:t>якій</a:t>
            </a:r>
            <a:r>
              <a:rPr lang="ru-RU" sz="1400" dirty="0"/>
              <a:t> </a:t>
            </a:r>
            <a:r>
              <a:rPr lang="ru-RU" sz="1400" dirty="0" err="1"/>
              <a:t>перебуває</a:t>
            </a:r>
            <a:r>
              <a:rPr lang="ru-RU" sz="1400" dirty="0"/>
              <a:t> </a:t>
            </a:r>
            <a:r>
              <a:rPr lang="ru-RU" sz="1400" dirty="0" err="1"/>
              <a:t>клієнт</a:t>
            </a:r>
            <a:r>
              <a:rPr lang="ru-RU" sz="1400" dirty="0"/>
              <a:t>, і у </a:t>
            </a:r>
            <a:r>
              <a:rPr lang="ru-RU" sz="1400" dirty="0" err="1"/>
              <a:t>якій</a:t>
            </a:r>
            <a:r>
              <a:rPr lang="ru-RU" sz="1400" dirty="0"/>
              <a:t> є </a:t>
            </a:r>
            <a:r>
              <a:rPr lang="ru-RU" sz="1400" dirty="0" err="1"/>
              <a:t>ваші</a:t>
            </a:r>
            <a:r>
              <a:rPr lang="ru-RU" sz="1400" dirty="0"/>
              <a:t> </a:t>
            </a:r>
            <a:r>
              <a:rPr lang="ru-RU" sz="1400" dirty="0" err="1"/>
              <a:t>працівники</a:t>
            </a:r>
            <a:r>
              <a:rPr lang="ru-RU" sz="1400" dirty="0"/>
              <a:t> і </a:t>
            </a:r>
            <a:r>
              <a:rPr lang="ru-RU" sz="1400" dirty="0" err="1"/>
              <a:t>вміти</a:t>
            </a:r>
            <a:r>
              <a:rPr lang="ru-RU" sz="1400" dirty="0"/>
              <a:t> з </a:t>
            </a:r>
            <a:r>
              <a:rPr lang="ru-RU" sz="1400" dirty="0" err="1"/>
              <a:t>кожним</a:t>
            </a:r>
            <a:r>
              <a:rPr lang="ru-RU" sz="1400" dirty="0"/>
              <a:t> </a:t>
            </a:r>
            <a:r>
              <a:rPr lang="ru-RU" sz="1400" dirty="0" err="1"/>
              <a:t>говорити</a:t>
            </a:r>
            <a:r>
              <a:rPr lang="ru-RU" sz="1400" dirty="0"/>
              <a:t> </a:t>
            </a:r>
            <a:r>
              <a:rPr lang="ru-RU" sz="1400" dirty="0" err="1"/>
              <a:t>мовою</a:t>
            </a:r>
            <a:r>
              <a:rPr lang="ru-RU" sz="1400" dirty="0"/>
              <a:t> </a:t>
            </a:r>
            <a:r>
              <a:rPr lang="ru-RU" sz="1400" dirty="0" err="1"/>
              <a:t>зрозумілою</a:t>
            </a:r>
            <a:r>
              <a:rPr lang="ru-RU" sz="1400" dirty="0"/>
              <a:t> </a:t>
            </a:r>
            <a:r>
              <a:rPr lang="ru-RU" sz="1400" dirty="0" err="1"/>
              <a:t>йому</a:t>
            </a:r>
            <a:r>
              <a:rPr lang="ru-RU" sz="1400" dirty="0"/>
              <a:t>, </a:t>
            </a:r>
            <a:r>
              <a:rPr lang="ru-RU" sz="1400" dirty="0" err="1"/>
              <a:t>відштовхуючись</a:t>
            </a:r>
            <a:r>
              <a:rPr lang="ru-RU" sz="1400" dirty="0"/>
              <a:t> </a:t>
            </a:r>
            <a:r>
              <a:rPr lang="ru-RU" sz="1400" dirty="0" err="1"/>
              <a:t>від</a:t>
            </a:r>
            <a:r>
              <a:rPr lang="ru-RU" sz="1400" dirty="0"/>
              <a:t> </a:t>
            </a:r>
            <a:r>
              <a:rPr lang="ru-RU" sz="1400" dirty="0" err="1"/>
              <a:t>їхніх</a:t>
            </a:r>
            <a:r>
              <a:rPr lang="ru-RU" sz="1400" dirty="0"/>
              <a:t> </a:t>
            </a:r>
            <a:r>
              <a:rPr lang="ru-RU" sz="1400" dirty="0" err="1"/>
              <a:t>цілей</a:t>
            </a:r>
            <a:r>
              <a:rPr lang="ru-RU" sz="1400" dirty="0"/>
              <a:t> і </a:t>
            </a:r>
            <a:r>
              <a:rPr lang="ru-RU" sz="1400" dirty="0" err="1"/>
              <a:t>пріоритетів</a:t>
            </a:r>
            <a:r>
              <a:rPr lang="ru-RU" sz="1400" dirty="0"/>
              <a:t>. </a:t>
            </a:r>
            <a:r>
              <a:rPr lang="ru-RU" sz="1400" dirty="0" err="1"/>
              <a:t>Вміти</a:t>
            </a:r>
            <a:r>
              <a:rPr lang="ru-RU" sz="1400" dirty="0"/>
              <a:t> </a:t>
            </a:r>
            <a:r>
              <a:rPr lang="ru-RU" sz="1400" dirty="0" err="1"/>
              <a:t>комунікувати</a:t>
            </a:r>
            <a:r>
              <a:rPr lang="ru-RU" sz="1400" dirty="0"/>
              <a:t> з мотивами </a:t>
            </a:r>
            <a:r>
              <a:rPr lang="ru-RU" sz="1400" dirty="0" err="1"/>
              <a:t>людини</a:t>
            </a:r>
            <a:r>
              <a:rPr lang="ru-RU" sz="1400" dirty="0"/>
              <a:t>. </a:t>
            </a:r>
          </a:p>
          <a:p>
            <a:pPr lvl="0"/>
            <a:r>
              <a:rPr lang="ru-RU" sz="1400" b="1" i="1" dirty="0" err="1"/>
              <a:t>Вміння</a:t>
            </a:r>
            <a:r>
              <a:rPr lang="ru-RU" sz="1400" b="1" i="1" dirty="0"/>
              <a:t> </a:t>
            </a:r>
            <a:r>
              <a:rPr lang="ru-RU" sz="1400" b="1" i="1" dirty="0" err="1"/>
              <a:t>чітко</a:t>
            </a:r>
            <a:r>
              <a:rPr lang="ru-RU" sz="1400" b="1" i="1" dirty="0"/>
              <a:t> і </a:t>
            </a:r>
            <a:r>
              <a:rPr lang="ru-RU" sz="1400" b="1" i="1" dirty="0" err="1"/>
              <a:t>якісно</a:t>
            </a:r>
            <a:r>
              <a:rPr lang="ru-RU" sz="1400" b="1" i="1" dirty="0"/>
              <a:t> </a:t>
            </a:r>
            <a:r>
              <a:rPr lang="ru-RU" sz="1400" b="1" i="1" dirty="0" err="1"/>
              <a:t>доносити</a:t>
            </a:r>
            <a:r>
              <a:rPr lang="ru-RU" sz="1400" b="1" i="1" dirty="0"/>
              <a:t> </a:t>
            </a:r>
            <a:r>
              <a:rPr lang="ru-RU" sz="1400" b="1" i="1" dirty="0" err="1"/>
              <a:t>інформацію</a:t>
            </a:r>
            <a:r>
              <a:rPr lang="ru-RU" sz="1400" b="1" i="1" dirty="0"/>
              <a:t>.</a:t>
            </a:r>
            <a:r>
              <a:rPr lang="ru-RU" sz="1400" dirty="0"/>
              <a:t> </a:t>
            </a:r>
            <a:r>
              <a:rPr lang="ru-RU" sz="1400" dirty="0" err="1"/>
              <a:t>Транслювати</a:t>
            </a:r>
            <a:r>
              <a:rPr lang="ru-RU" sz="1400" dirty="0"/>
              <a:t> </a:t>
            </a:r>
            <a:r>
              <a:rPr lang="ru-RU" sz="1400" dirty="0" err="1"/>
              <a:t>її</a:t>
            </a:r>
            <a:r>
              <a:rPr lang="ru-RU" sz="1400" dirty="0"/>
              <a:t> </a:t>
            </a:r>
            <a:r>
              <a:rPr lang="ru-RU" sz="1400" dirty="0" err="1"/>
              <a:t>лаконічно</a:t>
            </a:r>
            <a:r>
              <a:rPr lang="ru-RU" sz="1400" dirty="0"/>
              <a:t>, </a:t>
            </a:r>
            <a:r>
              <a:rPr lang="ru-RU" sz="1400" dirty="0" err="1"/>
              <a:t>екологічно</a:t>
            </a:r>
            <a:r>
              <a:rPr lang="ru-RU" sz="1400" dirty="0"/>
              <a:t> і </a:t>
            </a:r>
            <a:r>
              <a:rPr lang="ru-RU" sz="1400" dirty="0" err="1"/>
              <a:t>своєчасно</a:t>
            </a:r>
            <a:r>
              <a:rPr lang="ru-RU" sz="1400" dirty="0"/>
              <a:t> </a:t>
            </a:r>
            <a:r>
              <a:rPr lang="ru-RU" sz="1400" dirty="0" err="1"/>
              <a:t>від</a:t>
            </a:r>
            <a:r>
              <a:rPr lang="ru-RU" sz="1400" dirty="0"/>
              <a:t> топ-менеджменту до </a:t>
            </a:r>
            <a:r>
              <a:rPr lang="ru-RU" sz="1400" dirty="0" err="1"/>
              <a:t>працівників</a:t>
            </a:r>
            <a:r>
              <a:rPr lang="ru-RU" sz="1400" dirty="0"/>
              <a:t>, </a:t>
            </a:r>
            <a:r>
              <a:rPr lang="ru-RU" sz="1400" dirty="0" err="1"/>
              <a:t>від</a:t>
            </a:r>
            <a:r>
              <a:rPr lang="ru-RU" sz="1400" dirty="0"/>
              <a:t> </a:t>
            </a:r>
            <a:r>
              <a:rPr lang="ru-RU" sz="1400" dirty="0" err="1"/>
              <a:t>команди</a:t>
            </a:r>
            <a:r>
              <a:rPr lang="ru-RU" sz="1400" dirty="0"/>
              <a:t> до </a:t>
            </a:r>
            <a:r>
              <a:rPr lang="ru-RU" sz="1400" dirty="0" err="1"/>
              <a:t>керівників</a:t>
            </a:r>
            <a:r>
              <a:rPr lang="ru-RU" sz="1400" dirty="0"/>
              <a:t> і </a:t>
            </a:r>
            <a:r>
              <a:rPr lang="ru-RU" sz="1400" dirty="0" err="1"/>
              <a:t>поміж</a:t>
            </a:r>
            <a:r>
              <a:rPr lang="ru-RU" sz="1400" dirty="0"/>
              <a:t> </a:t>
            </a:r>
            <a:r>
              <a:rPr lang="ru-RU" sz="1400" dirty="0" err="1"/>
              <a:t>відділами</a:t>
            </a:r>
            <a:r>
              <a:rPr lang="ru-RU" sz="1400" dirty="0"/>
              <a:t> та </a:t>
            </a:r>
            <a:r>
              <a:rPr lang="ru-RU" sz="1400" dirty="0" err="1"/>
              <a:t>напрямами</a:t>
            </a:r>
            <a:r>
              <a:rPr lang="ru-RU" sz="1400" dirty="0"/>
              <a:t>. . </a:t>
            </a:r>
          </a:p>
          <a:p>
            <a:pPr lvl="0"/>
            <a:r>
              <a:rPr lang="ru-RU" sz="1400" b="1" i="1" dirty="0"/>
              <a:t>Бути готовим </a:t>
            </a:r>
            <a:r>
              <a:rPr lang="ru-RU" sz="1400" b="1" i="1" dirty="0" err="1"/>
              <a:t>брати</a:t>
            </a:r>
            <a:r>
              <a:rPr lang="ru-RU" sz="1400" b="1" i="1" dirty="0"/>
              <a:t> на себе </a:t>
            </a:r>
            <a:r>
              <a:rPr lang="ru-RU" sz="1400" b="1" i="1" dirty="0" err="1"/>
              <a:t>відповідальність</a:t>
            </a:r>
            <a:r>
              <a:rPr lang="ru-RU" sz="1400" b="1" i="1" dirty="0"/>
              <a:t>.</a:t>
            </a:r>
            <a:r>
              <a:rPr lang="ru-RU" sz="1400" dirty="0"/>
              <a:t> </a:t>
            </a:r>
          </a:p>
          <a:p>
            <a:r>
              <a:rPr lang="ru-RU" sz="1400" dirty="0"/>
              <a:t>Очевидно, тут є </a:t>
            </a:r>
            <a:r>
              <a:rPr lang="ru-RU" sz="1400" dirty="0" err="1"/>
              <a:t>багато</a:t>
            </a:r>
            <a:r>
              <a:rPr lang="ru-RU" sz="1400" dirty="0"/>
              <a:t> </a:t>
            </a:r>
            <a:r>
              <a:rPr lang="ru-RU" sz="1400" dirty="0" err="1"/>
              <a:t>іншого</a:t>
            </a:r>
            <a:r>
              <a:rPr lang="ru-RU" sz="1400" dirty="0"/>
              <a:t>. І свято </a:t>
            </a:r>
            <a:r>
              <a:rPr lang="ru-RU" sz="1400" dirty="0" err="1"/>
              <a:t>влаштовувати</a:t>
            </a:r>
            <a:r>
              <a:rPr lang="ru-RU" sz="1400" dirty="0"/>
              <a:t> </a:t>
            </a:r>
            <a:r>
              <a:rPr lang="ru-RU" sz="1400" dirty="0" err="1"/>
              <a:t>потрібно</a:t>
            </a:r>
            <a:r>
              <a:rPr lang="ru-RU" sz="1400" dirty="0"/>
              <a:t>, і </a:t>
            </a:r>
            <a:r>
              <a:rPr lang="ru-RU" sz="1400" dirty="0" err="1"/>
              <a:t>сторінку</a:t>
            </a:r>
            <a:r>
              <a:rPr lang="ru-RU" sz="1400" dirty="0"/>
              <a:t> у </a:t>
            </a:r>
            <a:r>
              <a:rPr lang="ru-RU" sz="1400" dirty="0" err="1"/>
              <a:t>соц</a:t>
            </a:r>
            <a:r>
              <a:rPr lang="ru-RU" sz="1400" dirty="0"/>
              <a:t>-мережах часом вести і </a:t>
            </a:r>
            <a:r>
              <a:rPr lang="ru-RU" sz="1400" dirty="0" err="1"/>
              <a:t>навіть</a:t>
            </a:r>
            <a:r>
              <a:rPr lang="ru-RU" sz="1400" dirty="0"/>
              <a:t> </a:t>
            </a:r>
            <a:r>
              <a:rPr lang="ru-RU" sz="1400" dirty="0" err="1"/>
              <a:t>печиво</a:t>
            </a:r>
            <a:r>
              <a:rPr lang="ru-RU" sz="1400" dirty="0"/>
              <a:t> на кухню </a:t>
            </a:r>
            <a:r>
              <a:rPr lang="ru-RU" sz="1400" dirty="0" err="1"/>
              <a:t>купувати</a:t>
            </a:r>
            <a:r>
              <a:rPr lang="ru-RU" sz="1400" dirty="0"/>
              <a:t>. Але без </a:t>
            </a:r>
            <a:r>
              <a:rPr lang="ru-RU" sz="1400" dirty="0" err="1"/>
              <a:t>розуміння</a:t>
            </a:r>
            <a:r>
              <a:rPr lang="ru-RU" sz="1400" dirty="0"/>
              <a:t> </a:t>
            </a:r>
            <a:r>
              <a:rPr lang="ru-RU" sz="1400" dirty="0" err="1"/>
              <a:t>цілей</a:t>
            </a:r>
            <a:r>
              <a:rPr lang="ru-RU" sz="1400" dirty="0"/>
              <a:t> і </a:t>
            </a:r>
            <a:r>
              <a:rPr lang="ru-RU" sz="1400" dirty="0" err="1"/>
              <a:t>основних</a:t>
            </a:r>
            <a:r>
              <a:rPr lang="ru-RU" sz="1400" dirty="0"/>
              <a:t> </a:t>
            </a:r>
            <a:r>
              <a:rPr lang="ru-RU" sz="1400" dirty="0" err="1"/>
              <a:t>процесів</a:t>
            </a:r>
            <a:r>
              <a:rPr lang="ru-RU" sz="1400" dirty="0"/>
              <a:t> </a:t>
            </a:r>
            <a:r>
              <a:rPr lang="ru-RU" sz="1400" dirty="0" err="1"/>
              <a:t>компанії</a:t>
            </a:r>
            <a:r>
              <a:rPr lang="ru-RU" sz="1400" dirty="0"/>
              <a:t> - </a:t>
            </a:r>
            <a:r>
              <a:rPr lang="ru-RU" sz="1400" dirty="0" err="1"/>
              <a:t>це</a:t>
            </a:r>
            <a:r>
              <a:rPr lang="ru-RU" sz="1400" dirty="0"/>
              <a:t> робота, яка не </a:t>
            </a:r>
            <a:r>
              <a:rPr lang="ru-RU" sz="1400" dirty="0" err="1"/>
              <a:t>має</a:t>
            </a:r>
            <a:r>
              <a:rPr lang="ru-RU" sz="1400" dirty="0"/>
              <a:t> </a:t>
            </a:r>
            <a:r>
              <a:rPr lang="ru-RU" sz="1400" dirty="0" err="1"/>
              <a:t>сенсу</a:t>
            </a:r>
            <a:r>
              <a:rPr lang="ru-RU" sz="1400" dirty="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29075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err="1"/>
              <a:t>Куди</a:t>
            </a:r>
            <a:r>
              <a:rPr lang="ru-RU" sz="1400" b="1" dirty="0"/>
              <a:t> </a:t>
            </a:r>
            <a:r>
              <a:rPr lang="ru-RU" sz="1400" b="1" dirty="0" err="1"/>
              <a:t>можна</a:t>
            </a:r>
            <a:r>
              <a:rPr lang="ru-RU" sz="1400" b="1" dirty="0"/>
              <a:t> </a:t>
            </a:r>
            <a:r>
              <a:rPr lang="ru-RU" sz="1400" b="1" dirty="0" err="1"/>
              <a:t>рухатись</a:t>
            </a:r>
            <a:r>
              <a:rPr lang="ru-RU" sz="1400" b="1" dirty="0"/>
              <a:t>.</a:t>
            </a:r>
            <a:endParaRPr lang="ru-RU" sz="1400" dirty="0"/>
          </a:p>
          <a:p>
            <a:r>
              <a:rPr lang="ru-RU" sz="1400" dirty="0"/>
              <a:t>HR-</a:t>
            </a:r>
            <a:r>
              <a:rPr lang="ru-RU" sz="1400" dirty="0" err="1"/>
              <a:t>напрям</a:t>
            </a:r>
            <a:r>
              <a:rPr lang="ru-RU" sz="1400" dirty="0"/>
              <a:t> </a:t>
            </a:r>
            <a:r>
              <a:rPr lang="ru-RU" sz="1400" dirty="0" err="1"/>
              <a:t>має</a:t>
            </a:r>
            <a:r>
              <a:rPr lang="ru-RU" sz="1400" dirty="0"/>
              <a:t> 2 шляхи </a:t>
            </a:r>
            <a:r>
              <a:rPr lang="ru-RU" sz="1400" dirty="0" err="1"/>
              <a:t>розвитку</a:t>
            </a:r>
            <a:r>
              <a:rPr lang="ru-RU" sz="1400" dirty="0"/>
              <a:t> - </a:t>
            </a:r>
            <a:r>
              <a:rPr lang="ru-RU" sz="1400" dirty="0" err="1"/>
              <a:t>перетворитися</a:t>
            </a:r>
            <a:r>
              <a:rPr lang="ru-RU" sz="1400" dirty="0"/>
              <a:t> на 6 колесо (</a:t>
            </a:r>
            <a:r>
              <a:rPr lang="ru-RU" sz="1400" dirty="0" err="1"/>
              <a:t>бо</a:t>
            </a:r>
            <a:r>
              <a:rPr lang="ru-RU" sz="1400" dirty="0"/>
              <a:t> 5 - </a:t>
            </a:r>
            <a:r>
              <a:rPr lang="ru-RU" sz="1400" dirty="0" err="1"/>
              <a:t>запасне</a:t>
            </a:r>
            <a:r>
              <a:rPr lang="ru-RU" sz="1400" dirty="0"/>
              <a:t>) і </a:t>
            </a:r>
            <a:r>
              <a:rPr lang="ru-RU" sz="1400" dirty="0" err="1"/>
              <a:t>відділ</a:t>
            </a:r>
            <a:r>
              <a:rPr lang="ru-RU" sz="1400" dirty="0"/>
              <a:t> </a:t>
            </a:r>
            <a:r>
              <a:rPr lang="ru-RU" sz="1400" dirty="0" err="1"/>
              <a:t>привид</a:t>
            </a:r>
            <a:r>
              <a:rPr lang="ru-RU" sz="1400" dirty="0"/>
              <a:t>, </a:t>
            </a:r>
            <a:r>
              <a:rPr lang="ru-RU" sz="1400" dirty="0" err="1"/>
              <a:t>або</a:t>
            </a:r>
            <a:r>
              <a:rPr lang="ru-RU" sz="1400" dirty="0"/>
              <a:t> стати </a:t>
            </a:r>
            <a:r>
              <a:rPr lang="ru-RU" sz="1400" dirty="0" err="1"/>
              <a:t>повноцінним</a:t>
            </a:r>
            <a:r>
              <a:rPr lang="ru-RU" sz="1400" dirty="0"/>
              <a:t> партнером </a:t>
            </a:r>
            <a:r>
              <a:rPr lang="ru-RU" sz="1400" dirty="0" err="1"/>
              <a:t>бізнесу</a:t>
            </a:r>
            <a:r>
              <a:rPr lang="ru-RU" sz="1400" dirty="0"/>
              <a:t>. По </a:t>
            </a:r>
            <a:r>
              <a:rPr lang="ru-RU" sz="1400" dirty="0" err="1"/>
              <a:t>суті</a:t>
            </a:r>
            <a:r>
              <a:rPr lang="ru-RU" sz="1400" dirty="0"/>
              <a:t>, при правильному </a:t>
            </a:r>
            <a:r>
              <a:rPr lang="ru-RU" sz="1400" dirty="0" err="1"/>
              <a:t>підході</a:t>
            </a:r>
            <a:r>
              <a:rPr lang="ru-RU" sz="1400" dirty="0"/>
              <a:t> і </a:t>
            </a:r>
            <a:r>
              <a:rPr lang="ru-RU" sz="1400" dirty="0" err="1"/>
              <a:t>якісних</a:t>
            </a:r>
            <a:r>
              <a:rPr lang="ru-RU" sz="1400" dirty="0"/>
              <a:t> менеджерах </a:t>
            </a:r>
            <a:r>
              <a:rPr lang="ru-RU" sz="1400" dirty="0" err="1"/>
              <a:t>функції</a:t>
            </a:r>
            <a:r>
              <a:rPr lang="ru-RU" sz="1400" dirty="0"/>
              <a:t> </a:t>
            </a:r>
            <a:r>
              <a:rPr lang="ru-RU" sz="1400" dirty="0" err="1"/>
              <a:t>HRів</a:t>
            </a:r>
            <a:r>
              <a:rPr lang="ru-RU" sz="1400" dirty="0"/>
              <a:t> </a:t>
            </a:r>
            <a:r>
              <a:rPr lang="ru-RU" sz="1400" dirty="0" err="1"/>
              <a:t>можна</a:t>
            </a:r>
            <a:r>
              <a:rPr lang="ru-RU" sz="1400" dirty="0"/>
              <a:t> </a:t>
            </a:r>
            <a:r>
              <a:rPr lang="ru-RU" sz="1400" dirty="0" err="1"/>
              <a:t>розділити</a:t>
            </a:r>
            <a:r>
              <a:rPr lang="ru-RU" sz="1400" dirty="0"/>
              <a:t> </a:t>
            </a:r>
            <a:r>
              <a:rPr lang="ru-RU" sz="1400" dirty="0" err="1"/>
              <a:t>між</a:t>
            </a:r>
            <a:r>
              <a:rPr lang="ru-RU" sz="1400" dirty="0"/>
              <a:t> </a:t>
            </a:r>
            <a:r>
              <a:rPr lang="ru-RU" sz="1400" dirty="0" err="1"/>
              <a:t>бухгалтерією</a:t>
            </a:r>
            <a:r>
              <a:rPr lang="ru-RU" sz="1400" dirty="0"/>
              <a:t>, </a:t>
            </a:r>
            <a:r>
              <a:rPr lang="ru-RU" sz="1400" dirty="0" err="1"/>
              <a:t>РМами</a:t>
            </a:r>
            <a:r>
              <a:rPr lang="ru-RU" sz="1400" dirty="0"/>
              <a:t>, </a:t>
            </a:r>
            <a:r>
              <a:rPr lang="ru-RU" sz="1400" dirty="0" err="1"/>
              <a:t>офіс</a:t>
            </a:r>
            <a:r>
              <a:rPr lang="ru-RU" sz="1400" dirty="0"/>
              <a:t>-менеджерами і </a:t>
            </a:r>
            <a:r>
              <a:rPr lang="ru-RU" sz="1400" dirty="0" err="1"/>
              <a:t>маркетингом.Тож</a:t>
            </a:r>
            <a:r>
              <a:rPr lang="ru-RU" sz="1400" dirty="0"/>
              <a:t>, для того, </a:t>
            </a:r>
            <a:r>
              <a:rPr lang="ru-RU" sz="1400" dirty="0" err="1"/>
              <a:t>щоб</a:t>
            </a:r>
            <a:r>
              <a:rPr lang="ru-RU" sz="1400" dirty="0"/>
              <a:t> бути </a:t>
            </a:r>
            <a:r>
              <a:rPr lang="ru-RU" sz="1400" dirty="0" err="1"/>
              <a:t>цінним</a:t>
            </a:r>
            <a:r>
              <a:rPr lang="ru-RU" sz="1400" dirty="0"/>
              <a:t> </a:t>
            </a:r>
            <a:r>
              <a:rPr lang="ru-RU" sz="1400" dirty="0" err="1"/>
              <a:t>бізнесові</a:t>
            </a:r>
            <a:r>
              <a:rPr lang="ru-RU" sz="1400" dirty="0"/>
              <a:t>, </a:t>
            </a:r>
            <a:r>
              <a:rPr lang="ru-RU" sz="1400" dirty="0" err="1"/>
              <a:t>потрібно</a:t>
            </a:r>
            <a:r>
              <a:rPr lang="ru-RU" sz="1400" dirty="0"/>
              <a:t> принести </a:t>
            </a:r>
            <a:r>
              <a:rPr lang="ru-RU" sz="1400" dirty="0" err="1"/>
              <a:t>унікальну</a:t>
            </a:r>
            <a:r>
              <a:rPr lang="ru-RU" sz="1400" dirty="0"/>
              <a:t> </a:t>
            </a:r>
            <a:r>
              <a:rPr lang="ru-RU" sz="1400" dirty="0" err="1"/>
              <a:t>додану</a:t>
            </a:r>
            <a:r>
              <a:rPr lang="ru-RU" sz="1400" dirty="0"/>
              <a:t> </a:t>
            </a:r>
            <a:r>
              <a:rPr lang="ru-RU" sz="1400" dirty="0" err="1"/>
              <a:t>вартість</a:t>
            </a:r>
            <a:r>
              <a:rPr lang="ru-RU" sz="1400" dirty="0"/>
              <a:t>, стати </a:t>
            </a:r>
            <a:r>
              <a:rPr lang="ru-RU" sz="1400" dirty="0" err="1"/>
              <a:t>повноцінним</a:t>
            </a:r>
            <a:r>
              <a:rPr lang="ru-RU" sz="1400" dirty="0"/>
              <a:t> партнером </a:t>
            </a:r>
            <a:r>
              <a:rPr lang="ru-RU" sz="1400" dirty="0" err="1"/>
              <a:t>бізнесу</a:t>
            </a:r>
            <a:r>
              <a:rPr lang="ru-RU" sz="1400" dirty="0"/>
              <a:t>. </a:t>
            </a:r>
            <a:r>
              <a:rPr lang="ru-RU" sz="1400" dirty="0" err="1"/>
              <a:t>Тобто</a:t>
            </a:r>
            <a:r>
              <a:rPr lang="ru-RU" sz="1400" dirty="0"/>
              <a:t>, </a:t>
            </a:r>
            <a:r>
              <a:rPr lang="ru-RU" sz="1400" dirty="0" err="1"/>
              <a:t>замість</a:t>
            </a:r>
            <a:r>
              <a:rPr lang="ru-RU" sz="1400" dirty="0"/>
              <a:t> </a:t>
            </a:r>
            <a:r>
              <a:rPr lang="ru-RU" sz="1400" dirty="0" err="1"/>
              <a:t>реагування</a:t>
            </a:r>
            <a:r>
              <a:rPr lang="ru-RU" sz="1400" dirty="0"/>
              <a:t> на </a:t>
            </a:r>
            <a:r>
              <a:rPr lang="ru-RU" sz="1400" dirty="0" err="1"/>
              <a:t>запити</a:t>
            </a:r>
            <a:r>
              <a:rPr lang="ru-RU" sz="1400" dirty="0"/>
              <a:t>, </a:t>
            </a:r>
            <a:r>
              <a:rPr lang="ru-RU" sz="1400" dirty="0" err="1"/>
              <a:t>навіть</a:t>
            </a:r>
            <a:r>
              <a:rPr lang="ru-RU" sz="1400" dirty="0"/>
              <a:t> </a:t>
            </a:r>
            <a:r>
              <a:rPr lang="ru-RU" sz="1400" dirty="0" err="1"/>
              <a:t>дуже</a:t>
            </a:r>
            <a:r>
              <a:rPr lang="ru-RU" sz="1400" dirty="0"/>
              <a:t> </a:t>
            </a:r>
            <a:r>
              <a:rPr lang="ru-RU" sz="1400" dirty="0" err="1"/>
              <a:t>швидко</a:t>
            </a:r>
            <a:r>
              <a:rPr lang="ru-RU" sz="1400" dirty="0"/>
              <a:t> і </a:t>
            </a:r>
            <a:r>
              <a:rPr lang="ru-RU" sz="1400" dirty="0" err="1"/>
              <a:t>якісно</a:t>
            </a:r>
            <a:r>
              <a:rPr lang="ru-RU" sz="1400" dirty="0"/>
              <a:t>, </a:t>
            </a:r>
            <a:r>
              <a:rPr lang="ru-RU" sz="1400" dirty="0" err="1"/>
              <a:t>потрібно</a:t>
            </a:r>
            <a:r>
              <a:rPr lang="ru-RU" sz="1400" dirty="0"/>
              <a:t> </a:t>
            </a:r>
            <a:r>
              <a:rPr lang="ru-RU" sz="1400" dirty="0" err="1"/>
              <a:t>аналізувати</a:t>
            </a:r>
            <a:r>
              <a:rPr lang="ru-RU" sz="1400" dirty="0"/>
              <a:t> потреби і </a:t>
            </a:r>
            <a:r>
              <a:rPr lang="ru-RU" sz="1400" dirty="0" err="1"/>
              <a:t>пропонувати</a:t>
            </a:r>
            <a:r>
              <a:rPr lang="ru-RU" sz="1400" dirty="0"/>
              <a:t> </a:t>
            </a:r>
            <a:r>
              <a:rPr lang="ru-RU" sz="1400" dirty="0" err="1"/>
              <a:t>рішення</a:t>
            </a:r>
            <a:r>
              <a:rPr lang="ru-RU" sz="1400" dirty="0"/>
              <a:t> на перспективу, </a:t>
            </a:r>
            <a:r>
              <a:rPr lang="ru-RU" sz="1400" dirty="0" err="1"/>
              <a:t>створювати</a:t>
            </a:r>
            <a:r>
              <a:rPr lang="ru-RU" sz="1400" dirty="0"/>
              <a:t> </a:t>
            </a:r>
            <a:r>
              <a:rPr lang="ru-RU" sz="1400" dirty="0" err="1"/>
              <a:t>унікальні</a:t>
            </a:r>
            <a:r>
              <a:rPr lang="ru-RU" sz="1400" dirty="0"/>
              <a:t> </a:t>
            </a:r>
            <a:r>
              <a:rPr lang="ru-RU" sz="1400" dirty="0" err="1"/>
              <a:t>розвиткові</a:t>
            </a:r>
            <a:r>
              <a:rPr lang="ru-RU" sz="1400" dirty="0"/>
              <a:t> площадки і </a:t>
            </a:r>
            <a:r>
              <a:rPr lang="ru-RU" sz="1400" dirty="0" err="1"/>
              <a:t>відповідно</a:t>
            </a:r>
            <a:r>
              <a:rPr lang="ru-RU" sz="1400" dirty="0"/>
              <a:t> до </a:t>
            </a:r>
            <a:r>
              <a:rPr lang="ru-RU" sz="1400" dirty="0" err="1"/>
              <a:t>цінностей</a:t>
            </a:r>
            <a:r>
              <a:rPr lang="ru-RU" sz="1400" dirty="0"/>
              <a:t> і </a:t>
            </a:r>
            <a:r>
              <a:rPr lang="ru-RU" sz="1400" dirty="0" err="1"/>
              <a:t>цілей</a:t>
            </a:r>
            <a:r>
              <a:rPr lang="ru-RU" sz="1400" dirty="0"/>
              <a:t> </a:t>
            </a:r>
            <a:r>
              <a:rPr lang="ru-RU" sz="1400" dirty="0" err="1"/>
              <a:t>компанії</a:t>
            </a:r>
            <a:r>
              <a:rPr lang="ru-RU" sz="1400" dirty="0"/>
              <a:t> </a:t>
            </a:r>
            <a:r>
              <a:rPr lang="ru-RU" sz="1400" dirty="0" err="1"/>
              <a:t>працювати</a:t>
            </a:r>
            <a:r>
              <a:rPr lang="ru-RU" sz="1400" dirty="0"/>
              <a:t> не з персоналом, а людьми. </a:t>
            </a:r>
          </a:p>
          <a:p>
            <a:r>
              <a:rPr lang="ru-RU" sz="1400" b="1" dirty="0"/>
              <a:t>5 </a:t>
            </a:r>
            <a:r>
              <a:rPr lang="ru-RU" sz="1400" b="1" dirty="0" err="1"/>
              <a:t>ознак</a:t>
            </a:r>
            <a:r>
              <a:rPr lang="ru-RU" sz="1400" b="1" dirty="0"/>
              <a:t> </a:t>
            </a:r>
            <a:r>
              <a:rPr lang="ru-RU" sz="1400" b="1" dirty="0" err="1"/>
              <a:t>хорошого</a:t>
            </a:r>
            <a:r>
              <a:rPr lang="ru-RU" sz="1400" b="1" dirty="0"/>
              <a:t> HR менеджера:</a:t>
            </a:r>
            <a:endParaRPr lang="ru-RU" sz="1400" dirty="0"/>
          </a:p>
          <a:p>
            <a:pPr lvl="0"/>
            <a:r>
              <a:rPr lang="ru-RU" sz="1400" dirty="0" err="1"/>
              <a:t>Розуміє</a:t>
            </a:r>
            <a:r>
              <a:rPr lang="ru-RU" sz="1400" dirty="0"/>
              <a:t> те, те </a:t>
            </a:r>
            <a:r>
              <a:rPr lang="ru-RU" sz="1400" dirty="0" err="1"/>
              <a:t>що</a:t>
            </a:r>
            <a:r>
              <a:rPr lang="ru-RU" sz="1400" dirty="0"/>
              <a:t> </a:t>
            </a:r>
            <a:r>
              <a:rPr lang="ru-RU" sz="1400" dirty="0" err="1"/>
              <a:t>відбувається</a:t>
            </a:r>
            <a:r>
              <a:rPr lang="ru-RU" sz="1400" dirty="0"/>
              <a:t> у </a:t>
            </a:r>
            <a:r>
              <a:rPr lang="ru-RU" sz="1400" dirty="0" err="1"/>
              <a:t>бізнесі</a:t>
            </a:r>
            <a:r>
              <a:rPr lang="ru-RU" sz="1400" dirty="0"/>
              <a:t> і </a:t>
            </a:r>
            <a:r>
              <a:rPr lang="ru-RU" sz="1400" dirty="0" err="1"/>
              <a:t>аналізує</a:t>
            </a:r>
            <a:r>
              <a:rPr lang="ru-RU" sz="1400" dirty="0"/>
              <a:t> </a:t>
            </a:r>
            <a:r>
              <a:rPr lang="ru-RU" sz="1400" dirty="0" err="1"/>
              <a:t>динаміку</a:t>
            </a:r>
            <a:r>
              <a:rPr lang="ru-RU" sz="1400" dirty="0"/>
              <a:t> </a:t>
            </a:r>
            <a:r>
              <a:rPr lang="ru-RU" sz="1400" dirty="0" err="1"/>
              <a:t>змін</a:t>
            </a:r>
            <a:r>
              <a:rPr lang="ru-RU" sz="1400" dirty="0"/>
              <a:t> (ринку, </a:t>
            </a:r>
            <a:r>
              <a:rPr lang="ru-RU" sz="1400" dirty="0" err="1"/>
              <a:t>сфери</a:t>
            </a:r>
            <a:r>
              <a:rPr lang="ru-RU" sz="1400" dirty="0"/>
              <a:t>, </a:t>
            </a:r>
            <a:r>
              <a:rPr lang="ru-RU" sz="1400" dirty="0" err="1"/>
              <a:t>своєї</a:t>
            </a:r>
            <a:r>
              <a:rPr lang="ru-RU" sz="1400" dirty="0"/>
              <a:t> </a:t>
            </a:r>
            <a:r>
              <a:rPr lang="ru-RU" sz="1400" dirty="0" err="1"/>
              <a:t>компанії</a:t>
            </a:r>
            <a:r>
              <a:rPr lang="ru-RU" sz="1400" dirty="0"/>
              <a:t>)</a:t>
            </a:r>
          </a:p>
          <a:p>
            <a:pPr lvl="0"/>
            <a:r>
              <a:rPr lang="ru-RU" sz="1400" dirty="0"/>
              <a:t>Є </a:t>
            </a:r>
            <a:r>
              <a:rPr lang="ru-RU" sz="1400" dirty="0" err="1"/>
              <a:t>гнучким</a:t>
            </a:r>
            <a:r>
              <a:rPr lang="ru-RU" sz="1400" dirty="0"/>
              <a:t> і </a:t>
            </a:r>
            <a:r>
              <a:rPr lang="ru-RU" sz="1400" dirty="0" err="1"/>
              <a:t>адаптивним</a:t>
            </a:r>
            <a:r>
              <a:rPr lang="ru-RU" sz="1400" dirty="0"/>
              <a:t> до </a:t>
            </a:r>
            <a:r>
              <a:rPr lang="ru-RU" sz="1400" dirty="0" err="1"/>
              <a:t>змін</a:t>
            </a:r>
            <a:r>
              <a:rPr lang="ru-RU" sz="1400" dirty="0"/>
              <a:t> у </a:t>
            </a:r>
            <a:r>
              <a:rPr lang="ru-RU" sz="1400" dirty="0" err="1"/>
              <a:t>бізнес-процесах</a:t>
            </a:r>
            <a:r>
              <a:rPr lang="ru-RU" sz="1400" dirty="0"/>
              <a:t>, але </a:t>
            </a:r>
            <a:r>
              <a:rPr lang="ru-RU" sz="1400" dirty="0" err="1"/>
              <a:t>вміє</a:t>
            </a:r>
            <a:r>
              <a:rPr lang="ru-RU" sz="1400" dirty="0"/>
              <a:t> </a:t>
            </a:r>
            <a:r>
              <a:rPr lang="ru-RU" sz="1400" dirty="0" err="1"/>
              <a:t>триматися</a:t>
            </a:r>
            <a:r>
              <a:rPr lang="ru-RU" sz="1400" dirty="0"/>
              <a:t> </a:t>
            </a:r>
            <a:r>
              <a:rPr lang="ru-RU" sz="1400" dirty="0" err="1"/>
              <a:t>основи</a:t>
            </a:r>
            <a:r>
              <a:rPr lang="ru-RU" sz="1400" dirty="0"/>
              <a:t> </a:t>
            </a:r>
          </a:p>
          <a:p>
            <a:pPr lvl="0"/>
            <a:r>
              <a:rPr lang="ru-RU" sz="1400" dirty="0" err="1"/>
              <a:t>Розвивається</a:t>
            </a:r>
            <a:r>
              <a:rPr lang="ru-RU" sz="1400" dirty="0"/>
              <a:t> у </a:t>
            </a:r>
            <a:r>
              <a:rPr lang="ru-RU" sz="1400" dirty="0" err="1"/>
              <a:t>своїй</a:t>
            </a:r>
            <a:r>
              <a:rPr lang="ru-RU" sz="1400" dirty="0"/>
              <a:t> </a:t>
            </a:r>
            <a:r>
              <a:rPr lang="ru-RU" sz="1400" dirty="0" err="1"/>
              <a:t>сфері</a:t>
            </a:r>
            <a:r>
              <a:rPr lang="ru-RU" sz="1400" dirty="0"/>
              <a:t>. </a:t>
            </a:r>
            <a:r>
              <a:rPr lang="ru-RU" sz="1400" dirty="0" err="1"/>
              <a:t>Читає</a:t>
            </a:r>
            <a:r>
              <a:rPr lang="ru-RU" sz="1400" dirty="0"/>
              <a:t> </a:t>
            </a:r>
            <a:r>
              <a:rPr lang="ru-RU" sz="1400" dirty="0" err="1"/>
              <a:t>тематичну</a:t>
            </a:r>
            <a:r>
              <a:rPr lang="ru-RU" sz="1400" dirty="0"/>
              <a:t> </a:t>
            </a:r>
            <a:r>
              <a:rPr lang="ru-RU" sz="1400" dirty="0" err="1"/>
              <a:t>літературу</a:t>
            </a:r>
            <a:r>
              <a:rPr lang="ru-RU" sz="1400" dirty="0"/>
              <a:t> , </a:t>
            </a:r>
            <a:r>
              <a:rPr lang="ru-RU" sz="1400" dirty="0" err="1"/>
              <a:t>відвідує</a:t>
            </a:r>
            <a:r>
              <a:rPr lang="ru-RU" sz="1400" dirty="0"/>
              <a:t> </a:t>
            </a:r>
            <a:r>
              <a:rPr lang="ru-RU" sz="1400" dirty="0" err="1"/>
              <a:t>зустрічі</a:t>
            </a:r>
            <a:r>
              <a:rPr lang="ru-RU" sz="1400" dirty="0"/>
              <a:t> </a:t>
            </a:r>
            <a:r>
              <a:rPr lang="ru-RU" sz="1400" dirty="0" err="1"/>
              <a:t>професійних</a:t>
            </a:r>
            <a:r>
              <a:rPr lang="ru-RU" sz="1400" dirty="0"/>
              <a:t> </a:t>
            </a:r>
            <a:r>
              <a:rPr lang="ru-RU" sz="1400" dirty="0" err="1"/>
              <a:t>спільнот</a:t>
            </a:r>
            <a:r>
              <a:rPr lang="ru-RU" sz="1400" dirty="0"/>
              <a:t>, </a:t>
            </a:r>
            <a:r>
              <a:rPr lang="ru-RU" sz="1400" dirty="0" err="1"/>
              <a:t>курси</a:t>
            </a:r>
            <a:r>
              <a:rPr lang="ru-RU" sz="1400" dirty="0"/>
              <a:t>, </a:t>
            </a:r>
            <a:r>
              <a:rPr lang="ru-RU" sz="1400" dirty="0" err="1"/>
              <a:t>вебінари</a:t>
            </a:r>
            <a:r>
              <a:rPr lang="ru-RU" sz="1400" dirty="0"/>
              <a:t>. Словом є у </a:t>
            </a:r>
            <a:r>
              <a:rPr lang="ru-RU" sz="1400" dirty="0" err="1"/>
              <a:t>постійному</a:t>
            </a:r>
            <a:r>
              <a:rPr lang="ru-RU" sz="1400" dirty="0"/>
              <a:t> </a:t>
            </a:r>
            <a:r>
              <a:rPr lang="ru-RU" sz="1400" dirty="0" err="1"/>
              <a:t>пошуку</a:t>
            </a:r>
            <a:r>
              <a:rPr lang="ru-RU" sz="1400" dirty="0"/>
              <a:t> </a:t>
            </a:r>
            <a:r>
              <a:rPr lang="ru-RU" sz="1400" dirty="0" err="1"/>
              <a:t>нових</a:t>
            </a:r>
            <a:r>
              <a:rPr lang="ru-RU" sz="1400" dirty="0"/>
              <a:t> </a:t>
            </a:r>
            <a:r>
              <a:rPr lang="ru-RU" sz="1400" dirty="0" err="1"/>
              <a:t>знань</a:t>
            </a:r>
            <a:r>
              <a:rPr lang="ru-RU" sz="1400" dirty="0"/>
              <a:t> і </a:t>
            </a:r>
            <a:r>
              <a:rPr lang="ru-RU" sz="1400" dirty="0" err="1"/>
              <a:t>навичок</a:t>
            </a:r>
            <a:r>
              <a:rPr lang="ru-RU" sz="1400" dirty="0"/>
              <a:t>.</a:t>
            </a:r>
          </a:p>
          <a:p>
            <a:pPr lvl="0"/>
            <a:r>
              <a:rPr lang="ru-RU" sz="1400" dirty="0" err="1"/>
              <a:t>Вміє</a:t>
            </a:r>
            <a:r>
              <a:rPr lang="ru-RU" sz="1400" dirty="0"/>
              <a:t> </a:t>
            </a:r>
            <a:r>
              <a:rPr lang="ru-RU" sz="1400" dirty="0" err="1"/>
              <a:t>ставити</a:t>
            </a:r>
            <a:r>
              <a:rPr lang="ru-RU" sz="1400" dirty="0"/>
              <a:t> </a:t>
            </a:r>
            <a:r>
              <a:rPr lang="ru-RU" sz="1400" dirty="0" err="1"/>
              <a:t>запитання</a:t>
            </a:r>
            <a:r>
              <a:rPr lang="ru-RU" sz="1400" dirty="0"/>
              <a:t>. Лише так </a:t>
            </a:r>
            <a:r>
              <a:rPr lang="ru-RU" sz="1400" dirty="0" err="1"/>
              <a:t>можна</a:t>
            </a:r>
            <a:r>
              <a:rPr lang="ru-RU" sz="1400" dirty="0"/>
              <a:t> </a:t>
            </a:r>
            <a:r>
              <a:rPr lang="ru-RU" sz="1400" dirty="0" err="1"/>
              <a:t>з’ясувати</a:t>
            </a:r>
            <a:r>
              <a:rPr lang="ru-RU" sz="1400" dirty="0"/>
              <a:t> причину, </a:t>
            </a:r>
            <a:r>
              <a:rPr lang="ru-RU" sz="1400" dirty="0" err="1"/>
              <a:t>отримати</a:t>
            </a:r>
            <a:r>
              <a:rPr lang="ru-RU" sz="1400" dirty="0"/>
              <a:t> </a:t>
            </a:r>
            <a:r>
              <a:rPr lang="ru-RU" sz="1400" dirty="0" err="1"/>
              <a:t>необхідну</a:t>
            </a:r>
            <a:r>
              <a:rPr lang="ru-RU" sz="1400" dirty="0"/>
              <a:t> </a:t>
            </a:r>
            <a:r>
              <a:rPr lang="ru-RU" sz="1400" dirty="0" err="1"/>
              <a:t>інформацію</a:t>
            </a:r>
            <a:r>
              <a:rPr lang="ru-RU" sz="1400" dirty="0"/>
              <a:t>. </a:t>
            </a:r>
            <a:r>
              <a:rPr lang="ru-RU" sz="1400" dirty="0" err="1"/>
              <a:t>Зрозуміти</a:t>
            </a:r>
            <a:r>
              <a:rPr lang="ru-RU" sz="1400" dirty="0"/>
              <a:t> про </a:t>
            </a:r>
            <a:r>
              <a:rPr lang="ru-RU" sz="1400" dirty="0" err="1"/>
              <a:t>що</a:t>
            </a:r>
            <a:r>
              <a:rPr lang="ru-RU" sz="1400" dirty="0"/>
              <a:t> </a:t>
            </a:r>
            <a:r>
              <a:rPr lang="ru-RU" sz="1400" dirty="0" err="1"/>
              <a:t>йдеться</a:t>
            </a:r>
            <a:r>
              <a:rPr lang="ru-RU" sz="1400" dirty="0"/>
              <a:t> у </a:t>
            </a:r>
            <a:r>
              <a:rPr lang="ru-RU" sz="1400" dirty="0" err="1"/>
              <a:t>різних</a:t>
            </a:r>
            <a:r>
              <a:rPr lang="ru-RU" sz="1400" dirty="0"/>
              <a:t> </a:t>
            </a:r>
            <a:r>
              <a:rPr lang="ru-RU" sz="1400" dirty="0" err="1"/>
              <a:t>ситуаціях</a:t>
            </a:r>
            <a:r>
              <a:rPr lang="ru-RU" sz="1400" dirty="0"/>
              <a:t>. </a:t>
            </a:r>
            <a:r>
              <a:rPr lang="ru-RU" sz="1400" dirty="0" err="1"/>
              <a:t>Навичитися</a:t>
            </a:r>
            <a:r>
              <a:rPr lang="ru-RU" sz="1400" dirty="0"/>
              <a:t> і </a:t>
            </a:r>
            <a:r>
              <a:rPr lang="ru-RU" sz="1400" dirty="0" err="1"/>
              <a:t>навчити</a:t>
            </a:r>
            <a:r>
              <a:rPr lang="ru-RU" sz="1400" dirty="0"/>
              <a:t>. </a:t>
            </a:r>
          </a:p>
          <a:p>
            <a:pPr lvl="0"/>
            <a:r>
              <a:rPr lang="ru-RU" sz="1400" dirty="0"/>
              <a:t>Любить те, </a:t>
            </a:r>
            <a:r>
              <a:rPr lang="ru-RU" sz="1400" dirty="0" err="1"/>
              <a:t>що</a:t>
            </a:r>
            <a:r>
              <a:rPr lang="ru-RU" sz="1400" dirty="0"/>
              <a:t> </a:t>
            </a:r>
            <a:r>
              <a:rPr lang="ru-RU" sz="1400" dirty="0" err="1"/>
              <a:t>робить</a:t>
            </a:r>
            <a:r>
              <a:rPr lang="ru-RU" sz="1400" dirty="0"/>
              <a:t>. </a:t>
            </a:r>
            <a:r>
              <a:rPr lang="ru-RU" sz="1400" dirty="0" err="1"/>
              <a:t>Хоче</a:t>
            </a:r>
            <a:r>
              <a:rPr lang="ru-RU" sz="1400" dirty="0"/>
              <a:t> бути у </a:t>
            </a:r>
            <a:r>
              <a:rPr lang="ru-RU" sz="1400" dirty="0" err="1"/>
              <a:t>цій</a:t>
            </a:r>
            <a:r>
              <a:rPr lang="ru-RU" sz="1400" dirty="0"/>
              <a:t> </a:t>
            </a:r>
            <a:r>
              <a:rPr lang="ru-RU" sz="1400" dirty="0" err="1"/>
              <a:t>професії</a:t>
            </a:r>
            <a:r>
              <a:rPr lang="ru-RU" sz="1400" dirty="0"/>
              <a:t> і </a:t>
            </a:r>
            <a:r>
              <a:rPr lang="ru-RU" sz="1400" dirty="0" err="1"/>
              <a:t>дбати</a:t>
            </a:r>
            <a:r>
              <a:rPr lang="ru-RU" sz="1400" dirty="0"/>
              <a:t> про свою </a:t>
            </a:r>
            <a:r>
              <a:rPr lang="ru-RU" sz="1400" dirty="0" err="1"/>
              <a:t>професійну</a:t>
            </a:r>
            <a:r>
              <a:rPr lang="ru-RU" sz="1400" dirty="0"/>
              <a:t> </a:t>
            </a:r>
            <a:r>
              <a:rPr lang="ru-RU" sz="1400" dirty="0" err="1"/>
              <a:t>гідність</a:t>
            </a:r>
            <a:r>
              <a:rPr lang="ru-RU" sz="1400"/>
              <a:t>.</a:t>
            </a:r>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238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lnSpcReduction="10000"/>
          </a:bodyPr>
          <a:lstStyle/>
          <a:p>
            <a:r>
              <a:rPr lang="ru-RU" sz="1400" b="1" dirty="0"/>
              <a:t>Резюме. На </a:t>
            </a:r>
            <a:r>
              <a:rPr lang="ru-RU" sz="1400" b="1" dirty="0" err="1"/>
              <a:t>що</a:t>
            </a:r>
            <a:r>
              <a:rPr lang="ru-RU" sz="1400" b="1" dirty="0"/>
              <a:t> рекрутер </a:t>
            </a:r>
            <a:r>
              <a:rPr lang="ru-RU" sz="1400" b="1" dirty="0" err="1"/>
              <a:t>звертає</a:t>
            </a:r>
            <a:r>
              <a:rPr lang="ru-RU" sz="1400" b="1" dirty="0"/>
              <a:t> </a:t>
            </a:r>
            <a:r>
              <a:rPr lang="ru-RU" sz="1400" b="1" dirty="0" err="1"/>
              <a:t>увагу</a:t>
            </a:r>
            <a:r>
              <a:rPr lang="ru-RU" sz="1400" b="1" dirty="0"/>
              <a:t>?</a:t>
            </a:r>
            <a:endParaRPr lang="ru-RU" sz="1400" dirty="0"/>
          </a:p>
          <a:p>
            <a:r>
              <a:rPr lang="ru-RU" sz="1400" b="1" dirty="0" err="1"/>
              <a:t>Приклади</a:t>
            </a:r>
            <a:r>
              <a:rPr lang="ru-RU" sz="1400" b="1" dirty="0"/>
              <a:t> хороших ІТ резюме</a:t>
            </a:r>
            <a:r>
              <a:rPr lang="uk-UA" sz="1400" b="1" dirty="0"/>
              <a:t>?</a:t>
            </a:r>
            <a:endParaRPr lang="ru-RU" sz="1400" dirty="0"/>
          </a:p>
          <a:p>
            <a:r>
              <a:rPr lang="ru-RU" sz="1400" b="1" dirty="0" err="1"/>
              <a:t>Програміст</a:t>
            </a:r>
            <a:r>
              <a:rPr lang="ru-RU" sz="1400" b="1" dirty="0"/>
              <a:t> </a:t>
            </a:r>
            <a:r>
              <a:rPr lang="ru-RU" sz="1400" b="1" dirty="0" err="1"/>
              <a:t>Початківець</a:t>
            </a:r>
            <a:r>
              <a:rPr lang="ru-RU" sz="1400" b="1" dirty="0"/>
              <a:t>: Як Правильно </a:t>
            </a:r>
            <a:r>
              <a:rPr lang="ru-RU" sz="1400" b="1" dirty="0" err="1"/>
              <a:t>Підготувати</a:t>
            </a:r>
            <a:r>
              <a:rPr lang="ru-RU" sz="1400" b="1" dirty="0"/>
              <a:t> Резюме?</a:t>
            </a:r>
          </a:p>
          <a:p>
            <a:r>
              <a:rPr lang="ru-RU" sz="1400" dirty="0"/>
              <a:t>В наш час </a:t>
            </a:r>
            <a:r>
              <a:rPr lang="ru-RU" sz="1400" dirty="0" err="1"/>
              <a:t>якщо</a:t>
            </a:r>
            <a:r>
              <a:rPr lang="ru-RU" sz="1400" dirty="0"/>
              <a:t> </a:t>
            </a:r>
            <a:r>
              <a:rPr lang="ru-RU" sz="1400" dirty="0" err="1"/>
              <a:t>ти</a:t>
            </a:r>
            <a:r>
              <a:rPr lang="ru-RU" sz="1400" dirty="0"/>
              <a:t> </a:t>
            </a:r>
            <a:r>
              <a:rPr lang="ru-RU" sz="1400" dirty="0" err="1"/>
              <a:t>вже</a:t>
            </a:r>
            <a:r>
              <a:rPr lang="ru-RU" sz="1400" dirty="0"/>
              <a:t> </a:t>
            </a:r>
            <a:r>
              <a:rPr lang="ru-RU" sz="1400" dirty="0" err="1"/>
              <a:t>досвідчений</a:t>
            </a:r>
            <a:r>
              <a:rPr lang="ru-RU" sz="1400" dirty="0"/>
              <a:t> </a:t>
            </a:r>
            <a:r>
              <a:rPr lang="ru-RU" sz="1400" dirty="0" err="1"/>
              <a:t>програміст</a:t>
            </a:r>
            <a:r>
              <a:rPr lang="ru-RU" sz="1400" dirty="0"/>
              <a:t> і </a:t>
            </a:r>
            <a:r>
              <a:rPr lang="ru-RU" sz="1400" dirty="0" err="1"/>
              <a:t>маєш</a:t>
            </a:r>
            <a:r>
              <a:rPr lang="ru-RU" sz="1400" dirty="0"/>
              <a:t> за </a:t>
            </a:r>
            <a:r>
              <a:rPr lang="ru-RU" sz="1400" dirty="0" err="1"/>
              <a:t>плечима</a:t>
            </a:r>
            <a:r>
              <a:rPr lang="ru-RU" sz="1400" dirty="0"/>
              <a:t> не один </a:t>
            </a:r>
            <a:r>
              <a:rPr lang="ru-RU" sz="1400" dirty="0" err="1"/>
              <a:t>успішний</a:t>
            </a:r>
            <a:r>
              <a:rPr lang="ru-RU" sz="1400" dirty="0"/>
              <a:t> проект та </a:t>
            </a:r>
            <a:r>
              <a:rPr lang="ru-RU" sz="1400" dirty="0" err="1"/>
              <a:t>кілька</a:t>
            </a:r>
            <a:r>
              <a:rPr lang="ru-RU" sz="1400" dirty="0"/>
              <a:t> </a:t>
            </a:r>
            <a:r>
              <a:rPr lang="ru-RU" sz="1400" dirty="0" err="1"/>
              <a:t>років</a:t>
            </a:r>
            <a:r>
              <a:rPr lang="ru-RU" sz="1400" dirty="0"/>
              <a:t> </a:t>
            </a:r>
            <a:r>
              <a:rPr lang="ru-RU" sz="1400" dirty="0" err="1"/>
              <a:t>досвіду</a:t>
            </a:r>
            <a:r>
              <a:rPr lang="ru-RU" sz="1400" dirty="0"/>
              <a:t> </a:t>
            </a:r>
            <a:r>
              <a:rPr lang="ru-RU" sz="1400" dirty="0" err="1"/>
              <a:t>програмування</a:t>
            </a:r>
            <a:r>
              <a:rPr lang="ru-RU" sz="1400" dirty="0"/>
              <a:t>, </a:t>
            </a:r>
            <a:r>
              <a:rPr lang="ru-RU" sz="1400" dirty="0" err="1"/>
              <a:t>тоді</a:t>
            </a:r>
            <a:r>
              <a:rPr lang="ru-RU" sz="1400" dirty="0"/>
              <a:t> роль резюме </a:t>
            </a:r>
            <a:r>
              <a:rPr lang="ru-RU" sz="1400" dirty="0" err="1"/>
              <a:t>відіграє</a:t>
            </a:r>
            <a:r>
              <a:rPr lang="ru-RU" sz="1400" dirty="0"/>
              <a:t> </a:t>
            </a:r>
            <a:r>
              <a:rPr lang="ru-RU" sz="1400" dirty="0" err="1"/>
              <a:t>твій</a:t>
            </a:r>
            <a:r>
              <a:rPr lang="ru-RU" sz="1400" dirty="0"/>
              <a:t> </a:t>
            </a:r>
            <a:r>
              <a:rPr lang="ru-RU" sz="1400" dirty="0" err="1"/>
              <a:t>профіль</a:t>
            </a:r>
            <a:r>
              <a:rPr lang="ru-RU" sz="1400" dirty="0"/>
              <a:t> на </a:t>
            </a:r>
            <a:r>
              <a:rPr lang="ru-RU" sz="1400" dirty="0" err="1"/>
              <a:t>сервісі</a:t>
            </a:r>
            <a:r>
              <a:rPr lang="ru-RU" sz="1400" dirty="0"/>
              <a:t> </a:t>
            </a:r>
            <a:r>
              <a:rPr lang="ru-RU" sz="1400" u="sng" dirty="0">
                <a:hlinkClick r:id="rId2"/>
              </a:rPr>
              <a:t>linked.in</a:t>
            </a:r>
            <a:r>
              <a:rPr lang="ru-RU" sz="1400" dirty="0"/>
              <a:t> та </a:t>
            </a:r>
            <a:r>
              <a:rPr lang="ru-RU" sz="1400" dirty="0" err="1"/>
              <a:t>екаунт</a:t>
            </a:r>
            <a:r>
              <a:rPr lang="ru-RU" sz="1400" dirty="0"/>
              <a:t> з кодом на </a:t>
            </a:r>
            <a:r>
              <a:rPr lang="ru-RU" sz="1400" u="sng" dirty="0">
                <a:hlinkClick r:id="rId3"/>
              </a:rPr>
              <a:t>github.com</a:t>
            </a:r>
            <a:r>
              <a:rPr lang="ru-RU" sz="1400" dirty="0"/>
              <a:t>. </a:t>
            </a:r>
            <a:r>
              <a:rPr lang="ru-RU" sz="1400" dirty="0" err="1"/>
              <a:t>Рекрутери</a:t>
            </a:r>
            <a:r>
              <a:rPr lang="ru-RU" sz="1400" dirty="0"/>
              <a:t> </a:t>
            </a:r>
            <a:r>
              <a:rPr lang="ru-RU" sz="1400" dirty="0" err="1"/>
              <a:t>самі</a:t>
            </a:r>
            <a:r>
              <a:rPr lang="ru-RU" sz="1400" dirty="0"/>
              <a:t> </a:t>
            </a:r>
            <a:r>
              <a:rPr lang="ru-RU" sz="1400" dirty="0" err="1"/>
              <a:t>їх</a:t>
            </a:r>
            <a:r>
              <a:rPr lang="ru-RU" sz="1400" dirty="0"/>
              <a:t> </a:t>
            </a:r>
            <a:r>
              <a:rPr lang="ru-RU" sz="1400" dirty="0" err="1"/>
              <a:t>знаходять</a:t>
            </a:r>
            <a:r>
              <a:rPr lang="ru-RU" sz="1400" dirty="0"/>
              <a:t> та </a:t>
            </a:r>
            <a:r>
              <a:rPr lang="ru-RU" sz="1400" dirty="0" err="1"/>
              <a:t>контактують</a:t>
            </a:r>
            <a:r>
              <a:rPr lang="ru-RU" sz="1400" dirty="0"/>
              <a:t> тебе по </a:t>
            </a:r>
            <a:r>
              <a:rPr lang="ru-RU" sz="1400" dirty="0" err="1"/>
              <a:t>кілька</a:t>
            </a:r>
            <a:r>
              <a:rPr lang="ru-RU" sz="1400" dirty="0"/>
              <a:t> </a:t>
            </a:r>
            <a:r>
              <a:rPr lang="ru-RU" sz="1400" dirty="0" err="1"/>
              <a:t>разів</a:t>
            </a:r>
            <a:r>
              <a:rPr lang="ru-RU" sz="1400" dirty="0"/>
              <a:t> на </a:t>
            </a:r>
            <a:r>
              <a:rPr lang="ru-RU" sz="1400" dirty="0" err="1"/>
              <a:t>тиждень</a:t>
            </a:r>
            <a:r>
              <a:rPr lang="ru-RU" sz="1400" dirty="0"/>
              <a:t>.</a:t>
            </a:r>
          </a:p>
          <a:p>
            <a:r>
              <a:rPr lang="uk-UA" sz="1400" dirty="0"/>
              <a:t>Проте, якщо ти лише початківець, що знайти першу роботу, треба буде добряче потрудитись, </a:t>
            </a:r>
            <a:r>
              <a:rPr lang="uk-UA" sz="1400" u="sng" dirty="0">
                <a:hlinkClick r:id="rId4" tooltip="Програміст Початківець: Як Отримати Першу Реальну Практику?"/>
              </a:rPr>
              <a:t>набути трохи реальної практики</a:t>
            </a:r>
            <a:r>
              <a:rPr lang="uk-UA" sz="1400" dirty="0"/>
              <a:t> та підготувати класне резюме. В цій статті ми якраз і займемося з вами його підготовкою:</a:t>
            </a:r>
            <a:endParaRPr lang="ru-RU" sz="1400" dirty="0"/>
          </a:p>
          <a:p>
            <a:r>
              <a:rPr lang="ru-RU" sz="1400" dirty="0" err="1"/>
              <a:t>Спочатку</a:t>
            </a:r>
            <a:r>
              <a:rPr lang="ru-RU" sz="1400" dirty="0"/>
              <a:t> </a:t>
            </a:r>
            <a:r>
              <a:rPr lang="ru-RU" sz="1400" dirty="0" err="1"/>
              <a:t>розберемо</a:t>
            </a:r>
            <a:r>
              <a:rPr lang="ru-RU" sz="1400" dirty="0"/>
              <a:t> </a:t>
            </a:r>
            <a:r>
              <a:rPr lang="ru-RU" sz="1400" dirty="0" err="1"/>
              <a:t>кілька</a:t>
            </a:r>
            <a:r>
              <a:rPr lang="ru-RU" sz="1400" dirty="0"/>
              <a:t> </a:t>
            </a:r>
            <a:r>
              <a:rPr lang="ru-RU" sz="1400" dirty="0" err="1"/>
              <a:t>важливим</a:t>
            </a:r>
            <a:r>
              <a:rPr lang="ru-RU" sz="1400" dirty="0"/>
              <a:t> </a:t>
            </a:r>
            <a:r>
              <a:rPr lang="ru-RU" sz="1400" dirty="0" err="1"/>
              <a:t>моментів</a:t>
            </a:r>
            <a:r>
              <a:rPr lang="ru-RU" sz="1400" dirty="0"/>
              <a:t> резюме, </a:t>
            </a:r>
            <a:r>
              <a:rPr lang="ru-RU" sz="1400" dirty="0" err="1"/>
              <a:t>потім</a:t>
            </a:r>
            <a:r>
              <a:rPr lang="ru-RU" sz="1400" dirty="0"/>
              <a:t> детальна </a:t>
            </a:r>
            <a:r>
              <a:rPr lang="ru-RU" sz="1400" dirty="0" err="1"/>
              <a:t>покрокова</a:t>
            </a:r>
            <a:r>
              <a:rPr lang="ru-RU" sz="1400" dirty="0"/>
              <a:t> </a:t>
            </a:r>
            <a:r>
              <a:rPr lang="ru-RU" sz="1400" dirty="0" err="1"/>
              <a:t>інструкція</a:t>
            </a:r>
            <a:r>
              <a:rPr lang="ru-RU" sz="1400" dirty="0"/>
              <a:t> і на </a:t>
            </a:r>
            <a:r>
              <a:rPr lang="ru-RU" sz="1400" dirty="0" err="1"/>
              <a:t>кінець</a:t>
            </a:r>
            <a:r>
              <a:rPr lang="ru-RU" sz="1400" dirty="0"/>
              <a:t> – </a:t>
            </a:r>
            <a:r>
              <a:rPr lang="ru-RU" sz="1400" dirty="0" err="1"/>
              <a:t>кілька</a:t>
            </a:r>
            <a:r>
              <a:rPr lang="ru-RU" sz="1400" dirty="0"/>
              <a:t> </a:t>
            </a:r>
            <a:r>
              <a:rPr lang="ru-RU" sz="1400" dirty="0" err="1"/>
              <a:t>прикладів</a:t>
            </a:r>
            <a:r>
              <a:rPr lang="ru-RU" sz="1400" dirty="0"/>
              <a:t> </a:t>
            </a:r>
            <a:r>
              <a:rPr lang="ru-RU" sz="1400" dirty="0" err="1"/>
              <a:t>класних</a:t>
            </a:r>
            <a:r>
              <a:rPr lang="ru-RU" sz="1400" dirty="0"/>
              <a:t> резюме.</a:t>
            </a:r>
          </a:p>
          <a:p>
            <a:r>
              <a:rPr lang="ru-RU" sz="1400" b="1" dirty="0" err="1"/>
              <a:t>Основні</a:t>
            </a:r>
            <a:r>
              <a:rPr lang="ru-RU" sz="1400" b="1" dirty="0"/>
              <a:t> </a:t>
            </a:r>
            <a:r>
              <a:rPr lang="ru-RU" sz="1400" b="1" dirty="0" err="1"/>
              <a:t>Моменти</a:t>
            </a:r>
            <a:endParaRPr lang="ru-RU" sz="1400" b="1" dirty="0"/>
          </a:p>
          <a:p>
            <a:r>
              <a:rPr lang="ru-RU" sz="1400" b="1" dirty="0"/>
              <a:t>Контекст</a:t>
            </a:r>
            <a:endParaRPr lang="ru-RU" sz="1400" dirty="0"/>
          </a:p>
          <a:p>
            <a:r>
              <a:rPr lang="ru-RU" sz="1400" dirty="0" err="1"/>
              <a:t>Вигляд</a:t>
            </a:r>
            <a:r>
              <a:rPr lang="ru-RU" sz="1400" dirty="0"/>
              <a:t>, форма та </a:t>
            </a:r>
            <a:r>
              <a:rPr lang="ru-RU" sz="1400" dirty="0" err="1"/>
              <a:t>зміст</a:t>
            </a:r>
            <a:r>
              <a:rPr lang="ru-RU" sz="1400" dirty="0"/>
              <a:t> резюме в першу </a:t>
            </a:r>
            <a:r>
              <a:rPr lang="ru-RU" sz="1400" dirty="0" err="1"/>
              <a:t>чергу</a:t>
            </a:r>
            <a:r>
              <a:rPr lang="ru-RU" sz="1400" dirty="0"/>
              <a:t> </a:t>
            </a:r>
            <a:r>
              <a:rPr lang="ru-RU" sz="1400" dirty="0" err="1"/>
              <a:t>має</a:t>
            </a:r>
            <a:r>
              <a:rPr lang="ru-RU" sz="1400" dirty="0"/>
              <a:t> </a:t>
            </a:r>
            <a:r>
              <a:rPr lang="ru-RU" sz="1400" dirty="0" err="1"/>
              <a:t>залежати</a:t>
            </a:r>
            <a:r>
              <a:rPr lang="ru-RU" sz="1400" dirty="0"/>
              <a:t> та бути </a:t>
            </a:r>
            <a:r>
              <a:rPr lang="ru-RU" sz="1400" dirty="0" err="1"/>
              <a:t>підлаштованим</a:t>
            </a:r>
            <a:r>
              <a:rPr lang="ru-RU" sz="1400" dirty="0"/>
              <a:t> </a:t>
            </a:r>
            <a:r>
              <a:rPr lang="ru-RU" sz="1400" dirty="0" err="1"/>
              <a:t>під</a:t>
            </a:r>
            <a:r>
              <a:rPr lang="ru-RU" sz="1400" dirty="0"/>
              <a:t> </a:t>
            </a:r>
            <a:r>
              <a:rPr lang="ru-RU" sz="1400" dirty="0" err="1"/>
              <a:t>конкретну</a:t>
            </a:r>
            <a:r>
              <a:rPr lang="ru-RU" sz="1400" dirty="0"/>
              <a:t> </a:t>
            </a:r>
            <a:r>
              <a:rPr lang="ru-RU" sz="1400" dirty="0" err="1"/>
              <a:t>позицію</a:t>
            </a:r>
            <a:r>
              <a:rPr lang="ru-RU" sz="1400" dirty="0"/>
              <a:t>, </a:t>
            </a:r>
            <a:r>
              <a:rPr lang="ru-RU" sz="1400" dirty="0" err="1"/>
              <a:t>роботодавця</a:t>
            </a:r>
            <a:r>
              <a:rPr lang="ru-RU" sz="1400" dirty="0"/>
              <a:t>, </a:t>
            </a:r>
            <a:r>
              <a:rPr lang="ru-RU" sz="1400" dirty="0" err="1"/>
              <a:t>фірму</a:t>
            </a:r>
            <a:r>
              <a:rPr lang="ru-RU" sz="1400" dirty="0"/>
              <a:t>.</a:t>
            </a:r>
          </a:p>
          <a:p>
            <a:r>
              <a:rPr lang="ru-RU" sz="1400" dirty="0"/>
              <a:t>Не </a:t>
            </a:r>
            <a:r>
              <a:rPr lang="ru-RU" sz="1400" dirty="0" err="1"/>
              <a:t>висилайте</a:t>
            </a:r>
            <a:r>
              <a:rPr lang="ru-RU" sz="1400" dirty="0"/>
              <a:t> </a:t>
            </a:r>
            <a:r>
              <a:rPr lang="ru-RU" sz="1400" dirty="0" err="1"/>
              <a:t>одне</a:t>
            </a:r>
            <a:r>
              <a:rPr lang="ru-RU" sz="1400" dirty="0"/>
              <a:t> і те </a:t>
            </a:r>
            <a:r>
              <a:rPr lang="ru-RU" sz="1400" dirty="0" err="1"/>
              <a:t>саме</a:t>
            </a:r>
            <a:r>
              <a:rPr lang="ru-RU" sz="1400" dirty="0"/>
              <a:t> резюме </a:t>
            </a:r>
            <a:r>
              <a:rPr lang="ru-RU" sz="1400" dirty="0" err="1"/>
              <a:t>усім</a:t>
            </a:r>
            <a:r>
              <a:rPr lang="ru-RU" sz="1400" dirty="0"/>
              <a:t>. А </a:t>
            </a:r>
            <a:r>
              <a:rPr lang="ru-RU" sz="1400" dirty="0" err="1"/>
              <a:t>краще</a:t>
            </a:r>
            <a:r>
              <a:rPr lang="ru-RU" sz="1400" dirty="0"/>
              <a:t> </a:t>
            </a:r>
            <a:r>
              <a:rPr lang="ru-RU" sz="1400" dirty="0" err="1"/>
              <a:t>поцікавтесь</a:t>
            </a:r>
            <a:r>
              <a:rPr lang="ru-RU" sz="1400" dirty="0"/>
              <a:t> </a:t>
            </a:r>
            <a:r>
              <a:rPr lang="ru-RU" sz="1400" dirty="0" err="1"/>
              <a:t>потенційним</a:t>
            </a:r>
            <a:r>
              <a:rPr lang="ru-RU" sz="1400" dirty="0"/>
              <a:t> </a:t>
            </a:r>
            <a:r>
              <a:rPr lang="ru-RU" sz="1400" dirty="0" err="1"/>
              <a:t>місцем</a:t>
            </a:r>
            <a:r>
              <a:rPr lang="ru-RU" sz="1400" dirty="0"/>
              <a:t> </a:t>
            </a:r>
            <a:r>
              <a:rPr lang="ru-RU" sz="1400" dirty="0" err="1"/>
              <a:t>праці</a:t>
            </a:r>
            <a:r>
              <a:rPr lang="ru-RU" sz="1400" dirty="0"/>
              <a:t> у </a:t>
            </a:r>
            <a:r>
              <a:rPr lang="ru-RU" sz="1400" dirty="0" err="1"/>
              <a:t>більших</a:t>
            </a:r>
            <a:r>
              <a:rPr lang="ru-RU" sz="1400" dirty="0"/>
              <a:t> деталях. Кого </a:t>
            </a:r>
            <a:r>
              <a:rPr lang="ru-RU" sz="1400" dirty="0" err="1"/>
              <a:t>саме</a:t>
            </a:r>
            <a:r>
              <a:rPr lang="ru-RU" sz="1400" dirty="0"/>
              <a:t> вони </a:t>
            </a:r>
            <a:r>
              <a:rPr lang="ru-RU" sz="1400" dirty="0" err="1"/>
              <a:t>шукають</a:t>
            </a:r>
            <a:r>
              <a:rPr lang="ru-RU" sz="1400" dirty="0"/>
              <a:t>, для </a:t>
            </a:r>
            <a:r>
              <a:rPr lang="ru-RU" sz="1400" dirty="0" err="1"/>
              <a:t>чого</a:t>
            </a:r>
            <a:r>
              <a:rPr lang="ru-RU" sz="1400" dirty="0"/>
              <a:t>, </a:t>
            </a:r>
            <a:r>
              <a:rPr lang="ru-RU" sz="1400" dirty="0" err="1"/>
              <a:t>що</a:t>
            </a:r>
            <a:r>
              <a:rPr lang="ru-RU" sz="1400" dirty="0"/>
              <a:t> </a:t>
            </a:r>
            <a:r>
              <a:rPr lang="ru-RU" sz="1400" dirty="0" err="1"/>
              <a:t>може</a:t>
            </a:r>
            <a:r>
              <a:rPr lang="ru-RU" sz="1400" dirty="0"/>
              <a:t> кардинально </a:t>
            </a:r>
            <a:r>
              <a:rPr lang="ru-RU" sz="1400" dirty="0" err="1"/>
              <a:t>вплинути</a:t>
            </a:r>
            <a:r>
              <a:rPr lang="ru-RU" sz="1400" dirty="0"/>
              <a:t> на </a:t>
            </a:r>
            <a:r>
              <a:rPr lang="ru-RU" sz="1400" dirty="0" err="1"/>
              <a:t>успіх</a:t>
            </a:r>
            <a:r>
              <a:rPr lang="ru-RU" sz="1400" dirty="0"/>
              <a:t> </a:t>
            </a:r>
            <a:r>
              <a:rPr lang="ru-RU" sz="1400" dirty="0" err="1"/>
              <a:t>вашого</a:t>
            </a:r>
            <a:r>
              <a:rPr lang="ru-RU" sz="1400" dirty="0"/>
              <a:t> </a:t>
            </a:r>
            <a:r>
              <a:rPr lang="ru-RU" sz="1400" dirty="0" err="1"/>
              <a:t>інтерв’ю</a:t>
            </a:r>
            <a:r>
              <a:rPr lang="ru-RU" sz="1400" dirty="0"/>
              <a:t> і </a:t>
            </a:r>
            <a:r>
              <a:rPr lang="ru-RU" sz="1400" dirty="0" err="1"/>
              <a:t>відповідно</a:t>
            </a:r>
            <a:r>
              <a:rPr lang="ru-RU" sz="1400" dirty="0"/>
              <a:t> </a:t>
            </a:r>
            <a:r>
              <a:rPr lang="ru-RU" sz="1400" dirty="0" err="1"/>
              <a:t>підправте</a:t>
            </a:r>
            <a:r>
              <a:rPr lang="ru-RU" sz="1400" dirty="0"/>
              <a:t> ваше резюме.</a:t>
            </a:r>
          </a:p>
          <a:p>
            <a:r>
              <a:rPr lang="ru-RU" sz="1400" dirty="0" err="1"/>
              <a:t>Наприклад</a:t>
            </a:r>
            <a:r>
              <a:rPr lang="ru-RU" sz="1400" dirty="0"/>
              <a:t>, </a:t>
            </a:r>
            <a:r>
              <a:rPr lang="ru-RU" sz="1400" dirty="0" err="1"/>
              <a:t>якщо</a:t>
            </a:r>
            <a:r>
              <a:rPr lang="ru-RU" sz="1400" dirty="0"/>
              <a:t> </a:t>
            </a:r>
            <a:r>
              <a:rPr lang="ru-RU" sz="1400" dirty="0" err="1"/>
              <a:t>компанія</a:t>
            </a:r>
            <a:r>
              <a:rPr lang="ru-RU" sz="1400" dirty="0"/>
              <a:t> невелика, </a:t>
            </a:r>
            <a:r>
              <a:rPr lang="ru-RU" sz="1400" dirty="0" err="1"/>
              <a:t>її</a:t>
            </a:r>
            <a:r>
              <a:rPr lang="ru-RU" sz="1400" dirty="0"/>
              <a:t> сайт </a:t>
            </a:r>
            <a:r>
              <a:rPr lang="ru-RU" sz="1400" dirty="0" err="1"/>
              <a:t>використовує</a:t>
            </a:r>
            <a:r>
              <a:rPr lang="ru-RU" sz="1400" dirty="0"/>
              <a:t> </a:t>
            </a:r>
            <a:r>
              <a:rPr lang="ru-RU" sz="1400" dirty="0" err="1"/>
              <a:t>просту</a:t>
            </a:r>
            <a:r>
              <a:rPr lang="ru-RU" sz="1400" dirty="0"/>
              <a:t> </a:t>
            </a:r>
            <a:r>
              <a:rPr lang="ru-RU" sz="1400" dirty="0" err="1"/>
              <a:t>неформальну</a:t>
            </a:r>
            <a:r>
              <a:rPr lang="ru-RU" sz="1400" dirty="0"/>
              <a:t> </a:t>
            </a:r>
            <a:r>
              <a:rPr lang="ru-RU" sz="1400" dirty="0" err="1"/>
              <a:t>мову</a:t>
            </a:r>
            <a:r>
              <a:rPr lang="ru-RU" sz="1400" dirty="0"/>
              <a:t>, </a:t>
            </a:r>
            <a:r>
              <a:rPr lang="ru-RU" sz="1400" dirty="0" err="1"/>
              <a:t>тоді</a:t>
            </a:r>
            <a:r>
              <a:rPr lang="ru-RU" sz="1400" dirty="0"/>
              <a:t> є </a:t>
            </a:r>
            <a:r>
              <a:rPr lang="ru-RU" sz="1400" dirty="0" err="1"/>
              <a:t>зміст</a:t>
            </a:r>
            <a:r>
              <a:rPr lang="ru-RU" sz="1400" dirty="0"/>
              <a:t> </a:t>
            </a:r>
            <a:r>
              <a:rPr lang="ru-RU" sz="1400" dirty="0" err="1"/>
              <a:t>власне</a:t>
            </a:r>
            <a:r>
              <a:rPr lang="ru-RU" sz="1400" dirty="0"/>
              <a:t> резюме </a:t>
            </a:r>
            <a:r>
              <a:rPr lang="ru-RU" sz="1400" dirty="0" err="1"/>
              <a:t>також</a:t>
            </a:r>
            <a:r>
              <a:rPr lang="ru-RU" sz="1400" dirty="0"/>
              <a:t> </a:t>
            </a:r>
            <a:r>
              <a:rPr lang="ru-RU" sz="1400" dirty="0" err="1"/>
              <a:t>підготувати</a:t>
            </a:r>
            <a:r>
              <a:rPr lang="ru-RU" sz="1400" dirty="0"/>
              <a:t> у неформальному </a:t>
            </a:r>
            <a:r>
              <a:rPr lang="ru-RU" sz="1400" dirty="0" err="1"/>
              <a:t>стилі</a:t>
            </a:r>
            <a:r>
              <a:rPr lang="ru-RU" sz="1400" dirty="0"/>
              <a:t>.</a:t>
            </a:r>
          </a:p>
          <a:p>
            <a:r>
              <a:rPr lang="ru-RU" sz="1400" dirty="0"/>
              <a:t>Одним словом, перед </a:t>
            </a:r>
            <a:r>
              <a:rPr lang="ru-RU" sz="1400" dirty="0" err="1"/>
              <a:t>створенням</a:t>
            </a:r>
            <a:r>
              <a:rPr lang="ru-RU" sz="1400" dirty="0"/>
              <a:t> </a:t>
            </a:r>
            <a:r>
              <a:rPr lang="ru-RU" sz="1400" dirty="0" err="1"/>
              <a:t>свого</a:t>
            </a:r>
            <a:r>
              <a:rPr lang="ru-RU" sz="1400" dirty="0"/>
              <a:t> резюме </a:t>
            </a:r>
            <a:r>
              <a:rPr lang="ru-RU" sz="1400" dirty="0" err="1"/>
              <a:t>дослідіть</a:t>
            </a:r>
            <a:r>
              <a:rPr lang="ru-RU" sz="1400" dirty="0"/>
              <a:t> </a:t>
            </a:r>
            <a:r>
              <a:rPr lang="ru-RU" sz="1400" dirty="0" err="1"/>
              <a:t>вашого</a:t>
            </a:r>
            <a:r>
              <a:rPr lang="ru-RU" sz="1400" dirty="0"/>
              <a:t> </a:t>
            </a:r>
            <a:r>
              <a:rPr lang="ru-RU" sz="1400" dirty="0" err="1"/>
              <a:t>потенційного</a:t>
            </a:r>
            <a:r>
              <a:rPr lang="ru-RU" sz="1400" dirty="0"/>
              <a:t> </a:t>
            </a:r>
            <a:r>
              <a:rPr lang="ru-RU" sz="1400" dirty="0" err="1"/>
              <a:t>роботодавця</a:t>
            </a:r>
            <a:r>
              <a:rPr lang="ru-RU" sz="1400" dirty="0"/>
              <a:t> та, з </a:t>
            </a:r>
            <a:r>
              <a:rPr lang="ru-RU" sz="1400" dirty="0" err="1"/>
              <a:t>допомогою</a:t>
            </a:r>
            <a:r>
              <a:rPr lang="ru-RU" sz="1400" dirty="0"/>
              <a:t> </a:t>
            </a:r>
            <a:r>
              <a:rPr lang="ru-RU" sz="1400" dirty="0" err="1"/>
              <a:t>цього</a:t>
            </a:r>
            <a:r>
              <a:rPr lang="ru-RU" sz="1400" dirty="0"/>
              <a:t> резюме, </a:t>
            </a:r>
            <a:r>
              <a:rPr lang="ru-RU" sz="1400" dirty="0" err="1"/>
              <a:t>покажіть</a:t>
            </a:r>
            <a:r>
              <a:rPr lang="ru-RU" sz="1400" dirty="0"/>
              <a:t> </a:t>
            </a:r>
            <a:r>
              <a:rPr lang="ru-RU" sz="1400" dirty="0" err="1"/>
              <a:t>що</a:t>
            </a:r>
            <a:r>
              <a:rPr lang="ru-RU" sz="1400" dirty="0"/>
              <a:t> </a:t>
            </a:r>
            <a:r>
              <a:rPr lang="ru-RU" sz="1400" dirty="0" err="1"/>
              <a:t>ви</a:t>
            </a:r>
            <a:r>
              <a:rPr lang="ru-RU" sz="1400" dirty="0"/>
              <a:t> з ним на “</a:t>
            </a:r>
            <a:r>
              <a:rPr lang="ru-RU" sz="1400" dirty="0" err="1"/>
              <a:t>одній</a:t>
            </a:r>
            <a:r>
              <a:rPr lang="ru-RU" sz="1400" dirty="0"/>
              <a:t> </a:t>
            </a:r>
            <a:r>
              <a:rPr lang="ru-RU" sz="1400" dirty="0" err="1"/>
              <a:t>хвилі</a:t>
            </a:r>
            <a:r>
              <a:rPr lang="ru-RU" sz="1400" dirty="0"/>
              <a:t>”. </a:t>
            </a:r>
            <a:r>
              <a:rPr lang="ru-RU" sz="1400" dirty="0" err="1"/>
              <a:t>Це</a:t>
            </a:r>
            <a:r>
              <a:rPr lang="ru-RU" sz="1400" dirty="0"/>
              <a:t> </a:t>
            </a:r>
            <a:r>
              <a:rPr lang="ru-RU" sz="1400" dirty="0" err="1"/>
              <a:t>значно</a:t>
            </a:r>
            <a:r>
              <a:rPr lang="ru-RU" sz="1400" dirty="0"/>
              <a:t> </a:t>
            </a:r>
            <a:r>
              <a:rPr lang="ru-RU" sz="1400" dirty="0" err="1"/>
              <a:t>збільшить</a:t>
            </a:r>
            <a:r>
              <a:rPr lang="ru-RU" sz="1400" dirty="0"/>
              <a:t> </a:t>
            </a:r>
            <a:r>
              <a:rPr lang="ru-RU" sz="1400" dirty="0" err="1"/>
              <a:t>шанси</a:t>
            </a:r>
            <a:r>
              <a:rPr lang="ru-RU" sz="1400" dirty="0"/>
              <a:t> на </a:t>
            </a:r>
            <a:r>
              <a:rPr lang="ru-RU" sz="1400" dirty="0" err="1"/>
              <a:t>успіх</a:t>
            </a:r>
            <a:r>
              <a:rPr lang="ru-RU" sz="1400" dirty="0"/>
              <a:t>!</a:t>
            </a:r>
          </a:p>
          <a:p>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111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ru-RU" sz="1400" b="1" dirty="0"/>
              <a:t>Результат, а не </a:t>
            </a:r>
            <a:r>
              <a:rPr lang="ru-RU" sz="1400" b="1" dirty="0" err="1"/>
              <a:t>Процес</a:t>
            </a:r>
            <a:endParaRPr lang="ru-RU" sz="1400" dirty="0"/>
          </a:p>
          <a:p>
            <a:r>
              <a:rPr lang="ru-RU" sz="1400" dirty="0"/>
              <a:t>Не </a:t>
            </a:r>
            <a:r>
              <a:rPr lang="ru-RU" sz="1400" dirty="0" err="1"/>
              <a:t>розказуйте</a:t>
            </a:r>
            <a:r>
              <a:rPr lang="ru-RU" sz="1400" dirty="0"/>
              <a:t>, </a:t>
            </a:r>
            <a:r>
              <a:rPr lang="ru-RU" sz="1400" dirty="0" err="1"/>
              <a:t>що</a:t>
            </a:r>
            <a:r>
              <a:rPr lang="ru-RU" sz="1400" dirty="0"/>
              <a:t> </a:t>
            </a:r>
            <a:r>
              <a:rPr lang="ru-RU" sz="1400" b="1" dirty="0" err="1"/>
              <a:t>робили</a:t>
            </a:r>
            <a:r>
              <a:rPr lang="ru-RU" sz="1400" dirty="0"/>
              <a:t>, а </a:t>
            </a:r>
            <a:r>
              <a:rPr lang="ru-RU" sz="1400" dirty="0" err="1"/>
              <a:t>опишіть</a:t>
            </a:r>
            <a:r>
              <a:rPr lang="ru-RU" sz="1400" dirty="0"/>
              <a:t> </a:t>
            </a:r>
            <a:r>
              <a:rPr lang="ru-RU" sz="1400" dirty="0" err="1"/>
              <a:t>що</a:t>
            </a:r>
            <a:r>
              <a:rPr lang="ru-RU" sz="1400" dirty="0"/>
              <a:t> </a:t>
            </a:r>
            <a:r>
              <a:rPr lang="ru-RU" sz="1400" b="1" dirty="0" err="1"/>
              <a:t>зробили</a:t>
            </a:r>
            <a:r>
              <a:rPr lang="ru-RU" sz="1400" dirty="0"/>
              <a:t>. </a:t>
            </a:r>
            <a:r>
              <a:rPr lang="ru-RU" sz="1400" dirty="0" err="1"/>
              <a:t>Ваші</a:t>
            </a:r>
            <a:r>
              <a:rPr lang="ru-RU" sz="1400" dirty="0"/>
              <a:t> </a:t>
            </a:r>
            <a:r>
              <a:rPr lang="ru-RU" sz="1400" dirty="0" err="1"/>
              <a:t>досягнення</a:t>
            </a:r>
            <a:r>
              <a:rPr lang="ru-RU" sz="1400" dirty="0"/>
              <a:t>, </a:t>
            </a:r>
            <a:r>
              <a:rPr lang="ru-RU" sz="1400" dirty="0" err="1"/>
              <a:t>чим</a:t>
            </a:r>
            <a:r>
              <a:rPr lang="ru-RU" sz="1400" dirty="0"/>
              <a:t> </a:t>
            </a:r>
            <a:r>
              <a:rPr lang="ru-RU" sz="1400" dirty="0" err="1"/>
              <a:t>пишаєтеся</a:t>
            </a:r>
            <a:r>
              <a:rPr lang="ru-RU" sz="1400" dirty="0"/>
              <a:t>, </a:t>
            </a:r>
            <a:r>
              <a:rPr lang="ru-RU" sz="1400" dirty="0" err="1"/>
              <a:t>результати</a:t>
            </a:r>
            <a:r>
              <a:rPr lang="ru-RU" sz="1400" dirty="0"/>
              <a:t>, </a:t>
            </a:r>
            <a:r>
              <a:rPr lang="ru-RU" sz="1400" dirty="0" err="1"/>
              <a:t>бажано</a:t>
            </a:r>
            <a:r>
              <a:rPr lang="ru-RU" sz="1400" dirty="0"/>
              <a:t> з </a:t>
            </a:r>
            <a:r>
              <a:rPr lang="ru-RU" sz="1400" dirty="0" err="1"/>
              <a:t>конкретними</a:t>
            </a:r>
            <a:r>
              <a:rPr lang="ru-RU" sz="1400" dirty="0"/>
              <a:t> цифрами (напр. </a:t>
            </a:r>
            <a:r>
              <a:rPr lang="ru-RU" sz="1400" dirty="0" err="1"/>
              <a:t>кількість</a:t>
            </a:r>
            <a:r>
              <a:rPr lang="ru-RU" sz="1400" dirty="0"/>
              <a:t> </a:t>
            </a:r>
            <a:r>
              <a:rPr lang="ru-RU" sz="1400" dirty="0" err="1"/>
              <a:t>рядків</a:t>
            </a:r>
            <a:r>
              <a:rPr lang="ru-RU" sz="1400" dirty="0"/>
              <a:t> коду, </a:t>
            </a:r>
            <a:r>
              <a:rPr lang="ru-RU" sz="1400" dirty="0" err="1"/>
              <a:t>кількість</a:t>
            </a:r>
            <a:r>
              <a:rPr lang="ru-RU" sz="1400" dirty="0"/>
              <a:t> </a:t>
            </a:r>
            <a:r>
              <a:rPr lang="ru-RU" sz="1400" dirty="0" err="1"/>
              <a:t>користувачів</a:t>
            </a:r>
            <a:r>
              <a:rPr lang="ru-RU" sz="1400" dirty="0"/>
              <a:t>, процент </a:t>
            </a:r>
            <a:r>
              <a:rPr lang="ru-RU" sz="1400" dirty="0" err="1"/>
              <a:t>покриття</a:t>
            </a:r>
            <a:r>
              <a:rPr lang="ru-RU" sz="1400" dirty="0"/>
              <a:t> коду тестами, і т.д.) все </a:t>
            </a:r>
            <a:r>
              <a:rPr lang="ru-RU" sz="1400" dirty="0" err="1"/>
              <a:t>це</a:t>
            </a:r>
            <a:r>
              <a:rPr lang="ru-RU" sz="1400" dirty="0"/>
              <a:t> </a:t>
            </a:r>
            <a:r>
              <a:rPr lang="ru-RU" sz="1400" dirty="0" err="1"/>
              <a:t>працює</a:t>
            </a:r>
            <a:r>
              <a:rPr lang="ru-RU" sz="1400" dirty="0"/>
              <a:t> </a:t>
            </a:r>
            <a:r>
              <a:rPr lang="ru-RU" sz="1400" dirty="0" err="1"/>
              <a:t>значно</a:t>
            </a:r>
            <a:r>
              <a:rPr lang="ru-RU" sz="1400" dirty="0"/>
              <a:t> </a:t>
            </a:r>
            <a:r>
              <a:rPr lang="ru-RU" sz="1400" dirty="0" err="1"/>
              <a:t>краще</a:t>
            </a:r>
            <a:r>
              <a:rPr lang="ru-RU" sz="1400" dirty="0"/>
              <a:t>, </a:t>
            </a:r>
            <a:r>
              <a:rPr lang="ru-RU" sz="1400" dirty="0" err="1"/>
              <a:t>ніж</a:t>
            </a:r>
            <a:r>
              <a:rPr lang="ru-RU" sz="1400" dirty="0"/>
              <a:t> список речей, </a:t>
            </a:r>
            <a:r>
              <a:rPr lang="ru-RU" sz="1400" dirty="0" err="1"/>
              <a:t>якими</a:t>
            </a:r>
            <a:r>
              <a:rPr lang="ru-RU" sz="1400" dirty="0"/>
              <a:t> </a:t>
            </a:r>
            <a:r>
              <a:rPr lang="ru-RU" sz="1400" dirty="0" err="1"/>
              <a:t>володієте</a:t>
            </a:r>
            <a:r>
              <a:rPr lang="ru-RU" sz="1400" dirty="0"/>
              <a:t> і </a:t>
            </a:r>
            <a:r>
              <a:rPr lang="ru-RU" sz="1400" dirty="0" err="1"/>
              <a:t>якими</a:t>
            </a:r>
            <a:r>
              <a:rPr lang="ru-RU" sz="1400" dirty="0"/>
              <a:t> </a:t>
            </a:r>
            <a:r>
              <a:rPr lang="ru-RU" sz="1400" dirty="0" err="1"/>
              <a:t>займалися</a:t>
            </a:r>
            <a:r>
              <a:rPr lang="ru-RU" sz="1400" dirty="0"/>
              <a:t> за все </a:t>
            </a:r>
            <a:r>
              <a:rPr lang="ru-RU" sz="1400" dirty="0" err="1"/>
              <a:t>своє</a:t>
            </a:r>
            <a:r>
              <a:rPr lang="ru-RU" sz="1400" dirty="0"/>
              <a:t> </a:t>
            </a:r>
            <a:r>
              <a:rPr lang="ru-RU" sz="1400" dirty="0" err="1"/>
              <a:t>життя</a:t>
            </a:r>
            <a:r>
              <a:rPr lang="ru-RU" sz="1400" dirty="0"/>
              <a:t>.</a:t>
            </a:r>
          </a:p>
          <a:p>
            <a:r>
              <a:rPr lang="ru-RU" sz="1400" dirty="0" err="1"/>
              <a:t>Робіть</a:t>
            </a:r>
            <a:r>
              <a:rPr lang="ru-RU" sz="1400" dirty="0"/>
              <a:t> </a:t>
            </a:r>
            <a:r>
              <a:rPr lang="ru-RU" sz="1400" dirty="0" err="1"/>
              <a:t>основний</a:t>
            </a:r>
            <a:r>
              <a:rPr lang="ru-RU" sz="1400" dirty="0"/>
              <a:t> акцент на </a:t>
            </a:r>
            <a:r>
              <a:rPr lang="ru-RU" sz="1400" dirty="0" err="1"/>
              <a:t>досягненнях</a:t>
            </a:r>
            <a:r>
              <a:rPr lang="ru-RU" sz="1400" dirty="0"/>
              <a:t>, а не просто </a:t>
            </a:r>
            <a:r>
              <a:rPr lang="ru-RU" sz="1400" dirty="0" err="1"/>
              <a:t>описуйте</a:t>
            </a:r>
            <a:r>
              <a:rPr lang="ru-RU" sz="1400" dirty="0"/>
              <a:t>, </a:t>
            </a:r>
            <a:r>
              <a:rPr lang="ru-RU" sz="1400" dirty="0" err="1"/>
              <a:t>чим</a:t>
            </a:r>
            <a:r>
              <a:rPr lang="ru-RU" sz="1400" dirty="0"/>
              <a:t> </a:t>
            </a:r>
            <a:r>
              <a:rPr lang="ru-RU" sz="1400" dirty="0" err="1"/>
              <a:t>займалися</a:t>
            </a:r>
            <a:r>
              <a:rPr lang="ru-RU" sz="1400" dirty="0"/>
              <a:t>. Починайте список з </a:t>
            </a:r>
            <a:r>
              <a:rPr lang="ru-RU" sz="1400" dirty="0" err="1"/>
              <a:t>найкрутіших</a:t>
            </a:r>
            <a:r>
              <a:rPr lang="ru-RU" sz="1400" dirty="0"/>
              <a:t> </a:t>
            </a:r>
            <a:r>
              <a:rPr lang="ru-RU" sz="1400" dirty="0" err="1"/>
              <a:t>результатів</a:t>
            </a:r>
            <a:r>
              <a:rPr lang="ru-RU" sz="1400" dirty="0"/>
              <a:t>. Не </a:t>
            </a:r>
            <a:r>
              <a:rPr lang="ru-RU" sz="1400" dirty="0" err="1"/>
              <a:t>згадуйте</a:t>
            </a:r>
            <a:r>
              <a:rPr lang="ru-RU" sz="1400" dirty="0"/>
              <a:t> </a:t>
            </a:r>
            <a:r>
              <a:rPr lang="ru-RU" sz="1400" dirty="0" err="1"/>
              <a:t>усіх</a:t>
            </a:r>
            <a:r>
              <a:rPr lang="ru-RU" sz="1400" dirty="0"/>
              <a:t>, </a:t>
            </a:r>
            <a:r>
              <a:rPr lang="ru-RU" sz="1400" dirty="0" err="1"/>
              <a:t>достатньо</a:t>
            </a:r>
            <a:r>
              <a:rPr lang="ru-RU" sz="1400" dirty="0"/>
              <a:t> буде </a:t>
            </a:r>
            <a:r>
              <a:rPr lang="ru-RU" sz="1400" dirty="0" err="1"/>
              <a:t>навіть</a:t>
            </a:r>
            <a:r>
              <a:rPr lang="ru-RU" sz="1400" dirty="0"/>
              <a:t> </a:t>
            </a:r>
            <a:r>
              <a:rPr lang="ru-RU" sz="1400" dirty="0" err="1"/>
              <a:t>трьох</a:t>
            </a:r>
            <a:r>
              <a:rPr lang="ru-RU" sz="1400" dirty="0"/>
              <a:t> речей.</a:t>
            </a:r>
          </a:p>
          <a:p>
            <a:r>
              <a:rPr lang="ru-RU" sz="1400" b="1" dirty="0" err="1"/>
              <a:t>Вигляд</a:t>
            </a:r>
            <a:r>
              <a:rPr lang="ru-RU" sz="1400" b="1" dirty="0"/>
              <a:t> та Форма</a:t>
            </a:r>
            <a:endParaRPr lang="ru-RU" sz="1400" dirty="0"/>
          </a:p>
          <a:p>
            <a:r>
              <a:rPr lang="ru-RU" sz="1400" dirty="0" err="1"/>
              <a:t>Зміст</a:t>
            </a:r>
            <a:r>
              <a:rPr lang="ru-RU" sz="1400" dirty="0"/>
              <a:t> резюме – </a:t>
            </a:r>
            <a:r>
              <a:rPr lang="ru-RU" sz="1400" dirty="0" err="1"/>
              <a:t>це</a:t>
            </a:r>
            <a:r>
              <a:rPr lang="ru-RU" sz="1400" dirty="0"/>
              <a:t> </a:t>
            </a:r>
            <a:r>
              <a:rPr lang="ru-RU" sz="1400" dirty="0" err="1"/>
              <a:t>основне</a:t>
            </a:r>
            <a:r>
              <a:rPr lang="ru-RU" sz="1400" dirty="0"/>
              <a:t>. Але не </a:t>
            </a:r>
            <a:r>
              <a:rPr lang="ru-RU" sz="1400" dirty="0" err="1"/>
              <a:t>варта</a:t>
            </a:r>
            <a:r>
              <a:rPr lang="ru-RU" sz="1400" dirty="0"/>
              <a:t> </a:t>
            </a:r>
            <a:r>
              <a:rPr lang="ru-RU" sz="1400" dirty="0" err="1"/>
              <a:t>забувати</a:t>
            </a:r>
            <a:r>
              <a:rPr lang="ru-RU" sz="1400" dirty="0"/>
              <a:t> і про </a:t>
            </a:r>
            <a:r>
              <a:rPr lang="ru-RU" sz="1400" dirty="0" err="1"/>
              <a:t>вигляд</a:t>
            </a:r>
            <a:r>
              <a:rPr lang="ru-RU" sz="1400" dirty="0"/>
              <a:t> та форму. Не </a:t>
            </a:r>
            <a:r>
              <a:rPr lang="ru-RU" sz="1400" dirty="0" err="1"/>
              <a:t>варта</a:t>
            </a:r>
            <a:r>
              <a:rPr lang="ru-RU" sz="1400" dirty="0"/>
              <a:t> </a:t>
            </a:r>
            <a:r>
              <a:rPr lang="ru-RU" sz="1400" dirty="0" err="1"/>
              <a:t>зациклюватися</a:t>
            </a:r>
            <a:r>
              <a:rPr lang="ru-RU" sz="1400" dirty="0"/>
              <a:t> на 1-2 </a:t>
            </a:r>
            <a:r>
              <a:rPr lang="ru-RU" sz="1400" dirty="0" err="1"/>
              <a:t>сторінковому</a:t>
            </a:r>
            <a:r>
              <a:rPr lang="ru-RU" sz="1400" dirty="0"/>
              <a:t> </a:t>
            </a:r>
            <a:r>
              <a:rPr lang="ru-RU" sz="1400" dirty="0" err="1"/>
              <a:t>форматі</a:t>
            </a:r>
            <a:r>
              <a:rPr lang="ru-RU" sz="1400" dirty="0"/>
              <a:t> </a:t>
            </a:r>
            <a:r>
              <a:rPr lang="ru-RU" sz="1400" dirty="0" err="1"/>
              <a:t>із</a:t>
            </a:r>
            <a:r>
              <a:rPr lang="ru-RU" sz="1400" dirty="0"/>
              <a:t> текстом. </a:t>
            </a:r>
            <a:r>
              <a:rPr lang="ru-RU" sz="1400" dirty="0" err="1"/>
              <a:t>Проявіть</a:t>
            </a:r>
            <a:r>
              <a:rPr lang="ru-RU" sz="1400" dirty="0"/>
              <a:t> </a:t>
            </a:r>
            <a:r>
              <a:rPr lang="ru-RU" sz="1400" dirty="0" err="1"/>
              <a:t>креативність</a:t>
            </a:r>
            <a:r>
              <a:rPr lang="ru-RU" sz="1400" dirty="0"/>
              <a:t> та подайте ваше резюме у </a:t>
            </a:r>
            <a:r>
              <a:rPr lang="ru-RU" sz="1400" dirty="0" err="1"/>
              <a:t>такій</a:t>
            </a:r>
            <a:r>
              <a:rPr lang="ru-RU" sz="1400" dirty="0"/>
              <a:t> </a:t>
            </a:r>
            <a:r>
              <a:rPr lang="ru-RU" sz="1400" dirty="0" err="1"/>
              <a:t>формі</a:t>
            </a:r>
            <a:r>
              <a:rPr lang="ru-RU" sz="1400" dirty="0"/>
              <a:t>, </a:t>
            </a:r>
            <a:r>
              <a:rPr lang="ru-RU" sz="1400" dirty="0" err="1"/>
              <a:t>якої</a:t>
            </a:r>
            <a:r>
              <a:rPr lang="ru-RU" sz="1400" dirty="0"/>
              <a:t> </a:t>
            </a:r>
            <a:r>
              <a:rPr lang="ru-RU" sz="1400" dirty="0" err="1"/>
              <a:t>ще</a:t>
            </a:r>
            <a:r>
              <a:rPr lang="ru-RU" sz="1400" dirty="0"/>
              <a:t> не </a:t>
            </a:r>
            <a:r>
              <a:rPr lang="ru-RU" sz="1400" dirty="0" err="1"/>
              <a:t>бачили</a:t>
            </a:r>
            <a:r>
              <a:rPr lang="ru-RU" sz="1400" dirty="0"/>
              <a:t>. </a:t>
            </a:r>
            <a:r>
              <a:rPr lang="ru-RU" sz="1400" dirty="0" err="1"/>
              <a:t>Наприклад</a:t>
            </a:r>
            <a:r>
              <a:rPr lang="ru-RU" sz="1400" dirty="0"/>
              <a:t>:</a:t>
            </a:r>
          </a:p>
          <a:p>
            <a:pPr lvl="0"/>
            <a:r>
              <a:rPr lang="ru-RU" sz="1400" dirty="0"/>
              <a:t>дизайнер? – </a:t>
            </a:r>
            <a:r>
              <a:rPr lang="ru-RU" sz="1400" dirty="0" err="1"/>
              <a:t>підготуйте</a:t>
            </a:r>
            <a:r>
              <a:rPr lang="ru-RU" sz="1400" dirty="0"/>
              <a:t> у резюме у </a:t>
            </a:r>
            <a:r>
              <a:rPr lang="ru-RU" sz="1400" dirty="0" err="1"/>
              <a:t>вигляді</a:t>
            </a:r>
            <a:r>
              <a:rPr lang="ru-RU" sz="1400" dirty="0"/>
              <a:t> </a:t>
            </a:r>
            <a:r>
              <a:rPr lang="ru-RU" sz="1400" dirty="0" err="1"/>
              <a:t>фотошоп</a:t>
            </a:r>
            <a:r>
              <a:rPr lang="ru-RU" sz="1400" dirty="0"/>
              <a:t> шаблону</a:t>
            </a:r>
          </a:p>
          <a:p>
            <a:pPr lvl="0"/>
            <a:r>
              <a:rPr lang="ru-RU" sz="1400" dirty="0"/>
              <a:t>десктоп </a:t>
            </a:r>
            <a:r>
              <a:rPr lang="ru-RU" sz="1400" dirty="0" err="1"/>
              <a:t>програміст</a:t>
            </a:r>
            <a:r>
              <a:rPr lang="ru-RU" sz="1400" dirty="0"/>
              <a:t>? – у </a:t>
            </a:r>
            <a:r>
              <a:rPr lang="ru-RU" sz="1400" dirty="0" err="1"/>
              <a:t>вигляді</a:t>
            </a:r>
            <a:r>
              <a:rPr lang="ru-RU" sz="1400" dirty="0"/>
              <a:t> </a:t>
            </a:r>
            <a:r>
              <a:rPr lang="ru-RU" sz="1400" dirty="0" err="1"/>
              <a:t>декстопної</a:t>
            </a:r>
            <a:r>
              <a:rPr lang="ru-RU" sz="1400" dirty="0"/>
              <a:t> </a:t>
            </a:r>
            <a:r>
              <a:rPr lang="ru-RU" sz="1400" dirty="0" err="1"/>
              <a:t>програмки</a:t>
            </a:r>
            <a:endParaRPr lang="ru-RU" sz="1400" dirty="0"/>
          </a:p>
          <a:p>
            <a:pPr lvl="0"/>
            <a:r>
              <a:rPr lang="ru-RU" sz="1400" dirty="0"/>
              <a:t>веб девелопер? – у </a:t>
            </a:r>
            <a:r>
              <a:rPr lang="ru-RU" sz="1400" dirty="0" err="1"/>
              <a:t>вигляді</a:t>
            </a:r>
            <a:r>
              <a:rPr lang="ru-RU" sz="1400" dirty="0"/>
              <a:t> </a:t>
            </a:r>
            <a:r>
              <a:rPr lang="ru-RU" sz="1400" dirty="0" err="1"/>
              <a:t>цікавого</a:t>
            </a:r>
            <a:r>
              <a:rPr lang="ru-RU" sz="1400" dirty="0"/>
              <a:t> в </a:t>
            </a:r>
            <a:r>
              <a:rPr lang="ru-RU" sz="1400" dirty="0" err="1"/>
              <a:t>користуванні</a:t>
            </a:r>
            <a:r>
              <a:rPr lang="ru-RU" sz="1400" dirty="0"/>
              <a:t> сайту</a:t>
            </a:r>
          </a:p>
          <a:p>
            <a:pPr lvl="0"/>
            <a:r>
              <a:rPr lang="ru-RU" sz="1400" dirty="0" err="1"/>
              <a:t>адмін</a:t>
            </a:r>
            <a:r>
              <a:rPr lang="ru-RU" sz="1400" dirty="0"/>
              <a:t>? – скрипт, </a:t>
            </a:r>
            <a:r>
              <a:rPr lang="ru-RU" sz="1400" dirty="0" err="1"/>
              <a:t>який</a:t>
            </a:r>
            <a:r>
              <a:rPr lang="ru-RU" sz="1400" dirty="0"/>
              <a:t> при запуску </a:t>
            </a:r>
            <a:r>
              <a:rPr lang="ru-RU" sz="1400" dirty="0" err="1"/>
              <a:t>проведе</a:t>
            </a:r>
            <a:r>
              <a:rPr lang="ru-RU" sz="1400" dirty="0"/>
              <a:t> </a:t>
            </a:r>
            <a:r>
              <a:rPr lang="ru-RU" sz="1400" dirty="0" err="1"/>
              <a:t>людину</a:t>
            </a:r>
            <a:r>
              <a:rPr lang="ru-RU" sz="1400" dirty="0"/>
              <a:t>, </a:t>
            </a:r>
            <a:r>
              <a:rPr lang="ru-RU" sz="1400" dirty="0" err="1"/>
              <a:t>що</a:t>
            </a:r>
            <a:r>
              <a:rPr lang="ru-RU" sz="1400" dirty="0"/>
              <a:t> </a:t>
            </a:r>
            <a:r>
              <a:rPr lang="ru-RU" sz="1400" dirty="0" err="1"/>
              <a:t>його</a:t>
            </a:r>
            <a:r>
              <a:rPr lang="ru-RU" sz="1400" dirty="0"/>
              <a:t> </a:t>
            </a:r>
            <a:r>
              <a:rPr lang="ru-RU" sz="1400" dirty="0" err="1"/>
              <a:t>запускає</a:t>
            </a:r>
            <a:r>
              <a:rPr lang="ru-RU" sz="1400" dirty="0"/>
              <a:t> через </a:t>
            </a:r>
            <a:r>
              <a:rPr lang="ru-RU" sz="1400" dirty="0" err="1"/>
              <a:t>інтерактивне</a:t>
            </a:r>
            <a:r>
              <a:rPr lang="ru-RU" sz="1400" dirty="0"/>
              <a:t> меню з </a:t>
            </a:r>
            <a:r>
              <a:rPr lang="ru-RU" sz="1400" dirty="0" err="1"/>
              <a:t>питаннями</a:t>
            </a:r>
            <a:r>
              <a:rPr lang="ru-RU" sz="1400" dirty="0"/>
              <a:t> та </a:t>
            </a:r>
            <a:r>
              <a:rPr lang="ru-RU" sz="1400" dirty="0" err="1"/>
              <a:t>відповідями</a:t>
            </a:r>
            <a:endParaRPr lang="ru-RU" sz="1400" dirty="0"/>
          </a:p>
          <a:p>
            <a:r>
              <a:rPr lang="ru-RU" sz="1400" dirty="0" err="1"/>
              <a:t>Проявіть</a:t>
            </a:r>
            <a:r>
              <a:rPr lang="ru-RU" sz="1400" dirty="0"/>
              <a:t> </a:t>
            </a:r>
            <a:r>
              <a:rPr lang="ru-RU" sz="1400" dirty="0" err="1"/>
              <a:t>фантазію</a:t>
            </a:r>
            <a:r>
              <a:rPr lang="ru-RU" sz="1400" dirty="0"/>
              <a:t>. </a:t>
            </a:r>
            <a:r>
              <a:rPr lang="ru-RU" sz="1400" dirty="0" err="1"/>
              <a:t>Таке</a:t>
            </a:r>
            <a:r>
              <a:rPr lang="ru-RU" sz="1400" dirty="0"/>
              <a:t> резюме точно </a:t>
            </a:r>
            <a:r>
              <a:rPr lang="ru-RU" sz="1400" dirty="0" err="1"/>
              <a:t>важко</a:t>
            </a:r>
            <a:r>
              <a:rPr lang="ru-RU" sz="1400" dirty="0"/>
              <a:t> буде забути </a:t>
            </a:r>
            <a:r>
              <a:rPr lang="ru-RU" sz="1400" dirty="0" err="1"/>
              <a:t>серед</a:t>
            </a:r>
            <a:r>
              <a:rPr lang="ru-RU" sz="1400" dirty="0"/>
              <a:t> </a:t>
            </a:r>
            <a:r>
              <a:rPr lang="ru-RU" sz="1400" dirty="0" err="1"/>
              <a:t>стосів</a:t>
            </a:r>
            <a:r>
              <a:rPr lang="ru-RU" sz="1400" dirty="0"/>
              <a:t> </a:t>
            </a:r>
            <a:r>
              <a:rPr lang="ru-RU" sz="1400" dirty="0" err="1"/>
              <a:t>паперу</a:t>
            </a:r>
            <a:r>
              <a:rPr lang="ru-RU" sz="1400" dirty="0"/>
              <a:t> </a:t>
            </a:r>
            <a:r>
              <a:rPr lang="ru-RU" sz="1400" dirty="0" err="1"/>
              <a:t>інших</a:t>
            </a:r>
            <a:r>
              <a:rPr lang="ru-RU" sz="1400" dirty="0"/>
              <a:t> </a:t>
            </a:r>
            <a:r>
              <a:rPr lang="ru-RU" sz="1400" dirty="0" err="1"/>
              <a:t>претендентів</a:t>
            </a:r>
            <a:r>
              <a:rPr lang="ru-RU" sz="1400" dirty="0"/>
              <a:t>. Плюс, </a:t>
            </a:r>
            <a:r>
              <a:rPr lang="ru-RU" sz="1400" dirty="0" err="1"/>
              <a:t>таке</a:t>
            </a:r>
            <a:r>
              <a:rPr lang="ru-RU" sz="1400" dirty="0"/>
              <a:t> резюме </a:t>
            </a:r>
            <a:r>
              <a:rPr lang="ru-RU" sz="1400" dirty="0" err="1"/>
              <a:t>показує</a:t>
            </a:r>
            <a:r>
              <a:rPr lang="ru-RU" sz="1400" dirty="0"/>
              <a:t> </a:t>
            </a:r>
            <a:r>
              <a:rPr lang="ru-RU" sz="1400" dirty="0" err="1"/>
              <a:t>ваші</a:t>
            </a:r>
            <a:r>
              <a:rPr lang="ru-RU" sz="1400" dirty="0"/>
              <a:t> </a:t>
            </a:r>
            <a:r>
              <a:rPr lang="ru-RU" sz="1400" dirty="0" err="1"/>
              <a:t>навички</a:t>
            </a:r>
            <a:r>
              <a:rPr lang="ru-RU" sz="1400" dirty="0"/>
              <a:t> на </a:t>
            </a:r>
            <a:r>
              <a:rPr lang="ru-RU" sz="1400" dirty="0" err="1"/>
              <a:t>практиці</a:t>
            </a:r>
            <a:r>
              <a:rPr lang="ru-RU" sz="1400" dirty="0"/>
              <a:t>.</a:t>
            </a:r>
          </a:p>
          <a:p>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3358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b="1" dirty="0"/>
              <a:t>Родзинка</a:t>
            </a:r>
            <a:endParaRPr lang="ru-RU" sz="1400" dirty="0"/>
          </a:p>
          <a:p>
            <a:r>
              <a:rPr lang="ru-RU" sz="1400" dirty="0"/>
              <a:t>В </a:t>
            </a:r>
            <a:r>
              <a:rPr lang="ru-RU" sz="1400" dirty="0" err="1"/>
              <a:t>бізнесі</a:t>
            </a:r>
            <a:r>
              <a:rPr lang="ru-RU" sz="1400" dirty="0"/>
              <a:t> є </a:t>
            </a:r>
            <a:r>
              <a:rPr lang="ru-RU" sz="1400" dirty="0" err="1"/>
              <a:t>таке</a:t>
            </a:r>
            <a:r>
              <a:rPr lang="ru-RU" sz="1400" dirty="0"/>
              <a:t> </a:t>
            </a:r>
            <a:r>
              <a:rPr lang="ru-RU" sz="1400" dirty="0" err="1"/>
              <a:t>поняття</a:t>
            </a:r>
            <a:r>
              <a:rPr lang="ru-RU" sz="1400" dirty="0"/>
              <a:t> – </a:t>
            </a:r>
            <a:r>
              <a:rPr lang="ru-RU" sz="1400" dirty="0" err="1"/>
              <a:t>конкурентна</a:t>
            </a:r>
            <a:r>
              <a:rPr lang="ru-RU" sz="1400" dirty="0"/>
              <a:t> </a:t>
            </a:r>
            <a:r>
              <a:rPr lang="ru-RU" sz="1400" dirty="0" err="1"/>
              <a:t>перевага</a:t>
            </a:r>
            <a:r>
              <a:rPr lang="ru-RU" sz="1400" dirty="0"/>
              <a:t>. </a:t>
            </a:r>
            <a:r>
              <a:rPr lang="ru-RU" sz="1400" dirty="0" err="1"/>
              <a:t>Це</a:t>
            </a:r>
            <a:r>
              <a:rPr lang="ru-RU" sz="1400" dirty="0"/>
              <a:t> </a:t>
            </a:r>
            <a:r>
              <a:rPr lang="ru-RU" sz="1400" dirty="0" err="1"/>
              <a:t>щось</a:t>
            </a:r>
            <a:r>
              <a:rPr lang="ru-RU" sz="1400" dirty="0"/>
              <a:t> </a:t>
            </a:r>
            <a:r>
              <a:rPr lang="ru-RU" sz="1400" dirty="0" err="1"/>
              <a:t>таке</a:t>
            </a:r>
            <a:r>
              <a:rPr lang="ru-RU" sz="1400" dirty="0"/>
              <a:t>, </a:t>
            </a:r>
            <a:r>
              <a:rPr lang="ru-RU" sz="1400" dirty="0" err="1"/>
              <a:t>чого</a:t>
            </a:r>
            <a:r>
              <a:rPr lang="ru-RU" sz="1400" dirty="0"/>
              <a:t> не </a:t>
            </a:r>
            <a:r>
              <a:rPr lang="ru-RU" sz="1400" dirty="0" err="1"/>
              <a:t>має</a:t>
            </a:r>
            <a:r>
              <a:rPr lang="ru-RU" sz="1400" dirty="0"/>
              <a:t> в </a:t>
            </a:r>
            <a:r>
              <a:rPr lang="ru-RU" sz="1400" dirty="0" err="1"/>
              <a:t>інших</a:t>
            </a:r>
            <a:r>
              <a:rPr lang="ru-RU" sz="1400" dirty="0"/>
              <a:t>, за </a:t>
            </a:r>
            <a:r>
              <a:rPr lang="ru-RU" sz="1400" dirty="0" err="1"/>
              <a:t>рахунок</a:t>
            </a:r>
            <a:r>
              <a:rPr lang="ru-RU" sz="1400" dirty="0"/>
              <a:t> </a:t>
            </a:r>
            <a:r>
              <a:rPr lang="ru-RU" sz="1400" dirty="0" err="1"/>
              <a:t>чого</a:t>
            </a:r>
            <a:r>
              <a:rPr lang="ru-RU" sz="1400" dirty="0"/>
              <a:t> </a:t>
            </a:r>
            <a:r>
              <a:rPr lang="ru-RU" sz="1400" dirty="0" err="1"/>
              <a:t>бізнес</a:t>
            </a:r>
            <a:r>
              <a:rPr lang="ru-RU" sz="1400" dirty="0"/>
              <a:t> </a:t>
            </a:r>
            <a:r>
              <a:rPr lang="ru-RU" sz="1400" dirty="0" err="1"/>
              <a:t>стає</a:t>
            </a:r>
            <a:r>
              <a:rPr lang="ru-RU" sz="1400" dirty="0"/>
              <a:t> </a:t>
            </a:r>
            <a:r>
              <a:rPr lang="ru-RU" sz="1400" dirty="0" err="1"/>
              <a:t>успішним</a:t>
            </a:r>
            <a:r>
              <a:rPr lang="ru-RU" sz="1400" dirty="0"/>
              <a:t>. Так само і з резюме. Ви </a:t>
            </a:r>
            <a:r>
              <a:rPr lang="ru-RU" sz="1400" dirty="0" err="1"/>
              <a:t>повинні</a:t>
            </a:r>
            <a:r>
              <a:rPr lang="ru-RU" sz="1400" dirty="0"/>
              <a:t> </a:t>
            </a:r>
            <a:r>
              <a:rPr lang="ru-RU" sz="1400" dirty="0" err="1"/>
              <a:t>вкласти</a:t>
            </a:r>
            <a:r>
              <a:rPr lang="ru-RU" sz="1400" dirty="0"/>
              <a:t> в </a:t>
            </a:r>
            <a:r>
              <a:rPr lang="ru-RU" sz="1400" dirty="0" err="1"/>
              <a:t>нього</a:t>
            </a:r>
            <a:r>
              <a:rPr lang="ru-RU" sz="1400" dirty="0"/>
              <a:t> </a:t>
            </a:r>
            <a:r>
              <a:rPr lang="ru-RU" sz="1400" dirty="0" err="1"/>
              <a:t>щось</a:t>
            </a:r>
            <a:r>
              <a:rPr lang="ru-RU" sz="1400" dirty="0"/>
              <a:t> </a:t>
            </a:r>
            <a:r>
              <a:rPr lang="ru-RU" sz="1400" dirty="0" err="1"/>
              <a:t>таке</a:t>
            </a:r>
            <a:r>
              <a:rPr lang="ru-RU" sz="1400" dirty="0"/>
              <a:t>, </a:t>
            </a:r>
            <a:r>
              <a:rPr lang="ru-RU" sz="1400" dirty="0" err="1"/>
              <a:t>що</a:t>
            </a:r>
            <a:r>
              <a:rPr lang="ru-RU" sz="1400" dirty="0"/>
              <a:t> не </a:t>
            </a:r>
            <a:r>
              <a:rPr lang="ru-RU" sz="1400" dirty="0" err="1"/>
              <a:t>дасть</a:t>
            </a:r>
            <a:r>
              <a:rPr lang="ru-RU" sz="1400" dirty="0"/>
              <a:t> </a:t>
            </a:r>
            <a:r>
              <a:rPr lang="ru-RU" sz="1400" dirty="0" err="1"/>
              <a:t>інтерв’юеру</a:t>
            </a:r>
            <a:r>
              <a:rPr lang="ru-RU" sz="1400" dirty="0"/>
              <a:t> </a:t>
            </a:r>
            <a:r>
              <a:rPr lang="ru-RU" sz="1400" dirty="0" err="1"/>
              <a:t>його</a:t>
            </a:r>
            <a:r>
              <a:rPr lang="ru-RU" sz="1400" dirty="0"/>
              <a:t> забути.</a:t>
            </a:r>
          </a:p>
          <a:p>
            <a:r>
              <a:rPr lang="ru-RU" sz="1400" dirty="0" err="1"/>
              <a:t>Це</a:t>
            </a:r>
            <a:r>
              <a:rPr lang="ru-RU" sz="1400" dirty="0"/>
              <a:t> </a:t>
            </a:r>
            <a:r>
              <a:rPr lang="ru-RU" sz="1400" dirty="0" err="1"/>
              <a:t>може</a:t>
            </a:r>
            <a:r>
              <a:rPr lang="ru-RU" sz="1400" dirty="0"/>
              <a:t> бути </a:t>
            </a:r>
            <a:r>
              <a:rPr lang="ru-RU" sz="1400" dirty="0" err="1"/>
              <a:t>вигляд</a:t>
            </a:r>
            <a:r>
              <a:rPr lang="ru-RU" sz="1400" dirty="0"/>
              <a:t> резюме. Як описано у </a:t>
            </a:r>
            <a:r>
              <a:rPr lang="ru-RU" sz="1400" dirty="0" err="1"/>
              <a:t>секції</a:t>
            </a:r>
            <a:r>
              <a:rPr lang="ru-RU" sz="1400" dirty="0"/>
              <a:t> </a:t>
            </a:r>
            <a:r>
              <a:rPr lang="ru-RU" sz="1400" dirty="0" err="1"/>
              <a:t>вище</a:t>
            </a:r>
            <a:r>
              <a:rPr lang="ru-RU" sz="1400" dirty="0"/>
              <a:t> про форму та </a:t>
            </a:r>
            <a:r>
              <a:rPr lang="ru-RU" sz="1400" dirty="0" err="1"/>
              <a:t>вигляд</a:t>
            </a:r>
            <a:r>
              <a:rPr lang="ru-RU" sz="1400" dirty="0"/>
              <a:t>. Або </a:t>
            </a:r>
            <a:r>
              <a:rPr lang="ru-RU" sz="1400" dirty="0" err="1"/>
              <a:t>це</a:t>
            </a:r>
            <a:r>
              <a:rPr lang="ru-RU" sz="1400" dirty="0"/>
              <a:t> </a:t>
            </a:r>
            <a:r>
              <a:rPr lang="ru-RU" sz="1400" dirty="0" err="1"/>
              <a:t>може</a:t>
            </a:r>
            <a:r>
              <a:rPr lang="ru-RU" sz="1400" dirty="0"/>
              <a:t> бути </a:t>
            </a:r>
            <a:r>
              <a:rPr lang="ru-RU" sz="1400" dirty="0" err="1"/>
              <a:t>щось</a:t>
            </a:r>
            <a:r>
              <a:rPr lang="ru-RU" sz="1400" dirty="0"/>
              <a:t> в самому </a:t>
            </a:r>
            <a:r>
              <a:rPr lang="ru-RU" sz="1400" dirty="0" err="1"/>
              <a:t>змісті</a:t>
            </a:r>
            <a:r>
              <a:rPr lang="ru-RU" sz="1400" dirty="0"/>
              <a:t>, в </a:t>
            </a:r>
            <a:r>
              <a:rPr lang="ru-RU" sz="1400" dirty="0" err="1"/>
              <a:t>тексті</a:t>
            </a:r>
            <a:r>
              <a:rPr lang="ru-RU" sz="1400" dirty="0"/>
              <a:t>.</a:t>
            </a:r>
          </a:p>
          <a:p>
            <a:r>
              <a:rPr lang="ru-RU" sz="1400" dirty="0" err="1"/>
              <a:t>Наприклад</a:t>
            </a:r>
            <a:r>
              <a:rPr lang="ru-RU" sz="1400" dirty="0"/>
              <a:t>, резюме </a:t>
            </a:r>
            <a:r>
              <a:rPr lang="ru-RU" sz="1400" dirty="0" err="1"/>
              <a:t>із</a:t>
            </a:r>
            <a:r>
              <a:rPr lang="ru-RU" sz="1400" dirty="0"/>
              <a:t> </a:t>
            </a:r>
            <a:r>
              <a:rPr lang="ru-RU" sz="1400" dirty="0" err="1"/>
              <a:t>вступом</a:t>
            </a:r>
            <a:r>
              <a:rPr lang="ru-RU" sz="1400" dirty="0"/>
              <a:t>:</a:t>
            </a:r>
          </a:p>
          <a:p>
            <a:r>
              <a:rPr lang="ru-RU" sz="1400" i="1" dirty="0" err="1"/>
              <a:t>Python</a:t>
            </a:r>
            <a:r>
              <a:rPr lang="ru-RU" sz="1400" i="1" dirty="0"/>
              <a:t> </a:t>
            </a:r>
            <a:r>
              <a:rPr lang="ru-RU" sz="1400" i="1" dirty="0" err="1"/>
              <a:t>Розробник</a:t>
            </a:r>
            <a:r>
              <a:rPr lang="ru-RU" sz="1400" i="1" dirty="0"/>
              <a:t>, </a:t>
            </a:r>
            <a:r>
              <a:rPr lang="ru-RU" sz="1400" i="1" dirty="0" err="1"/>
              <a:t>що</a:t>
            </a:r>
            <a:r>
              <a:rPr lang="ru-RU" sz="1400" i="1" dirty="0"/>
              <a:t> не написав </a:t>
            </a:r>
            <a:r>
              <a:rPr lang="ru-RU" sz="1400" i="1" dirty="0" err="1"/>
              <a:t>жодного</a:t>
            </a:r>
            <a:r>
              <a:rPr lang="ru-RU" sz="1400" i="1" dirty="0"/>
              <a:t> рядочку коду без наперед </a:t>
            </a:r>
            <a:r>
              <a:rPr lang="ru-RU" sz="1400" i="1" dirty="0" err="1"/>
              <a:t>написаного</a:t>
            </a:r>
            <a:r>
              <a:rPr lang="ru-RU" sz="1400" i="1" dirty="0"/>
              <a:t> для </a:t>
            </a:r>
            <a:r>
              <a:rPr lang="ru-RU" sz="1400" i="1" dirty="0" err="1"/>
              <a:t>нього</a:t>
            </a:r>
            <a:r>
              <a:rPr lang="ru-RU" sz="1400" i="1" dirty="0"/>
              <a:t> тесту!</a:t>
            </a:r>
            <a:endParaRPr lang="ru-RU" sz="1400" dirty="0"/>
          </a:p>
          <a:p>
            <a:r>
              <a:rPr lang="ru-RU" sz="1400" dirty="0" err="1"/>
              <a:t>може</a:t>
            </a:r>
            <a:r>
              <a:rPr lang="ru-RU" sz="1400" dirty="0"/>
              <a:t> </a:t>
            </a:r>
            <a:r>
              <a:rPr lang="ru-RU" sz="1400" dirty="0" err="1"/>
              <a:t>класно</a:t>
            </a:r>
            <a:r>
              <a:rPr lang="ru-RU" sz="1400" dirty="0"/>
              <a:t> </a:t>
            </a:r>
            <a:r>
              <a:rPr lang="ru-RU" sz="1400" dirty="0" err="1"/>
              <a:t>запам’ятатися</a:t>
            </a:r>
            <a:r>
              <a:rPr lang="ru-RU" sz="1400" dirty="0"/>
              <a:t> в </a:t>
            </a:r>
            <a:r>
              <a:rPr lang="ru-RU" sz="1400" dirty="0" err="1"/>
              <a:t>компанії</a:t>
            </a:r>
            <a:r>
              <a:rPr lang="ru-RU" sz="1400" dirty="0"/>
              <a:t>, де великий акцент </a:t>
            </a:r>
            <a:r>
              <a:rPr lang="ru-RU" sz="1400" dirty="0" err="1"/>
              <a:t>роблять</a:t>
            </a:r>
            <a:r>
              <a:rPr lang="ru-RU" sz="1400" dirty="0"/>
              <a:t> на </a:t>
            </a:r>
            <a:r>
              <a:rPr lang="ru-RU" sz="1400" dirty="0" err="1"/>
              <a:t>автоматичне</a:t>
            </a:r>
            <a:r>
              <a:rPr lang="ru-RU" sz="1400" dirty="0"/>
              <a:t> </a:t>
            </a:r>
            <a:r>
              <a:rPr lang="ru-RU" sz="1400" dirty="0" err="1"/>
              <a:t>тестування</a:t>
            </a:r>
            <a:r>
              <a:rPr lang="ru-RU" sz="1400" dirty="0"/>
              <a:t> та </a:t>
            </a:r>
            <a:r>
              <a:rPr lang="ru-RU" sz="1400" dirty="0" err="1"/>
              <a:t>Continuous</a:t>
            </a:r>
            <a:r>
              <a:rPr lang="ru-RU" sz="1400" dirty="0"/>
              <a:t> </a:t>
            </a:r>
            <a:r>
              <a:rPr lang="ru-RU" sz="1400" dirty="0" err="1"/>
              <a:t>Integration</a:t>
            </a:r>
            <a:r>
              <a:rPr lang="ru-RU" sz="1400" dirty="0"/>
              <a:t>.</a:t>
            </a:r>
          </a:p>
          <a:p>
            <a:r>
              <a:rPr lang="ru-RU" sz="1400" dirty="0"/>
              <a:t>Або </a:t>
            </a:r>
            <a:r>
              <a:rPr lang="ru-RU" sz="1400" dirty="0" err="1"/>
              <a:t>таке</a:t>
            </a:r>
            <a:r>
              <a:rPr lang="ru-RU" sz="1400" dirty="0"/>
              <a:t>:</a:t>
            </a:r>
          </a:p>
          <a:p>
            <a:r>
              <a:rPr lang="ru-RU" sz="1400" i="1" dirty="0"/>
              <a:t>Фронт-</a:t>
            </a:r>
            <a:r>
              <a:rPr lang="ru-RU" sz="1400" i="1" dirty="0" err="1"/>
              <a:t>Енд</a:t>
            </a:r>
            <a:r>
              <a:rPr lang="ru-RU" sz="1400" i="1" dirty="0"/>
              <a:t> девелопер. Полегшую </a:t>
            </a:r>
            <a:r>
              <a:rPr lang="ru-RU" sz="1400" i="1" dirty="0" err="1"/>
              <a:t>користувачам</a:t>
            </a:r>
            <a:r>
              <a:rPr lang="ru-RU" sz="1400" i="1" dirty="0"/>
              <a:t> </a:t>
            </a:r>
            <a:r>
              <a:rPr lang="ru-RU" sz="1400" i="1" dirty="0" err="1"/>
              <a:t>вебсайтів</a:t>
            </a:r>
            <a:r>
              <a:rPr lang="ru-RU" sz="1400" i="1" dirty="0"/>
              <a:t> </a:t>
            </a:r>
            <a:r>
              <a:rPr lang="ru-RU" sz="1400" i="1" dirty="0" err="1"/>
              <a:t>життя</a:t>
            </a:r>
            <a:r>
              <a:rPr lang="ru-RU" sz="1400" i="1" dirty="0"/>
              <a:t> з </a:t>
            </a:r>
            <a:r>
              <a:rPr lang="ru-RU" sz="1400" i="1" dirty="0" err="1"/>
              <a:t>допомогою</a:t>
            </a:r>
            <a:r>
              <a:rPr lang="ru-RU" sz="1400" i="1" dirty="0"/>
              <a:t> </a:t>
            </a:r>
            <a:r>
              <a:rPr lang="ru-RU" sz="1400" i="1" dirty="0" err="1"/>
              <a:t>інтерактивних</a:t>
            </a:r>
            <a:r>
              <a:rPr lang="ru-RU" sz="1400" i="1" dirty="0"/>
              <a:t> </a:t>
            </a:r>
            <a:r>
              <a:rPr lang="ru-RU" sz="1400" i="1" dirty="0" err="1"/>
              <a:t>сторінок</a:t>
            </a:r>
            <a:r>
              <a:rPr lang="ru-RU" sz="1400" i="1" dirty="0"/>
              <a:t>. І </a:t>
            </a:r>
            <a:r>
              <a:rPr lang="ru-RU" sz="1400" i="1" dirty="0" err="1"/>
              <a:t>це</a:t>
            </a:r>
            <a:r>
              <a:rPr lang="ru-RU" sz="1400" i="1" dirty="0"/>
              <a:t> все </a:t>
            </a:r>
            <a:r>
              <a:rPr lang="ru-RU" sz="1400" i="1" dirty="0" err="1"/>
              <a:t>катаючись</a:t>
            </a:r>
            <a:r>
              <a:rPr lang="ru-RU" sz="1400" i="1" dirty="0"/>
              <a:t> на байку </a:t>
            </a:r>
            <a:endParaRPr lang="ru-RU" sz="1400" dirty="0"/>
          </a:p>
          <a:p>
            <a:r>
              <a:rPr lang="ru-RU" sz="1400" dirty="0" err="1"/>
              <a:t>Може</a:t>
            </a:r>
            <a:r>
              <a:rPr lang="ru-RU" sz="1400" dirty="0"/>
              <a:t> бути </a:t>
            </a:r>
            <a:r>
              <a:rPr lang="ru-RU" sz="1400" dirty="0" err="1"/>
              <a:t>класним</a:t>
            </a:r>
            <a:r>
              <a:rPr lang="ru-RU" sz="1400" dirty="0"/>
              <a:t> заголовком для неформального резюме в команду </a:t>
            </a:r>
            <a:r>
              <a:rPr lang="ru-RU" sz="1400" dirty="0" err="1"/>
              <a:t>цікавих</a:t>
            </a:r>
            <a:r>
              <a:rPr lang="ru-RU" sz="1400" dirty="0"/>
              <a:t> людей, де </a:t>
            </a:r>
            <a:r>
              <a:rPr lang="ru-RU" sz="1400" dirty="0" err="1"/>
              <a:t>кожен</a:t>
            </a:r>
            <a:r>
              <a:rPr lang="ru-RU" sz="1400" dirty="0"/>
              <a:t> </a:t>
            </a:r>
            <a:r>
              <a:rPr lang="ru-RU" sz="1400" dirty="0" err="1"/>
              <a:t>має</a:t>
            </a:r>
            <a:r>
              <a:rPr lang="ru-RU" sz="1400" dirty="0"/>
              <a:t> </a:t>
            </a:r>
            <a:r>
              <a:rPr lang="ru-RU" sz="1400" dirty="0" err="1"/>
              <a:t>набір</a:t>
            </a:r>
            <a:r>
              <a:rPr lang="ru-RU" sz="1400" dirty="0"/>
              <a:t> </a:t>
            </a:r>
            <a:r>
              <a:rPr lang="ru-RU" sz="1400" dirty="0" err="1"/>
              <a:t>хобі</a:t>
            </a:r>
            <a:r>
              <a:rPr lang="ru-RU" sz="1400" dirty="0"/>
              <a:t> і де </a:t>
            </a:r>
            <a:r>
              <a:rPr lang="ru-RU" sz="1400" dirty="0" err="1"/>
              <a:t>ціниться</a:t>
            </a:r>
            <a:r>
              <a:rPr lang="ru-RU" sz="1400" dirty="0"/>
              <a:t> не </a:t>
            </a:r>
            <a:r>
              <a:rPr lang="ru-RU" sz="1400" dirty="0" err="1"/>
              <a:t>лише</a:t>
            </a:r>
            <a:r>
              <a:rPr lang="ru-RU" sz="1400" dirty="0"/>
              <a:t> час на </a:t>
            </a:r>
            <a:r>
              <a:rPr lang="ru-RU" sz="1400" dirty="0" err="1"/>
              <a:t>роботі</a:t>
            </a:r>
            <a:r>
              <a:rPr lang="ru-RU" sz="1400" dirty="0"/>
              <a:t>, а й поза ним.</a:t>
            </a:r>
          </a:p>
          <a:p>
            <a:r>
              <a:rPr lang="ru-RU" sz="1400" dirty="0" err="1"/>
              <a:t>Знову</a:t>
            </a:r>
            <a:r>
              <a:rPr lang="ru-RU" sz="1400" dirty="0"/>
              <a:t> ж таки меж не </a:t>
            </a:r>
            <a:r>
              <a:rPr lang="ru-RU" sz="1400" dirty="0" err="1"/>
              <a:t>має</a:t>
            </a:r>
            <a:r>
              <a:rPr lang="ru-RU" sz="1400" dirty="0"/>
              <a:t>. Головне </a:t>
            </a:r>
            <a:r>
              <a:rPr lang="ru-RU" sz="1400" dirty="0" err="1"/>
              <a:t>аби</a:t>
            </a:r>
            <a:r>
              <a:rPr lang="ru-RU" sz="1400" dirty="0"/>
              <a:t> </a:t>
            </a:r>
            <a:r>
              <a:rPr lang="ru-RU" sz="1400" dirty="0" err="1"/>
              <a:t>було</a:t>
            </a:r>
            <a:r>
              <a:rPr lang="ru-RU" sz="1400" dirty="0"/>
              <a:t> </a:t>
            </a:r>
            <a:r>
              <a:rPr lang="ru-RU" sz="1400" dirty="0" err="1"/>
              <a:t>актуальне</a:t>
            </a:r>
            <a:r>
              <a:rPr lang="ru-RU" sz="1400" dirty="0"/>
              <a:t> для </a:t>
            </a:r>
            <a:r>
              <a:rPr lang="ru-RU" sz="1400" dirty="0" err="1"/>
              <a:t>конкретної</a:t>
            </a:r>
            <a:r>
              <a:rPr lang="ru-RU" sz="1400" dirty="0"/>
              <a:t> </a:t>
            </a:r>
            <a:r>
              <a:rPr lang="ru-RU" sz="1400" dirty="0" err="1"/>
              <a:t>фірми</a:t>
            </a:r>
            <a:r>
              <a:rPr lang="ru-RU" sz="1400" dirty="0"/>
              <a:t> та людей, </a:t>
            </a:r>
            <a:r>
              <a:rPr lang="ru-RU" sz="1400" dirty="0" err="1"/>
              <a:t>які</a:t>
            </a:r>
            <a:r>
              <a:rPr lang="ru-RU" sz="1400" dirty="0"/>
              <a:t> у вас </a:t>
            </a:r>
            <a:r>
              <a:rPr lang="ru-RU" sz="1400" dirty="0" err="1"/>
              <a:t>прийматимуть</a:t>
            </a:r>
            <a:r>
              <a:rPr lang="ru-RU" sz="1400" dirty="0"/>
              <a:t> </a:t>
            </a:r>
            <a:r>
              <a:rPr lang="ru-RU" sz="1400" dirty="0" err="1"/>
              <a:t>дане</a:t>
            </a:r>
            <a:r>
              <a:rPr lang="ru-RU" sz="1400" dirty="0"/>
              <a:t> резюме.</a:t>
            </a:r>
          </a:p>
          <a:p>
            <a:r>
              <a:rPr lang="ru-RU" sz="1400" dirty="0" err="1"/>
              <a:t>Поєднуйте</a:t>
            </a:r>
            <a:r>
              <a:rPr lang="ru-RU" sz="1400" dirty="0"/>
              <a:t> </a:t>
            </a:r>
            <a:r>
              <a:rPr lang="ru-RU" sz="1400" dirty="0" err="1"/>
              <a:t>ваші</a:t>
            </a:r>
            <a:r>
              <a:rPr lang="ru-RU" sz="1400" dirty="0"/>
              <a:t> </a:t>
            </a:r>
            <a:r>
              <a:rPr lang="ru-RU" sz="1400" dirty="0" err="1"/>
              <a:t>професійні</a:t>
            </a:r>
            <a:r>
              <a:rPr lang="ru-RU" sz="1400" dirty="0"/>
              <a:t> </a:t>
            </a:r>
            <a:r>
              <a:rPr lang="ru-RU" sz="1400" dirty="0" err="1"/>
              <a:t>навики</a:t>
            </a:r>
            <a:r>
              <a:rPr lang="ru-RU" sz="1400" dirty="0"/>
              <a:t> з вашими </a:t>
            </a:r>
            <a:r>
              <a:rPr lang="ru-RU" sz="1400" dirty="0" err="1"/>
              <a:t>хоббі</a:t>
            </a:r>
            <a:r>
              <a:rPr lang="ru-RU" sz="1400" dirty="0"/>
              <a:t>. </a:t>
            </a:r>
            <a:r>
              <a:rPr lang="ru-RU" sz="1400" dirty="0" err="1"/>
              <a:t>Освітлюйте</a:t>
            </a:r>
            <a:r>
              <a:rPr lang="ru-RU" sz="1400" dirty="0"/>
              <a:t> </a:t>
            </a:r>
            <a:r>
              <a:rPr lang="ru-RU" sz="1400" dirty="0" err="1"/>
              <a:t>їх</a:t>
            </a:r>
            <a:r>
              <a:rPr lang="ru-RU" sz="1400" dirty="0"/>
              <a:t> як </a:t>
            </a:r>
            <a:r>
              <a:rPr lang="ru-RU" sz="1400" dirty="0" err="1"/>
              <a:t>унікальне</a:t>
            </a:r>
            <a:r>
              <a:rPr lang="ru-RU" sz="1400" dirty="0"/>
              <a:t> </a:t>
            </a:r>
            <a:r>
              <a:rPr lang="ru-RU" sz="1400" dirty="0" err="1"/>
              <a:t>поєднання</a:t>
            </a:r>
            <a:r>
              <a:rPr lang="ru-RU" sz="1400" dirty="0"/>
              <a:t>, </a:t>
            </a:r>
            <a:r>
              <a:rPr lang="ru-RU" sz="1400" dirty="0" err="1"/>
              <a:t>що</a:t>
            </a:r>
            <a:r>
              <a:rPr lang="ru-RU" sz="1400" dirty="0"/>
              <a:t> </a:t>
            </a:r>
            <a:r>
              <a:rPr lang="ru-RU" sz="1400" dirty="0" err="1"/>
              <a:t>важко</a:t>
            </a:r>
            <a:r>
              <a:rPr lang="ru-RU" sz="1400" dirty="0"/>
              <a:t> забути </a:t>
            </a:r>
            <a:r>
              <a:rPr lang="ru-RU" sz="1400" dirty="0" err="1" smtClean="0"/>
              <a:t>екзаменатору</a:t>
            </a:r>
            <a:r>
              <a:rPr lang="ru-RU" sz="1400" dirty="0" smtClean="0"/>
              <a:t>.</a:t>
            </a:r>
            <a:endParaRPr lang="ru-RU" sz="1400" dirty="0"/>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6642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lnSpcReduction="10000"/>
          </a:bodyPr>
          <a:lstStyle/>
          <a:p>
            <a:r>
              <a:rPr lang="ru-RU" sz="1400" b="1" dirty="0" err="1"/>
              <a:t>Супроводжуючий</a:t>
            </a:r>
            <a:r>
              <a:rPr lang="ru-RU" sz="1400" b="1" dirty="0"/>
              <a:t> Лист</a:t>
            </a:r>
            <a:endParaRPr lang="ru-RU" sz="1400" dirty="0"/>
          </a:p>
          <a:p>
            <a:r>
              <a:rPr lang="ru-RU" sz="1400" dirty="0" err="1"/>
              <a:t>Це</a:t>
            </a:r>
            <a:r>
              <a:rPr lang="ru-RU" sz="1400" dirty="0"/>
              <a:t> лист, </a:t>
            </a:r>
            <a:r>
              <a:rPr lang="ru-RU" sz="1400" dirty="0" err="1"/>
              <a:t>який</a:t>
            </a:r>
            <a:r>
              <a:rPr lang="ru-RU" sz="1400" dirty="0"/>
              <a:t> </a:t>
            </a:r>
            <a:r>
              <a:rPr lang="ru-RU" sz="1400" dirty="0" err="1"/>
              <a:t>ви</a:t>
            </a:r>
            <a:r>
              <a:rPr lang="ru-RU" sz="1400" dirty="0"/>
              <a:t> </a:t>
            </a:r>
            <a:r>
              <a:rPr lang="ru-RU" sz="1400" dirty="0" err="1"/>
              <a:t>надсилаєте</a:t>
            </a:r>
            <a:r>
              <a:rPr lang="ru-RU" sz="1400" dirty="0"/>
              <a:t> </a:t>
            </a:r>
            <a:r>
              <a:rPr lang="ru-RU" sz="1400" dirty="0" err="1"/>
              <a:t>вашому</a:t>
            </a:r>
            <a:r>
              <a:rPr lang="ru-RU" sz="1400" dirty="0"/>
              <a:t> </a:t>
            </a:r>
            <a:r>
              <a:rPr lang="ru-RU" sz="1400" dirty="0" err="1"/>
              <a:t>потенційному</a:t>
            </a:r>
            <a:r>
              <a:rPr lang="ru-RU" sz="1400" dirty="0"/>
              <a:t> </a:t>
            </a:r>
            <a:r>
              <a:rPr lang="ru-RU" sz="1400" dirty="0" err="1"/>
              <a:t>роботодавцю</a:t>
            </a:r>
            <a:r>
              <a:rPr lang="ru-RU" sz="1400" dirty="0"/>
              <a:t> з </a:t>
            </a:r>
            <a:r>
              <a:rPr lang="ru-RU" sz="1400" dirty="0" err="1"/>
              <a:t>прикріпленим</a:t>
            </a:r>
            <a:r>
              <a:rPr lang="ru-RU" sz="1400" dirty="0"/>
              <a:t> до </a:t>
            </a:r>
            <a:r>
              <a:rPr lang="ru-RU" sz="1400" dirty="0" err="1"/>
              <a:t>нього</a:t>
            </a:r>
            <a:r>
              <a:rPr lang="ru-RU" sz="1400" dirty="0"/>
              <a:t> резюме. Роль </a:t>
            </a:r>
            <a:r>
              <a:rPr lang="ru-RU" sz="1400" dirty="0" err="1"/>
              <a:t>цього</a:t>
            </a:r>
            <a:r>
              <a:rPr lang="ru-RU" sz="1400" dirty="0"/>
              <a:t> листа </a:t>
            </a:r>
            <a:r>
              <a:rPr lang="ru-RU" sz="1400" dirty="0" err="1"/>
              <a:t>дуже</a:t>
            </a:r>
            <a:r>
              <a:rPr lang="ru-RU" sz="1400" dirty="0"/>
              <a:t> </a:t>
            </a:r>
            <a:r>
              <a:rPr lang="ru-RU" sz="1400" dirty="0" err="1"/>
              <a:t>недооцінюється</a:t>
            </a:r>
            <a:r>
              <a:rPr lang="ru-RU" sz="1400" dirty="0"/>
              <a:t>. І </a:t>
            </a:r>
            <a:r>
              <a:rPr lang="ru-RU" sz="1400" dirty="0" err="1"/>
              <a:t>варіант</a:t>
            </a:r>
            <a:r>
              <a:rPr lang="ru-RU" sz="1400" dirty="0"/>
              <a:t> типу “Доброго дня! </a:t>
            </a:r>
            <a:r>
              <a:rPr lang="ru-RU" sz="1400" dirty="0" err="1"/>
              <a:t>Прикріпляю</a:t>
            </a:r>
            <a:r>
              <a:rPr lang="ru-RU" sz="1400" dirty="0"/>
              <a:t> </a:t>
            </a:r>
            <a:r>
              <a:rPr lang="ru-RU" sz="1400" dirty="0" err="1"/>
              <a:t>моє</a:t>
            </a:r>
            <a:r>
              <a:rPr lang="ru-RU" sz="1400" dirty="0"/>
              <a:t> резюме” – не проходить.</a:t>
            </a:r>
          </a:p>
          <a:p>
            <a:r>
              <a:rPr lang="ru-RU" sz="1400" dirty="0" err="1"/>
              <a:t>Натомість</a:t>
            </a:r>
            <a:r>
              <a:rPr lang="ru-RU" sz="1400" dirty="0"/>
              <a:t> </a:t>
            </a:r>
            <a:r>
              <a:rPr lang="ru-RU" sz="1400" dirty="0" err="1"/>
              <a:t>скористайтеся</a:t>
            </a:r>
            <a:r>
              <a:rPr lang="ru-RU" sz="1400" dirty="0"/>
              <a:t> </a:t>
            </a:r>
            <a:r>
              <a:rPr lang="ru-RU" sz="1400" dirty="0" err="1"/>
              <a:t>можливістю</a:t>
            </a:r>
            <a:r>
              <a:rPr lang="ru-RU" sz="1400" dirty="0"/>
              <a:t> і у </a:t>
            </a:r>
            <a:r>
              <a:rPr lang="ru-RU" sz="1400" dirty="0" err="1"/>
              <a:t>даному</a:t>
            </a:r>
            <a:r>
              <a:rPr lang="ru-RU" sz="1400" dirty="0"/>
              <a:t> </a:t>
            </a:r>
            <a:r>
              <a:rPr lang="ru-RU" sz="1400" dirty="0" err="1"/>
              <a:t>листі</a:t>
            </a:r>
            <a:r>
              <a:rPr lang="ru-RU" sz="1400" dirty="0"/>
              <a:t> дайте </a:t>
            </a:r>
            <a:r>
              <a:rPr lang="ru-RU" sz="1400" dirty="0" err="1"/>
              <a:t>відповіді</a:t>
            </a:r>
            <a:r>
              <a:rPr lang="ru-RU" sz="1400" dirty="0"/>
              <a:t> на </a:t>
            </a:r>
            <a:r>
              <a:rPr lang="ru-RU" sz="1400" dirty="0" err="1"/>
              <a:t>кілька</a:t>
            </a:r>
            <a:r>
              <a:rPr lang="ru-RU" sz="1400" dirty="0"/>
              <a:t> </a:t>
            </a:r>
            <a:r>
              <a:rPr lang="ru-RU" sz="1400" dirty="0" err="1"/>
              <a:t>важливих</a:t>
            </a:r>
            <a:r>
              <a:rPr lang="ru-RU" sz="1400" dirty="0"/>
              <a:t> </a:t>
            </a:r>
            <a:r>
              <a:rPr lang="ru-RU" sz="1400" dirty="0" err="1"/>
              <a:t>питань</a:t>
            </a:r>
            <a:r>
              <a:rPr lang="ru-RU" sz="1400" dirty="0"/>
              <a:t>:</a:t>
            </a:r>
          </a:p>
          <a:p>
            <a:pPr lvl="0"/>
            <a:r>
              <a:rPr lang="ru-RU" sz="1400" dirty="0" err="1"/>
              <a:t>покажіть</a:t>
            </a:r>
            <a:r>
              <a:rPr lang="ru-RU" sz="1400" dirty="0"/>
              <a:t>, </a:t>
            </a:r>
            <a:r>
              <a:rPr lang="ru-RU" sz="1400" dirty="0" err="1"/>
              <a:t>що</a:t>
            </a:r>
            <a:r>
              <a:rPr lang="ru-RU" sz="1400" dirty="0"/>
              <a:t> </a:t>
            </a:r>
            <a:r>
              <a:rPr lang="ru-RU" sz="1400" dirty="0" err="1"/>
              <a:t>знаєте</a:t>
            </a:r>
            <a:r>
              <a:rPr lang="ru-RU" sz="1400" dirty="0"/>
              <a:t> про </a:t>
            </a:r>
            <a:r>
              <a:rPr lang="ru-RU" sz="1400" dirty="0" err="1"/>
              <a:t>цю</a:t>
            </a:r>
            <a:r>
              <a:rPr lang="ru-RU" sz="1400" dirty="0"/>
              <a:t> </a:t>
            </a:r>
            <a:r>
              <a:rPr lang="ru-RU" sz="1400" dirty="0" err="1"/>
              <a:t>фірму</a:t>
            </a:r>
            <a:r>
              <a:rPr lang="ru-RU" sz="1400" dirty="0"/>
              <a:t> </a:t>
            </a:r>
            <a:r>
              <a:rPr lang="ru-RU" sz="1400" dirty="0" err="1"/>
              <a:t>багато</a:t>
            </a:r>
            <a:r>
              <a:rPr lang="ru-RU" sz="1400" dirty="0"/>
              <a:t> речей, і </a:t>
            </a:r>
            <a:r>
              <a:rPr lang="ru-RU" sz="1400" dirty="0" err="1"/>
              <a:t>що</a:t>
            </a:r>
            <a:r>
              <a:rPr lang="ru-RU" sz="1400" dirty="0"/>
              <a:t> ваш лист та резюме є </a:t>
            </a:r>
            <a:r>
              <a:rPr lang="ru-RU" sz="1400" dirty="0" err="1"/>
              <a:t>єдиним</a:t>
            </a:r>
            <a:r>
              <a:rPr lang="ru-RU" sz="1400" dirty="0"/>
              <a:t> і </a:t>
            </a:r>
            <a:r>
              <a:rPr lang="ru-RU" sz="1400" dirty="0" err="1"/>
              <a:t>лише</a:t>
            </a:r>
            <a:r>
              <a:rPr lang="ru-RU" sz="1400" dirty="0"/>
              <a:t> для них</a:t>
            </a:r>
          </a:p>
          <a:p>
            <a:pPr lvl="0"/>
            <a:r>
              <a:rPr lang="ru-RU" sz="1400" dirty="0" err="1"/>
              <a:t>опишіть</a:t>
            </a:r>
            <a:r>
              <a:rPr lang="ru-RU" sz="1400" dirty="0"/>
              <a:t> </a:t>
            </a:r>
            <a:r>
              <a:rPr lang="ru-RU" sz="1400" dirty="0" err="1"/>
              <a:t>чим</a:t>
            </a:r>
            <a:r>
              <a:rPr lang="ru-RU" sz="1400" dirty="0"/>
              <a:t> </a:t>
            </a:r>
            <a:r>
              <a:rPr lang="ru-RU" sz="1400" dirty="0" err="1"/>
              <a:t>ви</a:t>
            </a:r>
            <a:r>
              <a:rPr lang="ru-RU" sz="1400" dirty="0"/>
              <a:t> можете бути </a:t>
            </a:r>
            <a:r>
              <a:rPr lang="ru-RU" sz="1400" dirty="0" err="1"/>
              <a:t>їм</a:t>
            </a:r>
            <a:r>
              <a:rPr lang="ru-RU" sz="1400" dirty="0"/>
              <a:t> </a:t>
            </a:r>
            <a:r>
              <a:rPr lang="ru-RU" sz="1400" dirty="0" err="1"/>
              <a:t>корисним</a:t>
            </a:r>
            <a:r>
              <a:rPr lang="ru-RU" sz="1400" dirty="0"/>
              <a:t> і для </a:t>
            </a:r>
            <a:r>
              <a:rPr lang="ru-RU" sz="1400" dirty="0" err="1"/>
              <a:t>чого</a:t>
            </a:r>
            <a:r>
              <a:rPr lang="ru-RU" sz="1400" dirty="0"/>
              <a:t> </a:t>
            </a:r>
            <a:r>
              <a:rPr lang="ru-RU" sz="1400" dirty="0" err="1"/>
              <a:t>ви</a:t>
            </a:r>
            <a:r>
              <a:rPr lang="ru-RU" sz="1400" dirty="0"/>
              <a:t> </a:t>
            </a:r>
            <a:r>
              <a:rPr lang="ru-RU" sz="1400" dirty="0" err="1"/>
              <a:t>їм</a:t>
            </a:r>
            <a:r>
              <a:rPr lang="ru-RU" sz="1400" dirty="0"/>
              <a:t> </a:t>
            </a:r>
            <a:r>
              <a:rPr lang="ru-RU" sz="1400" dirty="0" err="1"/>
              <a:t>взагалі</a:t>
            </a:r>
            <a:r>
              <a:rPr lang="ru-RU" sz="1400" dirty="0"/>
              <a:t> </a:t>
            </a:r>
            <a:r>
              <a:rPr lang="ru-RU" sz="1400" dirty="0" err="1"/>
              <a:t>потрібні</a:t>
            </a:r>
            <a:r>
              <a:rPr lang="ru-RU" sz="1400" dirty="0"/>
              <a:t>, та </a:t>
            </a:r>
            <a:r>
              <a:rPr lang="ru-RU" sz="1400" dirty="0" err="1"/>
              <a:t>чому</a:t>
            </a:r>
            <a:r>
              <a:rPr lang="ru-RU" sz="1400" dirty="0"/>
              <a:t> </a:t>
            </a:r>
            <a:r>
              <a:rPr lang="ru-RU" sz="1400" dirty="0" err="1"/>
              <a:t>вважаєте</a:t>
            </a:r>
            <a:r>
              <a:rPr lang="ru-RU" sz="1400" dirty="0"/>
              <a:t>, </a:t>
            </a:r>
            <a:r>
              <a:rPr lang="ru-RU" sz="1400" dirty="0" err="1"/>
              <a:t>що</a:t>
            </a:r>
            <a:r>
              <a:rPr lang="ru-RU" sz="1400" dirty="0"/>
              <a:t> </a:t>
            </a:r>
            <a:r>
              <a:rPr lang="ru-RU" sz="1400" dirty="0" err="1"/>
              <a:t>підходите</a:t>
            </a:r>
            <a:r>
              <a:rPr lang="ru-RU" sz="1400" dirty="0"/>
              <a:t> на </a:t>
            </a:r>
            <a:r>
              <a:rPr lang="ru-RU" sz="1400" dirty="0" err="1"/>
              <a:t>їхню</a:t>
            </a:r>
            <a:r>
              <a:rPr lang="ru-RU" sz="1400" dirty="0"/>
              <a:t> </a:t>
            </a:r>
            <a:r>
              <a:rPr lang="ru-RU" sz="1400" dirty="0" err="1"/>
              <a:t>позицію</a:t>
            </a:r>
            <a:r>
              <a:rPr lang="ru-RU" sz="1400" dirty="0"/>
              <a:t> та </a:t>
            </a:r>
            <a:r>
              <a:rPr lang="ru-RU" sz="1400" dirty="0" err="1"/>
              <a:t>їхній</a:t>
            </a:r>
            <a:r>
              <a:rPr lang="ru-RU" sz="1400" dirty="0"/>
              <a:t> </a:t>
            </a:r>
            <a:r>
              <a:rPr lang="ru-RU" sz="1400" dirty="0" err="1"/>
              <a:t>компанії</a:t>
            </a:r>
            <a:endParaRPr lang="ru-RU" sz="1400" dirty="0"/>
          </a:p>
          <a:p>
            <a:pPr lvl="0"/>
            <a:r>
              <a:rPr lang="ru-RU" sz="1400" dirty="0" err="1"/>
              <a:t>опишіть</a:t>
            </a:r>
            <a:r>
              <a:rPr lang="ru-RU" sz="1400" dirty="0"/>
              <a:t> </a:t>
            </a:r>
            <a:r>
              <a:rPr lang="ru-RU" sz="1400" dirty="0" err="1"/>
              <a:t>чому</a:t>
            </a:r>
            <a:r>
              <a:rPr lang="ru-RU" sz="1400" dirty="0"/>
              <a:t> </a:t>
            </a:r>
            <a:r>
              <a:rPr lang="ru-RU" sz="1400" dirty="0" err="1"/>
              <a:t>ви</a:t>
            </a:r>
            <a:r>
              <a:rPr lang="ru-RU" sz="1400" dirty="0"/>
              <a:t> </a:t>
            </a:r>
            <a:r>
              <a:rPr lang="ru-RU" sz="1400" dirty="0" err="1"/>
              <a:t>хочете</a:t>
            </a:r>
            <a:r>
              <a:rPr lang="ru-RU" sz="1400" dirty="0"/>
              <a:t> в них </a:t>
            </a:r>
            <a:r>
              <a:rPr lang="ru-RU" sz="1400" dirty="0" err="1"/>
              <a:t>працювати</a:t>
            </a:r>
            <a:r>
              <a:rPr lang="ru-RU" sz="1400" dirty="0"/>
              <a:t> і </a:t>
            </a:r>
            <a:r>
              <a:rPr lang="ru-RU" sz="1400" dirty="0" err="1"/>
              <a:t>чому</a:t>
            </a:r>
            <a:r>
              <a:rPr lang="ru-RU" sz="1400" dirty="0"/>
              <a:t> </a:t>
            </a:r>
            <a:r>
              <a:rPr lang="ru-RU" sz="1400" dirty="0" err="1"/>
              <a:t>вважаєте</a:t>
            </a:r>
            <a:r>
              <a:rPr lang="ru-RU" sz="1400" dirty="0"/>
              <a:t>, </a:t>
            </a:r>
            <a:r>
              <a:rPr lang="ru-RU" sz="1400" dirty="0" err="1"/>
              <a:t>що</a:t>
            </a:r>
            <a:r>
              <a:rPr lang="ru-RU" sz="1400" dirty="0"/>
              <a:t> </a:t>
            </a:r>
            <a:r>
              <a:rPr lang="ru-RU" sz="1400" dirty="0" err="1"/>
              <a:t>фірма</a:t>
            </a:r>
            <a:r>
              <a:rPr lang="ru-RU" sz="1400" dirty="0"/>
              <a:t> </a:t>
            </a:r>
            <a:r>
              <a:rPr lang="ru-RU" sz="1400" dirty="0" err="1"/>
              <a:t>може</a:t>
            </a:r>
            <a:r>
              <a:rPr lang="ru-RU" sz="1400" dirty="0"/>
              <a:t> бути </a:t>
            </a:r>
            <a:r>
              <a:rPr lang="ru-RU" sz="1400" dirty="0" err="1"/>
              <a:t>корисна</a:t>
            </a:r>
            <a:r>
              <a:rPr lang="ru-RU" sz="1400" dirty="0"/>
              <a:t> вам</a:t>
            </a:r>
          </a:p>
          <a:p>
            <a:r>
              <a:rPr lang="ru-RU" sz="1400" dirty="0"/>
              <a:t>Можете </a:t>
            </a:r>
            <a:r>
              <a:rPr lang="ru-RU" sz="1400" dirty="0" err="1"/>
              <a:t>також</a:t>
            </a:r>
            <a:r>
              <a:rPr lang="ru-RU" sz="1400" dirty="0"/>
              <a:t> </a:t>
            </a:r>
            <a:r>
              <a:rPr lang="ru-RU" sz="1400" dirty="0" err="1"/>
              <a:t>додати</a:t>
            </a:r>
            <a:r>
              <a:rPr lang="ru-RU" sz="1400" dirty="0"/>
              <a:t> все те, </a:t>
            </a:r>
            <a:r>
              <a:rPr lang="ru-RU" sz="1400" dirty="0" err="1"/>
              <a:t>що</a:t>
            </a:r>
            <a:r>
              <a:rPr lang="ru-RU" sz="1400" dirty="0"/>
              <a:t> не </a:t>
            </a:r>
            <a:r>
              <a:rPr lang="ru-RU" sz="1400" dirty="0" err="1"/>
              <a:t>пасує</a:t>
            </a:r>
            <a:r>
              <a:rPr lang="ru-RU" sz="1400" dirty="0"/>
              <a:t> у формат резюме. </a:t>
            </a:r>
            <a:r>
              <a:rPr lang="ru-RU" sz="1400" dirty="0" err="1"/>
              <a:t>Основна</a:t>
            </a:r>
            <a:r>
              <a:rPr lang="ru-RU" sz="1400" dirty="0"/>
              <a:t> мета </a:t>
            </a:r>
            <a:r>
              <a:rPr lang="ru-RU" sz="1400" dirty="0" err="1"/>
              <a:t>цього</a:t>
            </a:r>
            <a:r>
              <a:rPr lang="ru-RU" sz="1400" dirty="0"/>
              <a:t> листа – </a:t>
            </a:r>
            <a:r>
              <a:rPr lang="ru-RU" sz="1400" dirty="0" err="1"/>
              <a:t>дати</a:t>
            </a:r>
            <a:r>
              <a:rPr lang="ru-RU" sz="1400" dirty="0"/>
              <a:t> </a:t>
            </a:r>
            <a:r>
              <a:rPr lang="ru-RU" sz="1400" dirty="0" err="1"/>
              <a:t>зрозуміти</a:t>
            </a:r>
            <a:r>
              <a:rPr lang="ru-RU" sz="1400" dirty="0"/>
              <a:t>, </a:t>
            </a:r>
            <a:r>
              <a:rPr lang="ru-RU" sz="1400" dirty="0" err="1"/>
              <a:t>що</a:t>
            </a:r>
            <a:r>
              <a:rPr lang="ru-RU" sz="1400" dirty="0"/>
              <a:t> </a:t>
            </a:r>
            <a:r>
              <a:rPr lang="ru-RU" sz="1400" dirty="0" err="1"/>
              <a:t>ви</a:t>
            </a:r>
            <a:r>
              <a:rPr lang="ru-RU" sz="1400" dirty="0"/>
              <a:t> та ваше </a:t>
            </a:r>
            <a:r>
              <a:rPr lang="ru-RU" sz="1400" dirty="0" err="1"/>
              <a:t>майбутнє</a:t>
            </a:r>
            <a:r>
              <a:rPr lang="ru-RU" sz="1400" dirty="0"/>
              <a:t> </a:t>
            </a:r>
            <a:r>
              <a:rPr lang="ru-RU" sz="1400" dirty="0" err="1"/>
              <a:t>місце</a:t>
            </a:r>
            <a:r>
              <a:rPr lang="ru-RU" sz="1400" dirty="0"/>
              <a:t> </a:t>
            </a:r>
            <a:r>
              <a:rPr lang="ru-RU" sz="1400" dirty="0" err="1"/>
              <a:t>праці</a:t>
            </a:r>
            <a:r>
              <a:rPr lang="ru-RU" sz="1400" dirty="0"/>
              <a:t> – </a:t>
            </a:r>
            <a:r>
              <a:rPr lang="ru-RU" sz="1400" dirty="0" err="1"/>
              <a:t>ідеально</a:t>
            </a:r>
            <a:r>
              <a:rPr lang="ru-RU" sz="1400" dirty="0"/>
              <a:t> </a:t>
            </a:r>
            <a:r>
              <a:rPr lang="ru-RU" sz="1400" dirty="0" err="1"/>
              <a:t>підходять</a:t>
            </a:r>
            <a:r>
              <a:rPr lang="ru-RU" sz="1400" dirty="0"/>
              <a:t> </a:t>
            </a:r>
            <a:r>
              <a:rPr lang="ru-RU" sz="1400" dirty="0" err="1"/>
              <a:t>одне</a:t>
            </a:r>
            <a:r>
              <a:rPr lang="ru-RU" sz="1400" dirty="0"/>
              <a:t> одному!</a:t>
            </a:r>
          </a:p>
          <a:p>
            <a:r>
              <a:rPr lang="ru-RU" sz="1400" b="1" dirty="0" err="1"/>
              <a:t>Покажіть</a:t>
            </a:r>
            <a:r>
              <a:rPr lang="ru-RU" sz="1400" b="1" dirty="0"/>
              <a:t> Запал</a:t>
            </a:r>
            <a:endParaRPr lang="ru-RU" sz="1400" dirty="0"/>
          </a:p>
          <a:p>
            <a:r>
              <a:rPr lang="ru-RU" sz="1400" dirty="0"/>
              <a:t>Запал – </a:t>
            </a:r>
            <a:r>
              <a:rPr lang="ru-RU" sz="1400" dirty="0" err="1"/>
              <a:t>це</a:t>
            </a:r>
            <a:r>
              <a:rPr lang="ru-RU" sz="1400" dirty="0"/>
              <a:t> коли </a:t>
            </a:r>
            <a:r>
              <a:rPr lang="ru-RU" sz="1400" dirty="0" err="1"/>
              <a:t>тобі</a:t>
            </a:r>
            <a:r>
              <a:rPr lang="ru-RU" sz="1400" dirty="0"/>
              <a:t> </a:t>
            </a:r>
            <a:r>
              <a:rPr lang="ru-RU" sz="1400" dirty="0" err="1"/>
              <a:t>дуже</a:t>
            </a:r>
            <a:r>
              <a:rPr lang="ru-RU" sz="1400" dirty="0"/>
              <a:t> </a:t>
            </a:r>
            <a:r>
              <a:rPr lang="ru-RU" sz="1400" dirty="0" err="1"/>
              <a:t>подобається</a:t>
            </a:r>
            <a:r>
              <a:rPr lang="ru-RU" sz="1400" dirty="0"/>
              <a:t> </a:t>
            </a:r>
            <a:r>
              <a:rPr lang="ru-RU" sz="1400" dirty="0" err="1"/>
              <a:t>щось</a:t>
            </a:r>
            <a:r>
              <a:rPr lang="ru-RU" sz="1400" dirty="0"/>
              <a:t>, і </a:t>
            </a:r>
            <a:r>
              <a:rPr lang="ru-RU" sz="1400" dirty="0" err="1"/>
              <a:t>ти</a:t>
            </a:r>
            <a:r>
              <a:rPr lang="ru-RU" sz="1400" dirty="0"/>
              <a:t> </a:t>
            </a:r>
            <a:r>
              <a:rPr lang="ru-RU" sz="1400" dirty="0" err="1"/>
              <a:t>готовий</a:t>
            </a:r>
            <a:r>
              <a:rPr lang="ru-RU" sz="1400" dirty="0"/>
              <a:t> </a:t>
            </a:r>
            <a:r>
              <a:rPr lang="ru-RU" sz="1400" dirty="0" err="1"/>
              <a:t>присвячувати</a:t>
            </a:r>
            <a:r>
              <a:rPr lang="ru-RU" sz="1400" dirty="0"/>
              <a:t> </a:t>
            </a:r>
            <a:r>
              <a:rPr lang="ru-RU" sz="1400" dirty="0" err="1"/>
              <a:t>цьому</a:t>
            </a:r>
            <a:r>
              <a:rPr lang="ru-RU" sz="1400" dirty="0"/>
              <a:t> час не </a:t>
            </a:r>
            <a:r>
              <a:rPr lang="ru-RU" sz="1400" dirty="0" err="1"/>
              <a:t>лише</a:t>
            </a:r>
            <a:r>
              <a:rPr lang="ru-RU" sz="1400" dirty="0"/>
              <a:t> за </a:t>
            </a:r>
            <a:r>
              <a:rPr lang="ru-RU" sz="1400" dirty="0" err="1"/>
              <a:t>гроші</a:t>
            </a:r>
            <a:r>
              <a:rPr lang="ru-RU" sz="1400" dirty="0"/>
              <a:t> і не </a:t>
            </a:r>
            <a:r>
              <a:rPr lang="ru-RU" sz="1400" dirty="0" err="1"/>
              <a:t>лише</a:t>
            </a:r>
            <a:r>
              <a:rPr lang="ru-RU" sz="1400" dirty="0"/>
              <a:t>, коли “треба”. А за </a:t>
            </a:r>
            <a:r>
              <a:rPr lang="ru-RU" sz="1400" dirty="0" err="1"/>
              <a:t>власним</a:t>
            </a:r>
            <a:r>
              <a:rPr lang="ru-RU" sz="1400" dirty="0"/>
              <a:t> </a:t>
            </a:r>
            <a:r>
              <a:rPr lang="ru-RU" sz="1400" dirty="0" err="1"/>
              <a:t>бажанням</a:t>
            </a:r>
            <a:r>
              <a:rPr lang="ru-RU" sz="1400" dirty="0"/>
              <a:t>.</a:t>
            </a:r>
          </a:p>
          <a:p>
            <a:r>
              <a:rPr lang="ru-RU" sz="1400" dirty="0"/>
              <a:t>Тому в резюме </a:t>
            </a:r>
            <a:r>
              <a:rPr lang="ru-RU" sz="1400" dirty="0" err="1"/>
              <a:t>дуже</a:t>
            </a:r>
            <a:r>
              <a:rPr lang="ru-RU" sz="1400" dirty="0"/>
              <a:t> </a:t>
            </a:r>
            <a:r>
              <a:rPr lang="ru-RU" sz="1400" dirty="0" err="1"/>
              <a:t>класно</a:t>
            </a:r>
            <a:r>
              <a:rPr lang="ru-RU" sz="1400" dirty="0"/>
              <a:t> </a:t>
            </a:r>
            <a:r>
              <a:rPr lang="ru-RU" sz="1400" dirty="0" err="1"/>
              <a:t>додати</a:t>
            </a:r>
            <a:r>
              <a:rPr lang="ru-RU" sz="1400" dirty="0"/>
              <a:t> описи </a:t>
            </a:r>
            <a:r>
              <a:rPr lang="ru-RU" sz="1400" dirty="0" err="1"/>
              <a:t>наступних</a:t>
            </a:r>
            <a:r>
              <a:rPr lang="ru-RU" sz="1400" dirty="0"/>
              <a:t> речей:</a:t>
            </a:r>
          </a:p>
          <a:p>
            <a:pPr lvl="0"/>
            <a:r>
              <a:rPr lang="ru-RU" sz="1400" dirty="0" err="1"/>
              <a:t>чи</a:t>
            </a:r>
            <a:r>
              <a:rPr lang="ru-RU" sz="1400" dirty="0"/>
              <a:t> берете </a:t>
            </a:r>
            <a:r>
              <a:rPr lang="ru-RU" sz="1400" dirty="0" err="1"/>
              <a:t>ви</a:t>
            </a:r>
            <a:r>
              <a:rPr lang="ru-RU" sz="1400" dirty="0"/>
              <a:t> </a:t>
            </a:r>
            <a:r>
              <a:rPr lang="ru-RU" sz="1400" dirty="0" err="1"/>
              <a:t>активну</a:t>
            </a:r>
            <a:r>
              <a:rPr lang="ru-RU" sz="1400" dirty="0"/>
              <a:t> участь в </a:t>
            </a:r>
            <a:r>
              <a:rPr lang="ru-RU" sz="1400" dirty="0" err="1"/>
              <a:t>opensource</a:t>
            </a:r>
            <a:r>
              <a:rPr lang="ru-RU" sz="1400" dirty="0"/>
              <a:t> проектах, </a:t>
            </a:r>
            <a:r>
              <a:rPr lang="ru-RU" sz="1400" dirty="0" err="1"/>
              <a:t>яких</a:t>
            </a:r>
            <a:r>
              <a:rPr lang="ru-RU" sz="1400" dirty="0"/>
              <a:t> </a:t>
            </a:r>
            <a:r>
              <a:rPr lang="ru-RU" sz="1400" dirty="0" err="1"/>
              <a:t>саме</a:t>
            </a:r>
            <a:endParaRPr lang="ru-RU" sz="1400" dirty="0"/>
          </a:p>
          <a:p>
            <a:pPr lvl="0"/>
            <a:r>
              <a:rPr lang="ru-RU" sz="1400" dirty="0" err="1"/>
              <a:t>чи</a:t>
            </a:r>
            <a:r>
              <a:rPr lang="ru-RU" sz="1400" dirty="0"/>
              <a:t> </a:t>
            </a:r>
            <a:r>
              <a:rPr lang="ru-RU" sz="1400" dirty="0" err="1"/>
              <a:t>активні</a:t>
            </a:r>
            <a:r>
              <a:rPr lang="ru-RU" sz="1400" dirty="0"/>
              <a:t> в онлайн форумах та </a:t>
            </a:r>
            <a:r>
              <a:rPr lang="ru-RU" sz="1400" dirty="0" err="1"/>
              <a:t>дискусійних</a:t>
            </a:r>
            <a:r>
              <a:rPr lang="ru-RU" sz="1400" dirty="0"/>
              <a:t> </a:t>
            </a:r>
            <a:r>
              <a:rPr lang="ru-RU" sz="1400" dirty="0" err="1"/>
              <a:t>групах</a:t>
            </a:r>
            <a:r>
              <a:rPr lang="ru-RU" sz="1400" dirty="0"/>
              <a:t> (напр. </a:t>
            </a:r>
            <a:r>
              <a:rPr lang="ru-RU" sz="1400" dirty="0" err="1"/>
              <a:t>stackoverflow</a:t>
            </a:r>
            <a:r>
              <a:rPr lang="ru-RU" sz="1400" dirty="0"/>
              <a:t>)</a:t>
            </a:r>
          </a:p>
          <a:p>
            <a:pPr lvl="0"/>
            <a:r>
              <a:rPr lang="ru-RU" sz="1400" dirty="0" err="1"/>
              <a:t>чи</a:t>
            </a:r>
            <a:r>
              <a:rPr lang="ru-RU" sz="1400" dirty="0"/>
              <a:t> ведете </a:t>
            </a:r>
            <a:r>
              <a:rPr lang="ru-RU" sz="1400" dirty="0" err="1"/>
              <a:t>технічний</a:t>
            </a:r>
            <a:r>
              <a:rPr lang="ru-RU" sz="1400" dirty="0"/>
              <a:t> блог</a:t>
            </a:r>
          </a:p>
          <a:p>
            <a:pPr lvl="0"/>
            <a:r>
              <a:rPr lang="ru-RU" sz="1400" dirty="0" err="1"/>
              <a:t>чи</a:t>
            </a:r>
            <a:r>
              <a:rPr lang="ru-RU" sz="1400" dirty="0"/>
              <a:t> </a:t>
            </a:r>
            <a:r>
              <a:rPr lang="ru-RU" sz="1400" dirty="0" err="1"/>
              <a:t>маєте</a:t>
            </a:r>
            <a:r>
              <a:rPr lang="ru-RU" sz="1400" dirty="0"/>
              <a:t> </a:t>
            </a:r>
            <a:r>
              <a:rPr lang="ru-RU" sz="1400" dirty="0" err="1"/>
              <a:t>сертифікати</a:t>
            </a:r>
            <a:r>
              <a:rPr lang="ru-RU" sz="1400" dirty="0"/>
              <a:t> з </a:t>
            </a:r>
            <a:r>
              <a:rPr lang="ru-RU" sz="1400" dirty="0" err="1"/>
              <a:t>вашого</a:t>
            </a:r>
            <a:r>
              <a:rPr lang="ru-RU" sz="1400" dirty="0"/>
              <a:t> </a:t>
            </a:r>
            <a:r>
              <a:rPr lang="ru-RU" sz="1400" dirty="0" err="1"/>
              <a:t>напрямку</a:t>
            </a:r>
            <a:r>
              <a:rPr lang="ru-RU" sz="1400" dirty="0"/>
              <a:t>, </a:t>
            </a:r>
            <a:r>
              <a:rPr lang="ru-RU" sz="1400" dirty="0" err="1"/>
              <a:t>чи</a:t>
            </a:r>
            <a:r>
              <a:rPr lang="ru-RU" sz="1400" dirty="0"/>
              <a:t> проходили </a:t>
            </a:r>
            <a:r>
              <a:rPr lang="ru-RU" sz="1400" dirty="0" err="1"/>
              <a:t>навчальні</a:t>
            </a:r>
            <a:r>
              <a:rPr lang="ru-RU" sz="1400" dirty="0"/>
              <a:t> </a:t>
            </a:r>
            <a:r>
              <a:rPr lang="ru-RU" sz="1400" dirty="0" err="1"/>
              <a:t>курси</a:t>
            </a:r>
            <a:endParaRPr lang="ru-RU" sz="1400" dirty="0"/>
          </a:p>
          <a:p>
            <a:r>
              <a:rPr lang="ru-RU" sz="1400" dirty="0" err="1"/>
              <a:t>Усі</a:t>
            </a:r>
            <a:r>
              <a:rPr lang="ru-RU" sz="1400" dirty="0"/>
              <a:t> </a:t>
            </a:r>
            <a:r>
              <a:rPr lang="ru-RU" sz="1400" dirty="0" err="1"/>
              <a:t>ці</a:t>
            </a:r>
            <a:r>
              <a:rPr lang="ru-RU" sz="1400" dirty="0"/>
              <a:t> </a:t>
            </a:r>
            <a:r>
              <a:rPr lang="ru-RU" sz="1400" dirty="0" err="1"/>
              <a:t>факти</a:t>
            </a:r>
            <a:r>
              <a:rPr lang="ru-RU" sz="1400" dirty="0"/>
              <a:t> </a:t>
            </a:r>
            <a:r>
              <a:rPr lang="ru-RU" sz="1400" dirty="0" err="1"/>
              <a:t>доведуть</a:t>
            </a:r>
            <a:r>
              <a:rPr lang="ru-RU" sz="1400" dirty="0"/>
              <a:t>, </a:t>
            </a:r>
            <a:r>
              <a:rPr lang="ru-RU" sz="1400" dirty="0" err="1"/>
              <a:t>що</a:t>
            </a:r>
            <a:r>
              <a:rPr lang="ru-RU" sz="1400" dirty="0"/>
              <a:t> </a:t>
            </a:r>
            <a:r>
              <a:rPr lang="ru-RU" sz="1400" dirty="0" err="1"/>
              <a:t>програмування</a:t>
            </a:r>
            <a:r>
              <a:rPr lang="ru-RU" sz="1400" dirty="0"/>
              <a:t> – </a:t>
            </a:r>
            <a:r>
              <a:rPr lang="ru-RU" sz="1400" dirty="0" err="1"/>
              <a:t>це</a:t>
            </a:r>
            <a:r>
              <a:rPr lang="ru-RU" sz="1400" dirty="0"/>
              <a:t> не просто для грошей, а справа </a:t>
            </a:r>
            <a:r>
              <a:rPr lang="ru-RU" sz="1400" dirty="0" err="1"/>
              <a:t>вашого</a:t>
            </a:r>
            <a:r>
              <a:rPr lang="ru-RU" sz="1400" dirty="0"/>
              <a:t> </a:t>
            </a:r>
            <a:r>
              <a:rPr lang="ru-RU" sz="1400" dirty="0" err="1"/>
              <a:t>життя</a:t>
            </a:r>
            <a:r>
              <a:rPr lang="ru-RU" sz="1400" dirty="0"/>
              <a:t> і </a:t>
            </a:r>
            <a:r>
              <a:rPr lang="ru-RU" sz="1400" dirty="0" err="1"/>
              <a:t>нікому</a:t>
            </a:r>
            <a:r>
              <a:rPr lang="ru-RU" sz="1400" dirty="0"/>
              <a:t> не треба буде вас </a:t>
            </a:r>
            <a:r>
              <a:rPr lang="ru-RU" sz="1400" dirty="0" err="1"/>
              <a:t>заставляти</a:t>
            </a:r>
            <a:r>
              <a:rPr lang="ru-RU" sz="1400" dirty="0"/>
              <a:t> </a:t>
            </a:r>
            <a:r>
              <a:rPr lang="ru-RU" sz="1400" dirty="0" err="1"/>
              <a:t>це</a:t>
            </a:r>
            <a:r>
              <a:rPr lang="ru-RU" sz="1400" dirty="0"/>
              <a:t> </a:t>
            </a:r>
            <a:r>
              <a:rPr lang="ru-RU" sz="1400" dirty="0" err="1"/>
              <a:t>робити</a:t>
            </a:r>
            <a:r>
              <a:rPr lang="ru-RU" sz="1400" dirty="0"/>
              <a:t> на </a:t>
            </a:r>
            <a:r>
              <a:rPr lang="ru-RU" sz="1400" dirty="0" err="1"/>
              <a:t>роботі</a:t>
            </a:r>
            <a:r>
              <a:rPr lang="ru-RU" sz="1400" dirty="0"/>
              <a:t>. Ви без </a:t>
            </a:r>
            <a:r>
              <a:rPr lang="ru-RU" sz="1400" dirty="0" err="1"/>
              <a:t>цього</a:t>
            </a:r>
            <a:r>
              <a:rPr lang="ru-RU" sz="1400" dirty="0"/>
              <a:t> не можете </a:t>
            </a:r>
            <a:r>
              <a:rPr lang="ru-RU" sz="1400" dirty="0" err="1"/>
              <a:t>жити</a:t>
            </a:r>
            <a:r>
              <a:rPr lang="ru-RU" sz="1400" dirty="0"/>
              <a:t>.</a:t>
            </a:r>
          </a:p>
          <a:p>
            <a:r>
              <a:rPr lang="ru-RU" sz="1400" dirty="0" err="1"/>
              <a:t>Якщо</a:t>
            </a:r>
            <a:r>
              <a:rPr lang="ru-RU" sz="1400" dirty="0"/>
              <a:t> ж </a:t>
            </a:r>
            <a:r>
              <a:rPr lang="ru-RU" sz="1400" dirty="0" err="1"/>
              <a:t>ні</a:t>
            </a:r>
            <a:r>
              <a:rPr lang="ru-RU" sz="1400" dirty="0"/>
              <a:t> по одному пункту у вас не </a:t>
            </a:r>
            <a:r>
              <a:rPr lang="ru-RU" sz="1400" dirty="0" err="1"/>
              <a:t>має</a:t>
            </a:r>
            <a:r>
              <a:rPr lang="ru-RU" sz="1400" dirty="0"/>
              <a:t> </a:t>
            </a:r>
            <a:r>
              <a:rPr lang="ru-RU" sz="1400" dirty="0" err="1"/>
              <a:t>відповіді</a:t>
            </a:r>
            <a:r>
              <a:rPr lang="ru-RU" sz="1400" dirty="0"/>
              <a:t> ТАК – </a:t>
            </a:r>
            <a:r>
              <a:rPr lang="ru-RU" sz="1400" dirty="0" err="1"/>
              <a:t>тоді</a:t>
            </a:r>
            <a:r>
              <a:rPr lang="ru-RU" sz="1400" dirty="0"/>
              <a:t> сам час </a:t>
            </a:r>
            <a:r>
              <a:rPr lang="ru-RU" sz="1400" dirty="0" err="1"/>
              <a:t>задуматися</a:t>
            </a:r>
            <a:r>
              <a:rPr lang="ru-RU" sz="1400" dirty="0"/>
              <a:t> над </a:t>
            </a:r>
            <a:r>
              <a:rPr lang="ru-RU" sz="1400" dirty="0" err="1"/>
              <a:t>цим</a:t>
            </a:r>
            <a:r>
              <a:rPr lang="ru-RU" sz="1400" dirty="0"/>
              <a:t>, і </a:t>
            </a:r>
            <a:r>
              <a:rPr lang="ru-RU" sz="1400" dirty="0" err="1"/>
              <a:t>почати</a:t>
            </a:r>
            <a:r>
              <a:rPr lang="ru-RU" sz="1400" dirty="0"/>
              <a:t> активно </a:t>
            </a:r>
            <a:r>
              <a:rPr lang="ru-RU" sz="1400" dirty="0" err="1"/>
              <a:t>брати</a:t>
            </a:r>
            <a:r>
              <a:rPr lang="ru-RU" sz="1400" dirty="0"/>
              <a:t> участь у </a:t>
            </a:r>
            <a:r>
              <a:rPr lang="ru-RU" sz="1400" dirty="0" err="1"/>
              <a:t>спільнотах</a:t>
            </a:r>
            <a:r>
              <a:rPr lang="ru-RU" sz="1400" dirty="0"/>
              <a:t>, </a:t>
            </a:r>
            <a:r>
              <a:rPr lang="ru-RU" sz="1400" dirty="0" err="1"/>
              <a:t>дискусійних</a:t>
            </a:r>
            <a:r>
              <a:rPr lang="ru-RU" sz="1400" dirty="0"/>
              <a:t> </a:t>
            </a:r>
            <a:r>
              <a:rPr lang="ru-RU" sz="1400" dirty="0" err="1"/>
              <a:t>групах</a:t>
            </a:r>
            <a:r>
              <a:rPr lang="ru-RU" sz="1400" dirty="0"/>
              <a:t> та </a:t>
            </a:r>
            <a:r>
              <a:rPr lang="ru-RU" sz="1400" dirty="0" err="1"/>
              <a:t>опенсорс</a:t>
            </a:r>
            <a:r>
              <a:rPr lang="ru-RU" sz="1400" dirty="0"/>
              <a:t> проектах.</a:t>
            </a:r>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3433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a:bodyPr>
          <a:lstStyle/>
          <a:p>
            <a:r>
              <a:rPr lang="uk-UA" sz="1400" dirty="0"/>
              <a:t>8.2. </a:t>
            </a:r>
            <a:r>
              <a:rPr lang="en-US" sz="1400" dirty="0"/>
              <a:t>Social </a:t>
            </a:r>
            <a:r>
              <a:rPr lang="en-US" sz="1400" dirty="0" err="1"/>
              <a:t>soursing</a:t>
            </a:r>
            <a:r>
              <a:rPr lang="uk-UA" sz="1400" dirty="0"/>
              <a:t> в </a:t>
            </a:r>
            <a:r>
              <a:rPr lang="uk-UA" sz="1400" dirty="0" err="1"/>
              <a:t>ІТ-галузі</a:t>
            </a:r>
            <a:endParaRPr lang="ru-RU" sz="1400" dirty="0"/>
          </a:p>
          <a:p>
            <a:r>
              <a:rPr lang="uk-UA" sz="1400" dirty="0"/>
              <a:t>У сучасному світі розвиток інформаційних технологій набирає усе більших обертів, а інформаційні послуги є невід'ємною частиною життя людства. Для </a:t>
            </a:r>
            <a:r>
              <a:rPr lang="uk-UA" sz="1400" dirty="0" err="1"/>
              <a:t>Ураїни</a:t>
            </a:r>
            <a:r>
              <a:rPr lang="uk-UA" sz="1400" dirty="0"/>
              <a:t> </a:t>
            </a:r>
            <a:r>
              <a:rPr lang="uk-UA" sz="1400" dirty="0" err="1"/>
              <a:t>ІТ-сфера</a:t>
            </a:r>
            <a:r>
              <a:rPr lang="uk-UA" sz="1400" dirty="0"/>
              <a:t> має особливо важливе значення, адже на фоні загальної економічної та політичної кризи, вона здатна згладити ці явища за допомогою стрімкого розвитку, а також забезпечити функціонування багатьох суміжних галузей. Інформаційні технології визначені в Україні однією з пріоритетних галузей розвитку економіки, про що свідчить значний внесок експортної індустрії в загальний ВВП країни та частка сплачених податків до бюджету держави.</a:t>
            </a:r>
            <a:endParaRPr lang="ru-RU" sz="1400" dirty="0"/>
          </a:p>
          <a:p>
            <a:r>
              <a:rPr lang="uk-UA" sz="1400" dirty="0"/>
              <a:t>В</a:t>
            </a:r>
            <a:r>
              <a:rPr lang="ru-RU" sz="1400" dirty="0"/>
              <a:t> </a:t>
            </a:r>
            <a:r>
              <a:rPr lang="uk-UA" sz="1400" dirty="0" err="1"/>
              <a:t>ІТ-індустрії</a:t>
            </a:r>
            <a:r>
              <a:rPr lang="uk-UA" sz="1400" dirty="0"/>
              <a:t> Житомира зайнято понад 1500</a:t>
            </a:r>
            <a:r>
              <a:rPr lang="ru-RU" sz="1400" dirty="0"/>
              <a:t> </a:t>
            </a:r>
            <a:r>
              <a:rPr lang="uk-UA" sz="1400" dirty="0"/>
              <a:t>спеціалістів, в</a:t>
            </a:r>
            <a:r>
              <a:rPr lang="ru-RU" sz="1400" dirty="0"/>
              <a:t> </a:t>
            </a:r>
            <a:r>
              <a:rPr lang="uk-UA" sz="1400" dirty="0"/>
              <a:t>місті працюють більше 30</a:t>
            </a:r>
            <a:r>
              <a:rPr lang="ru-RU" sz="1400" dirty="0"/>
              <a:t> </a:t>
            </a:r>
            <a:r>
              <a:rPr lang="uk-UA" sz="1400" dirty="0" err="1"/>
              <a:t>ІТ-компаній</a:t>
            </a:r>
            <a:r>
              <a:rPr lang="uk-UA" sz="1400" dirty="0"/>
              <a:t>. </a:t>
            </a:r>
            <a:r>
              <a:rPr lang="ru-RU" sz="1400" dirty="0" err="1"/>
              <a:t>Щорічно</a:t>
            </a:r>
            <a:r>
              <a:rPr lang="ru-RU" sz="1400" dirty="0"/>
              <a:t> </a:t>
            </a:r>
            <a:r>
              <a:rPr lang="ru-RU" sz="1400" dirty="0" err="1"/>
              <a:t>виші</a:t>
            </a:r>
            <a:r>
              <a:rPr lang="ru-RU" sz="1400" dirty="0"/>
              <a:t> </a:t>
            </a:r>
            <a:r>
              <a:rPr lang="ru-RU" sz="1400" dirty="0" err="1"/>
              <a:t>міста</a:t>
            </a:r>
            <a:r>
              <a:rPr lang="ru-RU" sz="1400" dirty="0"/>
              <a:t> </a:t>
            </a:r>
            <a:r>
              <a:rPr lang="ru-RU" sz="1400" dirty="0" err="1"/>
              <a:t>готують</a:t>
            </a:r>
            <a:r>
              <a:rPr lang="ru-RU" sz="1400" dirty="0"/>
              <a:t> 80-100 </a:t>
            </a:r>
            <a:r>
              <a:rPr lang="ru-RU" sz="1400" dirty="0" err="1"/>
              <a:t>майбутніх</a:t>
            </a:r>
            <a:r>
              <a:rPr lang="ru-RU" sz="1400" dirty="0"/>
              <a:t> ІТ-</a:t>
            </a:r>
            <a:r>
              <a:rPr lang="ru-RU" sz="1400" dirty="0" err="1"/>
              <a:t>фахівців</a:t>
            </a:r>
            <a:r>
              <a:rPr lang="ru-RU" sz="1400" dirty="0"/>
              <a:t>. </a:t>
            </a:r>
          </a:p>
          <a:p>
            <a:r>
              <a:rPr lang="ru-RU" sz="1400" dirty="0" err="1"/>
              <a:t>Середні</a:t>
            </a:r>
            <a:r>
              <a:rPr lang="ru-RU" sz="1400" dirty="0"/>
              <a:t> </a:t>
            </a:r>
            <a:r>
              <a:rPr lang="ru-RU" sz="1400" dirty="0" err="1"/>
              <a:t>зарплати</a:t>
            </a:r>
            <a:r>
              <a:rPr lang="ru-RU" sz="1400" dirty="0"/>
              <a:t> </a:t>
            </a:r>
            <a:r>
              <a:rPr lang="ru-RU" sz="1400" dirty="0" err="1"/>
              <a:t>програмістів</a:t>
            </a:r>
            <a:r>
              <a:rPr lang="ru-RU" sz="1400" dirty="0"/>
              <a:t> в </a:t>
            </a:r>
            <a:r>
              <a:rPr lang="ru-RU" sz="1400" dirty="0" err="1"/>
              <a:t>Житомирі</a:t>
            </a:r>
            <a:r>
              <a:rPr lang="ru-RU" sz="1400" dirty="0"/>
              <a:t>:</a:t>
            </a:r>
          </a:p>
          <a:p>
            <a:pPr lvl="0"/>
            <a:r>
              <a:rPr lang="ru-RU" sz="1400" dirty="0" err="1"/>
              <a:t>Junior</a:t>
            </a:r>
            <a:r>
              <a:rPr lang="ru-RU" sz="1400" dirty="0"/>
              <a:t> — $500;</a:t>
            </a:r>
          </a:p>
          <a:p>
            <a:pPr lvl="0"/>
            <a:r>
              <a:rPr lang="ru-RU" sz="1400" dirty="0" err="1"/>
              <a:t>Middle</a:t>
            </a:r>
            <a:r>
              <a:rPr lang="ru-RU" sz="1400" dirty="0"/>
              <a:t> — $1300;</a:t>
            </a:r>
          </a:p>
          <a:p>
            <a:pPr lvl="0"/>
            <a:r>
              <a:rPr lang="ru-RU" sz="1400" dirty="0" err="1"/>
              <a:t>Senior</a:t>
            </a:r>
            <a:r>
              <a:rPr lang="ru-RU" sz="1400" dirty="0"/>
              <a:t> — $2500.</a:t>
            </a:r>
          </a:p>
          <a:p>
            <a:r>
              <a:rPr lang="ru-RU" sz="1400" u="sng" dirty="0">
                <a:hlinkClick r:id="rId2"/>
              </a:rPr>
              <a:t>Тут</a:t>
            </a:r>
            <a:r>
              <a:rPr lang="ru-RU" sz="1400" dirty="0"/>
              <a:t> </a:t>
            </a:r>
            <a:r>
              <a:rPr lang="ru-RU" sz="1400" dirty="0" err="1"/>
              <a:t>можна</a:t>
            </a:r>
            <a:r>
              <a:rPr lang="ru-RU" sz="1400" dirty="0"/>
              <a:t> </a:t>
            </a:r>
            <a:r>
              <a:rPr lang="ru-RU" sz="1400" dirty="0" err="1"/>
              <a:t>подивитися</a:t>
            </a:r>
            <a:r>
              <a:rPr lang="ru-RU" sz="1400" dirty="0"/>
              <a:t> </a:t>
            </a:r>
            <a:r>
              <a:rPr lang="ru-RU" sz="1400" dirty="0" err="1"/>
              <a:t>більш</a:t>
            </a:r>
            <a:r>
              <a:rPr lang="ru-RU" sz="1400" dirty="0"/>
              <a:t> </a:t>
            </a:r>
            <a:r>
              <a:rPr lang="ru-RU" sz="1400" dirty="0" err="1"/>
              <a:t>детальну</a:t>
            </a:r>
            <a:r>
              <a:rPr lang="ru-RU" sz="1400" dirty="0"/>
              <a:t> статистику зарплат за </a:t>
            </a:r>
            <a:r>
              <a:rPr lang="ru-RU" sz="1400" dirty="0" err="1"/>
              <a:t>мовами</a:t>
            </a:r>
            <a:r>
              <a:rPr lang="ru-RU" sz="1400" dirty="0"/>
              <a:t> </a:t>
            </a:r>
            <a:r>
              <a:rPr lang="ru-RU" sz="1400" dirty="0" err="1"/>
              <a:t>програмування</a:t>
            </a:r>
            <a:r>
              <a:rPr lang="ru-RU" sz="1400" dirty="0"/>
              <a:t> та </a:t>
            </a:r>
            <a:r>
              <a:rPr lang="ru-RU" sz="1400" dirty="0" err="1"/>
              <a:t>іншими</a:t>
            </a:r>
            <a:r>
              <a:rPr lang="ru-RU" sz="1400" dirty="0"/>
              <a:t> ІТ-</a:t>
            </a:r>
            <a:r>
              <a:rPr lang="ru-RU" sz="1400" dirty="0" err="1"/>
              <a:t>спеціальностями</a:t>
            </a:r>
            <a:r>
              <a:rPr lang="ru-RU" sz="1400" dirty="0"/>
              <a:t>.</a:t>
            </a:r>
          </a:p>
          <a:p>
            <a:r>
              <a:rPr lang="ru-RU" sz="1400" b="1" dirty="0" err="1"/>
              <a:t>Компанії</a:t>
            </a:r>
            <a:endParaRPr lang="ru-RU" sz="1400" b="1" dirty="0"/>
          </a:p>
          <a:p>
            <a:r>
              <a:rPr lang="ru-RU" sz="1400" dirty="0" err="1"/>
              <a:t>Більшість</a:t>
            </a:r>
            <a:r>
              <a:rPr lang="ru-RU" sz="1400" dirty="0"/>
              <a:t> </a:t>
            </a:r>
            <a:r>
              <a:rPr lang="ru-RU" sz="1400" dirty="0" err="1"/>
              <a:t>житомирських</a:t>
            </a:r>
            <a:r>
              <a:rPr lang="ru-RU" sz="1400" dirty="0"/>
              <a:t> </a:t>
            </a:r>
            <a:r>
              <a:rPr lang="ru-RU" sz="1400" u="sng" dirty="0">
                <a:hlinkClick r:id="rId3"/>
              </a:rPr>
              <a:t>ІТ-</a:t>
            </a:r>
            <a:r>
              <a:rPr lang="ru-RU" sz="1400" u="sng" dirty="0" err="1">
                <a:hlinkClick r:id="rId3"/>
              </a:rPr>
              <a:t>компаній</a:t>
            </a:r>
            <a:r>
              <a:rPr lang="ru-RU" sz="1400" dirty="0"/>
              <a:t> </a:t>
            </a:r>
            <a:r>
              <a:rPr lang="ru-RU" sz="1400" dirty="0" err="1"/>
              <a:t>займаються</a:t>
            </a:r>
            <a:r>
              <a:rPr lang="ru-RU" sz="1400" dirty="0"/>
              <a:t> аутсорсингом, </a:t>
            </a:r>
            <a:r>
              <a:rPr lang="ru-RU" sz="1400" dirty="0" err="1"/>
              <a:t>проте</a:t>
            </a:r>
            <a:r>
              <a:rPr lang="ru-RU" sz="1400" dirty="0"/>
              <a:t> представлено і </a:t>
            </a:r>
            <a:r>
              <a:rPr lang="ru-RU" sz="1400" dirty="0" err="1"/>
              <a:t>продуктовий</a:t>
            </a:r>
            <a:r>
              <a:rPr lang="ru-RU" sz="1400" dirty="0"/>
              <a:t> сегмент. </a:t>
            </a:r>
            <a:r>
              <a:rPr lang="ru-RU" sz="1400" dirty="0" err="1"/>
              <a:t>Серед</a:t>
            </a:r>
            <a:r>
              <a:rPr lang="ru-RU" sz="1400" dirty="0"/>
              <a:t> </a:t>
            </a:r>
            <a:r>
              <a:rPr lang="ru-RU" sz="1400" dirty="0" err="1"/>
              <a:t>найбільших</a:t>
            </a:r>
            <a:r>
              <a:rPr lang="ru-RU" sz="1400" dirty="0"/>
              <a:t> та </a:t>
            </a:r>
            <a:r>
              <a:rPr lang="ru-RU" sz="1400" dirty="0" err="1"/>
              <a:t>найвідоміших</a:t>
            </a:r>
            <a:r>
              <a:rPr lang="ru-RU" sz="1400" dirty="0"/>
              <a:t> </a:t>
            </a:r>
            <a:r>
              <a:rPr lang="ru-RU" sz="1400" dirty="0" err="1"/>
              <a:t>працедавців</a:t>
            </a:r>
            <a:r>
              <a:rPr lang="ru-RU" sz="1400" dirty="0"/>
              <a:t> </a:t>
            </a:r>
            <a:r>
              <a:rPr lang="ru-RU" sz="1400" dirty="0" err="1"/>
              <a:t>міста</a:t>
            </a:r>
            <a:r>
              <a:rPr lang="ru-RU" sz="1400"/>
              <a:t>:</a:t>
            </a:r>
          </a:p>
          <a:p>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040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23528" y="116632"/>
            <a:ext cx="8640960" cy="6480719"/>
          </a:xfrm>
        </p:spPr>
        <p:txBody>
          <a:bodyPr>
            <a:normAutofit fontScale="92500" lnSpcReduction="10000"/>
          </a:bodyPr>
          <a:lstStyle/>
          <a:p>
            <a:r>
              <a:rPr lang="ru-RU" sz="1100" b="1" i="1" u="sng" dirty="0" err="1">
                <a:hlinkClick r:id="rId2"/>
              </a:rPr>
              <a:t>Viseven</a:t>
            </a:r>
            <a:endParaRPr lang="ru-RU" sz="1100" b="1" i="1" dirty="0"/>
          </a:p>
          <a:p>
            <a:r>
              <a:rPr lang="ru-RU" sz="1200" i="1" dirty="0" err="1" smtClean="0"/>
              <a:t>Українська</a:t>
            </a:r>
            <a:r>
              <a:rPr lang="ru-RU" sz="1200" i="1" dirty="0" smtClean="0"/>
              <a:t> </a:t>
            </a:r>
            <a:r>
              <a:rPr lang="ru-RU" sz="1200" i="1" dirty="0" err="1"/>
              <a:t>продуктова</a:t>
            </a:r>
            <a:r>
              <a:rPr lang="ru-RU" sz="1200" i="1" dirty="0"/>
              <a:t> </a:t>
            </a:r>
            <a:r>
              <a:rPr lang="ru-RU" sz="1200" i="1" dirty="0" err="1"/>
              <a:t>компанія</a:t>
            </a:r>
            <a:endParaRPr lang="ru-RU" sz="1400" dirty="0" smtClean="0"/>
          </a:p>
          <a:p>
            <a:r>
              <a:rPr lang="ru-RU" sz="1400" dirty="0" err="1" smtClean="0"/>
              <a:t>Компанія</a:t>
            </a:r>
            <a:r>
              <a:rPr lang="ru-RU" sz="1400" dirty="0" smtClean="0"/>
              <a:t> </a:t>
            </a:r>
            <a:r>
              <a:rPr lang="ru-RU" sz="1400" dirty="0" err="1"/>
              <a:t>розробляє</a:t>
            </a:r>
            <a:r>
              <a:rPr lang="ru-RU" sz="1400" dirty="0"/>
              <a:t> </a:t>
            </a:r>
            <a:r>
              <a:rPr lang="ru-RU" sz="1400" dirty="0" err="1"/>
              <a:t>власні</a:t>
            </a:r>
            <a:r>
              <a:rPr lang="ru-RU" sz="1400" dirty="0"/>
              <a:t> </a:t>
            </a:r>
            <a:r>
              <a:rPr lang="ru-RU" sz="1400" dirty="0" err="1"/>
              <a:t>продукти</a:t>
            </a:r>
            <a:r>
              <a:rPr lang="ru-RU" sz="1400" dirty="0"/>
              <a:t>, </a:t>
            </a:r>
            <a:r>
              <a:rPr lang="ru-RU" sz="1400" dirty="0" err="1"/>
              <a:t>серед</a:t>
            </a:r>
            <a:r>
              <a:rPr lang="ru-RU" sz="1400" dirty="0"/>
              <a:t> </a:t>
            </a:r>
            <a:r>
              <a:rPr lang="ru-RU" sz="1400" dirty="0" err="1"/>
              <a:t>яких</a:t>
            </a:r>
            <a:r>
              <a:rPr lang="ru-RU" sz="1400" dirty="0"/>
              <a:t> платформа для </a:t>
            </a:r>
            <a:r>
              <a:rPr lang="ru-RU" sz="1400" dirty="0" err="1"/>
              <a:t>просування</a:t>
            </a:r>
            <a:r>
              <a:rPr lang="ru-RU" sz="1400" dirty="0"/>
              <a:t> </a:t>
            </a:r>
            <a:r>
              <a:rPr lang="ru-RU" sz="1400" dirty="0" err="1"/>
              <a:t>фармацевтичних</a:t>
            </a:r>
            <a:r>
              <a:rPr lang="ru-RU" sz="1400" dirty="0"/>
              <a:t> </a:t>
            </a:r>
            <a:r>
              <a:rPr lang="ru-RU" sz="1400" dirty="0" err="1"/>
              <a:t>препаратів</a:t>
            </a:r>
            <a:r>
              <a:rPr lang="ru-RU" sz="1400" dirty="0"/>
              <a:t> </a:t>
            </a:r>
            <a:r>
              <a:rPr lang="ru-RU" sz="1400" dirty="0" err="1"/>
              <a:t>eWizard</a:t>
            </a:r>
            <a:r>
              <a:rPr lang="ru-RU" sz="1400" dirty="0"/>
              <a:t>, стандарт </a:t>
            </a:r>
            <a:r>
              <a:rPr lang="ru-RU" sz="1400" dirty="0" err="1"/>
              <a:t>розробки</a:t>
            </a:r>
            <a:r>
              <a:rPr lang="ru-RU" sz="1400" dirty="0"/>
              <a:t> HTML5 </a:t>
            </a:r>
            <a:r>
              <a:rPr lang="ru-RU" sz="1400" dirty="0" err="1"/>
              <a:t>презентацій</a:t>
            </a:r>
            <a:r>
              <a:rPr lang="ru-RU" sz="1400" dirty="0"/>
              <a:t> </a:t>
            </a:r>
            <a:r>
              <a:rPr lang="ru-RU" sz="1400" dirty="0" err="1"/>
              <a:t>Cobalt</a:t>
            </a:r>
            <a:r>
              <a:rPr lang="ru-RU" sz="1400" dirty="0"/>
              <a:t> </a:t>
            </a:r>
            <a:r>
              <a:rPr lang="ru-RU" sz="1400" dirty="0" err="1"/>
              <a:t>Framework</a:t>
            </a:r>
            <a:r>
              <a:rPr lang="ru-RU" sz="1400" dirty="0"/>
              <a:t>, </a:t>
            </a:r>
            <a:r>
              <a:rPr lang="ru-RU" sz="1400" dirty="0" err="1"/>
              <a:t>мобільний</a:t>
            </a:r>
            <a:r>
              <a:rPr lang="ru-RU" sz="1400" dirty="0"/>
              <a:t> </a:t>
            </a:r>
            <a:r>
              <a:rPr lang="ru-RU" sz="1400" dirty="0" err="1"/>
              <a:t>додаток</a:t>
            </a:r>
            <a:r>
              <a:rPr lang="ru-RU" sz="1400" dirty="0"/>
              <a:t> для </a:t>
            </a:r>
            <a:r>
              <a:rPr lang="ru-RU" sz="1400" dirty="0" err="1"/>
              <a:t>комунікації</a:t>
            </a:r>
            <a:r>
              <a:rPr lang="ru-RU" sz="1400" dirty="0"/>
              <a:t> </a:t>
            </a:r>
            <a:r>
              <a:rPr lang="ru-RU" sz="1400" dirty="0" err="1"/>
              <a:t>медичних</a:t>
            </a:r>
            <a:r>
              <a:rPr lang="ru-RU" sz="1400" dirty="0"/>
              <a:t> </a:t>
            </a:r>
            <a:r>
              <a:rPr lang="ru-RU" sz="1400" dirty="0" err="1"/>
              <a:t>представників</a:t>
            </a:r>
            <a:r>
              <a:rPr lang="ru-RU" sz="1400" dirty="0"/>
              <a:t> з </a:t>
            </a:r>
            <a:r>
              <a:rPr lang="ru-RU" sz="1400" dirty="0" err="1"/>
              <a:t>лікарями</a:t>
            </a:r>
            <a:r>
              <a:rPr lang="ru-RU" sz="1400" dirty="0"/>
              <a:t> та фармацевтами </a:t>
            </a:r>
            <a:r>
              <a:rPr lang="ru-RU" sz="1400" dirty="0" err="1"/>
              <a:t>Viseven</a:t>
            </a:r>
            <a:r>
              <a:rPr lang="ru-RU" sz="1400" dirty="0"/>
              <a:t> CLM, CRM-</a:t>
            </a:r>
            <a:r>
              <a:rPr lang="ru-RU" sz="1400" dirty="0" err="1"/>
              <a:t>сервіс</a:t>
            </a:r>
            <a:r>
              <a:rPr lang="ru-RU" sz="1400" dirty="0"/>
              <a:t> </a:t>
            </a:r>
            <a:r>
              <a:rPr lang="ru-RU" sz="1400" dirty="0" err="1"/>
              <a:t>Viseven</a:t>
            </a:r>
            <a:r>
              <a:rPr lang="ru-RU" sz="1400" dirty="0"/>
              <a:t> CRM та платформа для </a:t>
            </a:r>
            <a:r>
              <a:rPr lang="ru-RU" sz="1400" dirty="0" err="1"/>
              <a:t>проведення</a:t>
            </a:r>
            <a:r>
              <a:rPr lang="ru-RU" sz="1400" dirty="0"/>
              <a:t> онлайн-</a:t>
            </a:r>
            <a:r>
              <a:rPr lang="ru-RU" sz="1400" dirty="0" err="1"/>
              <a:t>мітингів</a:t>
            </a:r>
            <a:r>
              <a:rPr lang="ru-RU" sz="1400" dirty="0"/>
              <a:t> з </a:t>
            </a:r>
            <a:r>
              <a:rPr lang="ru-RU" sz="1400" dirty="0" err="1"/>
              <a:t>лікарями</a:t>
            </a:r>
            <a:r>
              <a:rPr lang="ru-RU" sz="1400" dirty="0"/>
              <a:t> та фармацевтами </a:t>
            </a:r>
            <a:r>
              <a:rPr lang="ru-RU" sz="1400" dirty="0" err="1"/>
              <a:t>Viseven</a:t>
            </a:r>
            <a:r>
              <a:rPr lang="ru-RU" sz="1400" dirty="0"/>
              <a:t> </a:t>
            </a:r>
            <a:r>
              <a:rPr lang="ru-RU" sz="1400" dirty="0" err="1"/>
              <a:t>Remote</a:t>
            </a:r>
            <a:r>
              <a:rPr lang="ru-RU" sz="1400" dirty="0"/>
              <a:t> </a:t>
            </a:r>
            <a:r>
              <a:rPr lang="ru-RU" sz="1400" dirty="0" err="1"/>
              <a:t>Detailer</a:t>
            </a:r>
            <a:r>
              <a:rPr lang="ru-RU" sz="1400" dirty="0"/>
              <a:t>.</a:t>
            </a:r>
          </a:p>
          <a:p>
            <a:r>
              <a:rPr lang="ru-RU" sz="1400" dirty="0" err="1"/>
              <a:t>Основні</a:t>
            </a:r>
            <a:r>
              <a:rPr lang="ru-RU" sz="1400" dirty="0"/>
              <a:t> </a:t>
            </a:r>
            <a:r>
              <a:rPr lang="ru-RU" sz="1400" dirty="0" err="1"/>
              <a:t>технології</a:t>
            </a:r>
            <a:r>
              <a:rPr lang="ru-RU" sz="1400" dirty="0"/>
              <a:t>: CSS3, </a:t>
            </a:r>
            <a:r>
              <a:rPr lang="ru-RU" sz="1400" dirty="0" err="1"/>
              <a:t>JavaScript</a:t>
            </a:r>
            <a:r>
              <a:rPr lang="ru-RU" sz="1400" dirty="0"/>
              <a:t>, </a:t>
            </a:r>
            <a:r>
              <a:rPr lang="ru-RU" sz="1400" dirty="0" err="1"/>
              <a:t>TypeScript</a:t>
            </a:r>
            <a:r>
              <a:rPr lang="ru-RU" sz="1400" dirty="0"/>
              <a:t>, ES5/ES6, C#, </a:t>
            </a:r>
            <a:r>
              <a:rPr lang="ru-RU" sz="1400" dirty="0" err="1"/>
              <a:t>Swift</a:t>
            </a:r>
            <a:r>
              <a:rPr lang="ru-RU" sz="1400" dirty="0"/>
              <a:t>, </a:t>
            </a:r>
            <a:r>
              <a:rPr lang="ru-RU" sz="1400" dirty="0" err="1"/>
              <a:t>Objective</a:t>
            </a:r>
            <a:r>
              <a:rPr lang="ru-RU" sz="1400" dirty="0"/>
              <a:t>-C, </a:t>
            </a:r>
            <a:r>
              <a:rPr lang="ru-RU" sz="1400" dirty="0" err="1"/>
              <a:t>Java</a:t>
            </a:r>
            <a:r>
              <a:rPr lang="ru-RU" sz="1400" dirty="0"/>
              <a:t>, </a:t>
            </a:r>
            <a:r>
              <a:rPr lang="ru-RU" sz="1400" dirty="0" err="1"/>
              <a:t>Kotlin</a:t>
            </a:r>
            <a:r>
              <a:rPr lang="ru-RU" sz="1400" dirty="0"/>
              <a:t>, </a:t>
            </a:r>
            <a:r>
              <a:rPr lang="ru-RU" sz="1400" dirty="0" err="1"/>
              <a:t>Apex</a:t>
            </a:r>
            <a:r>
              <a:rPr lang="ru-RU" sz="1400" dirty="0"/>
              <a:t>, </a:t>
            </a:r>
            <a:r>
              <a:rPr lang="ru-RU" sz="1400" dirty="0" err="1"/>
              <a:t>Entity</a:t>
            </a:r>
            <a:r>
              <a:rPr lang="ru-RU" sz="1400" dirty="0"/>
              <a:t> </a:t>
            </a:r>
            <a:r>
              <a:rPr lang="ru-RU" sz="1400" dirty="0" err="1"/>
              <a:t>Framework</a:t>
            </a:r>
            <a:r>
              <a:rPr lang="ru-RU" sz="1400" dirty="0"/>
              <a:t>, ASP.NET, </a:t>
            </a:r>
            <a:r>
              <a:rPr lang="ru-RU" sz="1400" dirty="0" err="1"/>
              <a:t>SignalR</a:t>
            </a:r>
            <a:r>
              <a:rPr lang="ru-RU" sz="1400" dirty="0"/>
              <a:t>, </a:t>
            </a:r>
            <a:r>
              <a:rPr lang="ru-RU" sz="1400" dirty="0" err="1"/>
              <a:t>Ninject</a:t>
            </a:r>
            <a:r>
              <a:rPr lang="ru-RU" sz="1400" dirty="0"/>
              <a:t>, WPF, WCF, </a:t>
            </a:r>
            <a:r>
              <a:rPr lang="ru-RU" sz="1400" dirty="0" err="1"/>
              <a:t>Xamarin</a:t>
            </a:r>
            <a:r>
              <a:rPr lang="ru-RU" sz="1400" dirty="0"/>
              <a:t>, </a:t>
            </a:r>
            <a:r>
              <a:rPr lang="ru-RU" sz="1400" dirty="0" err="1"/>
              <a:t>Phonegap</a:t>
            </a:r>
            <a:r>
              <a:rPr lang="ru-RU" sz="1400" dirty="0"/>
              <a:t>, </a:t>
            </a:r>
            <a:r>
              <a:rPr lang="ru-RU" sz="1400" dirty="0" err="1"/>
              <a:t>OData</a:t>
            </a:r>
            <a:r>
              <a:rPr lang="ru-RU" sz="1400" dirty="0"/>
              <a:t>, </a:t>
            </a:r>
            <a:r>
              <a:rPr lang="ru-RU" sz="1400" dirty="0" err="1"/>
              <a:t>Core</a:t>
            </a:r>
            <a:r>
              <a:rPr lang="ru-RU" sz="1400" dirty="0"/>
              <a:t> </a:t>
            </a:r>
            <a:r>
              <a:rPr lang="ru-RU" sz="1400" dirty="0" err="1"/>
              <a:t>Data</a:t>
            </a:r>
            <a:r>
              <a:rPr lang="ru-RU" sz="1400" dirty="0"/>
              <a:t>, RX </a:t>
            </a:r>
            <a:r>
              <a:rPr lang="ru-RU" sz="1400" dirty="0" err="1"/>
              <a:t>Java</a:t>
            </a:r>
            <a:r>
              <a:rPr lang="ru-RU" sz="1400" dirty="0"/>
              <a:t>, RX </a:t>
            </a:r>
            <a:r>
              <a:rPr lang="ru-RU" sz="1400" dirty="0" err="1"/>
              <a:t>JavaScript</a:t>
            </a:r>
            <a:r>
              <a:rPr lang="ru-RU" sz="1400" dirty="0"/>
              <a:t>, Dagger2, </a:t>
            </a:r>
            <a:r>
              <a:rPr lang="ru-RU" sz="1400" dirty="0" err="1"/>
              <a:t>OrmLite</a:t>
            </a:r>
            <a:r>
              <a:rPr lang="ru-RU" sz="1400" dirty="0"/>
              <a:t>, SQL, </a:t>
            </a:r>
            <a:r>
              <a:rPr lang="ru-RU" sz="1400" dirty="0" err="1"/>
              <a:t>Android</a:t>
            </a:r>
            <a:r>
              <a:rPr lang="ru-RU" sz="1400" dirty="0"/>
              <a:t> SDK, </a:t>
            </a:r>
            <a:r>
              <a:rPr lang="ru-RU" sz="1400" dirty="0" err="1"/>
              <a:t>Android</a:t>
            </a:r>
            <a:r>
              <a:rPr lang="ru-RU" sz="1400" dirty="0"/>
              <a:t> </a:t>
            </a:r>
            <a:r>
              <a:rPr lang="ru-RU" sz="1400" dirty="0" err="1"/>
              <a:t>Studio</a:t>
            </a:r>
            <a:r>
              <a:rPr lang="ru-RU" sz="1400" dirty="0"/>
              <a:t>, </a:t>
            </a:r>
            <a:r>
              <a:rPr lang="ru-RU" sz="1400" dirty="0" err="1"/>
              <a:t>iOS</a:t>
            </a:r>
            <a:r>
              <a:rPr lang="ru-RU" sz="1400" dirty="0"/>
              <a:t>, </a:t>
            </a:r>
            <a:r>
              <a:rPr lang="ru-RU" sz="1400" dirty="0" err="1"/>
              <a:t>Windows</a:t>
            </a:r>
            <a:r>
              <a:rPr lang="ru-RU" sz="1400" dirty="0"/>
              <a:t> (</a:t>
            </a:r>
            <a:r>
              <a:rPr lang="ru-RU" sz="1400" dirty="0" err="1"/>
              <a:t>desktop</a:t>
            </a:r>
            <a:r>
              <a:rPr lang="ru-RU" sz="1400" dirty="0"/>
              <a:t>, </a:t>
            </a:r>
            <a:r>
              <a:rPr lang="ru-RU" sz="1400" dirty="0" err="1"/>
              <a:t>mobile</a:t>
            </a:r>
            <a:r>
              <a:rPr lang="ru-RU" sz="1400" dirty="0"/>
              <a:t>, UWP), </a:t>
            </a:r>
            <a:r>
              <a:rPr lang="ru-RU" sz="1400" dirty="0" err="1"/>
              <a:t>Firebase</a:t>
            </a:r>
            <a:r>
              <a:rPr lang="ru-RU" sz="1400" dirty="0"/>
              <a:t>, </a:t>
            </a:r>
            <a:r>
              <a:rPr lang="ru-RU" sz="1400" dirty="0" err="1"/>
              <a:t>Unity</a:t>
            </a:r>
            <a:r>
              <a:rPr lang="ru-RU" sz="1400" dirty="0"/>
              <a:t> (VR, AR), </a:t>
            </a:r>
            <a:r>
              <a:rPr lang="ru-RU" sz="1400" dirty="0" err="1"/>
              <a:t>Salesforce</a:t>
            </a:r>
            <a:r>
              <a:rPr lang="ru-RU" sz="1400" dirty="0"/>
              <a:t>.</a:t>
            </a:r>
          </a:p>
          <a:p>
            <a:r>
              <a:rPr lang="ru-RU" sz="1400" i="1" dirty="0" err="1"/>
              <a:t>Можливості</a:t>
            </a:r>
            <a:r>
              <a:rPr lang="ru-RU" sz="1400" i="1" dirty="0"/>
              <a:t> для </a:t>
            </a:r>
            <a:r>
              <a:rPr lang="ru-RU" sz="1400" i="1" dirty="0" err="1"/>
              <a:t>початківців</a:t>
            </a:r>
            <a:r>
              <a:rPr lang="ru-RU" sz="1400" i="1" dirty="0"/>
              <a:t>:</a:t>
            </a:r>
            <a:r>
              <a:rPr lang="ru-RU" sz="1400" dirty="0"/>
              <a:t> за </a:t>
            </a:r>
            <a:r>
              <a:rPr lang="ru-RU" sz="1400" dirty="0" err="1"/>
              <a:t>ініціативи</a:t>
            </a:r>
            <a:r>
              <a:rPr lang="ru-RU" sz="1400" dirty="0"/>
              <a:t> </a:t>
            </a:r>
            <a:r>
              <a:rPr lang="ru-RU" sz="1400" dirty="0" err="1"/>
              <a:t>компанії</a:t>
            </a:r>
            <a:r>
              <a:rPr lang="ru-RU" sz="1400" dirty="0"/>
              <a:t> </a:t>
            </a:r>
            <a:r>
              <a:rPr lang="ru-RU" sz="1400" dirty="0" err="1"/>
              <a:t>було</a:t>
            </a:r>
            <a:r>
              <a:rPr lang="ru-RU" sz="1400" dirty="0"/>
              <a:t> засновано першу </a:t>
            </a:r>
            <a:r>
              <a:rPr lang="ru-RU" sz="1400" u="sng" dirty="0">
                <a:hlinkClick r:id="rId3"/>
              </a:rPr>
              <a:t>ІТ-</a:t>
            </a:r>
            <a:r>
              <a:rPr lang="ru-RU" sz="1400" u="sng" dirty="0" err="1">
                <a:hlinkClick r:id="rId3"/>
              </a:rPr>
              <a:t>академію</a:t>
            </a:r>
            <a:r>
              <a:rPr lang="ru-RU" sz="1400" dirty="0"/>
              <a:t> у </a:t>
            </a:r>
            <a:r>
              <a:rPr lang="ru-RU" sz="1400" dirty="0" err="1"/>
              <a:t>Житомирі</a:t>
            </a:r>
            <a:r>
              <a:rPr lang="ru-RU" sz="1400" dirty="0"/>
              <a:t>. За 5 </a:t>
            </a:r>
            <a:r>
              <a:rPr lang="ru-RU" sz="1400" dirty="0" err="1"/>
              <a:t>років</a:t>
            </a:r>
            <a:r>
              <a:rPr lang="ru-RU" sz="1400" dirty="0"/>
              <a:t> </a:t>
            </a:r>
            <a:r>
              <a:rPr lang="ru-RU" sz="1400" dirty="0" err="1"/>
              <a:t>роботи</a:t>
            </a:r>
            <a:r>
              <a:rPr lang="ru-RU" sz="1400" dirty="0"/>
              <a:t> закладу </a:t>
            </a:r>
            <a:r>
              <a:rPr lang="ru-RU" sz="1400" dirty="0" err="1"/>
              <a:t>близько</a:t>
            </a:r>
            <a:r>
              <a:rPr lang="ru-RU" sz="1400" dirty="0"/>
              <a:t> 35 % </a:t>
            </a:r>
            <a:r>
              <a:rPr lang="ru-RU" sz="1400" dirty="0" err="1"/>
              <a:t>слухачів</a:t>
            </a:r>
            <a:r>
              <a:rPr lang="ru-RU" sz="1400" dirty="0"/>
              <a:t> основного курсу з </a:t>
            </a:r>
            <a:r>
              <a:rPr lang="ru-RU" sz="1400" dirty="0" err="1"/>
              <a:t>web-програмування</a:t>
            </a:r>
            <a:r>
              <a:rPr lang="ru-RU" sz="1400" dirty="0"/>
              <a:t> </a:t>
            </a:r>
            <a:r>
              <a:rPr lang="ru-RU" sz="1400" dirty="0" err="1"/>
              <a:t>отримали</a:t>
            </a:r>
            <a:r>
              <a:rPr lang="ru-RU" sz="1400" dirty="0"/>
              <a:t> </a:t>
            </a:r>
            <a:r>
              <a:rPr lang="ru-RU" sz="1400" dirty="0" err="1"/>
              <a:t>запрошення</a:t>
            </a:r>
            <a:r>
              <a:rPr lang="ru-RU" sz="1400" dirty="0"/>
              <a:t> на роботу в </a:t>
            </a:r>
            <a:r>
              <a:rPr lang="ru-RU" sz="1400" dirty="0" err="1"/>
              <a:t>Viseven</a:t>
            </a:r>
            <a:r>
              <a:rPr lang="ru-RU" sz="1400" dirty="0"/>
              <a:t>. </a:t>
            </a:r>
            <a:r>
              <a:rPr lang="ru-RU" sz="1400" dirty="0" err="1"/>
              <a:t>Нещодавно</a:t>
            </a:r>
            <a:r>
              <a:rPr lang="ru-RU" sz="1400" dirty="0"/>
              <a:t> </a:t>
            </a:r>
            <a:r>
              <a:rPr lang="ru-RU" sz="1400" dirty="0" err="1"/>
              <a:t>було</a:t>
            </a:r>
            <a:r>
              <a:rPr lang="ru-RU" sz="1400" dirty="0"/>
              <a:t> </a:t>
            </a:r>
            <a:r>
              <a:rPr lang="ru-RU" sz="1400" dirty="0" err="1"/>
              <a:t>відкрито</a:t>
            </a:r>
            <a:r>
              <a:rPr lang="ru-RU" sz="1400" dirty="0"/>
              <a:t> </a:t>
            </a:r>
            <a:r>
              <a:rPr lang="ru-RU" sz="1400" dirty="0" err="1"/>
              <a:t>додаткові</a:t>
            </a:r>
            <a:r>
              <a:rPr lang="ru-RU" sz="1400" dirty="0"/>
              <a:t> напрямки </a:t>
            </a:r>
            <a:r>
              <a:rPr lang="ru-RU" sz="1400" dirty="0" err="1"/>
              <a:t>підготовки</a:t>
            </a:r>
            <a:r>
              <a:rPr lang="ru-RU" sz="1400" dirty="0"/>
              <a:t> — </a:t>
            </a:r>
            <a:r>
              <a:rPr lang="ru-RU" sz="1400" u="sng" dirty="0">
                <a:hlinkClick r:id="rId4"/>
              </a:rPr>
              <a:t>Salesforce.com</a:t>
            </a:r>
            <a:r>
              <a:rPr lang="ru-RU" sz="1400" dirty="0"/>
              <a:t> </a:t>
            </a:r>
            <a:r>
              <a:rPr lang="ru-RU" sz="1400" dirty="0" err="1"/>
              <a:t>розробників</a:t>
            </a:r>
            <a:r>
              <a:rPr lang="ru-RU" sz="1400" dirty="0"/>
              <a:t> та курс з </a:t>
            </a:r>
            <a:r>
              <a:rPr lang="ru-RU" sz="1400" dirty="0" err="1"/>
              <a:t>майстерності</a:t>
            </a:r>
            <a:r>
              <a:rPr lang="ru-RU" sz="1400" dirty="0"/>
              <a:t> продажу ІТ-</a:t>
            </a:r>
            <a:r>
              <a:rPr lang="ru-RU" sz="1400" dirty="0" err="1"/>
              <a:t>продуктів</a:t>
            </a:r>
            <a:r>
              <a:rPr lang="ru-RU" sz="1400" dirty="0"/>
              <a:t>. </a:t>
            </a:r>
          </a:p>
          <a:p>
            <a:r>
              <a:rPr lang="ru-RU" sz="1400" dirty="0" err="1"/>
              <a:t>Також</a:t>
            </a:r>
            <a:r>
              <a:rPr lang="ru-RU" sz="1400" dirty="0"/>
              <a:t> </a:t>
            </a:r>
            <a:r>
              <a:rPr lang="ru-RU" sz="1400" dirty="0" err="1"/>
              <a:t>компанія</a:t>
            </a:r>
            <a:r>
              <a:rPr lang="ru-RU" sz="1400" dirty="0"/>
              <a:t> </a:t>
            </a:r>
            <a:r>
              <a:rPr lang="ru-RU" sz="1400" dirty="0" err="1"/>
              <a:t>співпрацює</a:t>
            </a:r>
            <a:r>
              <a:rPr lang="ru-RU" sz="1400" dirty="0"/>
              <a:t> з ЖДУ </a:t>
            </a:r>
            <a:r>
              <a:rPr lang="ru-RU" sz="1400" dirty="0" err="1"/>
              <a:t>ім</a:t>
            </a:r>
            <a:r>
              <a:rPr lang="ru-RU" sz="1400" dirty="0"/>
              <a:t>. </a:t>
            </a:r>
            <a:r>
              <a:rPr lang="ru-RU" sz="1400" dirty="0" err="1"/>
              <a:t>Івана</a:t>
            </a:r>
            <a:r>
              <a:rPr lang="ru-RU" sz="1400" dirty="0"/>
              <a:t> Франка та </a:t>
            </a:r>
            <a:r>
              <a:rPr lang="uk-UA" sz="1400" dirty="0"/>
              <a:t>ДУ «Житомирська політехніка»</a:t>
            </a:r>
            <a:r>
              <a:rPr lang="ru-RU" sz="1400" dirty="0"/>
              <a:t>: </a:t>
            </a:r>
            <a:r>
              <a:rPr lang="ru-RU" sz="1400" dirty="0" err="1"/>
              <a:t>кращі</a:t>
            </a:r>
            <a:r>
              <a:rPr lang="ru-RU" sz="1400" dirty="0"/>
              <a:t> </a:t>
            </a:r>
            <a:r>
              <a:rPr lang="ru-RU" sz="1400" dirty="0" err="1"/>
              <a:t>студенти</a:t>
            </a:r>
            <a:r>
              <a:rPr lang="ru-RU" sz="1400" dirty="0"/>
              <a:t> </a:t>
            </a:r>
            <a:r>
              <a:rPr lang="ru-RU" sz="1400" dirty="0" err="1"/>
              <a:t>цих</a:t>
            </a:r>
            <a:r>
              <a:rPr lang="ru-RU" sz="1400" dirty="0"/>
              <a:t> ВНЗ </a:t>
            </a:r>
            <a:r>
              <a:rPr lang="ru-RU" sz="1400" dirty="0" err="1"/>
              <a:t>мають</a:t>
            </a:r>
            <a:r>
              <a:rPr lang="ru-RU" sz="1400" dirty="0"/>
              <a:t> </a:t>
            </a:r>
            <a:r>
              <a:rPr lang="ru-RU" sz="1400" dirty="0" err="1"/>
              <a:t>змогу</a:t>
            </a:r>
            <a:r>
              <a:rPr lang="ru-RU" sz="1400" dirty="0"/>
              <a:t> пройти практику на </a:t>
            </a:r>
            <a:r>
              <a:rPr lang="ru-RU" sz="1400" dirty="0" err="1"/>
              <a:t>базі</a:t>
            </a:r>
            <a:r>
              <a:rPr lang="ru-RU" sz="1400" dirty="0"/>
              <a:t> </a:t>
            </a:r>
            <a:r>
              <a:rPr lang="ru-RU" sz="1400" dirty="0" err="1"/>
              <a:t>компанії</a:t>
            </a:r>
            <a:r>
              <a:rPr lang="ru-RU" sz="1400" dirty="0"/>
              <a:t> і </a:t>
            </a:r>
            <a:r>
              <a:rPr lang="ru-RU" sz="1400" dirty="0" err="1"/>
              <a:t>стажування</a:t>
            </a:r>
            <a:r>
              <a:rPr lang="ru-RU" sz="1400" dirty="0"/>
              <a:t> з </a:t>
            </a:r>
            <a:r>
              <a:rPr lang="ru-RU" sz="1400" dirty="0" err="1"/>
              <a:t>можливістю</a:t>
            </a:r>
            <a:r>
              <a:rPr lang="ru-RU" sz="1400" dirty="0"/>
              <a:t> </a:t>
            </a:r>
            <a:r>
              <a:rPr lang="ru-RU" sz="1400" dirty="0" err="1"/>
              <a:t>подальшого</a:t>
            </a:r>
            <a:r>
              <a:rPr lang="ru-RU" sz="1400" dirty="0"/>
              <a:t> </a:t>
            </a:r>
            <a:r>
              <a:rPr lang="ru-RU" sz="1400" dirty="0" err="1"/>
              <a:t>працевлаштування</a:t>
            </a:r>
            <a:r>
              <a:rPr lang="ru-RU" sz="1400" dirty="0"/>
              <a:t>. </a:t>
            </a:r>
          </a:p>
          <a:p>
            <a:r>
              <a:rPr lang="ru-RU" sz="1400" b="1" i="1" u="sng" dirty="0" err="1" smtClean="0">
                <a:hlinkClick r:id="rId5"/>
              </a:rPr>
              <a:t>Infopulse</a:t>
            </a:r>
            <a:endParaRPr lang="ru-RU" sz="1400" b="1" i="1" u="sng" dirty="0" smtClean="0"/>
          </a:p>
          <a:p>
            <a:r>
              <a:rPr lang="ru-RU" sz="1200" i="1" dirty="0" err="1"/>
              <a:t>Українська</a:t>
            </a:r>
            <a:r>
              <a:rPr lang="ru-RU" sz="1200" i="1" dirty="0"/>
              <a:t> </a:t>
            </a:r>
            <a:r>
              <a:rPr lang="ru-RU" sz="1200" i="1" dirty="0" err="1"/>
              <a:t>аутсорсингова</a:t>
            </a:r>
            <a:r>
              <a:rPr lang="ru-RU" sz="1200" i="1" dirty="0"/>
              <a:t> </a:t>
            </a:r>
            <a:r>
              <a:rPr lang="ru-RU" sz="1200" i="1" dirty="0" err="1"/>
              <a:t>компанія</a:t>
            </a:r>
            <a:r>
              <a:rPr lang="ru-RU" sz="1200" i="1"/>
              <a:t> </a:t>
            </a:r>
            <a:endParaRPr lang="ru-RU" sz="1400" b="1" i="1" dirty="0"/>
          </a:p>
          <a:p>
            <a:r>
              <a:rPr lang="ru-RU" sz="1400" dirty="0" err="1"/>
              <a:t>Компанія</a:t>
            </a:r>
            <a:r>
              <a:rPr lang="ru-RU" sz="1400" dirty="0"/>
              <a:t> </a:t>
            </a:r>
            <a:r>
              <a:rPr lang="ru-RU" sz="1400" dirty="0" err="1"/>
              <a:t>надає</a:t>
            </a:r>
            <a:r>
              <a:rPr lang="ru-RU" sz="1400" dirty="0"/>
              <a:t> </a:t>
            </a:r>
            <a:r>
              <a:rPr lang="ru-RU" sz="1400" dirty="0" err="1"/>
              <a:t>сервіси</a:t>
            </a:r>
            <a:r>
              <a:rPr lang="ru-RU" sz="1400" dirty="0"/>
              <a:t> з </a:t>
            </a:r>
            <a:r>
              <a:rPr lang="ru-RU" sz="1400" dirty="0" err="1"/>
              <a:t>розробки</a:t>
            </a:r>
            <a:r>
              <a:rPr lang="ru-RU" sz="1400" dirty="0"/>
              <a:t> ПО для </a:t>
            </a:r>
            <a:r>
              <a:rPr lang="ru-RU" sz="1400" dirty="0" err="1"/>
              <a:t>Banking</a:t>
            </a:r>
            <a:r>
              <a:rPr lang="ru-RU" sz="1400" dirty="0"/>
              <a:t> &amp; </a:t>
            </a:r>
            <a:r>
              <a:rPr lang="ru-RU" sz="1400" dirty="0" err="1"/>
              <a:t>Auditing</a:t>
            </a:r>
            <a:r>
              <a:rPr lang="ru-RU" sz="1400" dirty="0"/>
              <a:t>, </a:t>
            </a:r>
            <a:r>
              <a:rPr lang="ru-RU" sz="1400" dirty="0" err="1"/>
              <a:t>Security</a:t>
            </a:r>
            <a:r>
              <a:rPr lang="ru-RU" sz="1400" dirty="0"/>
              <a:t> </a:t>
            </a:r>
            <a:r>
              <a:rPr lang="ru-RU" sz="1400" dirty="0" err="1"/>
              <a:t>Systems</a:t>
            </a:r>
            <a:r>
              <a:rPr lang="ru-RU" sz="1400" dirty="0"/>
              <a:t>, </a:t>
            </a:r>
            <a:r>
              <a:rPr lang="ru-RU" sz="1400" dirty="0" err="1"/>
              <a:t>Automotive</a:t>
            </a:r>
            <a:r>
              <a:rPr lang="ru-RU" sz="1400" dirty="0"/>
              <a:t> та </a:t>
            </a:r>
            <a:r>
              <a:rPr lang="ru-RU" sz="1400" dirty="0" err="1"/>
              <a:t>Pharmacy</a:t>
            </a:r>
            <a:r>
              <a:rPr lang="ru-RU" sz="1400" dirty="0"/>
              <a:t> </a:t>
            </a:r>
            <a:r>
              <a:rPr lang="ru-RU" sz="1400" dirty="0" err="1"/>
              <a:t>індустрій</a:t>
            </a:r>
            <a:r>
              <a:rPr lang="ru-RU" sz="1400" dirty="0"/>
              <a:t>. </a:t>
            </a:r>
            <a:r>
              <a:rPr lang="ru-RU" sz="1400" dirty="0" err="1"/>
              <a:t>Серед</a:t>
            </a:r>
            <a:r>
              <a:rPr lang="ru-RU" sz="1400" dirty="0"/>
              <a:t> </a:t>
            </a:r>
            <a:r>
              <a:rPr lang="ru-RU" sz="1400" dirty="0" err="1"/>
              <a:t>клієнтів</a:t>
            </a:r>
            <a:r>
              <a:rPr lang="en-US" sz="1400" dirty="0"/>
              <a:t> </a:t>
            </a:r>
            <a:r>
              <a:rPr lang="en-US" sz="1400" dirty="0" err="1"/>
              <a:t>Infopulse</a:t>
            </a:r>
            <a:r>
              <a:rPr lang="en-US" sz="1400" dirty="0"/>
              <a:t> — A2B Direct, Bosch, </a:t>
            </a:r>
            <a:r>
              <a:rPr lang="en-US" sz="1400" dirty="0" err="1"/>
              <a:t>Evry</a:t>
            </a:r>
            <a:r>
              <a:rPr lang="en-US" sz="1400" dirty="0"/>
              <a:t>, Gecko, </a:t>
            </a:r>
            <a:r>
              <a:rPr lang="en-US" sz="1400" dirty="0" err="1"/>
              <a:t>Revacom</a:t>
            </a:r>
            <a:r>
              <a:rPr lang="en-US" sz="1400" dirty="0"/>
              <a:t>, </a:t>
            </a:r>
            <a:r>
              <a:rPr lang="en-US" sz="1400" dirty="0" err="1"/>
              <a:t>Vodafon</a:t>
            </a:r>
            <a:r>
              <a:rPr lang="en-US" sz="1400" dirty="0"/>
              <a:t>. </a:t>
            </a:r>
            <a:r>
              <a:rPr lang="ru-RU" sz="1400" dirty="0" err="1"/>
              <a:t>Основний</a:t>
            </a:r>
            <a:r>
              <a:rPr lang="ru-RU" sz="1400" dirty="0"/>
              <a:t> стек </a:t>
            </a:r>
            <a:r>
              <a:rPr lang="ru-RU" sz="1400" dirty="0" err="1"/>
              <a:t>технологій</a:t>
            </a:r>
            <a:r>
              <a:rPr lang="en-US" sz="1400" dirty="0"/>
              <a:t>: .NET (</a:t>
            </a:r>
            <a:r>
              <a:rPr lang="en-US" sz="1400" dirty="0" err="1"/>
              <a:t>Asp.Net</a:t>
            </a:r>
            <a:r>
              <a:rPr lang="en-US" sz="1400" dirty="0"/>
              <a:t> MVC), Front-end, QA, SharePoint, Helpdesk etc.</a:t>
            </a:r>
            <a:endParaRPr lang="ru-RU" sz="1400" dirty="0"/>
          </a:p>
          <a:p>
            <a:r>
              <a:rPr lang="ru-RU" sz="1400" i="1" dirty="0" err="1"/>
              <a:t>Можливості</a:t>
            </a:r>
            <a:r>
              <a:rPr lang="ru-RU" sz="1400" i="1" dirty="0"/>
              <a:t> для </a:t>
            </a:r>
            <a:r>
              <a:rPr lang="ru-RU" sz="1400" i="1" dirty="0" err="1"/>
              <a:t>початківців</a:t>
            </a:r>
            <a:r>
              <a:rPr lang="ru-RU" sz="1400" i="1" dirty="0"/>
              <a:t>:</a:t>
            </a:r>
            <a:r>
              <a:rPr lang="ru-RU" sz="1400" dirty="0"/>
              <a:t> </a:t>
            </a:r>
            <a:r>
              <a:rPr lang="ru-RU" sz="1400" dirty="0" err="1"/>
              <a:t>компанія</a:t>
            </a:r>
            <a:r>
              <a:rPr lang="ru-RU" sz="1400" dirty="0"/>
              <a:t> </a:t>
            </a:r>
            <a:r>
              <a:rPr lang="ru-RU" sz="1400" dirty="0" err="1"/>
              <a:t>співпрацює</a:t>
            </a:r>
            <a:r>
              <a:rPr lang="ru-RU" sz="1400" dirty="0"/>
              <a:t> з </a:t>
            </a:r>
            <a:r>
              <a:rPr lang="ru-RU" sz="1400" dirty="0" err="1"/>
              <a:t>місцевими</a:t>
            </a:r>
            <a:r>
              <a:rPr lang="ru-RU" sz="1400" dirty="0"/>
              <a:t> </a:t>
            </a:r>
            <a:r>
              <a:rPr lang="ru-RU" sz="1400" dirty="0" err="1"/>
              <a:t>університетами</a:t>
            </a:r>
            <a:r>
              <a:rPr lang="ru-RU" sz="1400" dirty="0"/>
              <a:t> та </a:t>
            </a:r>
            <a:r>
              <a:rPr lang="ru-RU" sz="1400" dirty="0" err="1"/>
              <a:t>коледжами</a:t>
            </a:r>
            <a:r>
              <a:rPr lang="ru-RU" sz="1400" dirty="0"/>
              <a:t> (ЖДТУ, ЖДУ та </a:t>
            </a:r>
            <a:r>
              <a:rPr lang="ru-RU" sz="1400" dirty="0" err="1"/>
              <a:t>ін</a:t>
            </a:r>
            <a:r>
              <a:rPr lang="ru-RU" sz="1400" dirty="0"/>
              <a:t>.) і </a:t>
            </a:r>
            <a:r>
              <a:rPr lang="ru-RU" sz="1400" dirty="0" err="1"/>
              <a:t>надає</a:t>
            </a:r>
            <a:r>
              <a:rPr lang="ru-RU" sz="1400" dirty="0"/>
              <a:t> студентам старших </a:t>
            </a:r>
            <a:r>
              <a:rPr lang="ru-RU" sz="1400" dirty="0" err="1"/>
              <a:t>курсів</a:t>
            </a:r>
            <a:r>
              <a:rPr lang="ru-RU" sz="1400" dirty="0"/>
              <a:t> </a:t>
            </a:r>
            <a:r>
              <a:rPr lang="ru-RU" sz="1400" dirty="0" err="1"/>
              <a:t>можливість</a:t>
            </a:r>
            <a:r>
              <a:rPr lang="ru-RU" sz="1400" dirty="0"/>
              <a:t> </a:t>
            </a:r>
            <a:r>
              <a:rPr lang="ru-RU" sz="1400" dirty="0" err="1"/>
              <a:t>безкоштовно</a:t>
            </a:r>
            <a:r>
              <a:rPr lang="ru-RU" sz="1400" dirty="0"/>
              <a:t> </a:t>
            </a:r>
            <a:r>
              <a:rPr lang="ru-RU" sz="1400" dirty="0" err="1"/>
              <a:t>проходити</a:t>
            </a:r>
            <a:r>
              <a:rPr lang="ru-RU" sz="1400" dirty="0"/>
              <a:t> практику у </a:t>
            </a:r>
            <a:r>
              <a:rPr lang="ru-RU" sz="1400" dirty="0" err="1"/>
              <a:t>групах</a:t>
            </a:r>
            <a:r>
              <a:rPr lang="ru-RU" sz="1400" dirty="0"/>
              <a:t>. </a:t>
            </a:r>
            <a:r>
              <a:rPr lang="ru-RU" sz="1400" dirty="0" err="1"/>
              <a:t>Після</a:t>
            </a:r>
            <a:r>
              <a:rPr lang="ru-RU" sz="1400" dirty="0"/>
              <a:t> </a:t>
            </a:r>
            <a:r>
              <a:rPr lang="ru-RU" sz="1400" dirty="0" err="1"/>
              <a:t>завершення</a:t>
            </a:r>
            <a:r>
              <a:rPr lang="ru-RU" sz="1400" dirty="0"/>
              <a:t> практики </a:t>
            </a:r>
            <a:r>
              <a:rPr lang="ru-RU" sz="1400" dirty="0" err="1"/>
              <a:t>найкращі</a:t>
            </a:r>
            <a:r>
              <a:rPr lang="ru-RU" sz="1400" dirty="0"/>
              <a:t> </a:t>
            </a:r>
            <a:r>
              <a:rPr lang="ru-RU" sz="1400" dirty="0" err="1"/>
              <a:t>студенти</a:t>
            </a:r>
            <a:r>
              <a:rPr lang="ru-RU" sz="1400" dirty="0"/>
              <a:t> </a:t>
            </a:r>
            <a:r>
              <a:rPr lang="ru-RU" sz="1400" dirty="0" err="1"/>
              <a:t>отримують</a:t>
            </a:r>
            <a:r>
              <a:rPr lang="ru-RU" sz="1400" dirty="0"/>
              <a:t> шанс </a:t>
            </a:r>
            <a:r>
              <a:rPr lang="ru-RU" sz="1400" dirty="0" err="1"/>
              <a:t>влаштуватися</a:t>
            </a:r>
            <a:r>
              <a:rPr lang="ru-RU" sz="1400" dirty="0"/>
              <a:t> на </a:t>
            </a:r>
            <a:r>
              <a:rPr lang="ru-RU" sz="1400" dirty="0" err="1"/>
              <a:t>позиції</a:t>
            </a:r>
            <a:r>
              <a:rPr lang="ru-RU" sz="1400" dirty="0"/>
              <a:t> </a:t>
            </a:r>
            <a:r>
              <a:rPr lang="ru-RU" sz="1400" dirty="0" err="1"/>
              <a:t>Trainee</a:t>
            </a:r>
            <a:r>
              <a:rPr lang="ru-RU" sz="1400" dirty="0"/>
              <a:t> і пройти </a:t>
            </a:r>
            <a:r>
              <a:rPr lang="ru-RU" sz="1400" dirty="0" err="1"/>
              <a:t>менторські</a:t>
            </a:r>
            <a:r>
              <a:rPr lang="ru-RU" sz="1400" dirty="0"/>
              <a:t> </a:t>
            </a:r>
            <a:r>
              <a:rPr lang="ru-RU" sz="1400" dirty="0" err="1"/>
              <a:t>програми</a:t>
            </a:r>
            <a:r>
              <a:rPr lang="ru-RU" sz="1400" dirty="0"/>
              <a:t> за </a:t>
            </a:r>
            <a:r>
              <a:rPr lang="ru-RU" sz="1400" dirty="0" err="1"/>
              <a:t>різними</a:t>
            </a:r>
            <a:r>
              <a:rPr lang="ru-RU" sz="1400" dirty="0"/>
              <a:t> </a:t>
            </a:r>
            <a:r>
              <a:rPr lang="ru-RU" sz="1400" dirty="0" err="1"/>
              <a:t>напрямками</a:t>
            </a:r>
            <a:r>
              <a:rPr lang="ru-RU" sz="1400" dirty="0"/>
              <a:t>, по </a:t>
            </a:r>
            <a:r>
              <a:rPr lang="ru-RU" sz="1400" dirty="0" err="1"/>
              <a:t>завершенні</a:t>
            </a:r>
            <a:r>
              <a:rPr lang="ru-RU" sz="1400" dirty="0"/>
              <a:t> </a:t>
            </a:r>
            <a:r>
              <a:rPr lang="ru-RU" sz="1400" dirty="0" err="1"/>
              <a:t>яких</a:t>
            </a:r>
            <a:r>
              <a:rPr lang="ru-RU" sz="1400" dirty="0"/>
              <a:t> проводиться </a:t>
            </a:r>
            <a:r>
              <a:rPr lang="ru-RU" sz="1400" dirty="0" err="1"/>
              <a:t>інтерв’ю</a:t>
            </a:r>
            <a:r>
              <a:rPr lang="ru-RU" sz="1400" dirty="0"/>
              <a:t> на </a:t>
            </a:r>
            <a:r>
              <a:rPr lang="ru-RU" sz="1400" dirty="0" err="1"/>
              <a:t>відкриті</a:t>
            </a:r>
            <a:r>
              <a:rPr lang="ru-RU" sz="1400" dirty="0"/>
              <a:t> </a:t>
            </a:r>
            <a:r>
              <a:rPr lang="ru-RU" sz="1400" dirty="0" err="1"/>
              <a:t>позиції</a:t>
            </a:r>
            <a:r>
              <a:rPr lang="ru-RU" sz="1400" dirty="0"/>
              <a:t>. </a:t>
            </a:r>
          </a:p>
          <a:p>
            <a:r>
              <a:rPr lang="ru-RU" sz="1400" dirty="0" err="1"/>
              <a:t>Крім</a:t>
            </a:r>
            <a:r>
              <a:rPr lang="ru-RU" sz="1400" dirty="0"/>
              <a:t> того, </a:t>
            </a:r>
            <a:r>
              <a:rPr lang="ru-RU" sz="1400" dirty="0" err="1"/>
              <a:t>влітку</a:t>
            </a:r>
            <a:r>
              <a:rPr lang="ru-RU" sz="1400" dirty="0"/>
              <a:t> проводиться </a:t>
            </a:r>
            <a:r>
              <a:rPr lang="ru-RU" sz="1400" dirty="0" err="1"/>
              <a:t>інтернатура</a:t>
            </a:r>
            <a:r>
              <a:rPr lang="ru-RU" sz="1400" dirty="0"/>
              <a:t> для </a:t>
            </a:r>
            <a:r>
              <a:rPr lang="ru-RU" sz="1400" dirty="0" err="1"/>
              <a:t>студентів</a:t>
            </a:r>
            <a:r>
              <a:rPr lang="ru-RU" sz="1400" dirty="0"/>
              <a:t> </a:t>
            </a:r>
            <a:r>
              <a:rPr lang="ru-RU" sz="1400" dirty="0" err="1"/>
              <a:t>молодших</a:t>
            </a:r>
            <a:r>
              <a:rPr lang="ru-RU" sz="1400" dirty="0"/>
              <a:t> </a:t>
            </a:r>
            <a:r>
              <a:rPr lang="ru-RU" sz="1400" dirty="0" err="1"/>
              <a:t>курсів</a:t>
            </a:r>
            <a:r>
              <a:rPr lang="ru-RU" sz="1400" dirty="0"/>
              <a:t>, де вони </a:t>
            </a:r>
            <a:r>
              <a:rPr lang="ru-RU" sz="1400" dirty="0" err="1"/>
              <a:t>мають</a:t>
            </a:r>
            <a:r>
              <a:rPr lang="ru-RU" sz="1400" dirty="0"/>
              <a:t> </a:t>
            </a:r>
            <a:r>
              <a:rPr lang="ru-RU" sz="1400" dirty="0" err="1"/>
              <a:t>змогу</a:t>
            </a:r>
            <a:r>
              <a:rPr lang="ru-RU" sz="1400" dirty="0"/>
              <a:t> </a:t>
            </a:r>
            <a:r>
              <a:rPr lang="ru-RU" sz="1400" dirty="0" err="1"/>
              <a:t>познайомитися</a:t>
            </a:r>
            <a:r>
              <a:rPr lang="ru-RU" sz="1400" dirty="0"/>
              <a:t> </a:t>
            </a:r>
            <a:r>
              <a:rPr lang="ru-RU" sz="1400" dirty="0" err="1"/>
              <a:t>із</a:t>
            </a:r>
            <a:r>
              <a:rPr lang="ru-RU" sz="1400" dirty="0"/>
              <a:t> </a:t>
            </a:r>
            <a:r>
              <a:rPr lang="ru-RU" sz="1400" dirty="0" err="1"/>
              <a:t>розмаїттям</a:t>
            </a:r>
            <a:r>
              <a:rPr lang="ru-RU" sz="1400" dirty="0"/>
              <a:t> </a:t>
            </a:r>
            <a:r>
              <a:rPr lang="ru-RU" sz="1400" dirty="0" err="1"/>
              <a:t>професій</a:t>
            </a:r>
            <a:r>
              <a:rPr lang="ru-RU" sz="1400" dirty="0"/>
              <a:t> в ІТ, пройти </a:t>
            </a:r>
            <a:r>
              <a:rPr lang="ru-RU" sz="1400" dirty="0" err="1"/>
              <a:t>профорієнтаційний</a:t>
            </a:r>
            <a:r>
              <a:rPr lang="ru-RU" sz="1400" dirty="0"/>
              <a:t> </a:t>
            </a:r>
            <a:r>
              <a:rPr lang="ru-RU" sz="1400" dirty="0" err="1"/>
              <a:t>тренінг</a:t>
            </a:r>
            <a:r>
              <a:rPr lang="ru-RU" sz="1400" dirty="0"/>
              <a:t> і ряд </a:t>
            </a:r>
            <a:r>
              <a:rPr lang="ru-RU" sz="1400" dirty="0" err="1"/>
              <a:t>навчальних</a:t>
            </a:r>
            <a:r>
              <a:rPr lang="ru-RU" sz="1400" dirty="0"/>
              <a:t> </a:t>
            </a:r>
            <a:r>
              <a:rPr lang="ru-RU" sz="1400" dirty="0" err="1"/>
              <a:t>семінарів</a:t>
            </a:r>
            <a:r>
              <a:rPr lang="ru-RU" sz="1400" dirty="0"/>
              <a:t> </a:t>
            </a:r>
            <a:r>
              <a:rPr lang="ru-RU" sz="1400" dirty="0" err="1"/>
              <a:t>із</a:t>
            </a:r>
            <a:r>
              <a:rPr lang="ru-RU" sz="1400" dirty="0"/>
              <a:t> </a:t>
            </a:r>
            <a:r>
              <a:rPr lang="ru-RU" sz="1400" dirty="0" err="1"/>
              <a:t>розвитку</a:t>
            </a:r>
            <a:r>
              <a:rPr lang="ru-RU" sz="1400" dirty="0"/>
              <a:t> </a:t>
            </a:r>
            <a:r>
              <a:rPr lang="ru-RU" sz="1400" dirty="0" err="1"/>
              <a:t>soft</a:t>
            </a:r>
            <a:r>
              <a:rPr lang="ru-RU" sz="1400" dirty="0"/>
              <a:t> </a:t>
            </a:r>
            <a:r>
              <a:rPr lang="ru-RU" sz="1400" dirty="0" err="1"/>
              <a:t>skills</a:t>
            </a:r>
            <a:r>
              <a:rPr lang="ru-RU" sz="1400" dirty="0"/>
              <a:t> та </a:t>
            </a:r>
            <a:r>
              <a:rPr lang="ru-RU" sz="1400" dirty="0" err="1" smtClean="0"/>
              <a:t>вдосконалення</a:t>
            </a:r>
            <a:r>
              <a:rPr lang="ru-RU" sz="1400" dirty="0" smtClean="0"/>
              <a:t>.</a:t>
            </a:r>
            <a:r>
              <a:rPr lang="uk-UA" sz="1400" b="1" dirty="0"/>
              <a:t> </a:t>
            </a:r>
            <a:endParaRPr lang="ru-RU" sz="1400" dirty="0"/>
          </a:p>
          <a:p>
            <a:endParaRPr lang="uk-UA"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6399657"/>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47</TotalTime>
  <Words>2347</Words>
  <Application>Microsoft Office PowerPoint</Application>
  <PresentationFormat>Экран (4:3)</PresentationFormat>
  <Paragraphs>317</Paragraphs>
  <Slides>34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Воздушный поток</vt:lpstr>
      <vt:lpstr>Тема 8. Активний та пасивний пошук роботи в ІТ-галузі. HR interwiew: чому воно потрібне?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8. Активний та пасивний пошук роботи в ІТ-галузі. HR interwiew: чому воно потрібне?</dc:title>
  <dc:creator>Ann</dc:creator>
  <cp:lastModifiedBy>Ann</cp:lastModifiedBy>
  <cp:revision>44</cp:revision>
  <dcterms:created xsi:type="dcterms:W3CDTF">2021-12-16T10:15:55Z</dcterms:created>
  <dcterms:modified xsi:type="dcterms:W3CDTF">2021-12-16T11:09:41Z</dcterms:modified>
</cp:coreProperties>
</file>