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8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998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5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8718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1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4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6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4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5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0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6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985F7-8438-4BA9-ACD1-36AEBB56714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3" y="2189408"/>
            <a:ext cx="8959426" cy="2266681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Arial Black" panose="020B0A04020102020204" pitchFamily="34" charset="0"/>
              </a:rPr>
              <a:t>ЛЕКЦІЯ </a:t>
            </a:r>
            <a:r>
              <a:rPr lang="uk-UA" sz="3200" b="1" dirty="0" smtClean="0">
                <a:latin typeface="Arial Black" panose="020B0A04020102020204" pitchFamily="34" charset="0"/>
              </a:rPr>
              <a:t>№</a:t>
            </a:r>
            <a:r>
              <a:rPr lang="uk-UA" sz="3200" b="1" dirty="0">
                <a:latin typeface="Arial Black" panose="020B0A04020102020204" pitchFamily="34" charset="0"/>
              </a:rPr>
              <a:t>6</a:t>
            </a:r>
            <a:r>
              <a:rPr lang="uk-UA" sz="3200" b="1" dirty="0">
                <a:latin typeface="Arial Black" panose="020B0A04020102020204" pitchFamily="34" charset="0"/>
              </a:rPr>
              <a:t/>
            </a:r>
            <a:br>
              <a:rPr lang="uk-UA" sz="3200" b="1" dirty="0">
                <a:latin typeface="Arial Black" panose="020B0A04020102020204" pitchFamily="34" charset="0"/>
              </a:rPr>
            </a:br>
            <a:r>
              <a:rPr lang="uk-UA" sz="3200" b="1" dirty="0" smtClean="0">
                <a:latin typeface="Arial Black" panose="020B0A04020102020204" pitchFamily="34" charset="0"/>
              </a:rPr>
              <a:t>Лінійні відображення. Регресія</a:t>
            </a:r>
            <a:r>
              <a:rPr lang="uk-UA" sz="3200" b="1" dirty="0">
                <a:latin typeface="Arial Black" panose="020B0A04020102020204" pitchFamily="34" charset="0"/>
              </a:rPr>
              <a:t>. Інтерполяція</a:t>
            </a:r>
            <a:r>
              <a:rPr lang="uk-UA" sz="2800" dirty="0">
                <a:latin typeface="Arial Black" panose="020B0A04020102020204" pitchFamily="34" charset="0"/>
              </a:rPr>
              <a:t>.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13" y="305269"/>
            <a:ext cx="10249954" cy="585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11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034" y="178493"/>
            <a:ext cx="10034589" cy="653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1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672" y="676207"/>
            <a:ext cx="10397116" cy="465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8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13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35" y="673592"/>
            <a:ext cx="10191313" cy="504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49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14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305" y="1042987"/>
            <a:ext cx="10022470" cy="443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511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034" y="176413"/>
            <a:ext cx="9442159" cy="651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39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16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50" y="154278"/>
            <a:ext cx="10054445" cy="615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08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058" y="1220473"/>
            <a:ext cx="10552290" cy="475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127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18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187" y="1176001"/>
            <a:ext cx="10163257" cy="436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41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19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672" y="308086"/>
            <a:ext cx="10401431" cy="584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0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308" y="263078"/>
            <a:ext cx="10208472" cy="540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1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20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429" y="598196"/>
            <a:ext cx="10153599" cy="40381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9429" y="4655175"/>
            <a:ext cx="10153599" cy="129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70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21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403" y="1118985"/>
            <a:ext cx="10359945" cy="394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33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308" y="237723"/>
            <a:ext cx="10032965" cy="608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93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23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761" y="1418352"/>
            <a:ext cx="10304861" cy="355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47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24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849" y="510257"/>
            <a:ext cx="10139499" cy="555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56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14" y="1079478"/>
            <a:ext cx="10210735" cy="40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6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3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866" y="541986"/>
            <a:ext cx="10406815" cy="524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4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790" y="1422377"/>
            <a:ext cx="10607703" cy="311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2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9" y="679561"/>
            <a:ext cx="10266499" cy="462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8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6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665" y="1450952"/>
            <a:ext cx="10917639" cy="310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211" y="691904"/>
            <a:ext cx="10242017" cy="449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4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8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293" y="852084"/>
            <a:ext cx="10065482" cy="42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53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9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439" y="1042987"/>
            <a:ext cx="9993336" cy="44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098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498</TotalTime>
  <Words>27</Words>
  <Application>Microsoft Office PowerPoint</Application>
  <PresentationFormat>Широкоэкранный</PresentationFormat>
  <Paragraphs>25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Century Gothic</vt:lpstr>
      <vt:lpstr>Wingdings 3</vt:lpstr>
      <vt:lpstr>Легкий дым</vt:lpstr>
      <vt:lpstr>ЛЕКЦІЯ №6 Лінійні відображення. Регресія. Інтерполяція.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№4 </dc:title>
  <dc:creator>Admin</dc:creator>
  <cp:lastModifiedBy>Admin</cp:lastModifiedBy>
  <cp:revision>34</cp:revision>
  <dcterms:created xsi:type="dcterms:W3CDTF">2022-01-24T19:17:24Z</dcterms:created>
  <dcterms:modified xsi:type="dcterms:W3CDTF">2024-10-07T12:16:29Z</dcterms:modified>
</cp:coreProperties>
</file>