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5143500" cx="9144000"/>
  <p:notesSz cx="6858000" cy="9144000"/>
  <p:embeddedFontLst>
    <p:embeddedFont>
      <p:font typeface="Vibur"/>
      <p:regular r:id="rId14"/>
    </p:embeddedFont>
    <p:embeddedFont>
      <p:font typeface="Aldrich"/>
      <p:regular r:id="rId15"/>
    </p:embeddedFont>
    <p:embeddedFont>
      <p:font typeface="Mulish"/>
      <p:regular r:id="rId16"/>
      <p:bold r:id="rId17"/>
      <p:italic r:id="rId18"/>
      <p:boldItalic r:id="rId19"/>
    </p:embeddedFont>
    <p:embeddedFont>
      <p:font typeface="Bebas Neue"/>
      <p:regular r:id="rId20"/>
    </p:embeddedFont>
    <p:embeddedFont>
      <p:font typeface="Commissioner"/>
      <p:regular r:id="rId21"/>
      <p:bold r:id="rId22"/>
    </p:embeddedFont>
    <p:embeddedFont>
      <p:font typeface="Comfortaa"/>
      <p:regular r:id="rId23"/>
      <p:bold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BebasNeue-regular.fntdata"/><Relationship Id="rId11" Type="http://schemas.openxmlformats.org/officeDocument/2006/relationships/slide" Target="slides/slide7.xml"/><Relationship Id="rId22" Type="http://schemas.openxmlformats.org/officeDocument/2006/relationships/font" Target="fonts/Commissioner-bold.fntdata"/><Relationship Id="rId10" Type="http://schemas.openxmlformats.org/officeDocument/2006/relationships/slide" Target="slides/slide6.xml"/><Relationship Id="rId21" Type="http://schemas.openxmlformats.org/officeDocument/2006/relationships/font" Target="fonts/Commissioner-regular.fntdata"/><Relationship Id="rId13" Type="http://schemas.openxmlformats.org/officeDocument/2006/relationships/slide" Target="slides/slide9.xml"/><Relationship Id="rId24" Type="http://schemas.openxmlformats.org/officeDocument/2006/relationships/font" Target="fonts/Comfortaa-bold.fntdata"/><Relationship Id="rId12" Type="http://schemas.openxmlformats.org/officeDocument/2006/relationships/slide" Target="slides/slide8.xml"/><Relationship Id="rId23" Type="http://schemas.openxmlformats.org/officeDocument/2006/relationships/font" Target="fonts/Comfortaa-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Aldrich-regular.fntdata"/><Relationship Id="rId14" Type="http://schemas.openxmlformats.org/officeDocument/2006/relationships/font" Target="fonts/Vibur-regular.fntdata"/><Relationship Id="rId17" Type="http://schemas.openxmlformats.org/officeDocument/2006/relationships/font" Target="fonts/Mulish-bold.fntdata"/><Relationship Id="rId16" Type="http://schemas.openxmlformats.org/officeDocument/2006/relationships/font" Target="fonts/Mulish-regular.fntdata"/><Relationship Id="rId5" Type="http://schemas.openxmlformats.org/officeDocument/2006/relationships/slide" Target="slides/slide1.xml"/><Relationship Id="rId19" Type="http://schemas.openxmlformats.org/officeDocument/2006/relationships/font" Target="fonts/Mulish-boldItalic.fntdata"/><Relationship Id="rId6" Type="http://schemas.openxmlformats.org/officeDocument/2006/relationships/slide" Target="slides/slide2.xml"/><Relationship Id="rId18" Type="http://schemas.openxmlformats.org/officeDocument/2006/relationships/font" Target="fonts/Mulish-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gf02a322fd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7" name="Google Shape;607;gf02a322fd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gf15a0c138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3" name="Google Shape;653;gf15a0c138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6" name="Shape 826"/>
        <p:cNvGrpSpPr/>
        <p:nvPr/>
      </p:nvGrpSpPr>
      <p:grpSpPr>
        <a:xfrm>
          <a:off x="0" y="0"/>
          <a:ext cx="0" cy="0"/>
          <a:chOff x="0" y="0"/>
          <a:chExt cx="0" cy="0"/>
        </a:xfrm>
      </p:grpSpPr>
      <p:sp>
        <p:nvSpPr>
          <p:cNvPr id="827" name="Google Shape;827;ge1d838b627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8" name="Google Shape;828;ge1d838b627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2" name="Shape 852"/>
        <p:cNvGrpSpPr/>
        <p:nvPr/>
      </p:nvGrpSpPr>
      <p:grpSpPr>
        <a:xfrm>
          <a:off x="0" y="0"/>
          <a:ext cx="0" cy="0"/>
          <a:chOff x="0" y="0"/>
          <a:chExt cx="0" cy="0"/>
        </a:xfrm>
      </p:grpSpPr>
      <p:sp>
        <p:nvSpPr>
          <p:cNvPr id="853" name="Google Shape;853;ge1d838b627_4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4" name="Google Shape;854;ge1d838b627_4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1" name="Shape 901"/>
        <p:cNvGrpSpPr/>
        <p:nvPr/>
      </p:nvGrpSpPr>
      <p:grpSpPr>
        <a:xfrm>
          <a:off x="0" y="0"/>
          <a:ext cx="0" cy="0"/>
          <a:chOff x="0" y="0"/>
          <a:chExt cx="0" cy="0"/>
        </a:xfrm>
      </p:grpSpPr>
      <p:sp>
        <p:nvSpPr>
          <p:cNvPr id="902" name="Google Shape;902;ge1d838b627_4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3" name="Google Shape;903;ge1d838b627_4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6" name="Shape 1246"/>
        <p:cNvGrpSpPr/>
        <p:nvPr/>
      </p:nvGrpSpPr>
      <p:grpSpPr>
        <a:xfrm>
          <a:off x="0" y="0"/>
          <a:ext cx="0" cy="0"/>
          <a:chOff x="0" y="0"/>
          <a:chExt cx="0" cy="0"/>
        </a:xfrm>
      </p:grpSpPr>
      <p:sp>
        <p:nvSpPr>
          <p:cNvPr id="1247" name="Google Shape;1247;gf5046c90f3_0_2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8" name="Google Shape;1248;gf5046c90f3_0_2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5" name="Shape 1345"/>
        <p:cNvGrpSpPr/>
        <p:nvPr/>
      </p:nvGrpSpPr>
      <p:grpSpPr>
        <a:xfrm>
          <a:off x="0" y="0"/>
          <a:ext cx="0" cy="0"/>
          <a:chOff x="0" y="0"/>
          <a:chExt cx="0" cy="0"/>
        </a:xfrm>
      </p:grpSpPr>
      <p:sp>
        <p:nvSpPr>
          <p:cNvPr id="1346" name="Google Shape;1346;gcb36967cfc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7" name="Google Shape;1347;gcb36967cfc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4" name="Shape 1434"/>
        <p:cNvGrpSpPr/>
        <p:nvPr/>
      </p:nvGrpSpPr>
      <p:grpSpPr>
        <a:xfrm>
          <a:off x="0" y="0"/>
          <a:ext cx="0" cy="0"/>
          <a:chOff x="0" y="0"/>
          <a:chExt cx="0" cy="0"/>
        </a:xfrm>
      </p:grpSpPr>
      <p:sp>
        <p:nvSpPr>
          <p:cNvPr id="1435" name="Google Shape;1435;gf02a322fd6_3_287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6" name="Google Shape;1436;gf02a322fd6_3_287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1" name="Shape 1501"/>
        <p:cNvGrpSpPr/>
        <p:nvPr/>
      </p:nvGrpSpPr>
      <p:grpSpPr>
        <a:xfrm>
          <a:off x="0" y="0"/>
          <a:ext cx="0" cy="0"/>
          <a:chOff x="0" y="0"/>
          <a:chExt cx="0" cy="0"/>
        </a:xfrm>
      </p:grpSpPr>
      <p:sp>
        <p:nvSpPr>
          <p:cNvPr id="1502" name="Google Shape;1502;ge1d838b627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3" name="Google Shape;1503;ge1d838b627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grpSp>
        <p:nvGrpSpPr>
          <p:cNvPr id="9" name="Google Shape;9;p2"/>
          <p:cNvGrpSpPr/>
          <p:nvPr/>
        </p:nvGrpSpPr>
        <p:grpSpPr>
          <a:xfrm>
            <a:off x="0" y="4415875"/>
            <a:ext cx="9144064" cy="723050"/>
            <a:chOff x="0" y="4415875"/>
            <a:chExt cx="9144064" cy="723050"/>
          </a:xfrm>
        </p:grpSpPr>
        <p:sp>
          <p:nvSpPr>
            <p:cNvPr id="10" name="Google Shape;10;p2"/>
            <p:cNvSpPr/>
            <p:nvPr/>
          </p:nvSpPr>
          <p:spPr>
            <a:xfrm>
              <a:off x="0" y="4415875"/>
              <a:ext cx="9144064" cy="723050"/>
            </a:xfrm>
            <a:custGeom>
              <a:rect b="b" l="l" r="r" t="t"/>
              <a:pathLst>
                <a:path extrusionOk="0" h="28922" w="208483">
                  <a:moveTo>
                    <a:pt x="0" y="1"/>
                  </a:moveTo>
                  <a:lnTo>
                    <a:pt x="0" y="28922"/>
                  </a:lnTo>
                  <a:lnTo>
                    <a:pt x="208482" y="28922"/>
                  </a:lnTo>
                  <a:lnTo>
                    <a:pt x="20848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544200"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2156448" y="4415875"/>
              <a:ext cx="44" cy="723050"/>
            </a:xfrm>
            <a:custGeom>
              <a:rect b="b" l="l" r="r" t="t"/>
              <a:pathLst>
                <a:path extrusionOk="0" fill="none" h="28922" w="1">
                  <a:moveTo>
                    <a:pt x="0" y="1"/>
                  </a:moveTo>
                  <a:lnTo>
                    <a:pt x="0"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3767205"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5376514"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6987271"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8599519" y="4415875"/>
              <a:ext cx="44" cy="723050"/>
            </a:xfrm>
            <a:custGeom>
              <a:rect b="b" l="l" r="r" t="t"/>
              <a:pathLst>
                <a:path extrusionOk="0" fill="none" h="28922" w="1">
                  <a:moveTo>
                    <a:pt x="0" y="1"/>
                  </a:moveTo>
                  <a:lnTo>
                    <a:pt x="0"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0" y="4656900"/>
              <a:ext cx="9144064" cy="25"/>
            </a:xfrm>
            <a:custGeom>
              <a:rect b="b" l="l" r="r" t="t"/>
              <a:pathLst>
                <a:path extrusionOk="0" fill="none" h="1" w="208483">
                  <a:moveTo>
                    <a:pt x="0" y="0"/>
                  </a:moveTo>
                  <a:lnTo>
                    <a:pt x="208482" y="0"/>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0" y="5003800"/>
              <a:ext cx="9144064" cy="25"/>
            </a:xfrm>
            <a:custGeom>
              <a:rect b="b" l="l" r="r" t="t"/>
              <a:pathLst>
                <a:path extrusionOk="0" fill="none" h="1" w="208483">
                  <a:moveTo>
                    <a:pt x="0" y="1"/>
                  </a:moveTo>
                  <a:lnTo>
                    <a:pt x="208482" y="1"/>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 name="Google Shape;19;p2"/>
          <p:cNvSpPr txBox="1"/>
          <p:nvPr>
            <p:ph type="ctrTitle"/>
          </p:nvPr>
        </p:nvSpPr>
        <p:spPr>
          <a:xfrm>
            <a:off x="2109150" y="1188825"/>
            <a:ext cx="4925700" cy="2354400"/>
          </a:xfrm>
          <a:prstGeom prst="rect">
            <a:avLst/>
          </a:prstGeom>
        </p:spPr>
        <p:txBody>
          <a:bodyPr anchorCtr="0" anchor="ctr" bIns="91425" lIns="91425" spcFirstLastPara="1" rIns="91425" wrap="square" tIns="91425">
            <a:noAutofit/>
          </a:bodyPr>
          <a:lstStyle>
            <a:lvl1pPr lvl="0" algn="ctr">
              <a:lnSpc>
                <a:spcPct val="90000"/>
              </a:lnSpc>
              <a:spcBef>
                <a:spcPts val="0"/>
              </a:spcBef>
              <a:spcAft>
                <a:spcPts val="0"/>
              </a:spcAft>
              <a:buClr>
                <a:srgbClr val="191919"/>
              </a:buClr>
              <a:buSzPts val="5200"/>
              <a:buNone/>
              <a:defRPr sz="48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20" name="Google Shape;20;p2"/>
          <p:cNvSpPr txBox="1"/>
          <p:nvPr>
            <p:ph idx="1" type="subTitle"/>
          </p:nvPr>
        </p:nvSpPr>
        <p:spPr>
          <a:xfrm>
            <a:off x="2642550" y="3347475"/>
            <a:ext cx="3858900" cy="607200"/>
          </a:xfrm>
          <a:prstGeom prst="rect">
            <a:avLst/>
          </a:prstGeom>
          <a:ln>
            <a:noFill/>
          </a:ln>
        </p:spPr>
        <p:txBody>
          <a:bodyPr anchorCtr="0" anchor="ctr" bIns="91425" lIns="91425" spcFirstLastPara="1" rIns="91425" wrap="square" tIns="91425">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26" name="Shape 226"/>
        <p:cNvGrpSpPr/>
        <p:nvPr/>
      </p:nvGrpSpPr>
      <p:grpSpPr>
        <a:xfrm>
          <a:off x="0" y="0"/>
          <a:ext cx="0" cy="0"/>
          <a:chOff x="0" y="0"/>
          <a:chExt cx="0" cy="0"/>
        </a:xfrm>
      </p:grpSpPr>
      <p:grpSp>
        <p:nvGrpSpPr>
          <p:cNvPr id="227" name="Google Shape;227;p11"/>
          <p:cNvGrpSpPr/>
          <p:nvPr/>
        </p:nvGrpSpPr>
        <p:grpSpPr>
          <a:xfrm>
            <a:off x="0" y="4415875"/>
            <a:ext cx="9144064" cy="723050"/>
            <a:chOff x="0" y="4415875"/>
            <a:chExt cx="9144064" cy="723050"/>
          </a:xfrm>
        </p:grpSpPr>
        <p:sp>
          <p:nvSpPr>
            <p:cNvPr id="228" name="Google Shape;228;p11"/>
            <p:cNvSpPr/>
            <p:nvPr/>
          </p:nvSpPr>
          <p:spPr>
            <a:xfrm>
              <a:off x="0" y="4415875"/>
              <a:ext cx="9144064" cy="723050"/>
            </a:xfrm>
            <a:custGeom>
              <a:rect b="b" l="l" r="r" t="t"/>
              <a:pathLst>
                <a:path extrusionOk="0" h="28922" w="208483">
                  <a:moveTo>
                    <a:pt x="0" y="1"/>
                  </a:moveTo>
                  <a:lnTo>
                    <a:pt x="0" y="28922"/>
                  </a:lnTo>
                  <a:lnTo>
                    <a:pt x="208482" y="28922"/>
                  </a:lnTo>
                  <a:lnTo>
                    <a:pt x="20848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1"/>
            <p:cNvSpPr/>
            <p:nvPr/>
          </p:nvSpPr>
          <p:spPr>
            <a:xfrm>
              <a:off x="544200"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a:off x="2156448" y="4415875"/>
              <a:ext cx="44" cy="723050"/>
            </a:xfrm>
            <a:custGeom>
              <a:rect b="b" l="l" r="r" t="t"/>
              <a:pathLst>
                <a:path extrusionOk="0" fill="none" h="28922" w="1">
                  <a:moveTo>
                    <a:pt x="0" y="1"/>
                  </a:moveTo>
                  <a:lnTo>
                    <a:pt x="0"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a:off x="3767205"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a:off x="5376514"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a:off x="6987271"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1"/>
            <p:cNvSpPr/>
            <p:nvPr/>
          </p:nvSpPr>
          <p:spPr>
            <a:xfrm>
              <a:off x="8599519" y="4415875"/>
              <a:ext cx="44" cy="723050"/>
            </a:xfrm>
            <a:custGeom>
              <a:rect b="b" l="l" r="r" t="t"/>
              <a:pathLst>
                <a:path extrusionOk="0" fill="none" h="28922" w="1">
                  <a:moveTo>
                    <a:pt x="0" y="1"/>
                  </a:moveTo>
                  <a:lnTo>
                    <a:pt x="0"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1"/>
            <p:cNvSpPr/>
            <p:nvPr/>
          </p:nvSpPr>
          <p:spPr>
            <a:xfrm>
              <a:off x="0" y="4656900"/>
              <a:ext cx="9144064" cy="25"/>
            </a:xfrm>
            <a:custGeom>
              <a:rect b="b" l="l" r="r" t="t"/>
              <a:pathLst>
                <a:path extrusionOk="0" fill="none" h="1" w="208483">
                  <a:moveTo>
                    <a:pt x="0" y="0"/>
                  </a:moveTo>
                  <a:lnTo>
                    <a:pt x="208482" y="0"/>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a:off x="0" y="5003800"/>
              <a:ext cx="9144064" cy="25"/>
            </a:xfrm>
            <a:custGeom>
              <a:rect b="b" l="l" r="r" t="t"/>
              <a:pathLst>
                <a:path extrusionOk="0" fill="none" h="1" w="208483">
                  <a:moveTo>
                    <a:pt x="0" y="1"/>
                  </a:moveTo>
                  <a:lnTo>
                    <a:pt x="208482" y="1"/>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7" name="Google Shape;237;p11"/>
          <p:cNvSpPr txBox="1"/>
          <p:nvPr>
            <p:ph hasCustomPrompt="1" type="title"/>
          </p:nvPr>
        </p:nvSpPr>
        <p:spPr>
          <a:xfrm>
            <a:off x="2334773" y="1711788"/>
            <a:ext cx="3712500" cy="1073100"/>
          </a:xfrm>
          <a:prstGeom prst="rect">
            <a:avLst/>
          </a:prstGeom>
        </p:spPr>
        <p:txBody>
          <a:bodyPr anchorCtr="0" anchor="ctr" bIns="91425" lIns="91425" spcFirstLastPara="1" rIns="91425" wrap="square" tIns="91425">
            <a:noAutofit/>
          </a:bodyPr>
          <a:lstStyle>
            <a:lvl1pPr lvl="0" algn="ctr">
              <a:spcBef>
                <a:spcPts val="0"/>
              </a:spcBef>
              <a:spcAft>
                <a:spcPts val="0"/>
              </a:spcAft>
              <a:buSzPts val="100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238" name="Google Shape;238;p11"/>
          <p:cNvSpPr txBox="1"/>
          <p:nvPr>
            <p:ph idx="1" type="subTitle"/>
          </p:nvPr>
        </p:nvSpPr>
        <p:spPr>
          <a:xfrm>
            <a:off x="2727023" y="2673700"/>
            <a:ext cx="2928000" cy="7134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grpSp>
        <p:nvGrpSpPr>
          <p:cNvPr id="239" name="Google Shape;239;p11"/>
          <p:cNvGrpSpPr/>
          <p:nvPr/>
        </p:nvGrpSpPr>
        <p:grpSpPr>
          <a:xfrm>
            <a:off x="-3307650" y="-138200"/>
            <a:ext cx="3574250" cy="4728200"/>
            <a:chOff x="-3307650" y="-138200"/>
            <a:chExt cx="3574250" cy="4728200"/>
          </a:xfrm>
        </p:grpSpPr>
        <p:grpSp>
          <p:nvGrpSpPr>
            <p:cNvPr id="240" name="Google Shape;240;p11"/>
            <p:cNvGrpSpPr/>
            <p:nvPr/>
          </p:nvGrpSpPr>
          <p:grpSpPr>
            <a:xfrm>
              <a:off x="-3307650" y="-138200"/>
              <a:ext cx="3435950" cy="3330124"/>
              <a:chOff x="5836350" y="-138200"/>
              <a:chExt cx="3435950" cy="3330124"/>
            </a:xfrm>
          </p:grpSpPr>
          <p:sp>
            <p:nvSpPr>
              <p:cNvPr id="241" name="Google Shape;241;p11"/>
              <p:cNvSpPr/>
              <p:nvPr/>
            </p:nvSpPr>
            <p:spPr>
              <a:xfrm>
                <a:off x="8397776" y="1022330"/>
                <a:ext cx="874516" cy="325581"/>
              </a:xfrm>
              <a:custGeom>
                <a:rect b="b" l="l" r="r" t="t"/>
                <a:pathLst>
                  <a:path extrusionOk="0" h="12109" w="32525">
                    <a:moveTo>
                      <a:pt x="1" y="0"/>
                    </a:moveTo>
                    <a:lnTo>
                      <a:pt x="1" y="12109"/>
                    </a:lnTo>
                    <a:lnTo>
                      <a:pt x="32524" y="12109"/>
                    </a:lnTo>
                    <a:lnTo>
                      <a:pt x="3252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a:off x="8472224" y="1068951"/>
                <a:ext cx="800064" cy="29630"/>
              </a:xfrm>
              <a:custGeom>
                <a:rect b="b" l="l" r="r" t="t"/>
                <a:pathLst>
                  <a:path extrusionOk="0" h="1102" w="29756">
                    <a:moveTo>
                      <a:pt x="1" y="1"/>
                    </a:moveTo>
                    <a:lnTo>
                      <a:pt x="401" y="1102"/>
                    </a:lnTo>
                    <a:lnTo>
                      <a:pt x="29755" y="1102"/>
                    </a:lnTo>
                    <a:lnTo>
                      <a:pt x="297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1"/>
              <p:cNvSpPr/>
              <p:nvPr/>
            </p:nvSpPr>
            <p:spPr>
              <a:xfrm>
                <a:off x="8472224" y="1136221"/>
                <a:ext cx="800064" cy="29630"/>
              </a:xfrm>
              <a:custGeom>
                <a:rect b="b" l="l" r="r" t="t"/>
                <a:pathLst>
                  <a:path extrusionOk="0" h="1102" w="29756">
                    <a:moveTo>
                      <a:pt x="1" y="1"/>
                    </a:moveTo>
                    <a:lnTo>
                      <a:pt x="401" y="1101"/>
                    </a:lnTo>
                    <a:lnTo>
                      <a:pt x="29755" y="1101"/>
                    </a:lnTo>
                    <a:lnTo>
                      <a:pt x="297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1"/>
              <p:cNvSpPr/>
              <p:nvPr/>
            </p:nvSpPr>
            <p:spPr>
              <a:xfrm>
                <a:off x="8472224" y="1203491"/>
                <a:ext cx="800064" cy="29630"/>
              </a:xfrm>
              <a:custGeom>
                <a:rect b="b" l="l" r="r" t="t"/>
                <a:pathLst>
                  <a:path extrusionOk="0" h="1102" w="29756">
                    <a:moveTo>
                      <a:pt x="1" y="0"/>
                    </a:moveTo>
                    <a:lnTo>
                      <a:pt x="401" y="1101"/>
                    </a:lnTo>
                    <a:lnTo>
                      <a:pt x="29755" y="1101"/>
                    </a:lnTo>
                    <a:lnTo>
                      <a:pt x="2975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a:off x="8472224" y="1270762"/>
                <a:ext cx="800064" cy="29603"/>
              </a:xfrm>
              <a:custGeom>
                <a:rect b="b" l="l" r="r" t="t"/>
                <a:pathLst>
                  <a:path extrusionOk="0" h="1101" w="29756">
                    <a:moveTo>
                      <a:pt x="1" y="0"/>
                    </a:moveTo>
                    <a:lnTo>
                      <a:pt x="401" y="1101"/>
                    </a:lnTo>
                    <a:lnTo>
                      <a:pt x="29755" y="1101"/>
                    </a:lnTo>
                    <a:lnTo>
                      <a:pt x="2975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a:off x="5836350" y="-138200"/>
                <a:ext cx="1427000" cy="385674"/>
              </a:xfrm>
              <a:custGeom>
                <a:rect b="b" l="l" r="r" t="t"/>
                <a:pathLst>
                  <a:path extrusionOk="0" fill="none" h="14344" w="53073">
                    <a:moveTo>
                      <a:pt x="1" y="0"/>
                    </a:moveTo>
                    <a:lnTo>
                      <a:pt x="1" y="8606"/>
                    </a:lnTo>
                    <a:cubicBezTo>
                      <a:pt x="1" y="11775"/>
                      <a:pt x="2569" y="14344"/>
                      <a:pt x="5738" y="14344"/>
                    </a:cubicBezTo>
                    <a:lnTo>
                      <a:pt x="47335" y="14344"/>
                    </a:lnTo>
                    <a:cubicBezTo>
                      <a:pt x="50504" y="14344"/>
                      <a:pt x="53072" y="11775"/>
                      <a:pt x="53072" y="8606"/>
                    </a:cubicBezTo>
                    <a:lnTo>
                      <a:pt x="53072" y="0"/>
                    </a:lnTo>
                  </a:path>
                </a:pathLst>
              </a:custGeom>
              <a:noFill/>
              <a:ln cap="flat"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a:off x="7274914" y="-9064"/>
                <a:ext cx="1376774" cy="1031458"/>
              </a:xfrm>
              <a:custGeom>
                <a:rect b="b" l="l" r="r" t="t"/>
                <a:pathLst>
                  <a:path extrusionOk="0" fill="none" h="38362" w="51205">
                    <a:moveTo>
                      <a:pt x="1" y="0"/>
                    </a:moveTo>
                    <a:lnTo>
                      <a:pt x="42765" y="0"/>
                    </a:lnTo>
                    <a:cubicBezTo>
                      <a:pt x="47401" y="0"/>
                      <a:pt x="51204" y="3736"/>
                      <a:pt x="51204" y="8406"/>
                    </a:cubicBezTo>
                    <a:lnTo>
                      <a:pt x="51204" y="38361"/>
                    </a:lnTo>
                  </a:path>
                </a:pathLst>
              </a:custGeom>
              <a:noFill/>
              <a:ln cap="flat"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a:off x="7124242" y="-138200"/>
                <a:ext cx="462841" cy="687029"/>
              </a:xfrm>
              <a:custGeom>
                <a:rect b="b" l="l" r="r" t="t"/>
                <a:pathLst>
                  <a:path extrusionOk="0" fill="none" h="25552" w="17214">
                    <a:moveTo>
                      <a:pt x="1" y="0"/>
                    </a:moveTo>
                    <a:lnTo>
                      <a:pt x="1" y="22383"/>
                    </a:lnTo>
                    <a:cubicBezTo>
                      <a:pt x="1" y="24151"/>
                      <a:pt x="1402" y="25552"/>
                      <a:pt x="3170" y="25552"/>
                    </a:cubicBezTo>
                    <a:lnTo>
                      <a:pt x="7706" y="25552"/>
                    </a:lnTo>
                    <a:cubicBezTo>
                      <a:pt x="9474" y="25552"/>
                      <a:pt x="10875" y="24151"/>
                      <a:pt x="10875" y="22383"/>
                    </a:cubicBezTo>
                    <a:lnTo>
                      <a:pt x="10875" y="10341"/>
                    </a:lnTo>
                    <a:cubicBezTo>
                      <a:pt x="10875" y="8606"/>
                      <a:pt x="12310" y="7172"/>
                      <a:pt x="14044" y="7172"/>
                    </a:cubicBezTo>
                    <a:lnTo>
                      <a:pt x="14044" y="7172"/>
                    </a:lnTo>
                    <a:cubicBezTo>
                      <a:pt x="15812" y="7172"/>
                      <a:pt x="17213" y="5771"/>
                      <a:pt x="17213" y="4003"/>
                    </a:cubicBezTo>
                    <a:lnTo>
                      <a:pt x="17213" y="0"/>
                    </a:lnTo>
                  </a:path>
                </a:pathLst>
              </a:custGeom>
              <a:noFill/>
              <a:ln cap="flat" cmpd="sng" w="3170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1"/>
              <p:cNvSpPr/>
              <p:nvPr/>
            </p:nvSpPr>
            <p:spPr>
              <a:xfrm>
                <a:off x="8905420" y="1346985"/>
                <a:ext cx="366853" cy="1844940"/>
              </a:xfrm>
              <a:custGeom>
                <a:rect b="b" l="l" r="r" t="t"/>
                <a:pathLst>
                  <a:path extrusionOk="0" h="68617" w="13644">
                    <a:moveTo>
                      <a:pt x="0" y="1"/>
                    </a:moveTo>
                    <a:lnTo>
                      <a:pt x="0" y="54940"/>
                    </a:lnTo>
                    <a:cubicBezTo>
                      <a:pt x="0" y="62479"/>
                      <a:pt x="6138" y="68616"/>
                      <a:pt x="13643" y="68616"/>
                    </a:cubicBezTo>
                    <a:lnTo>
                      <a:pt x="13643" y="64447"/>
                    </a:lnTo>
                    <a:cubicBezTo>
                      <a:pt x="8440" y="64447"/>
                      <a:pt x="4170" y="60177"/>
                      <a:pt x="4170" y="54973"/>
                    </a:cubicBezTo>
                    <a:lnTo>
                      <a:pt x="417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1"/>
              <p:cNvSpPr/>
              <p:nvPr/>
            </p:nvSpPr>
            <p:spPr>
              <a:xfrm>
                <a:off x="8905420" y="1346985"/>
                <a:ext cx="366853" cy="1843138"/>
              </a:xfrm>
              <a:custGeom>
                <a:rect b="b" l="l" r="r" t="t"/>
                <a:pathLst>
                  <a:path extrusionOk="0" h="68550" w="13644">
                    <a:moveTo>
                      <a:pt x="0" y="1"/>
                    </a:moveTo>
                    <a:lnTo>
                      <a:pt x="0" y="54940"/>
                    </a:lnTo>
                    <a:cubicBezTo>
                      <a:pt x="0" y="62445"/>
                      <a:pt x="6138" y="68550"/>
                      <a:pt x="13643" y="68550"/>
                    </a:cubicBezTo>
                    <a:lnTo>
                      <a:pt x="13643" y="67215"/>
                    </a:lnTo>
                    <a:cubicBezTo>
                      <a:pt x="6772" y="66515"/>
                      <a:pt x="1435" y="60711"/>
                      <a:pt x="1435" y="53672"/>
                    </a:cubicBezTo>
                    <a:lnTo>
                      <a:pt x="143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a:off x="8176258" y="-138200"/>
                <a:ext cx="1096042" cy="487927"/>
              </a:xfrm>
              <a:custGeom>
                <a:rect b="b" l="l" r="r" t="t"/>
                <a:pathLst>
                  <a:path extrusionOk="0" fill="none" h="18147" w="40764">
                    <a:moveTo>
                      <a:pt x="1" y="0"/>
                    </a:moveTo>
                    <a:lnTo>
                      <a:pt x="1" y="10708"/>
                    </a:lnTo>
                    <a:cubicBezTo>
                      <a:pt x="1" y="14811"/>
                      <a:pt x="3336" y="18146"/>
                      <a:pt x="7406" y="18146"/>
                    </a:cubicBezTo>
                    <a:lnTo>
                      <a:pt x="40763" y="18146"/>
                    </a:lnTo>
                  </a:path>
                </a:pathLst>
              </a:custGeom>
              <a:noFill/>
              <a:ln cap="flat" cmpd="sng" w="3170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2" name="Google Shape;252;p11"/>
            <p:cNvSpPr/>
            <p:nvPr/>
          </p:nvSpPr>
          <p:spPr>
            <a:xfrm>
              <a:off x="128300" y="0"/>
              <a:ext cx="138300" cy="45900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3" name="Google Shape;253;p11"/>
          <p:cNvGrpSpPr/>
          <p:nvPr/>
        </p:nvGrpSpPr>
        <p:grpSpPr>
          <a:xfrm>
            <a:off x="5345425" y="0"/>
            <a:ext cx="3798575" cy="1299275"/>
            <a:chOff x="5345425" y="0"/>
            <a:chExt cx="3798575" cy="1299275"/>
          </a:xfrm>
        </p:grpSpPr>
        <p:sp>
          <p:nvSpPr>
            <p:cNvPr id="254" name="Google Shape;254;p11"/>
            <p:cNvSpPr/>
            <p:nvPr/>
          </p:nvSpPr>
          <p:spPr>
            <a:xfrm>
              <a:off x="7142550" y="0"/>
              <a:ext cx="2001450" cy="1299275"/>
            </a:xfrm>
            <a:custGeom>
              <a:rect b="b" l="l" r="r" t="t"/>
              <a:pathLst>
                <a:path extrusionOk="0" fill="none" h="51971" w="80058">
                  <a:moveTo>
                    <a:pt x="0" y="0"/>
                  </a:moveTo>
                  <a:lnTo>
                    <a:pt x="0" y="41630"/>
                  </a:lnTo>
                  <a:cubicBezTo>
                    <a:pt x="0" y="47334"/>
                    <a:pt x="4637" y="51971"/>
                    <a:pt x="10341" y="51971"/>
                  </a:cubicBezTo>
                  <a:lnTo>
                    <a:pt x="10341" y="51971"/>
                  </a:lnTo>
                  <a:cubicBezTo>
                    <a:pt x="16045" y="51971"/>
                    <a:pt x="20681" y="47334"/>
                    <a:pt x="20681" y="41630"/>
                  </a:cubicBezTo>
                  <a:lnTo>
                    <a:pt x="20681" y="34024"/>
                  </a:lnTo>
                  <a:cubicBezTo>
                    <a:pt x="20681" y="30522"/>
                    <a:pt x="23517" y="27653"/>
                    <a:pt x="27053" y="27653"/>
                  </a:cubicBezTo>
                  <a:lnTo>
                    <a:pt x="80057" y="27653"/>
                  </a:lnTo>
                </a:path>
              </a:pathLst>
            </a:custGeom>
            <a:no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1"/>
            <p:cNvSpPr/>
            <p:nvPr/>
          </p:nvSpPr>
          <p:spPr>
            <a:xfrm>
              <a:off x="6474550" y="0"/>
              <a:ext cx="1035775" cy="598775"/>
            </a:xfrm>
            <a:custGeom>
              <a:rect b="b" l="l" r="r" t="t"/>
              <a:pathLst>
                <a:path extrusionOk="0" fill="none" h="23951" w="41431">
                  <a:moveTo>
                    <a:pt x="1" y="23950"/>
                  </a:moveTo>
                  <a:lnTo>
                    <a:pt x="35526" y="23950"/>
                  </a:lnTo>
                  <a:cubicBezTo>
                    <a:pt x="38829" y="23950"/>
                    <a:pt x="41431" y="21282"/>
                    <a:pt x="41431" y="18013"/>
                  </a:cubicBezTo>
                  <a:lnTo>
                    <a:pt x="41431" y="0"/>
                  </a:lnTo>
                </a:path>
              </a:pathLst>
            </a:custGeom>
            <a:noFill/>
            <a:ln cap="flat" cmpd="sng" w="3170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a:off x="7997325" y="0"/>
              <a:ext cx="1146675" cy="474525"/>
            </a:xfrm>
            <a:custGeom>
              <a:rect b="b" l="l" r="r" t="t"/>
              <a:pathLst>
                <a:path extrusionOk="0" fill="none" h="18981" w="45867">
                  <a:moveTo>
                    <a:pt x="0" y="0"/>
                  </a:moveTo>
                  <a:lnTo>
                    <a:pt x="0" y="14177"/>
                  </a:lnTo>
                  <a:cubicBezTo>
                    <a:pt x="0" y="16812"/>
                    <a:pt x="2135" y="18980"/>
                    <a:pt x="4804" y="18980"/>
                  </a:cubicBezTo>
                  <a:lnTo>
                    <a:pt x="45866" y="18980"/>
                  </a:lnTo>
                </a:path>
              </a:pathLst>
            </a:custGeom>
            <a:noFill/>
            <a:ln cap="flat" cmpd="sng" w="3170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a:off x="5345425" y="0"/>
              <a:ext cx="1657875" cy="334425"/>
            </a:xfrm>
            <a:custGeom>
              <a:rect b="b" l="l" r="r" t="t"/>
              <a:pathLst>
                <a:path extrusionOk="0" fill="none" h="13377" w="66315">
                  <a:moveTo>
                    <a:pt x="0" y="0"/>
                  </a:moveTo>
                  <a:lnTo>
                    <a:pt x="0" y="8673"/>
                  </a:lnTo>
                  <a:cubicBezTo>
                    <a:pt x="0" y="11275"/>
                    <a:pt x="2102" y="13376"/>
                    <a:pt x="4704" y="13376"/>
                  </a:cubicBezTo>
                  <a:lnTo>
                    <a:pt x="61578" y="13376"/>
                  </a:lnTo>
                  <a:cubicBezTo>
                    <a:pt x="64180" y="13376"/>
                    <a:pt x="66314" y="11308"/>
                    <a:pt x="66314" y="8673"/>
                  </a:cubicBezTo>
                  <a:lnTo>
                    <a:pt x="66314" y="0"/>
                  </a:lnTo>
                </a:path>
              </a:pathLst>
            </a:custGeom>
            <a:noFill/>
            <a:ln cap="flat" cmpd="sng" w="3170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5708100" y="0"/>
              <a:ext cx="1035775" cy="598775"/>
            </a:xfrm>
            <a:custGeom>
              <a:rect b="b" l="l" r="r" t="t"/>
              <a:pathLst>
                <a:path extrusionOk="0" fill="none" h="23951" w="41431">
                  <a:moveTo>
                    <a:pt x="1" y="23950"/>
                  </a:moveTo>
                  <a:lnTo>
                    <a:pt x="35526" y="23950"/>
                  </a:lnTo>
                  <a:cubicBezTo>
                    <a:pt x="38829" y="23950"/>
                    <a:pt x="41431" y="21282"/>
                    <a:pt x="41431" y="18013"/>
                  </a:cubicBezTo>
                  <a:lnTo>
                    <a:pt x="41431" y="0"/>
                  </a:lnTo>
                </a:path>
              </a:pathLst>
            </a:custGeom>
            <a:noFill/>
            <a:ln cap="flat" cmpd="sng" w="3170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259" name="Shape 25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2">
    <p:spTree>
      <p:nvGrpSpPr>
        <p:cNvPr id="260" name="Shape 260"/>
        <p:cNvGrpSpPr/>
        <p:nvPr/>
      </p:nvGrpSpPr>
      <p:grpSpPr>
        <a:xfrm>
          <a:off x="0" y="0"/>
          <a:ext cx="0" cy="0"/>
          <a:chOff x="0" y="0"/>
          <a:chExt cx="0" cy="0"/>
        </a:xfrm>
      </p:grpSpPr>
      <p:grpSp>
        <p:nvGrpSpPr>
          <p:cNvPr id="261" name="Google Shape;261;p13"/>
          <p:cNvGrpSpPr/>
          <p:nvPr/>
        </p:nvGrpSpPr>
        <p:grpSpPr>
          <a:xfrm>
            <a:off x="-3307650" y="-138200"/>
            <a:ext cx="3435950" cy="3330124"/>
            <a:chOff x="5836350" y="-138200"/>
            <a:chExt cx="3435950" cy="3330124"/>
          </a:xfrm>
        </p:grpSpPr>
        <p:sp>
          <p:nvSpPr>
            <p:cNvPr id="262" name="Google Shape;262;p13"/>
            <p:cNvSpPr/>
            <p:nvPr/>
          </p:nvSpPr>
          <p:spPr>
            <a:xfrm>
              <a:off x="8397776" y="1022330"/>
              <a:ext cx="874516" cy="325581"/>
            </a:xfrm>
            <a:custGeom>
              <a:rect b="b" l="l" r="r" t="t"/>
              <a:pathLst>
                <a:path extrusionOk="0" h="12109" w="32525">
                  <a:moveTo>
                    <a:pt x="1" y="0"/>
                  </a:moveTo>
                  <a:lnTo>
                    <a:pt x="1" y="12109"/>
                  </a:lnTo>
                  <a:lnTo>
                    <a:pt x="32524" y="12109"/>
                  </a:lnTo>
                  <a:lnTo>
                    <a:pt x="3252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3"/>
            <p:cNvSpPr/>
            <p:nvPr/>
          </p:nvSpPr>
          <p:spPr>
            <a:xfrm>
              <a:off x="8472224" y="1068951"/>
              <a:ext cx="800064" cy="29630"/>
            </a:xfrm>
            <a:custGeom>
              <a:rect b="b" l="l" r="r" t="t"/>
              <a:pathLst>
                <a:path extrusionOk="0" h="1102" w="29756">
                  <a:moveTo>
                    <a:pt x="1" y="1"/>
                  </a:moveTo>
                  <a:lnTo>
                    <a:pt x="401" y="1102"/>
                  </a:lnTo>
                  <a:lnTo>
                    <a:pt x="29755" y="1102"/>
                  </a:lnTo>
                  <a:lnTo>
                    <a:pt x="297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3"/>
            <p:cNvSpPr/>
            <p:nvPr/>
          </p:nvSpPr>
          <p:spPr>
            <a:xfrm>
              <a:off x="8472224" y="1136221"/>
              <a:ext cx="800064" cy="29630"/>
            </a:xfrm>
            <a:custGeom>
              <a:rect b="b" l="l" r="r" t="t"/>
              <a:pathLst>
                <a:path extrusionOk="0" h="1102" w="29756">
                  <a:moveTo>
                    <a:pt x="1" y="1"/>
                  </a:moveTo>
                  <a:lnTo>
                    <a:pt x="401" y="1101"/>
                  </a:lnTo>
                  <a:lnTo>
                    <a:pt x="29755" y="1101"/>
                  </a:lnTo>
                  <a:lnTo>
                    <a:pt x="297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3"/>
            <p:cNvSpPr/>
            <p:nvPr/>
          </p:nvSpPr>
          <p:spPr>
            <a:xfrm>
              <a:off x="8472224" y="1203491"/>
              <a:ext cx="800064" cy="29630"/>
            </a:xfrm>
            <a:custGeom>
              <a:rect b="b" l="l" r="r" t="t"/>
              <a:pathLst>
                <a:path extrusionOk="0" h="1102" w="29756">
                  <a:moveTo>
                    <a:pt x="1" y="0"/>
                  </a:moveTo>
                  <a:lnTo>
                    <a:pt x="401" y="1101"/>
                  </a:lnTo>
                  <a:lnTo>
                    <a:pt x="29755" y="1101"/>
                  </a:lnTo>
                  <a:lnTo>
                    <a:pt x="2975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3"/>
            <p:cNvSpPr/>
            <p:nvPr/>
          </p:nvSpPr>
          <p:spPr>
            <a:xfrm>
              <a:off x="8472224" y="1270762"/>
              <a:ext cx="800064" cy="29603"/>
            </a:xfrm>
            <a:custGeom>
              <a:rect b="b" l="l" r="r" t="t"/>
              <a:pathLst>
                <a:path extrusionOk="0" h="1101" w="29756">
                  <a:moveTo>
                    <a:pt x="1" y="0"/>
                  </a:moveTo>
                  <a:lnTo>
                    <a:pt x="401" y="1101"/>
                  </a:lnTo>
                  <a:lnTo>
                    <a:pt x="29755" y="1101"/>
                  </a:lnTo>
                  <a:lnTo>
                    <a:pt x="2975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3"/>
            <p:cNvSpPr/>
            <p:nvPr/>
          </p:nvSpPr>
          <p:spPr>
            <a:xfrm>
              <a:off x="5836350" y="-138200"/>
              <a:ext cx="1427000" cy="385674"/>
            </a:xfrm>
            <a:custGeom>
              <a:rect b="b" l="l" r="r" t="t"/>
              <a:pathLst>
                <a:path extrusionOk="0" fill="none" h="14344" w="53073">
                  <a:moveTo>
                    <a:pt x="1" y="0"/>
                  </a:moveTo>
                  <a:lnTo>
                    <a:pt x="1" y="8606"/>
                  </a:lnTo>
                  <a:cubicBezTo>
                    <a:pt x="1" y="11775"/>
                    <a:pt x="2569" y="14344"/>
                    <a:pt x="5738" y="14344"/>
                  </a:cubicBezTo>
                  <a:lnTo>
                    <a:pt x="47335" y="14344"/>
                  </a:lnTo>
                  <a:cubicBezTo>
                    <a:pt x="50504" y="14344"/>
                    <a:pt x="53072" y="11775"/>
                    <a:pt x="53072" y="8606"/>
                  </a:cubicBezTo>
                  <a:lnTo>
                    <a:pt x="53072" y="0"/>
                  </a:lnTo>
                </a:path>
              </a:pathLst>
            </a:custGeom>
            <a:noFill/>
            <a:ln cap="flat"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3"/>
            <p:cNvSpPr/>
            <p:nvPr/>
          </p:nvSpPr>
          <p:spPr>
            <a:xfrm>
              <a:off x="7274914" y="-9064"/>
              <a:ext cx="1376774" cy="1031458"/>
            </a:xfrm>
            <a:custGeom>
              <a:rect b="b" l="l" r="r" t="t"/>
              <a:pathLst>
                <a:path extrusionOk="0" fill="none" h="38362" w="51205">
                  <a:moveTo>
                    <a:pt x="1" y="0"/>
                  </a:moveTo>
                  <a:lnTo>
                    <a:pt x="42765" y="0"/>
                  </a:lnTo>
                  <a:cubicBezTo>
                    <a:pt x="47401" y="0"/>
                    <a:pt x="51204" y="3736"/>
                    <a:pt x="51204" y="8406"/>
                  </a:cubicBezTo>
                  <a:lnTo>
                    <a:pt x="51204" y="38361"/>
                  </a:lnTo>
                </a:path>
              </a:pathLst>
            </a:custGeom>
            <a:noFill/>
            <a:ln cap="flat"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3"/>
            <p:cNvSpPr/>
            <p:nvPr/>
          </p:nvSpPr>
          <p:spPr>
            <a:xfrm>
              <a:off x="7124242" y="-138200"/>
              <a:ext cx="462841" cy="687029"/>
            </a:xfrm>
            <a:custGeom>
              <a:rect b="b" l="l" r="r" t="t"/>
              <a:pathLst>
                <a:path extrusionOk="0" fill="none" h="25552" w="17214">
                  <a:moveTo>
                    <a:pt x="1" y="0"/>
                  </a:moveTo>
                  <a:lnTo>
                    <a:pt x="1" y="22383"/>
                  </a:lnTo>
                  <a:cubicBezTo>
                    <a:pt x="1" y="24151"/>
                    <a:pt x="1402" y="25552"/>
                    <a:pt x="3170" y="25552"/>
                  </a:cubicBezTo>
                  <a:lnTo>
                    <a:pt x="7706" y="25552"/>
                  </a:lnTo>
                  <a:cubicBezTo>
                    <a:pt x="9474" y="25552"/>
                    <a:pt x="10875" y="24151"/>
                    <a:pt x="10875" y="22383"/>
                  </a:cubicBezTo>
                  <a:lnTo>
                    <a:pt x="10875" y="10341"/>
                  </a:lnTo>
                  <a:cubicBezTo>
                    <a:pt x="10875" y="8606"/>
                    <a:pt x="12310" y="7172"/>
                    <a:pt x="14044" y="7172"/>
                  </a:cubicBezTo>
                  <a:lnTo>
                    <a:pt x="14044" y="7172"/>
                  </a:lnTo>
                  <a:cubicBezTo>
                    <a:pt x="15812" y="7172"/>
                    <a:pt x="17213" y="5771"/>
                    <a:pt x="17213" y="4003"/>
                  </a:cubicBezTo>
                  <a:lnTo>
                    <a:pt x="17213" y="0"/>
                  </a:lnTo>
                </a:path>
              </a:pathLst>
            </a:custGeom>
            <a:noFill/>
            <a:ln cap="flat" cmpd="sng" w="3170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3"/>
            <p:cNvSpPr/>
            <p:nvPr/>
          </p:nvSpPr>
          <p:spPr>
            <a:xfrm>
              <a:off x="8905420" y="1346985"/>
              <a:ext cx="366853" cy="1844940"/>
            </a:xfrm>
            <a:custGeom>
              <a:rect b="b" l="l" r="r" t="t"/>
              <a:pathLst>
                <a:path extrusionOk="0" h="68617" w="13644">
                  <a:moveTo>
                    <a:pt x="0" y="1"/>
                  </a:moveTo>
                  <a:lnTo>
                    <a:pt x="0" y="54940"/>
                  </a:lnTo>
                  <a:cubicBezTo>
                    <a:pt x="0" y="62479"/>
                    <a:pt x="6138" y="68616"/>
                    <a:pt x="13643" y="68616"/>
                  </a:cubicBezTo>
                  <a:lnTo>
                    <a:pt x="13643" y="64447"/>
                  </a:lnTo>
                  <a:cubicBezTo>
                    <a:pt x="8440" y="64447"/>
                    <a:pt x="4170" y="60177"/>
                    <a:pt x="4170" y="54973"/>
                  </a:cubicBezTo>
                  <a:lnTo>
                    <a:pt x="417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3"/>
            <p:cNvSpPr/>
            <p:nvPr/>
          </p:nvSpPr>
          <p:spPr>
            <a:xfrm>
              <a:off x="8905420" y="1346985"/>
              <a:ext cx="366853" cy="1843138"/>
            </a:xfrm>
            <a:custGeom>
              <a:rect b="b" l="l" r="r" t="t"/>
              <a:pathLst>
                <a:path extrusionOk="0" h="68550" w="13644">
                  <a:moveTo>
                    <a:pt x="0" y="1"/>
                  </a:moveTo>
                  <a:lnTo>
                    <a:pt x="0" y="54940"/>
                  </a:lnTo>
                  <a:cubicBezTo>
                    <a:pt x="0" y="62445"/>
                    <a:pt x="6138" y="68550"/>
                    <a:pt x="13643" y="68550"/>
                  </a:cubicBezTo>
                  <a:lnTo>
                    <a:pt x="13643" y="67215"/>
                  </a:lnTo>
                  <a:cubicBezTo>
                    <a:pt x="6772" y="66515"/>
                    <a:pt x="1435" y="60711"/>
                    <a:pt x="1435" y="53672"/>
                  </a:cubicBezTo>
                  <a:lnTo>
                    <a:pt x="143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3"/>
            <p:cNvSpPr/>
            <p:nvPr/>
          </p:nvSpPr>
          <p:spPr>
            <a:xfrm>
              <a:off x="8176258" y="-138200"/>
              <a:ext cx="1096042" cy="487927"/>
            </a:xfrm>
            <a:custGeom>
              <a:rect b="b" l="l" r="r" t="t"/>
              <a:pathLst>
                <a:path extrusionOk="0" fill="none" h="18147" w="40764">
                  <a:moveTo>
                    <a:pt x="1" y="0"/>
                  </a:moveTo>
                  <a:lnTo>
                    <a:pt x="1" y="10708"/>
                  </a:lnTo>
                  <a:cubicBezTo>
                    <a:pt x="1" y="14811"/>
                    <a:pt x="3336" y="18146"/>
                    <a:pt x="7406" y="18146"/>
                  </a:cubicBezTo>
                  <a:lnTo>
                    <a:pt x="40763" y="18146"/>
                  </a:lnTo>
                </a:path>
              </a:pathLst>
            </a:custGeom>
            <a:noFill/>
            <a:ln cap="flat" cmpd="sng" w="3170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3" name="Google Shape;273;p13"/>
          <p:cNvSpPr/>
          <p:nvPr/>
        </p:nvSpPr>
        <p:spPr>
          <a:xfrm>
            <a:off x="128300" y="0"/>
            <a:ext cx="138300" cy="45900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4" name="Google Shape;274;p13"/>
          <p:cNvGrpSpPr/>
          <p:nvPr/>
        </p:nvGrpSpPr>
        <p:grpSpPr>
          <a:xfrm>
            <a:off x="881826" y="0"/>
            <a:ext cx="7398640" cy="338750"/>
            <a:chOff x="938976" y="0"/>
            <a:chExt cx="7398640" cy="338750"/>
          </a:xfrm>
        </p:grpSpPr>
        <p:sp>
          <p:nvSpPr>
            <p:cNvPr id="275" name="Google Shape;275;p13"/>
            <p:cNvSpPr/>
            <p:nvPr/>
          </p:nvSpPr>
          <p:spPr>
            <a:xfrm>
              <a:off x="938976" y="206356"/>
              <a:ext cx="3443103" cy="131594"/>
            </a:xfrm>
            <a:custGeom>
              <a:rect b="b" l="l" r="r" t="t"/>
              <a:pathLst>
                <a:path extrusionOk="0" h="1702" w="44532">
                  <a:moveTo>
                    <a:pt x="0" y="1"/>
                  </a:moveTo>
                  <a:lnTo>
                    <a:pt x="0" y="1702"/>
                  </a:lnTo>
                  <a:lnTo>
                    <a:pt x="44532" y="1702"/>
                  </a:lnTo>
                  <a:lnTo>
                    <a:pt x="44532" y="1"/>
                  </a:lnTo>
                  <a:close/>
                </a:path>
              </a:pathLst>
            </a:custGeom>
            <a:solidFill>
              <a:schemeClr val="accent3"/>
            </a:solidFill>
            <a:ln>
              <a:noFill/>
            </a:ln>
            <a:effectLst>
              <a:reflection blurRad="0" dir="0" dist="0" endA="0" endPos="87000" fadeDir="5400012" kx="0" rotWithShape="0" algn="bl" stPos="0" sy="-100000" ky="0"/>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3"/>
            <p:cNvSpPr/>
            <p:nvPr/>
          </p:nvSpPr>
          <p:spPr>
            <a:xfrm>
              <a:off x="938976" y="0"/>
              <a:ext cx="3443103" cy="206438"/>
            </a:xfrm>
            <a:custGeom>
              <a:rect b="b" l="l" r="r" t="t"/>
              <a:pathLst>
                <a:path extrusionOk="0" h="2670" w="44532">
                  <a:moveTo>
                    <a:pt x="2068" y="1"/>
                  </a:moveTo>
                  <a:lnTo>
                    <a:pt x="0" y="2670"/>
                  </a:lnTo>
                  <a:lnTo>
                    <a:pt x="44532" y="2670"/>
                  </a:lnTo>
                  <a:lnTo>
                    <a:pt x="4243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3"/>
            <p:cNvSpPr/>
            <p:nvPr/>
          </p:nvSpPr>
          <p:spPr>
            <a:xfrm>
              <a:off x="4894514" y="207156"/>
              <a:ext cx="3443103" cy="131594"/>
            </a:xfrm>
            <a:custGeom>
              <a:rect b="b" l="l" r="r" t="t"/>
              <a:pathLst>
                <a:path extrusionOk="0" h="1702" w="44532">
                  <a:moveTo>
                    <a:pt x="0" y="1"/>
                  </a:moveTo>
                  <a:lnTo>
                    <a:pt x="0" y="1702"/>
                  </a:lnTo>
                  <a:lnTo>
                    <a:pt x="44532" y="1702"/>
                  </a:lnTo>
                  <a:lnTo>
                    <a:pt x="44532" y="1"/>
                  </a:lnTo>
                  <a:close/>
                </a:path>
              </a:pathLst>
            </a:custGeom>
            <a:solidFill>
              <a:schemeClr val="accent3"/>
            </a:solidFill>
            <a:ln>
              <a:noFill/>
            </a:ln>
            <a:effectLst>
              <a:reflection blurRad="0" dir="0" dist="0" endA="0" endPos="87000" fadeDir="5400012" kx="0" rotWithShape="0" algn="bl" stPos="0" sy="-100000" ky="0"/>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3"/>
            <p:cNvSpPr/>
            <p:nvPr/>
          </p:nvSpPr>
          <p:spPr>
            <a:xfrm>
              <a:off x="4894514" y="800"/>
              <a:ext cx="3443103" cy="206438"/>
            </a:xfrm>
            <a:custGeom>
              <a:rect b="b" l="l" r="r" t="t"/>
              <a:pathLst>
                <a:path extrusionOk="0" h="2670" w="44532">
                  <a:moveTo>
                    <a:pt x="2068" y="1"/>
                  </a:moveTo>
                  <a:lnTo>
                    <a:pt x="0" y="2670"/>
                  </a:lnTo>
                  <a:lnTo>
                    <a:pt x="44532" y="2670"/>
                  </a:lnTo>
                  <a:lnTo>
                    <a:pt x="4243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9" name="Google Shape;279;p13"/>
          <p:cNvGrpSpPr/>
          <p:nvPr/>
        </p:nvGrpSpPr>
        <p:grpSpPr>
          <a:xfrm>
            <a:off x="0" y="4415875"/>
            <a:ext cx="9144064" cy="723050"/>
            <a:chOff x="0" y="4415875"/>
            <a:chExt cx="9144064" cy="723050"/>
          </a:xfrm>
        </p:grpSpPr>
        <p:sp>
          <p:nvSpPr>
            <p:cNvPr id="280" name="Google Shape;280;p13"/>
            <p:cNvSpPr/>
            <p:nvPr/>
          </p:nvSpPr>
          <p:spPr>
            <a:xfrm>
              <a:off x="0" y="4415875"/>
              <a:ext cx="9144064" cy="723050"/>
            </a:xfrm>
            <a:custGeom>
              <a:rect b="b" l="l" r="r" t="t"/>
              <a:pathLst>
                <a:path extrusionOk="0" h="28922" w="208483">
                  <a:moveTo>
                    <a:pt x="0" y="1"/>
                  </a:moveTo>
                  <a:lnTo>
                    <a:pt x="0" y="28922"/>
                  </a:lnTo>
                  <a:lnTo>
                    <a:pt x="208482" y="28922"/>
                  </a:lnTo>
                  <a:lnTo>
                    <a:pt x="20848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3"/>
            <p:cNvSpPr/>
            <p:nvPr/>
          </p:nvSpPr>
          <p:spPr>
            <a:xfrm>
              <a:off x="544200"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3"/>
            <p:cNvSpPr/>
            <p:nvPr/>
          </p:nvSpPr>
          <p:spPr>
            <a:xfrm>
              <a:off x="2156448" y="4415875"/>
              <a:ext cx="44" cy="723050"/>
            </a:xfrm>
            <a:custGeom>
              <a:rect b="b" l="l" r="r" t="t"/>
              <a:pathLst>
                <a:path extrusionOk="0" fill="none" h="28922" w="1">
                  <a:moveTo>
                    <a:pt x="0" y="1"/>
                  </a:moveTo>
                  <a:lnTo>
                    <a:pt x="0"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3"/>
            <p:cNvSpPr/>
            <p:nvPr/>
          </p:nvSpPr>
          <p:spPr>
            <a:xfrm>
              <a:off x="3767205"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3"/>
            <p:cNvSpPr/>
            <p:nvPr/>
          </p:nvSpPr>
          <p:spPr>
            <a:xfrm>
              <a:off x="5376514"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3"/>
            <p:cNvSpPr/>
            <p:nvPr/>
          </p:nvSpPr>
          <p:spPr>
            <a:xfrm>
              <a:off x="6987271"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3"/>
            <p:cNvSpPr/>
            <p:nvPr/>
          </p:nvSpPr>
          <p:spPr>
            <a:xfrm>
              <a:off x="8599519" y="4415875"/>
              <a:ext cx="44" cy="723050"/>
            </a:xfrm>
            <a:custGeom>
              <a:rect b="b" l="l" r="r" t="t"/>
              <a:pathLst>
                <a:path extrusionOk="0" fill="none" h="28922" w="1">
                  <a:moveTo>
                    <a:pt x="0" y="1"/>
                  </a:moveTo>
                  <a:lnTo>
                    <a:pt x="0"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3"/>
            <p:cNvSpPr/>
            <p:nvPr/>
          </p:nvSpPr>
          <p:spPr>
            <a:xfrm>
              <a:off x="0" y="4656900"/>
              <a:ext cx="9144064" cy="25"/>
            </a:xfrm>
            <a:custGeom>
              <a:rect b="b" l="l" r="r" t="t"/>
              <a:pathLst>
                <a:path extrusionOk="0" fill="none" h="1" w="208483">
                  <a:moveTo>
                    <a:pt x="0" y="0"/>
                  </a:moveTo>
                  <a:lnTo>
                    <a:pt x="208482" y="0"/>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3"/>
            <p:cNvSpPr/>
            <p:nvPr/>
          </p:nvSpPr>
          <p:spPr>
            <a:xfrm>
              <a:off x="0" y="5003800"/>
              <a:ext cx="9144064" cy="25"/>
            </a:xfrm>
            <a:custGeom>
              <a:rect b="b" l="l" r="r" t="t"/>
              <a:pathLst>
                <a:path extrusionOk="0" fill="none" h="1" w="208483">
                  <a:moveTo>
                    <a:pt x="0" y="1"/>
                  </a:moveTo>
                  <a:lnTo>
                    <a:pt x="208482" y="1"/>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9" name="Google Shape;289;p13"/>
          <p:cNvSpPr txBox="1"/>
          <p:nvPr>
            <p:ph type="title"/>
          </p:nvPr>
        </p:nvSpPr>
        <p:spPr>
          <a:xfrm>
            <a:off x="1667174" y="1582500"/>
            <a:ext cx="2544900" cy="448200"/>
          </a:xfrm>
          <a:prstGeom prst="rect">
            <a:avLst/>
          </a:prstGeom>
          <a:ln>
            <a:noFill/>
          </a:ln>
        </p:spPr>
        <p:txBody>
          <a:bodyPr anchorCtr="0" anchor="ctr" bIns="91425" lIns="91425" spcFirstLastPara="1" rIns="91425" wrap="square" tIns="91425">
            <a:noAutofit/>
          </a:bodyPr>
          <a:lstStyle>
            <a:lvl1pPr lvl="0" rtl="0">
              <a:spcBef>
                <a:spcPts val="0"/>
              </a:spcBef>
              <a:spcAft>
                <a:spcPts val="0"/>
              </a:spcAft>
              <a:buSzPts val="2500"/>
              <a:buNone/>
              <a:defRPr b="1" sz="2200">
                <a:solidFill>
                  <a:schemeClr val="dk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90" name="Google Shape;290;p13"/>
          <p:cNvSpPr txBox="1"/>
          <p:nvPr>
            <p:ph idx="1" type="subTitle"/>
          </p:nvPr>
        </p:nvSpPr>
        <p:spPr>
          <a:xfrm>
            <a:off x="1667163" y="2062207"/>
            <a:ext cx="25449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latin typeface="Commissioner"/>
                <a:ea typeface="Commissioner"/>
                <a:cs typeface="Commissioner"/>
                <a:sym typeface="Commissioner"/>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91" name="Google Shape;291;p13"/>
          <p:cNvSpPr txBox="1"/>
          <p:nvPr>
            <p:ph hasCustomPrompt="1" idx="2" type="title"/>
          </p:nvPr>
        </p:nvSpPr>
        <p:spPr>
          <a:xfrm>
            <a:off x="947774" y="1582800"/>
            <a:ext cx="643200" cy="447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b="1" sz="2400">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92" name="Google Shape;292;p13"/>
          <p:cNvSpPr txBox="1"/>
          <p:nvPr>
            <p:ph idx="3" type="title"/>
          </p:nvPr>
        </p:nvSpPr>
        <p:spPr>
          <a:xfrm>
            <a:off x="5523025" y="1582500"/>
            <a:ext cx="2544900" cy="448200"/>
          </a:xfrm>
          <a:prstGeom prst="rect">
            <a:avLst/>
          </a:prstGeom>
          <a:ln>
            <a:noFill/>
          </a:ln>
        </p:spPr>
        <p:txBody>
          <a:bodyPr anchorCtr="0" anchor="ctr" bIns="91425" lIns="91425" spcFirstLastPara="1" rIns="91425" wrap="square" tIns="91425">
            <a:noAutofit/>
          </a:bodyPr>
          <a:lstStyle>
            <a:lvl1pPr lvl="0" rtl="0">
              <a:spcBef>
                <a:spcPts val="0"/>
              </a:spcBef>
              <a:spcAft>
                <a:spcPts val="0"/>
              </a:spcAft>
              <a:buSzPts val="2500"/>
              <a:buNone/>
              <a:defRPr b="1" sz="2200">
                <a:solidFill>
                  <a:schemeClr val="dk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93" name="Google Shape;293;p13"/>
          <p:cNvSpPr txBox="1"/>
          <p:nvPr>
            <p:ph idx="4" type="subTitle"/>
          </p:nvPr>
        </p:nvSpPr>
        <p:spPr>
          <a:xfrm>
            <a:off x="5523026" y="2062207"/>
            <a:ext cx="25449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latin typeface="Commissioner"/>
                <a:ea typeface="Commissioner"/>
                <a:cs typeface="Commissioner"/>
                <a:sym typeface="Commissioner"/>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94" name="Google Shape;294;p13"/>
          <p:cNvSpPr txBox="1"/>
          <p:nvPr>
            <p:ph hasCustomPrompt="1" idx="5" type="title"/>
          </p:nvPr>
        </p:nvSpPr>
        <p:spPr>
          <a:xfrm>
            <a:off x="4810473" y="1582800"/>
            <a:ext cx="643200" cy="447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b="1" sz="2400">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95" name="Google Shape;295;p13"/>
          <p:cNvSpPr txBox="1"/>
          <p:nvPr>
            <p:ph idx="6" type="title"/>
          </p:nvPr>
        </p:nvSpPr>
        <p:spPr>
          <a:xfrm>
            <a:off x="1667174" y="2887875"/>
            <a:ext cx="2544900" cy="448200"/>
          </a:xfrm>
          <a:prstGeom prst="rect">
            <a:avLst/>
          </a:prstGeom>
          <a:ln>
            <a:noFill/>
          </a:ln>
        </p:spPr>
        <p:txBody>
          <a:bodyPr anchorCtr="0" anchor="ctr" bIns="91425" lIns="91425" spcFirstLastPara="1" rIns="91425" wrap="square" tIns="91425">
            <a:noAutofit/>
          </a:bodyPr>
          <a:lstStyle>
            <a:lvl1pPr lvl="0" rtl="0">
              <a:spcBef>
                <a:spcPts val="0"/>
              </a:spcBef>
              <a:spcAft>
                <a:spcPts val="0"/>
              </a:spcAft>
              <a:buSzPts val="2500"/>
              <a:buNone/>
              <a:defRPr b="1" sz="2200">
                <a:solidFill>
                  <a:schemeClr val="dk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96" name="Google Shape;296;p13"/>
          <p:cNvSpPr txBox="1"/>
          <p:nvPr>
            <p:ph idx="7" type="subTitle"/>
          </p:nvPr>
        </p:nvSpPr>
        <p:spPr>
          <a:xfrm>
            <a:off x="1667163" y="3361244"/>
            <a:ext cx="25449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latin typeface="Commissioner"/>
                <a:ea typeface="Commissioner"/>
                <a:cs typeface="Commissioner"/>
                <a:sym typeface="Commissioner"/>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97" name="Google Shape;297;p13"/>
          <p:cNvSpPr txBox="1"/>
          <p:nvPr>
            <p:ph hasCustomPrompt="1" idx="8" type="title"/>
          </p:nvPr>
        </p:nvSpPr>
        <p:spPr>
          <a:xfrm>
            <a:off x="947774" y="2888175"/>
            <a:ext cx="643200" cy="447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b="1" sz="2400">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98" name="Google Shape;298;p13"/>
          <p:cNvSpPr txBox="1"/>
          <p:nvPr>
            <p:ph idx="9" type="title"/>
          </p:nvPr>
        </p:nvSpPr>
        <p:spPr>
          <a:xfrm>
            <a:off x="5523025" y="2887875"/>
            <a:ext cx="2544900" cy="448200"/>
          </a:xfrm>
          <a:prstGeom prst="rect">
            <a:avLst/>
          </a:prstGeom>
          <a:ln>
            <a:noFill/>
          </a:ln>
        </p:spPr>
        <p:txBody>
          <a:bodyPr anchorCtr="0" anchor="ctr" bIns="91425" lIns="91425" spcFirstLastPara="1" rIns="91425" wrap="square" tIns="91425">
            <a:noAutofit/>
          </a:bodyPr>
          <a:lstStyle>
            <a:lvl1pPr lvl="0" rtl="0">
              <a:spcBef>
                <a:spcPts val="0"/>
              </a:spcBef>
              <a:spcAft>
                <a:spcPts val="0"/>
              </a:spcAft>
              <a:buSzPts val="2500"/>
              <a:buNone/>
              <a:defRPr b="1" sz="2200">
                <a:solidFill>
                  <a:schemeClr val="dk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99" name="Google Shape;299;p13"/>
          <p:cNvSpPr txBox="1"/>
          <p:nvPr>
            <p:ph idx="13" type="subTitle"/>
          </p:nvPr>
        </p:nvSpPr>
        <p:spPr>
          <a:xfrm>
            <a:off x="5523026" y="3361244"/>
            <a:ext cx="25449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latin typeface="Commissioner"/>
                <a:ea typeface="Commissioner"/>
                <a:cs typeface="Commissioner"/>
                <a:sym typeface="Commissioner"/>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00" name="Google Shape;300;p13"/>
          <p:cNvSpPr txBox="1"/>
          <p:nvPr>
            <p:ph hasCustomPrompt="1" idx="14" type="title"/>
          </p:nvPr>
        </p:nvSpPr>
        <p:spPr>
          <a:xfrm>
            <a:off x="4810473" y="2888175"/>
            <a:ext cx="643200" cy="447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b="1" sz="2400">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01" name="Google Shape;301;p13"/>
          <p:cNvSpPr txBox="1"/>
          <p:nvPr>
            <p:ph idx="15" type="title"/>
          </p:nvPr>
        </p:nvSpPr>
        <p:spPr>
          <a:xfrm>
            <a:off x="720000" y="539500"/>
            <a:ext cx="7704000" cy="572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3000"/>
              <a:buNone/>
              <a:defRPr sz="3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2">
    <p:spTree>
      <p:nvGrpSpPr>
        <p:cNvPr id="302" name="Shape 302"/>
        <p:cNvGrpSpPr/>
        <p:nvPr/>
      </p:nvGrpSpPr>
      <p:grpSpPr>
        <a:xfrm>
          <a:off x="0" y="0"/>
          <a:ext cx="0" cy="0"/>
          <a:chOff x="0" y="0"/>
          <a:chExt cx="0" cy="0"/>
        </a:xfrm>
      </p:grpSpPr>
      <p:grpSp>
        <p:nvGrpSpPr>
          <p:cNvPr id="303" name="Google Shape;303;p14"/>
          <p:cNvGrpSpPr/>
          <p:nvPr/>
        </p:nvGrpSpPr>
        <p:grpSpPr>
          <a:xfrm>
            <a:off x="-3307650" y="-138200"/>
            <a:ext cx="3435950" cy="3330124"/>
            <a:chOff x="5836350" y="-138200"/>
            <a:chExt cx="3435950" cy="3330124"/>
          </a:xfrm>
        </p:grpSpPr>
        <p:sp>
          <p:nvSpPr>
            <p:cNvPr id="304" name="Google Shape;304;p14"/>
            <p:cNvSpPr/>
            <p:nvPr/>
          </p:nvSpPr>
          <p:spPr>
            <a:xfrm>
              <a:off x="8397776" y="1022330"/>
              <a:ext cx="874516" cy="325581"/>
            </a:xfrm>
            <a:custGeom>
              <a:rect b="b" l="l" r="r" t="t"/>
              <a:pathLst>
                <a:path extrusionOk="0" h="12109" w="32525">
                  <a:moveTo>
                    <a:pt x="1" y="0"/>
                  </a:moveTo>
                  <a:lnTo>
                    <a:pt x="1" y="12109"/>
                  </a:lnTo>
                  <a:lnTo>
                    <a:pt x="32524" y="12109"/>
                  </a:lnTo>
                  <a:lnTo>
                    <a:pt x="3252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4"/>
            <p:cNvSpPr/>
            <p:nvPr/>
          </p:nvSpPr>
          <p:spPr>
            <a:xfrm>
              <a:off x="8472224" y="1068951"/>
              <a:ext cx="800064" cy="29630"/>
            </a:xfrm>
            <a:custGeom>
              <a:rect b="b" l="l" r="r" t="t"/>
              <a:pathLst>
                <a:path extrusionOk="0" h="1102" w="29756">
                  <a:moveTo>
                    <a:pt x="1" y="1"/>
                  </a:moveTo>
                  <a:lnTo>
                    <a:pt x="401" y="1102"/>
                  </a:lnTo>
                  <a:lnTo>
                    <a:pt x="29755" y="1102"/>
                  </a:lnTo>
                  <a:lnTo>
                    <a:pt x="297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4"/>
            <p:cNvSpPr/>
            <p:nvPr/>
          </p:nvSpPr>
          <p:spPr>
            <a:xfrm>
              <a:off x="8472224" y="1136221"/>
              <a:ext cx="800064" cy="29630"/>
            </a:xfrm>
            <a:custGeom>
              <a:rect b="b" l="l" r="r" t="t"/>
              <a:pathLst>
                <a:path extrusionOk="0" h="1102" w="29756">
                  <a:moveTo>
                    <a:pt x="1" y="1"/>
                  </a:moveTo>
                  <a:lnTo>
                    <a:pt x="401" y="1101"/>
                  </a:lnTo>
                  <a:lnTo>
                    <a:pt x="29755" y="1101"/>
                  </a:lnTo>
                  <a:lnTo>
                    <a:pt x="297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4"/>
            <p:cNvSpPr/>
            <p:nvPr/>
          </p:nvSpPr>
          <p:spPr>
            <a:xfrm>
              <a:off x="8472224" y="1203491"/>
              <a:ext cx="800064" cy="29630"/>
            </a:xfrm>
            <a:custGeom>
              <a:rect b="b" l="l" r="r" t="t"/>
              <a:pathLst>
                <a:path extrusionOk="0" h="1102" w="29756">
                  <a:moveTo>
                    <a:pt x="1" y="0"/>
                  </a:moveTo>
                  <a:lnTo>
                    <a:pt x="401" y="1101"/>
                  </a:lnTo>
                  <a:lnTo>
                    <a:pt x="29755" y="1101"/>
                  </a:lnTo>
                  <a:lnTo>
                    <a:pt x="2975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4"/>
            <p:cNvSpPr/>
            <p:nvPr/>
          </p:nvSpPr>
          <p:spPr>
            <a:xfrm>
              <a:off x="8472224" y="1270762"/>
              <a:ext cx="800064" cy="29603"/>
            </a:xfrm>
            <a:custGeom>
              <a:rect b="b" l="l" r="r" t="t"/>
              <a:pathLst>
                <a:path extrusionOk="0" h="1101" w="29756">
                  <a:moveTo>
                    <a:pt x="1" y="0"/>
                  </a:moveTo>
                  <a:lnTo>
                    <a:pt x="401" y="1101"/>
                  </a:lnTo>
                  <a:lnTo>
                    <a:pt x="29755" y="1101"/>
                  </a:lnTo>
                  <a:lnTo>
                    <a:pt x="2975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4"/>
            <p:cNvSpPr/>
            <p:nvPr/>
          </p:nvSpPr>
          <p:spPr>
            <a:xfrm>
              <a:off x="5836350" y="-138200"/>
              <a:ext cx="1427000" cy="385674"/>
            </a:xfrm>
            <a:custGeom>
              <a:rect b="b" l="l" r="r" t="t"/>
              <a:pathLst>
                <a:path extrusionOk="0" fill="none" h="14344" w="53073">
                  <a:moveTo>
                    <a:pt x="1" y="0"/>
                  </a:moveTo>
                  <a:lnTo>
                    <a:pt x="1" y="8606"/>
                  </a:lnTo>
                  <a:cubicBezTo>
                    <a:pt x="1" y="11775"/>
                    <a:pt x="2569" y="14344"/>
                    <a:pt x="5738" y="14344"/>
                  </a:cubicBezTo>
                  <a:lnTo>
                    <a:pt x="47335" y="14344"/>
                  </a:lnTo>
                  <a:cubicBezTo>
                    <a:pt x="50504" y="14344"/>
                    <a:pt x="53072" y="11775"/>
                    <a:pt x="53072" y="8606"/>
                  </a:cubicBezTo>
                  <a:lnTo>
                    <a:pt x="53072" y="0"/>
                  </a:lnTo>
                </a:path>
              </a:pathLst>
            </a:custGeom>
            <a:noFill/>
            <a:ln cap="flat"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4"/>
            <p:cNvSpPr/>
            <p:nvPr/>
          </p:nvSpPr>
          <p:spPr>
            <a:xfrm>
              <a:off x="7274914" y="-9064"/>
              <a:ext cx="1376774" cy="1031458"/>
            </a:xfrm>
            <a:custGeom>
              <a:rect b="b" l="l" r="r" t="t"/>
              <a:pathLst>
                <a:path extrusionOk="0" fill="none" h="38362" w="51205">
                  <a:moveTo>
                    <a:pt x="1" y="0"/>
                  </a:moveTo>
                  <a:lnTo>
                    <a:pt x="42765" y="0"/>
                  </a:lnTo>
                  <a:cubicBezTo>
                    <a:pt x="47401" y="0"/>
                    <a:pt x="51204" y="3736"/>
                    <a:pt x="51204" y="8406"/>
                  </a:cubicBezTo>
                  <a:lnTo>
                    <a:pt x="51204" y="38361"/>
                  </a:lnTo>
                </a:path>
              </a:pathLst>
            </a:custGeom>
            <a:noFill/>
            <a:ln cap="flat"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4"/>
            <p:cNvSpPr/>
            <p:nvPr/>
          </p:nvSpPr>
          <p:spPr>
            <a:xfrm>
              <a:off x="7124242" y="-138200"/>
              <a:ext cx="462841" cy="687029"/>
            </a:xfrm>
            <a:custGeom>
              <a:rect b="b" l="l" r="r" t="t"/>
              <a:pathLst>
                <a:path extrusionOk="0" fill="none" h="25552" w="17214">
                  <a:moveTo>
                    <a:pt x="1" y="0"/>
                  </a:moveTo>
                  <a:lnTo>
                    <a:pt x="1" y="22383"/>
                  </a:lnTo>
                  <a:cubicBezTo>
                    <a:pt x="1" y="24151"/>
                    <a:pt x="1402" y="25552"/>
                    <a:pt x="3170" y="25552"/>
                  </a:cubicBezTo>
                  <a:lnTo>
                    <a:pt x="7706" y="25552"/>
                  </a:lnTo>
                  <a:cubicBezTo>
                    <a:pt x="9474" y="25552"/>
                    <a:pt x="10875" y="24151"/>
                    <a:pt x="10875" y="22383"/>
                  </a:cubicBezTo>
                  <a:lnTo>
                    <a:pt x="10875" y="10341"/>
                  </a:lnTo>
                  <a:cubicBezTo>
                    <a:pt x="10875" y="8606"/>
                    <a:pt x="12310" y="7172"/>
                    <a:pt x="14044" y="7172"/>
                  </a:cubicBezTo>
                  <a:lnTo>
                    <a:pt x="14044" y="7172"/>
                  </a:lnTo>
                  <a:cubicBezTo>
                    <a:pt x="15812" y="7172"/>
                    <a:pt x="17213" y="5771"/>
                    <a:pt x="17213" y="4003"/>
                  </a:cubicBezTo>
                  <a:lnTo>
                    <a:pt x="17213" y="0"/>
                  </a:lnTo>
                </a:path>
              </a:pathLst>
            </a:custGeom>
            <a:noFill/>
            <a:ln cap="flat" cmpd="sng" w="3170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4"/>
            <p:cNvSpPr/>
            <p:nvPr/>
          </p:nvSpPr>
          <p:spPr>
            <a:xfrm>
              <a:off x="8905420" y="1346985"/>
              <a:ext cx="366853" cy="1844940"/>
            </a:xfrm>
            <a:custGeom>
              <a:rect b="b" l="l" r="r" t="t"/>
              <a:pathLst>
                <a:path extrusionOk="0" h="68617" w="13644">
                  <a:moveTo>
                    <a:pt x="0" y="1"/>
                  </a:moveTo>
                  <a:lnTo>
                    <a:pt x="0" y="54940"/>
                  </a:lnTo>
                  <a:cubicBezTo>
                    <a:pt x="0" y="62479"/>
                    <a:pt x="6138" y="68616"/>
                    <a:pt x="13643" y="68616"/>
                  </a:cubicBezTo>
                  <a:lnTo>
                    <a:pt x="13643" y="64447"/>
                  </a:lnTo>
                  <a:cubicBezTo>
                    <a:pt x="8440" y="64447"/>
                    <a:pt x="4170" y="60177"/>
                    <a:pt x="4170" y="54973"/>
                  </a:cubicBezTo>
                  <a:lnTo>
                    <a:pt x="417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4"/>
            <p:cNvSpPr/>
            <p:nvPr/>
          </p:nvSpPr>
          <p:spPr>
            <a:xfrm>
              <a:off x="8905420" y="1346985"/>
              <a:ext cx="366853" cy="1843138"/>
            </a:xfrm>
            <a:custGeom>
              <a:rect b="b" l="l" r="r" t="t"/>
              <a:pathLst>
                <a:path extrusionOk="0" h="68550" w="13644">
                  <a:moveTo>
                    <a:pt x="0" y="1"/>
                  </a:moveTo>
                  <a:lnTo>
                    <a:pt x="0" y="54940"/>
                  </a:lnTo>
                  <a:cubicBezTo>
                    <a:pt x="0" y="62445"/>
                    <a:pt x="6138" y="68550"/>
                    <a:pt x="13643" y="68550"/>
                  </a:cubicBezTo>
                  <a:lnTo>
                    <a:pt x="13643" y="67215"/>
                  </a:lnTo>
                  <a:cubicBezTo>
                    <a:pt x="6772" y="66515"/>
                    <a:pt x="1435" y="60711"/>
                    <a:pt x="1435" y="53672"/>
                  </a:cubicBezTo>
                  <a:lnTo>
                    <a:pt x="143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4"/>
            <p:cNvSpPr/>
            <p:nvPr/>
          </p:nvSpPr>
          <p:spPr>
            <a:xfrm>
              <a:off x="8176258" y="-138200"/>
              <a:ext cx="1096042" cy="487927"/>
            </a:xfrm>
            <a:custGeom>
              <a:rect b="b" l="l" r="r" t="t"/>
              <a:pathLst>
                <a:path extrusionOk="0" fill="none" h="18147" w="40764">
                  <a:moveTo>
                    <a:pt x="1" y="0"/>
                  </a:moveTo>
                  <a:lnTo>
                    <a:pt x="1" y="10708"/>
                  </a:lnTo>
                  <a:cubicBezTo>
                    <a:pt x="1" y="14811"/>
                    <a:pt x="3336" y="18146"/>
                    <a:pt x="7406" y="18146"/>
                  </a:cubicBezTo>
                  <a:lnTo>
                    <a:pt x="40763" y="18146"/>
                  </a:lnTo>
                </a:path>
              </a:pathLst>
            </a:custGeom>
            <a:noFill/>
            <a:ln cap="flat" cmpd="sng" w="3170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5" name="Google Shape;315;p14"/>
          <p:cNvSpPr/>
          <p:nvPr/>
        </p:nvSpPr>
        <p:spPr>
          <a:xfrm>
            <a:off x="128300" y="0"/>
            <a:ext cx="138300" cy="45900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6" name="Google Shape;316;p14"/>
          <p:cNvGrpSpPr/>
          <p:nvPr/>
        </p:nvGrpSpPr>
        <p:grpSpPr>
          <a:xfrm flipH="1">
            <a:off x="9022650" y="-137050"/>
            <a:ext cx="3435950" cy="3330124"/>
            <a:chOff x="5836350" y="-138200"/>
            <a:chExt cx="3435950" cy="3330124"/>
          </a:xfrm>
        </p:grpSpPr>
        <p:sp>
          <p:nvSpPr>
            <p:cNvPr id="317" name="Google Shape;317;p14"/>
            <p:cNvSpPr/>
            <p:nvPr/>
          </p:nvSpPr>
          <p:spPr>
            <a:xfrm>
              <a:off x="8397776" y="1022330"/>
              <a:ext cx="874516" cy="325581"/>
            </a:xfrm>
            <a:custGeom>
              <a:rect b="b" l="l" r="r" t="t"/>
              <a:pathLst>
                <a:path extrusionOk="0" h="12109" w="32525">
                  <a:moveTo>
                    <a:pt x="1" y="0"/>
                  </a:moveTo>
                  <a:lnTo>
                    <a:pt x="1" y="12109"/>
                  </a:lnTo>
                  <a:lnTo>
                    <a:pt x="32524" y="12109"/>
                  </a:lnTo>
                  <a:lnTo>
                    <a:pt x="3252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4"/>
            <p:cNvSpPr/>
            <p:nvPr/>
          </p:nvSpPr>
          <p:spPr>
            <a:xfrm>
              <a:off x="8472224" y="1068951"/>
              <a:ext cx="800064" cy="29630"/>
            </a:xfrm>
            <a:custGeom>
              <a:rect b="b" l="l" r="r" t="t"/>
              <a:pathLst>
                <a:path extrusionOk="0" h="1102" w="29756">
                  <a:moveTo>
                    <a:pt x="1" y="1"/>
                  </a:moveTo>
                  <a:lnTo>
                    <a:pt x="401" y="1102"/>
                  </a:lnTo>
                  <a:lnTo>
                    <a:pt x="29755" y="1102"/>
                  </a:lnTo>
                  <a:lnTo>
                    <a:pt x="297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4"/>
            <p:cNvSpPr/>
            <p:nvPr/>
          </p:nvSpPr>
          <p:spPr>
            <a:xfrm>
              <a:off x="8472224" y="1136221"/>
              <a:ext cx="800064" cy="29630"/>
            </a:xfrm>
            <a:custGeom>
              <a:rect b="b" l="l" r="r" t="t"/>
              <a:pathLst>
                <a:path extrusionOk="0" h="1102" w="29756">
                  <a:moveTo>
                    <a:pt x="1" y="1"/>
                  </a:moveTo>
                  <a:lnTo>
                    <a:pt x="401" y="1101"/>
                  </a:lnTo>
                  <a:lnTo>
                    <a:pt x="29755" y="1101"/>
                  </a:lnTo>
                  <a:lnTo>
                    <a:pt x="297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4"/>
            <p:cNvSpPr/>
            <p:nvPr/>
          </p:nvSpPr>
          <p:spPr>
            <a:xfrm>
              <a:off x="8472224" y="1203491"/>
              <a:ext cx="800064" cy="29630"/>
            </a:xfrm>
            <a:custGeom>
              <a:rect b="b" l="l" r="r" t="t"/>
              <a:pathLst>
                <a:path extrusionOk="0" h="1102" w="29756">
                  <a:moveTo>
                    <a:pt x="1" y="0"/>
                  </a:moveTo>
                  <a:lnTo>
                    <a:pt x="401" y="1101"/>
                  </a:lnTo>
                  <a:lnTo>
                    <a:pt x="29755" y="1101"/>
                  </a:lnTo>
                  <a:lnTo>
                    <a:pt x="2975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4"/>
            <p:cNvSpPr/>
            <p:nvPr/>
          </p:nvSpPr>
          <p:spPr>
            <a:xfrm>
              <a:off x="8472224" y="1270762"/>
              <a:ext cx="800064" cy="29603"/>
            </a:xfrm>
            <a:custGeom>
              <a:rect b="b" l="l" r="r" t="t"/>
              <a:pathLst>
                <a:path extrusionOk="0" h="1101" w="29756">
                  <a:moveTo>
                    <a:pt x="1" y="0"/>
                  </a:moveTo>
                  <a:lnTo>
                    <a:pt x="401" y="1101"/>
                  </a:lnTo>
                  <a:lnTo>
                    <a:pt x="29755" y="1101"/>
                  </a:lnTo>
                  <a:lnTo>
                    <a:pt x="2975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4"/>
            <p:cNvSpPr/>
            <p:nvPr/>
          </p:nvSpPr>
          <p:spPr>
            <a:xfrm>
              <a:off x="5836350" y="-138200"/>
              <a:ext cx="1427000" cy="385674"/>
            </a:xfrm>
            <a:custGeom>
              <a:rect b="b" l="l" r="r" t="t"/>
              <a:pathLst>
                <a:path extrusionOk="0" fill="none" h="14344" w="53073">
                  <a:moveTo>
                    <a:pt x="1" y="0"/>
                  </a:moveTo>
                  <a:lnTo>
                    <a:pt x="1" y="8606"/>
                  </a:lnTo>
                  <a:cubicBezTo>
                    <a:pt x="1" y="11775"/>
                    <a:pt x="2569" y="14344"/>
                    <a:pt x="5738" y="14344"/>
                  </a:cubicBezTo>
                  <a:lnTo>
                    <a:pt x="47335" y="14344"/>
                  </a:lnTo>
                  <a:cubicBezTo>
                    <a:pt x="50504" y="14344"/>
                    <a:pt x="53072" y="11775"/>
                    <a:pt x="53072" y="8606"/>
                  </a:cubicBezTo>
                  <a:lnTo>
                    <a:pt x="53072" y="0"/>
                  </a:lnTo>
                </a:path>
              </a:pathLst>
            </a:custGeom>
            <a:noFill/>
            <a:ln cap="flat"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4"/>
            <p:cNvSpPr/>
            <p:nvPr/>
          </p:nvSpPr>
          <p:spPr>
            <a:xfrm>
              <a:off x="7274914" y="-9064"/>
              <a:ext cx="1376774" cy="1031458"/>
            </a:xfrm>
            <a:custGeom>
              <a:rect b="b" l="l" r="r" t="t"/>
              <a:pathLst>
                <a:path extrusionOk="0" fill="none" h="38362" w="51205">
                  <a:moveTo>
                    <a:pt x="1" y="0"/>
                  </a:moveTo>
                  <a:lnTo>
                    <a:pt x="42765" y="0"/>
                  </a:lnTo>
                  <a:cubicBezTo>
                    <a:pt x="47401" y="0"/>
                    <a:pt x="51204" y="3736"/>
                    <a:pt x="51204" y="8406"/>
                  </a:cubicBezTo>
                  <a:lnTo>
                    <a:pt x="51204" y="38361"/>
                  </a:lnTo>
                </a:path>
              </a:pathLst>
            </a:custGeom>
            <a:noFill/>
            <a:ln cap="flat"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4"/>
            <p:cNvSpPr/>
            <p:nvPr/>
          </p:nvSpPr>
          <p:spPr>
            <a:xfrm>
              <a:off x="7124242" y="-138200"/>
              <a:ext cx="462841" cy="687029"/>
            </a:xfrm>
            <a:custGeom>
              <a:rect b="b" l="l" r="r" t="t"/>
              <a:pathLst>
                <a:path extrusionOk="0" fill="none" h="25552" w="17214">
                  <a:moveTo>
                    <a:pt x="1" y="0"/>
                  </a:moveTo>
                  <a:lnTo>
                    <a:pt x="1" y="22383"/>
                  </a:lnTo>
                  <a:cubicBezTo>
                    <a:pt x="1" y="24151"/>
                    <a:pt x="1402" y="25552"/>
                    <a:pt x="3170" y="25552"/>
                  </a:cubicBezTo>
                  <a:lnTo>
                    <a:pt x="7706" y="25552"/>
                  </a:lnTo>
                  <a:cubicBezTo>
                    <a:pt x="9474" y="25552"/>
                    <a:pt x="10875" y="24151"/>
                    <a:pt x="10875" y="22383"/>
                  </a:cubicBezTo>
                  <a:lnTo>
                    <a:pt x="10875" y="10341"/>
                  </a:lnTo>
                  <a:cubicBezTo>
                    <a:pt x="10875" y="8606"/>
                    <a:pt x="12310" y="7172"/>
                    <a:pt x="14044" y="7172"/>
                  </a:cubicBezTo>
                  <a:lnTo>
                    <a:pt x="14044" y="7172"/>
                  </a:lnTo>
                  <a:cubicBezTo>
                    <a:pt x="15812" y="7172"/>
                    <a:pt x="17213" y="5771"/>
                    <a:pt x="17213" y="4003"/>
                  </a:cubicBezTo>
                  <a:lnTo>
                    <a:pt x="17213" y="0"/>
                  </a:lnTo>
                </a:path>
              </a:pathLst>
            </a:custGeom>
            <a:noFill/>
            <a:ln cap="flat" cmpd="sng" w="3170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4"/>
            <p:cNvSpPr/>
            <p:nvPr/>
          </p:nvSpPr>
          <p:spPr>
            <a:xfrm>
              <a:off x="8905420" y="1346985"/>
              <a:ext cx="366853" cy="1844940"/>
            </a:xfrm>
            <a:custGeom>
              <a:rect b="b" l="l" r="r" t="t"/>
              <a:pathLst>
                <a:path extrusionOk="0" h="68617" w="13644">
                  <a:moveTo>
                    <a:pt x="0" y="1"/>
                  </a:moveTo>
                  <a:lnTo>
                    <a:pt x="0" y="54940"/>
                  </a:lnTo>
                  <a:cubicBezTo>
                    <a:pt x="0" y="62479"/>
                    <a:pt x="6138" y="68616"/>
                    <a:pt x="13643" y="68616"/>
                  </a:cubicBezTo>
                  <a:lnTo>
                    <a:pt x="13643" y="64447"/>
                  </a:lnTo>
                  <a:cubicBezTo>
                    <a:pt x="8440" y="64447"/>
                    <a:pt x="4170" y="60177"/>
                    <a:pt x="4170" y="54973"/>
                  </a:cubicBezTo>
                  <a:lnTo>
                    <a:pt x="417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4"/>
            <p:cNvSpPr/>
            <p:nvPr/>
          </p:nvSpPr>
          <p:spPr>
            <a:xfrm>
              <a:off x="8905420" y="1346985"/>
              <a:ext cx="366853" cy="1843138"/>
            </a:xfrm>
            <a:custGeom>
              <a:rect b="b" l="l" r="r" t="t"/>
              <a:pathLst>
                <a:path extrusionOk="0" h="68550" w="13644">
                  <a:moveTo>
                    <a:pt x="0" y="1"/>
                  </a:moveTo>
                  <a:lnTo>
                    <a:pt x="0" y="54940"/>
                  </a:lnTo>
                  <a:cubicBezTo>
                    <a:pt x="0" y="62445"/>
                    <a:pt x="6138" y="68550"/>
                    <a:pt x="13643" y="68550"/>
                  </a:cubicBezTo>
                  <a:lnTo>
                    <a:pt x="13643" y="67215"/>
                  </a:lnTo>
                  <a:cubicBezTo>
                    <a:pt x="6772" y="66515"/>
                    <a:pt x="1435" y="60711"/>
                    <a:pt x="1435" y="53672"/>
                  </a:cubicBezTo>
                  <a:lnTo>
                    <a:pt x="143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4"/>
            <p:cNvSpPr/>
            <p:nvPr/>
          </p:nvSpPr>
          <p:spPr>
            <a:xfrm>
              <a:off x="8176258" y="-138200"/>
              <a:ext cx="1096042" cy="487927"/>
            </a:xfrm>
            <a:custGeom>
              <a:rect b="b" l="l" r="r" t="t"/>
              <a:pathLst>
                <a:path extrusionOk="0" fill="none" h="18147" w="40764">
                  <a:moveTo>
                    <a:pt x="1" y="0"/>
                  </a:moveTo>
                  <a:lnTo>
                    <a:pt x="1" y="10708"/>
                  </a:lnTo>
                  <a:cubicBezTo>
                    <a:pt x="1" y="14811"/>
                    <a:pt x="3336" y="18146"/>
                    <a:pt x="7406" y="18146"/>
                  </a:cubicBezTo>
                  <a:lnTo>
                    <a:pt x="40763" y="18146"/>
                  </a:lnTo>
                </a:path>
              </a:pathLst>
            </a:custGeom>
            <a:noFill/>
            <a:ln cap="flat" cmpd="sng" w="3170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8" name="Google Shape;328;p14"/>
          <p:cNvSpPr/>
          <p:nvPr/>
        </p:nvSpPr>
        <p:spPr>
          <a:xfrm flipH="1">
            <a:off x="8884350" y="1150"/>
            <a:ext cx="138300" cy="45900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9" name="Google Shape;329;p14"/>
          <p:cNvGrpSpPr/>
          <p:nvPr/>
        </p:nvGrpSpPr>
        <p:grpSpPr>
          <a:xfrm>
            <a:off x="0" y="4415875"/>
            <a:ext cx="9144064" cy="723050"/>
            <a:chOff x="0" y="4415875"/>
            <a:chExt cx="9144064" cy="723050"/>
          </a:xfrm>
        </p:grpSpPr>
        <p:sp>
          <p:nvSpPr>
            <p:cNvPr id="330" name="Google Shape;330;p14"/>
            <p:cNvSpPr/>
            <p:nvPr/>
          </p:nvSpPr>
          <p:spPr>
            <a:xfrm>
              <a:off x="0" y="4415875"/>
              <a:ext cx="9144064" cy="723050"/>
            </a:xfrm>
            <a:custGeom>
              <a:rect b="b" l="l" r="r" t="t"/>
              <a:pathLst>
                <a:path extrusionOk="0" h="28922" w="208483">
                  <a:moveTo>
                    <a:pt x="0" y="1"/>
                  </a:moveTo>
                  <a:lnTo>
                    <a:pt x="0" y="28922"/>
                  </a:lnTo>
                  <a:lnTo>
                    <a:pt x="208482" y="28922"/>
                  </a:lnTo>
                  <a:lnTo>
                    <a:pt x="20848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4"/>
            <p:cNvSpPr/>
            <p:nvPr/>
          </p:nvSpPr>
          <p:spPr>
            <a:xfrm>
              <a:off x="544200"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4"/>
            <p:cNvSpPr/>
            <p:nvPr/>
          </p:nvSpPr>
          <p:spPr>
            <a:xfrm>
              <a:off x="2156448" y="4415875"/>
              <a:ext cx="44" cy="723050"/>
            </a:xfrm>
            <a:custGeom>
              <a:rect b="b" l="l" r="r" t="t"/>
              <a:pathLst>
                <a:path extrusionOk="0" fill="none" h="28922" w="1">
                  <a:moveTo>
                    <a:pt x="0" y="1"/>
                  </a:moveTo>
                  <a:lnTo>
                    <a:pt x="0"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4"/>
            <p:cNvSpPr/>
            <p:nvPr/>
          </p:nvSpPr>
          <p:spPr>
            <a:xfrm>
              <a:off x="3767205"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4"/>
            <p:cNvSpPr/>
            <p:nvPr/>
          </p:nvSpPr>
          <p:spPr>
            <a:xfrm>
              <a:off x="5376514"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4"/>
            <p:cNvSpPr/>
            <p:nvPr/>
          </p:nvSpPr>
          <p:spPr>
            <a:xfrm>
              <a:off x="6987271"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4"/>
            <p:cNvSpPr/>
            <p:nvPr/>
          </p:nvSpPr>
          <p:spPr>
            <a:xfrm>
              <a:off x="8599519" y="4415875"/>
              <a:ext cx="44" cy="723050"/>
            </a:xfrm>
            <a:custGeom>
              <a:rect b="b" l="l" r="r" t="t"/>
              <a:pathLst>
                <a:path extrusionOk="0" fill="none" h="28922" w="1">
                  <a:moveTo>
                    <a:pt x="0" y="1"/>
                  </a:moveTo>
                  <a:lnTo>
                    <a:pt x="0"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4"/>
            <p:cNvSpPr/>
            <p:nvPr/>
          </p:nvSpPr>
          <p:spPr>
            <a:xfrm>
              <a:off x="0" y="4656900"/>
              <a:ext cx="9144064" cy="25"/>
            </a:xfrm>
            <a:custGeom>
              <a:rect b="b" l="l" r="r" t="t"/>
              <a:pathLst>
                <a:path extrusionOk="0" fill="none" h="1" w="208483">
                  <a:moveTo>
                    <a:pt x="0" y="0"/>
                  </a:moveTo>
                  <a:lnTo>
                    <a:pt x="208482" y="0"/>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4"/>
            <p:cNvSpPr/>
            <p:nvPr/>
          </p:nvSpPr>
          <p:spPr>
            <a:xfrm>
              <a:off x="0" y="5003800"/>
              <a:ext cx="9144064" cy="25"/>
            </a:xfrm>
            <a:custGeom>
              <a:rect b="b" l="l" r="r" t="t"/>
              <a:pathLst>
                <a:path extrusionOk="0" fill="none" h="1" w="208483">
                  <a:moveTo>
                    <a:pt x="0" y="1"/>
                  </a:moveTo>
                  <a:lnTo>
                    <a:pt x="208482" y="1"/>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9" name="Google Shape;339;p14"/>
          <p:cNvSpPr txBox="1"/>
          <p:nvPr>
            <p:ph type="title"/>
          </p:nvPr>
        </p:nvSpPr>
        <p:spPr>
          <a:xfrm>
            <a:off x="720000" y="539500"/>
            <a:ext cx="7704000" cy="572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3000"/>
              <a:buNone/>
              <a:defRPr sz="3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3">
    <p:spTree>
      <p:nvGrpSpPr>
        <p:cNvPr id="340" name="Shape 340"/>
        <p:cNvGrpSpPr/>
        <p:nvPr/>
      </p:nvGrpSpPr>
      <p:grpSpPr>
        <a:xfrm>
          <a:off x="0" y="0"/>
          <a:ext cx="0" cy="0"/>
          <a:chOff x="0" y="0"/>
          <a:chExt cx="0" cy="0"/>
        </a:xfrm>
      </p:grpSpPr>
      <p:grpSp>
        <p:nvGrpSpPr>
          <p:cNvPr id="341" name="Google Shape;341;p15"/>
          <p:cNvGrpSpPr/>
          <p:nvPr/>
        </p:nvGrpSpPr>
        <p:grpSpPr>
          <a:xfrm>
            <a:off x="5836350" y="-138200"/>
            <a:ext cx="3435950" cy="3330124"/>
            <a:chOff x="5836350" y="-138200"/>
            <a:chExt cx="3435950" cy="3330124"/>
          </a:xfrm>
        </p:grpSpPr>
        <p:sp>
          <p:nvSpPr>
            <p:cNvPr id="342" name="Google Shape;342;p15"/>
            <p:cNvSpPr/>
            <p:nvPr/>
          </p:nvSpPr>
          <p:spPr>
            <a:xfrm>
              <a:off x="8397776" y="1022330"/>
              <a:ext cx="874516" cy="325581"/>
            </a:xfrm>
            <a:custGeom>
              <a:rect b="b" l="l" r="r" t="t"/>
              <a:pathLst>
                <a:path extrusionOk="0" h="12109" w="32525">
                  <a:moveTo>
                    <a:pt x="1" y="0"/>
                  </a:moveTo>
                  <a:lnTo>
                    <a:pt x="1" y="12109"/>
                  </a:lnTo>
                  <a:lnTo>
                    <a:pt x="32524" y="12109"/>
                  </a:lnTo>
                  <a:lnTo>
                    <a:pt x="3252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5"/>
            <p:cNvSpPr/>
            <p:nvPr/>
          </p:nvSpPr>
          <p:spPr>
            <a:xfrm>
              <a:off x="8472224" y="1068951"/>
              <a:ext cx="800064" cy="29630"/>
            </a:xfrm>
            <a:custGeom>
              <a:rect b="b" l="l" r="r" t="t"/>
              <a:pathLst>
                <a:path extrusionOk="0" h="1102" w="29756">
                  <a:moveTo>
                    <a:pt x="1" y="1"/>
                  </a:moveTo>
                  <a:lnTo>
                    <a:pt x="401" y="1102"/>
                  </a:lnTo>
                  <a:lnTo>
                    <a:pt x="29755" y="1102"/>
                  </a:lnTo>
                  <a:lnTo>
                    <a:pt x="297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5"/>
            <p:cNvSpPr/>
            <p:nvPr/>
          </p:nvSpPr>
          <p:spPr>
            <a:xfrm>
              <a:off x="8472224" y="1136221"/>
              <a:ext cx="800064" cy="29630"/>
            </a:xfrm>
            <a:custGeom>
              <a:rect b="b" l="l" r="r" t="t"/>
              <a:pathLst>
                <a:path extrusionOk="0" h="1102" w="29756">
                  <a:moveTo>
                    <a:pt x="1" y="1"/>
                  </a:moveTo>
                  <a:lnTo>
                    <a:pt x="401" y="1101"/>
                  </a:lnTo>
                  <a:lnTo>
                    <a:pt x="29755" y="1101"/>
                  </a:lnTo>
                  <a:lnTo>
                    <a:pt x="297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5"/>
            <p:cNvSpPr/>
            <p:nvPr/>
          </p:nvSpPr>
          <p:spPr>
            <a:xfrm>
              <a:off x="8472224" y="1203491"/>
              <a:ext cx="800064" cy="29630"/>
            </a:xfrm>
            <a:custGeom>
              <a:rect b="b" l="l" r="r" t="t"/>
              <a:pathLst>
                <a:path extrusionOk="0" h="1102" w="29756">
                  <a:moveTo>
                    <a:pt x="1" y="0"/>
                  </a:moveTo>
                  <a:lnTo>
                    <a:pt x="401" y="1101"/>
                  </a:lnTo>
                  <a:lnTo>
                    <a:pt x="29755" y="1101"/>
                  </a:lnTo>
                  <a:lnTo>
                    <a:pt x="2975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5"/>
            <p:cNvSpPr/>
            <p:nvPr/>
          </p:nvSpPr>
          <p:spPr>
            <a:xfrm>
              <a:off x="8472224" y="1270762"/>
              <a:ext cx="800064" cy="29603"/>
            </a:xfrm>
            <a:custGeom>
              <a:rect b="b" l="l" r="r" t="t"/>
              <a:pathLst>
                <a:path extrusionOk="0" h="1101" w="29756">
                  <a:moveTo>
                    <a:pt x="1" y="0"/>
                  </a:moveTo>
                  <a:lnTo>
                    <a:pt x="401" y="1101"/>
                  </a:lnTo>
                  <a:lnTo>
                    <a:pt x="29755" y="1101"/>
                  </a:lnTo>
                  <a:lnTo>
                    <a:pt x="2975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5"/>
            <p:cNvSpPr/>
            <p:nvPr/>
          </p:nvSpPr>
          <p:spPr>
            <a:xfrm>
              <a:off x="5836350" y="-138200"/>
              <a:ext cx="1427000" cy="385674"/>
            </a:xfrm>
            <a:custGeom>
              <a:rect b="b" l="l" r="r" t="t"/>
              <a:pathLst>
                <a:path extrusionOk="0" fill="none" h="14344" w="53073">
                  <a:moveTo>
                    <a:pt x="1" y="0"/>
                  </a:moveTo>
                  <a:lnTo>
                    <a:pt x="1" y="8606"/>
                  </a:lnTo>
                  <a:cubicBezTo>
                    <a:pt x="1" y="11775"/>
                    <a:pt x="2569" y="14344"/>
                    <a:pt x="5738" y="14344"/>
                  </a:cubicBezTo>
                  <a:lnTo>
                    <a:pt x="47335" y="14344"/>
                  </a:lnTo>
                  <a:cubicBezTo>
                    <a:pt x="50504" y="14344"/>
                    <a:pt x="53072" y="11775"/>
                    <a:pt x="53072" y="8606"/>
                  </a:cubicBezTo>
                  <a:lnTo>
                    <a:pt x="53072" y="0"/>
                  </a:lnTo>
                </a:path>
              </a:pathLst>
            </a:custGeom>
            <a:noFill/>
            <a:ln cap="flat"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5"/>
            <p:cNvSpPr/>
            <p:nvPr/>
          </p:nvSpPr>
          <p:spPr>
            <a:xfrm>
              <a:off x="7274914" y="-9064"/>
              <a:ext cx="1376774" cy="1031458"/>
            </a:xfrm>
            <a:custGeom>
              <a:rect b="b" l="l" r="r" t="t"/>
              <a:pathLst>
                <a:path extrusionOk="0" fill="none" h="38362" w="51205">
                  <a:moveTo>
                    <a:pt x="1" y="0"/>
                  </a:moveTo>
                  <a:lnTo>
                    <a:pt x="42765" y="0"/>
                  </a:lnTo>
                  <a:cubicBezTo>
                    <a:pt x="47401" y="0"/>
                    <a:pt x="51204" y="3736"/>
                    <a:pt x="51204" y="8406"/>
                  </a:cubicBezTo>
                  <a:lnTo>
                    <a:pt x="51204" y="38361"/>
                  </a:lnTo>
                </a:path>
              </a:pathLst>
            </a:custGeom>
            <a:noFill/>
            <a:ln cap="flat"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5"/>
            <p:cNvSpPr/>
            <p:nvPr/>
          </p:nvSpPr>
          <p:spPr>
            <a:xfrm>
              <a:off x="7124242" y="-138200"/>
              <a:ext cx="462841" cy="687029"/>
            </a:xfrm>
            <a:custGeom>
              <a:rect b="b" l="l" r="r" t="t"/>
              <a:pathLst>
                <a:path extrusionOk="0" fill="none" h="25552" w="17214">
                  <a:moveTo>
                    <a:pt x="1" y="0"/>
                  </a:moveTo>
                  <a:lnTo>
                    <a:pt x="1" y="22383"/>
                  </a:lnTo>
                  <a:cubicBezTo>
                    <a:pt x="1" y="24151"/>
                    <a:pt x="1402" y="25552"/>
                    <a:pt x="3170" y="25552"/>
                  </a:cubicBezTo>
                  <a:lnTo>
                    <a:pt x="7706" y="25552"/>
                  </a:lnTo>
                  <a:cubicBezTo>
                    <a:pt x="9474" y="25552"/>
                    <a:pt x="10875" y="24151"/>
                    <a:pt x="10875" y="22383"/>
                  </a:cubicBezTo>
                  <a:lnTo>
                    <a:pt x="10875" y="10341"/>
                  </a:lnTo>
                  <a:cubicBezTo>
                    <a:pt x="10875" y="8606"/>
                    <a:pt x="12310" y="7172"/>
                    <a:pt x="14044" y="7172"/>
                  </a:cubicBezTo>
                  <a:lnTo>
                    <a:pt x="14044" y="7172"/>
                  </a:lnTo>
                  <a:cubicBezTo>
                    <a:pt x="15812" y="7172"/>
                    <a:pt x="17213" y="5771"/>
                    <a:pt x="17213" y="4003"/>
                  </a:cubicBezTo>
                  <a:lnTo>
                    <a:pt x="17213" y="0"/>
                  </a:lnTo>
                </a:path>
              </a:pathLst>
            </a:custGeom>
            <a:noFill/>
            <a:ln cap="flat" cmpd="sng" w="3170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5"/>
            <p:cNvSpPr/>
            <p:nvPr/>
          </p:nvSpPr>
          <p:spPr>
            <a:xfrm>
              <a:off x="8905420" y="1346985"/>
              <a:ext cx="366853" cy="1844940"/>
            </a:xfrm>
            <a:custGeom>
              <a:rect b="b" l="l" r="r" t="t"/>
              <a:pathLst>
                <a:path extrusionOk="0" h="68617" w="13644">
                  <a:moveTo>
                    <a:pt x="0" y="1"/>
                  </a:moveTo>
                  <a:lnTo>
                    <a:pt x="0" y="54940"/>
                  </a:lnTo>
                  <a:cubicBezTo>
                    <a:pt x="0" y="62479"/>
                    <a:pt x="6138" y="68616"/>
                    <a:pt x="13643" y="68616"/>
                  </a:cubicBezTo>
                  <a:lnTo>
                    <a:pt x="13643" y="64447"/>
                  </a:lnTo>
                  <a:cubicBezTo>
                    <a:pt x="8440" y="64447"/>
                    <a:pt x="4170" y="60177"/>
                    <a:pt x="4170" y="54973"/>
                  </a:cubicBezTo>
                  <a:lnTo>
                    <a:pt x="417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5"/>
            <p:cNvSpPr/>
            <p:nvPr/>
          </p:nvSpPr>
          <p:spPr>
            <a:xfrm>
              <a:off x="8905420" y="1346985"/>
              <a:ext cx="366853" cy="1843138"/>
            </a:xfrm>
            <a:custGeom>
              <a:rect b="b" l="l" r="r" t="t"/>
              <a:pathLst>
                <a:path extrusionOk="0" h="68550" w="13644">
                  <a:moveTo>
                    <a:pt x="0" y="1"/>
                  </a:moveTo>
                  <a:lnTo>
                    <a:pt x="0" y="54940"/>
                  </a:lnTo>
                  <a:cubicBezTo>
                    <a:pt x="0" y="62445"/>
                    <a:pt x="6138" y="68550"/>
                    <a:pt x="13643" y="68550"/>
                  </a:cubicBezTo>
                  <a:lnTo>
                    <a:pt x="13643" y="67215"/>
                  </a:lnTo>
                  <a:cubicBezTo>
                    <a:pt x="6772" y="66515"/>
                    <a:pt x="1435" y="60711"/>
                    <a:pt x="1435" y="53672"/>
                  </a:cubicBezTo>
                  <a:lnTo>
                    <a:pt x="143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5"/>
            <p:cNvSpPr/>
            <p:nvPr/>
          </p:nvSpPr>
          <p:spPr>
            <a:xfrm>
              <a:off x="8176258" y="-138200"/>
              <a:ext cx="1096042" cy="487927"/>
            </a:xfrm>
            <a:custGeom>
              <a:rect b="b" l="l" r="r" t="t"/>
              <a:pathLst>
                <a:path extrusionOk="0" fill="none" h="18147" w="40764">
                  <a:moveTo>
                    <a:pt x="1" y="0"/>
                  </a:moveTo>
                  <a:lnTo>
                    <a:pt x="1" y="10708"/>
                  </a:lnTo>
                  <a:cubicBezTo>
                    <a:pt x="1" y="14811"/>
                    <a:pt x="3336" y="18146"/>
                    <a:pt x="7406" y="18146"/>
                  </a:cubicBezTo>
                  <a:lnTo>
                    <a:pt x="40763" y="18146"/>
                  </a:lnTo>
                </a:path>
              </a:pathLst>
            </a:custGeom>
            <a:noFill/>
            <a:ln cap="flat" cmpd="sng" w="3170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3" name="Google Shape;353;p15"/>
          <p:cNvGrpSpPr/>
          <p:nvPr/>
        </p:nvGrpSpPr>
        <p:grpSpPr>
          <a:xfrm>
            <a:off x="713276" y="0"/>
            <a:ext cx="3443103" cy="337950"/>
            <a:chOff x="938976" y="0"/>
            <a:chExt cx="3443103" cy="337950"/>
          </a:xfrm>
        </p:grpSpPr>
        <p:sp>
          <p:nvSpPr>
            <p:cNvPr id="354" name="Google Shape;354;p15"/>
            <p:cNvSpPr/>
            <p:nvPr/>
          </p:nvSpPr>
          <p:spPr>
            <a:xfrm>
              <a:off x="938976" y="206356"/>
              <a:ext cx="3443103" cy="131594"/>
            </a:xfrm>
            <a:custGeom>
              <a:rect b="b" l="l" r="r" t="t"/>
              <a:pathLst>
                <a:path extrusionOk="0" h="1702" w="44532">
                  <a:moveTo>
                    <a:pt x="0" y="1"/>
                  </a:moveTo>
                  <a:lnTo>
                    <a:pt x="0" y="1702"/>
                  </a:lnTo>
                  <a:lnTo>
                    <a:pt x="44532" y="1702"/>
                  </a:lnTo>
                  <a:lnTo>
                    <a:pt x="44532" y="1"/>
                  </a:lnTo>
                  <a:close/>
                </a:path>
              </a:pathLst>
            </a:custGeom>
            <a:solidFill>
              <a:schemeClr val="accent3"/>
            </a:solidFill>
            <a:ln>
              <a:noFill/>
            </a:ln>
            <a:effectLst>
              <a:reflection blurRad="0" dir="0" dist="0" endA="0" endPos="87000" fadeDir="5400012" kx="0" rotWithShape="0" algn="bl" stPos="0" sy="-100000" ky="0"/>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5"/>
            <p:cNvSpPr/>
            <p:nvPr/>
          </p:nvSpPr>
          <p:spPr>
            <a:xfrm>
              <a:off x="938976" y="0"/>
              <a:ext cx="3443103" cy="206438"/>
            </a:xfrm>
            <a:custGeom>
              <a:rect b="b" l="l" r="r" t="t"/>
              <a:pathLst>
                <a:path extrusionOk="0" h="2670" w="44532">
                  <a:moveTo>
                    <a:pt x="2068" y="1"/>
                  </a:moveTo>
                  <a:lnTo>
                    <a:pt x="0" y="2670"/>
                  </a:lnTo>
                  <a:lnTo>
                    <a:pt x="44532" y="2670"/>
                  </a:lnTo>
                  <a:lnTo>
                    <a:pt x="4243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6" name="Google Shape;356;p15"/>
          <p:cNvGrpSpPr/>
          <p:nvPr/>
        </p:nvGrpSpPr>
        <p:grpSpPr>
          <a:xfrm>
            <a:off x="0" y="4415875"/>
            <a:ext cx="9144064" cy="723050"/>
            <a:chOff x="0" y="4415875"/>
            <a:chExt cx="9144064" cy="723050"/>
          </a:xfrm>
        </p:grpSpPr>
        <p:sp>
          <p:nvSpPr>
            <p:cNvPr id="357" name="Google Shape;357;p15"/>
            <p:cNvSpPr/>
            <p:nvPr/>
          </p:nvSpPr>
          <p:spPr>
            <a:xfrm>
              <a:off x="0" y="4415875"/>
              <a:ext cx="9144064" cy="723050"/>
            </a:xfrm>
            <a:custGeom>
              <a:rect b="b" l="l" r="r" t="t"/>
              <a:pathLst>
                <a:path extrusionOk="0" h="28922" w="208483">
                  <a:moveTo>
                    <a:pt x="0" y="1"/>
                  </a:moveTo>
                  <a:lnTo>
                    <a:pt x="0" y="28922"/>
                  </a:lnTo>
                  <a:lnTo>
                    <a:pt x="208482" y="28922"/>
                  </a:lnTo>
                  <a:lnTo>
                    <a:pt x="20848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5"/>
            <p:cNvSpPr/>
            <p:nvPr/>
          </p:nvSpPr>
          <p:spPr>
            <a:xfrm>
              <a:off x="544200"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5"/>
            <p:cNvSpPr/>
            <p:nvPr/>
          </p:nvSpPr>
          <p:spPr>
            <a:xfrm>
              <a:off x="2156448" y="4415875"/>
              <a:ext cx="44" cy="723050"/>
            </a:xfrm>
            <a:custGeom>
              <a:rect b="b" l="l" r="r" t="t"/>
              <a:pathLst>
                <a:path extrusionOk="0" fill="none" h="28922" w="1">
                  <a:moveTo>
                    <a:pt x="0" y="1"/>
                  </a:moveTo>
                  <a:lnTo>
                    <a:pt x="0"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5"/>
            <p:cNvSpPr/>
            <p:nvPr/>
          </p:nvSpPr>
          <p:spPr>
            <a:xfrm>
              <a:off x="3767205"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5"/>
            <p:cNvSpPr/>
            <p:nvPr/>
          </p:nvSpPr>
          <p:spPr>
            <a:xfrm>
              <a:off x="5376514"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5"/>
            <p:cNvSpPr/>
            <p:nvPr/>
          </p:nvSpPr>
          <p:spPr>
            <a:xfrm>
              <a:off x="6987271"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5"/>
            <p:cNvSpPr/>
            <p:nvPr/>
          </p:nvSpPr>
          <p:spPr>
            <a:xfrm>
              <a:off x="8599519" y="4415875"/>
              <a:ext cx="44" cy="723050"/>
            </a:xfrm>
            <a:custGeom>
              <a:rect b="b" l="l" r="r" t="t"/>
              <a:pathLst>
                <a:path extrusionOk="0" fill="none" h="28922" w="1">
                  <a:moveTo>
                    <a:pt x="0" y="1"/>
                  </a:moveTo>
                  <a:lnTo>
                    <a:pt x="0"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5"/>
            <p:cNvSpPr/>
            <p:nvPr/>
          </p:nvSpPr>
          <p:spPr>
            <a:xfrm>
              <a:off x="0" y="4656900"/>
              <a:ext cx="9144064" cy="25"/>
            </a:xfrm>
            <a:custGeom>
              <a:rect b="b" l="l" r="r" t="t"/>
              <a:pathLst>
                <a:path extrusionOk="0" fill="none" h="1" w="208483">
                  <a:moveTo>
                    <a:pt x="0" y="0"/>
                  </a:moveTo>
                  <a:lnTo>
                    <a:pt x="208482" y="0"/>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5"/>
            <p:cNvSpPr/>
            <p:nvPr/>
          </p:nvSpPr>
          <p:spPr>
            <a:xfrm>
              <a:off x="0" y="5003800"/>
              <a:ext cx="9144064" cy="25"/>
            </a:xfrm>
            <a:custGeom>
              <a:rect b="b" l="l" r="r" t="t"/>
              <a:pathLst>
                <a:path extrusionOk="0" fill="none" h="1" w="208483">
                  <a:moveTo>
                    <a:pt x="0" y="1"/>
                  </a:moveTo>
                  <a:lnTo>
                    <a:pt x="208482" y="1"/>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6" name="Google Shape;366;p15"/>
          <p:cNvSpPr txBox="1"/>
          <p:nvPr>
            <p:ph type="title"/>
          </p:nvPr>
        </p:nvSpPr>
        <p:spPr>
          <a:xfrm>
            <a:off x="799825" y="2462613"/>
            <a:ext cx="2952900" cy="437400"/>
          </a:xfrm>
          <a:prstGeom prst="rect">
            <a:avLst/>
          </a:prstGeom>
          <a:noFill/>
        </p:spPr>
        <p:txBody>
          <a:bodyPr anchorCtr="0" anchor="ctr" bIns="91425" lIns="91425" spcFirstLastPara="1" rIns="91425" wrap="square" tIns="91425">
            <a:noAutofit/>
          </a:bodyPr>
          <a:lstStyle>
            <a:lvl1pPr lvl="0" rtl="0">
              <a:spcBef>
                <a:spcPts val="0"/>
              </a:spcBef>
              <a:spcAft>
                <a:spcPts val="0"/>
              </a:spcAft>
              <a:buNone/>
              <a:defRPr b="1" sz="1400"/>
            </a:lvl1pPr>
            <a:lvl2pPr lvl="1" rtl="0">
              <a:spcBef>
                <a:spcPts val="0"/>
              </a:spcBef>
              <a:spcAft>
                <a:spcPts val="0"/>
              </a:spcAft>
              <a:buNone/>
              <a:defRPr b="1" sz="1400"/>
            </a:lvl2pPr>
            <a:lvl3pPr lvl="2" rtl="0">
              <a:spcBef>
                <a:spcPts val="0"/>
              </a:spcBef>
              <a:spcAft>
                <a:spcPts val="0"/>
              </a:spcAft>
              <a:buNone/>
              <a:defRPr b="1" sz="1400"/>
            </a:lvl3pPr>
            <a:lvl4pPr lvl="3" rtl="0">
              <a:spcBef>
                <a:spcPts val="0"/>
              </a:spcBef>
              <a:spcAft>
                <a:spcPts val="0"/>
              </a:spcAft>
              <a:buNone/>
              <a:defRPr b="1" sz="1400"/>
            </a:lvl4pPr>
            <a:lvl5pPr lvl="4" rtl="0">
              <a:spcBef>
                <a:spcPts val="0"/>
              </a:spcBef>
              <a:spcAft>
                <a:spcPts val="0"/>
              </a:spcAft>
              <a:buNone/>
              <a:defRPr b="1" sz="1400"/>
            </a:lvl5pPr>
            <a:lvl6pPr lvl="5" rtl="0">
              <a:spcBef>
                <a:spcPts val="0"/>
              </a:spcBef>
              <a:spcAft>
                <a:spcPts val="0"/>
              </a:spcAft>
              <a:buNone/>
              <a:defRPr b="1" sz="1400"/>
            </a:lvl6pPr>
            <a:lvl7pPr lvl="6" rtl="0">
              <a:spcBef>
                <a:spcPts val="0"/>
              </a:spcBef>
              <a:spcAft>
                <a:spcPts val="0"/>
              </a:spcAft>
              <a:buNone/>
              <a:defRPr b="1" sz="1400"/>
            </a:lvl7pPr>
            <a:lvl8pPr lvl="7" rtl="0">
              <a:spcBef>
                <a:spcPts val="0"/>
              </a:spcBef>
              <a:spcAft>
                <a:spcPts val="0"/>
              </a:spcAft>
              <a:buNone/>
              <a:defRPr b="1" sz="1400"/>
            </a:lvl8pPr>
            <a:lvl9pPr lvl="8" rtl="0">
              <a:spcBef>
                <a:spcPts val="0"/>
              </a:spcBef>
              <a:spcAft>
                <a:spcPts val="0"/>
              </a:spcAft>
              <a:buNone/>
              <a:defRPr b="1" sz="1400"/>
            </a:lvl9pPr>
          </a:lstStyle>
          <a:p/>
        </p:txBody>
      </p:sp>
      <p:sp>
        <p:nvSpPr>
          <p:cNvPr id="367" name="Google Shape;367;p15"/>
          <p:cNvSpPr txBox="1"/>
          <p:nvPr>
            <p:ph idx="1" type="subTitle"/>
          </p:nvPr>
        </p:nvSpPr>
        <p:spPr>
          <a:xfrm>
            <a:off x="799825" y="1181825"/>
            <a:ext cx="5429400" cy="1280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800"/>
              <a:buNone/>
              <a:defRPr sz="2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
  <p:cSld name="CUSTOM_1">
    <p:spTree>
      <p:nvGrpSpPr>
        <p:cNvPr id="368" name="Shape 368"/>
        <p:cNvGrpSpPr/>
        <p:nvPr/>
      </p:nvGrpSpPr>
      <p:grpSpPr>
        <a:xfrm>
          <a:off x="0" y="0"/>
          <a:ext cx="0" cy="0"/>
          <a:chOff x="0" y="0"/>
          <a:chExt cx="0" cy="0"/>
        </a:xfrm>
      </p:grpSpPr>
      <p:grpSp>
        <p:nvGrpSpPr>
          <p:cNvPr id="369" name="Google Shape;369;p16"/>
          <p:cNvGrpSpPr/>
          <p:nvPr/>
        </p:nvGrpSpPr>
        <p:grpSpPr>
          <a:xfrm>
            <a:off x="0" y="4415875"/>
            <a:ext cx="9144064" cy="723050"/>
            <a:chOff x="0" y="4415875"/>
            <a:chExt cx="9144064" cy="723050"/>
          </a:xfrm>
        </p:grpSpPr>
        <p:sp>
          <p:nvSpPr>
            <p:cNvPr id="370" name="Google Shape;370;p16"/>
            <p:cNvSpPr/>
            <p:nvPr/>
          </p:nvSpPr>
          <p:spPr>
            <a:xfrm>
              <a:off x="0" y="4415875"/>
              <a:ext cx="9144064" cy="723050"/>
            </a:xfrm>
            <a:custGeom>
              <a:rect b="b" l="l" r="r" t="t"/>
              <a:pathLst>
                <a:path extrusionOk="0" h="28922" w="208483">
                  <a:moveTo>
                    <a:pt x="0" y="1"/>
                  </a:moveTo>
                  <a:lnTo>
                    <a:pt x="0" y="28922"/>
                  </a:lnTo>
                  <a:lnTo>
                    <a:pt x="208482" y="28922"/>
                  </a:lnTo>
                  <a:lnTo>
                    <a:pt x="20848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16"/>
            <p:cNvSpPr/>
            <p:nvPr/>
          </p:nvSpPr>
          <p:spPr>
            <a:xfrm>
              <a:off x="544200"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6"/>
            <p:cNvSpPr/>
            <p:nvPr/>
          </p:nvSpPr>
          <p:spPr>
            <a:xfrm>
              <a:off x="2156448" y="4415875"/>
              <a:ext cx="44" cy="723050"/>
            </a:xfrm>
            <a:custGeom>
              <a:rect b="b" l="l" r="r" t="t"/>
              <a:pathLst>
                <a:path extrusionOk="0" fill="none" h="28922" w="1">
                  <a:moveTo>
                    <a:pt x="0" y="1"/>
                  </a:moveTo>
                  <a:lnTo>
                    <a:pt x="0"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6"/>
            <p:cNvSpPr/>
            <p:nvPr/>
          </p:nvSpPr>
          <p:spPr>
            <a:xfrm>
              <a:off x="3767205"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6"/>
            <p:cNvSpPr/>
            <p:nvPr/>
          </p:nvSpPr>
          <p:spPr>
            <a:xfrm>
              <a:off x="5376514"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6"/>
            <p:cNvSpPr/>
            <p:nvPr/>
          </p:nvSpPr>
          <p:spPr>
            <a:xfrm>
              <a:off x="6987271"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6"/>
            <p:cNvSpPr/>
            <p:nvPr/>
          </p:nvSpPr>
          <p:spPr>
            <a:xfrm>
              <a:off x="8599519" y="4415875"/>
              <a:ext cx="44" cy="723050"/>
            </a:xfrm>
            <a:custGeom>
              <a:rect b="b" l="l" r="r" t="t"/>
              <a:pathLst>
                <a:path extrusionOk="0" fill="none" h="28922" w="1">
                  <a:moveTo>
                    <a:pt x="0" y="1"/>
                  </a:moveTo>
                  <a:lnTo>
                    <a:pt x="0"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6"/>
            <p:cNvSpPr/>
            <p:nvPr/>
          </p:nvSpPr>
          <p:spPr>
            <a:xfrm>
              <a:off x="0" y="4656900"/>
              <a:ext cx="9144064" cy="25"/>
            </a:xfrm>
            <a:custGeom>
              <a:rect b="b" l="l" r="r" t="t"/>
              <a:pathLst>
                <a:path extrusionOk="0" fill="none" h="1" w="208483">
                  <a:moveTo>
                    <a:pt x="0" y="0"/>
                  </a:moveTo>
                  <a:lnTo>
                    <a:pt x="208482" y="0"/>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6"/>
            <p:cNvSpPr/>
            <p:nvPr/>
          </p:nvSpPr>
          <p:spPr>
            <a:xfrm>
              <a:off x="0" y="5003800"/>
              <a:ext cx="9144064" cy="25"/>
            </a:xfrm>
            <a:custGeom>
              <a:rect b="b" l="l" r="r" t="t"/>
              <a:pathLst>
                <a:path extrusionOk="0" fill="none" h="1" w="208483">
                  <a:moveTo>
                    <a:pt x="0" y="1"/>
                  </a:moveTo>
                  <a:lnTo>
                    <a:pt x="208482" y="1"/>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9" name="Google Shape;379;p16"/>
          <p:cNvSpPr txBox="1"/>
          <p:nvPr>
            <p:ph idx="1" type="subTitle"/>
          </p:nvPr>
        </p:nvSpPr>
        <p:spPr>
          <a:xfrm>
            <a:off x="5071163" y="2343150"/>
            <a:ext cx="2758200" cy="9870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1400"/>
              <a:buNone/>
              <a:defRPr/>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380" name="Google Shape;380;p16"/>
          <p:cNvSpPr txBox="1"/>
          <p:nvPr>
            <p:ph type="title"/>
          </p:nvPr>
        </p:nvSpPr>
        <p:spPr>
          <a:xfrm>
            <a:off x="720000" y="539500"/>
            <a:ext cx="7704000" cy="572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3000"/>
              <a:buNone/>
              <a:defRPr sz="3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grpSp>
        <p:nvGrpSpPr>
          <p:cNvPr id="381" name="Google Shape;381;p16"/>
          <p:cNvGrpSpPr/>
          <p:nvPr/>
        </p:nvGrpSpPr>
        <p:grpSpPr>
          <a:xfrm>
            <a:off x="5826825" y="-131937"/>
            <a:ext cx="3435950" cy="687029"/>
            <a:chOff x="5836350" y="-138200"/>
            <a:chExt cx="3435950" cy="687029"/>
          </a:xfrm>
        </p:grpSpPr>
        <p:sp>
          <p:nvSpPr>
            <p:cNvPr id="382" name="Google Shape;382;p16"/>
            <p:cNvSpPr/>
            <p:nvPr/>
          </p:nvSpPr>
          <p:spPr>
            <a:xfrm>
              <a:off x="5836350" y="-138200"/>
              <a:ext cx="1427000" cy="385674"/>
            </a:xfrm>
            <a:custGeom>
              <a:rect b="b" l="l" r="r" t="t"/>
              <a:pathLst>
                <a:path extrusionOk="0" fill="none" h="14344" w="53073">
                  <a:moveTo>
                    <a:pt x="1" y="0"/>
                  </a:moveTo>
                  <a:lnTo>
                    <a:pt x="1" y="8606"/>
                  </a:lnTo>
                  <a:cubicBezTo>
                    <a:pt x="1" y="11775"/>
                    <a:pt x="2569" y="14344"/>
                    <a:pt x="5738" y="14344"/>
                  </a:cubicBezTo>
                  <a:lnTo>
                    <a:pt x="47335" y="14344"/>
                  </a:lnTo>
                  <a:cubicBezTo>
                    <a:pt x="50504" y="14344"/>
                    <a:pt x="53072" y="11775"/>
                    <a:pt x="53072" y="8606"/>
                  </a:cubicBezTo>
                  <a:lnTo>
                    <a:pt x="53072" y="0"/>
                  </a:lnTo>
                </a:path>
              </a:pathLst>
            </a:custGeom>
            <a:noFill/>
            <a:ln cap="flat"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6"/>
            <p:cNvSpPr/>
            <p:nvPr/>
          </p:nvSpPr>
          <p:spPr>
            <a:xfrm>
              <a:off x="7124242" y="-138200"/>
              <a:ext cx="462841" cy="687029"/>
            </a:xfrm>
            <a:custGeom>
              <a:rect b="b" l="l" r="r" t="t"/>
              <a:pathLst>
                <a:path extrusionOk="0" fill="none" h="25552" w="17214">
                  <a:moveTo>
                    <a:pt x="1" y="0"/>
                  </a:moveTo>
                  <a:lnTo>
                    <a:pt x="1" y="22383"/>
                  </a:lnTo>
                  <a:cubicBezTo>
                    <a:pt x="1" y="24151"/>
                    <a:pt x="1402" y="25552"/>
                    <a:pt x="3170" y="25552"/>
                  </a:cubicBezTo>
                  <a:lnTo>
                    <a:pt x="7706" y="25552"/>
                  </a:lnTo>
                  <a:cubicBezTo>
                    <a:pt x="9474" y="25552"/>
                    <a:pt x="10875" y="24151"/>
                    <a:pt x="10875" y="22383"/>
                  </a:cubicBezTo>
                  <a:lnTo>
                    <a:pt x="10875" y="10341"/>
                  </a:lnTo>
                  <a:cubicBezTo>
                    <a:pt x="10875" y="8606"/>
                    <a:pt x="12310" y="7172"/>
                    <a:pt x="14044" y="7172"/>
                  </a:cubicBezTo>
                  <a:lnTo>
                    <a:pt x="14044" y="7172"/>
                  </a:lnTo>
                  <a:cubicBezTo>
                    <a:pt x="15812" y="7172"/>
                    <a:pt x="17213" y="5771"/>
                    <a:pt x="17213" y="4003"/>
                  </a:cubicBezTo>
                  <a:lnTo>
                    <a:pt x="17213" y="0"/>
                  </a:lnTo>
                </a:path>
              </a:pathLst>
            </a:custGeom>
            <a:noFill/>
            <a:ln cap="flat" cmpd="sng" w="3170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16"/>
            <p:cNvSpPr/>
            <p:nvPr/>
          </p:nvSpPr>
          <p:spPr>
            <a:xfrm>
              <a:off x="8176258" y="-138200"/>
              <a:ext cx="1096042" cy="487927"/>
            </a:xfrm>
            <a:custGeom>
              <a:rect b="b" l="l" r="r" t="t"/>
              <a:pathLst>
                <a:path extrusionOk="0" fill="none" h="18147" w="40764">
                  <a:moveTo>
                    <a:pt x="1" y="0"/>
                  </a:moveTo>
                  <a:lnTo>
                    <a:pt x="1" y="10708"/>
                  </a:lnTo>
                  <a:cubicBezTo>
                    <a:pt x="1" y="14811"/>
                    <a:pt x="3336" y="18146"/>
                    <a:pt x="7406" y="18146"/>
                  </a:cubicBezTo>
                  <a:lnTo>
                    <a:pt x="40763" y="18146"/>
                  </a:lnTo>
                </a:path>
              </a:pathLst>
            </a:custGeom>
            <a:noFill/>
            <a:ln cap="flat" cmpd="sng" w="3170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5" name="Google Shape;385;p16"/>
          <p:cNvGrpSpPr/>
          <p:nvPr/>
        </p:nvGrpSpPr>
        <p:grpSpPr>
          <a:xfrm>
            <a:off x="1037126" y="0"/>
            <a:ext cx="3443103" cy="337950"/>
            <a:chOff x="938976" y="0"/>
            <a:chExt cx="3443103" cy="337950"/>
          </a:xfrm>
        </p:grpSpPr>
        <p:sp>
          <p:nvSpPr>
            <p:cNvPr id="386" name="Google Shape;386;p16"/>
            <p:cNvSpPr/>
            <p:nvPr/>
          </p:nvSpPr>
          <p:spPr>
            <a:xfrm>
              <a:off x="938976" y="206356"/>
              <a:ext cx="3443103" cy="131594"/>
            </a:xfrm>
            <a:custGeom>
              <a:rect b="b" l="l" r="r" t="t"/>
              <a:pathLst>
                <a:path extrusionOk="0" h="1702" w="44532">
                  <a:moveTo>
                    <a:pt x="0" y="1"/>
                  </a:moveTo>
                  <a:lnTo>
                    <a:pt x="0" y="1702"/>
                  </a:lnTo>
                  <a:lnTo>
                    <a:pt x="44532" y="1702"/>
                  </a:lnTo>
                  <a:lnTo>
                    <a:pt x="44532" y="1"/>
                  </a:lnTo>
                  <a:close/>
                </a:path>
              </a:pathLst>
            </a:custGeom>
            <a:solidFill>
              <a:schemeClr val="accent3"/>
            </a:solidFill>
            <a:ln>
              <a:noFill/>
            </a:ln>
            <a:effectLst>
              <a:reflection blurRad="0" dir="0" dist="0" endA="0" endPos="87000" fadeDir="5400012" kx="0" rotWithShape="0" algn="bl" stPos="0" sy="-100000" ky="0"/>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16"/>
            <p:cNvSpPr/>
            <p:nvPr/>
          </p:nvSpPr>
          <p:spPr>
            <a:xfrm>
              <a:off x="938976" y="0"/>
              <a:ext cx="3443103" cy="206438"/>
            </a:xfrm>
            <a:custGeom>
              <a:rect b="b" l="l" r="r" t="t"/>
              <a:pathLst>
                <a:path extrusionOk="0" h="2670" w="44532">
                  <a:moveTo>
                    <a:pt x="2068" y="1"/>
                  </a:moveTo>
                  <a:lnTo>
                    <a:pt x="0" y="2670"/>
                  </a:lnTo>
                  <a:lnTo>
                    <a:pt x="44532" y="2670"/>
                  </a:lnTo>
                  <a:lnTo>
                    <a:pt x="4243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2">
    <p:spTree>
      <p:nvGrpSpPr>
        <p:cNvPr id="388" name="Shape 388"/>
        <p:cNvGrpSpPr/>
        <p:nvPr/>
      </p:nvGrpSpPr>
      <p:grpSpPr>
        <a:xfrm>
          <a:off x="0" y="0"/>
          <a:ext cx="0" cy="0"/>
          <a:chOff x="0" y="0"/>
          <a:chExt cx="0" cy="0"/>
        </a:xfrm>
      </p:grpSpPr>
      <p:grpSp>
        <p:nvGrpSpPr>
          <p:cNvPr id="389" name="Google Shape;389;p17"/>
          <p:cNvGrpSpPr/>
          <p:nvPr/>
        </p:nvGrpSpPr>
        <p:grpSpPr>
          <a:xfrm flipH="1">
            <a:off x="-100550" y="-131937"/>
            <a:ext cx="3435950" cy="687029"/>
            <a:chOff x="5836350" y="-138200"/>
            <a:chExt cx="3435950" cy="687029"/>
          </a:xfrm>
        </p:grpSpPr>
        <p:sp>
          <p:nvSpPr>
            <p:cNvPr id="390" name="Google Shape;390;p17"/>
            <p:cNvSpPr/>
            <p:nvPr/>
          </p:nvSpPr>
          <p:spPr>
            <a:xfrm>
              <a:off x="5836350" y="-138200"/>
              <a:ext cx="1427000" cy="385674"/>
            </a:xfrm>
            <a:custGeom>
              <a:rect b="b" l="l" r="r" t="t"/>
              <a:pathLst>
                <a:path extrusionOk="0" fill="none" h="14344" w="53073">
                  <a:moveTo>
                    <a:pt x="1" y="0"/>
                  </a:moveTo>
                  <a:lnTo>
                    <a:pt x="1" y="8606"/>
                  </a:lnTo>
                  <a:cubicBezTo>
                    <a:pt x="1" y="11775"/>
                    <a:pt x="2569" y="14344"/>
                    <a:pt x="5738" y="14344"/>
                  </a:cubicBezTo>
                  <a:lnTo>
                    <a:pt x="47335" y="14344"/>
                  </a:lnTo>
                  <a:cubicBezTo>
                    <a:pt x="50504" y="14344"/>
                    <a:pt x="53072" y="11775"/>
                    <a:pt x="53072" y="8606"/>
                  </a:cubicBezTo>
                  <a:lnTo>
                    <a:pt x="53072" y="0"/>
                  </a:lnTo>
                </a:path>
              </a:pathLst>
            </a:custGeom>
            <a:noFill/>
            <a:ln cap="flat"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7"/>
            <p:cNvSpPr/>
            <p:nvPr/>
          </p:nvSpPr>
          <p:spPr>
            <a:xfrm>
              <a:off x="7124242" y="-138200"/>
              <a:ext cx="462841" cy="687029"/>
            </a:xfrm>
            <a:custGeom>
              <a:rect b="b" l="l" r="r" t="t"/>
              <a:pathLst>
                <a:path extrusionOk="0" fill="none" h="25552" w="17214">
                  <a:moveTo>
                    <a:pt x="1" y="0"/>
                  </a:moveTo>
                  <a:lnTo>
                    <a:pt x="1" y="22383"/>
                  </a:lnTo>
                  <a:cubicBezTo>
                    <a:pt x="1" y="24151"/>
                    <a:pt x="1402" y="25552"/>
                    <a:pt x="3170" y="25552"/>
                  </a:cubicBezTo>
                  <a:lnTo>
                    <a:pt x="7706" y="25552"/>
                  </a:lnTo>
                  <a:cubicBezTo>
                    <a:pt x="9474" y="25552"/>
                    <a:pt x="10875" y="24151"/>
                    <a:pt x="10875" y="22383"/>
                  </a:cubicBezTo>
                  <a:lnTo>
                    <a:pt x="10875" y="10341"/>
                  </a:lnTo>
                  <a:cubicBezTo>
                    <a:pt x="10875" y="8606"/>
                    <a:pt x="12310" y="7172"/>
                    <a:pt x="14044" y="7172"/>
                  </a:cubicBezTo>
                  <a:lnTo>
                    <a:pt x="14044" y="7172"/>
                  </a:lnTo>
                  <a:cubicBezTo>
                    <a:pt x="15812" y="7172"/>
                    <a:pt x="17213" y="5771"/>
                    <a:pt x="17213" y="4003"/>
                  </a:cubicBezTo>
                  <a:lnTo>
                    <a:pt x="17213" y="0"/>
                  </a:lnTo>
                </a:path>
              </a:pathLst>
            </a:custGeom>
            <a:noFill/>
            <a:ln cap="flat" cmpd="sng" w="3170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7"/>
            <p:cNvSpPr/>
            <p:nvPr/>
          </p:nvSpPr>
          <p:spPr>
            <a:xfrm>
              <a:off x="8176258" y="-138200"/>
              <a:ext cx="1096042" cy="487927"/>
            </a:xfrm>
            <a:custGeom>
              <a:rect b="b" l="l" r="r" t="t"/>
              <a:pathLst>
                <a:path extrusionOk="0" fill="none" h="18147" w="40764">
                  <a:moveTo>
                    <a:pt x="1" y="0"/>
                  </a:moveTo>
                  <a:lnTo>
                    <a:pt x="1" y="10708"/>
                  </a:lnTo>
                  <a:cubicBezTo>
                    <a:pt x="1" y="14811"/>
                    <a:pt x="3336" y="18146"/>
                    <a:pt x="7406" y="18146"/>
                  </a:cubicBezTo>
                  <a:lnTo>
                    <a:pt x="40763" y="18146"/>
                  </a:lnTo>
                </a:path>
              </a:pathLst>
            </a:custGeom>
            <a:noFill/>
            <a:ln cap="flat" cmpd="sng" w="3170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3" name="Google Shape;393;p17"/>
          <p:cNvGrpSpPr/>
          <p:nvPr/>
        </p:nvGrpSpPr>
        <p:grpSpPr>
          <a:xfrm>
            <a:off x="5836350" y="-138200"/>
            <a:ext cx="3435950" cy="3330124"/>
            <a:chOff x="5836350" y="-138200"/>
            <a:chExt cx="3435950" cy="3330124"/>
          </a:xfrm>
        </p:grpSpPr>
        <p:sp>
          <p:nvSpPr>
            <p:cNvPr id="394" name="Google Shape;394;p17"/>
            <p:cNvSpPr/>
            <p:nvPr/>
          </p:nvSpPr>
          <p:spPr>
            <a:xfrm>
              <a:off x="8397776" y="1022330"/>
              <a:ext cx="874516" cy="325581"/>
            </a:xfrm>
            <a:custGeom>
              <a:rect b="b" l="l" r="r" t="t"/>
              <a:pathLst>
                <a:path extrusionOk="0" h="12109" w="32525">
                  <a:moveTo>
                    <a:pt x="1" y="0"/>
                  </a:moveTo>
                  <a:lnTo>
                    <a:pt x="1" y="12109"/>
                  </a:lnTo>
                  <a:lnTo>
                    <a:pt x="32524" y="12109"/>
                  </a:lnTo>
                  <a:lnTo>
                    <a:pt x="3252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7"/>
            <p:cNvSpPr/>
            <p:nvPr/>
          </p:nvSpPr>
          <p:spPr>
            <a:xfrm>
              <a:off x="8472224" y="1068951"/>
              <a:ext cx="800064" cy="29630"/>
            </a:xfrm>
            <a:custGeom>
              <a:rect b="b" l="l" r="r" t="t"/>
              <a:pathLst>
                <a:path extrusionOk="0" h="1102" w="29756">
                  <a:moveTo>
                    <a:pt x="1" y="1"/>
                  </a:moveTo>
                  <a:lnTo>
                    <a:pt x="401" y="1102"/>
                  </a:lnTo>
                  <a:lnTo>
                    <a:pt x="29755" y="1102"/>
                  </a:lnTo>
                  <a:lnTo>
                    <a:pt x="297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7"/>
            <p:cNvSpPr/>
            <p:nvPr/>
          </p:nvSpPr>
          <p:spPr>
            <a:xfrm>
              <a:off x="8472224" y="1136221"/>
              <a:ext cx="800064" cy="29630"/>
            </a:xfrm>
            <a:custGeom>
              <a:rect b="b" l="l" r="r" t="t"/>
              <a:pathLst>
                <a:path extrusionOk="0" h="1102" w="29756">
                  <a:moveTo>
                    <a:pt x="1" y="1"/>
                  </a:moveTo>
                  <a:lnTo>
                    <a:pt x="401" y="1101"/>
                  </a:lnTo>
                  <a:lnTo>
                    <a:pt x="29755" y="1101"/>
                  </a:lnTo>
                  <a:lnTo>
                    <a:pt x="297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7"/>
            <p:cNvSpPr/>
            <p:nvPr/>
          </p:nvSpPr>
          <p:spPr>
            <a:xfrm>
              <a:off x="8472224" y="1203491"/>
              <a:ext cx="800064" cy="29630"/>
            </a:xfrm>
            <a:custGeom>
              <a:rect b="b" l="l" r="r" t="t"/>
              <a:pathLst>
                <a:path extrusionOk="0" h="1102" w="29756">
                  <a:moveTo>
                    <a:pt x="1" y="0"/>
                  </a:moveTo>
                  <a:lnTo>
                    <a:pt x="401" y="1101"/>
                  </a:lnTo>
                  <a:lnTo>
                    <a:pt x="29755" y="1101"/>
                  </a:lnTo>
                  <a:lnTo>
                    <a:pt x="2975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7"/>
            <p:cNvSpPr/>
            <p:nvPr/>
          </p:nvSpPr>
          <p:spPr>
            <a:xfrm>
              <a:off x="8472224" y="1270762"/>
              <a:ext cx="800064" cy="29603"/>
            </a:xfrm>
            <a:custGeom>
              <a:rect b="b" l="l" r="r" t="t"/>
              <a:pathLst>
                <a:path extrusionOk="0" h="1101" w="29756">
                  <a:moveTo>
                    <a:pt x="1" y="0"/>
                  </a:moveTo>
                  <a:lnTo>
                    <a:pt x="401" y="1101"/>
                  </a:lnTo>
                  <a:lnTo>
                    <a:pt x="29755" y="1101"/>
                  </a:lnTo>
                  <a:lnTo>
                    <a:pt x="2975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7"/>
            <p:cNvSpPr/>
            <p:nvPr/>
          </p:nvSpPr>
          <p:spPr>
            <a:xfrm>
              <a:off x="5836350" y="-138200"/>
              <a:ext cx="1427000" cy="385674"/>
            </a:xfrm>
            <a:custGeom>
              <a:rect b="b" l="l" r="r" t="t"/>
              <a:pathLst>
                <a:path extrusionOk="0" fill="none" h="14344" w="53073">
                  <a:moveTo>
                    <a:pt x="1" y="0"/>
                  </a:moveTo>
                  <a:lnTo>
                    <a:pt x="1" y="8606"/>
                  </a:lnTo>
                  <a:cubicBezTo>
                    <a:pt x="1" y="11775"/>
                    <a:pt x="2569" y="14344"/>
                    <a:pt x="5738" y="14344"/>
                  </a:cubicBezTo>
                  <a:lnTo>
                    <a:pt x="47335" y="14344"/>
                  </a:lnTo>
                  <a:cubicBezTo>
                    <a:pt x="50504" y="14344"/>
                    <a:pt x="53072" y="11775"/>
                    <a:pt x="53072" y="8606"/>
                  </a:cubicBezTo>
                  <a:lnTo>
                    <a:pt x="53072" y="0"/>
                  </a:lnTo>
                </a:path>
              </a:pathLst>
            </a:custGeom>
            <a:noFill/>
            <a:ln cap="flat"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7"/>
            <p:cNvSpPr/>
            <p:nvPr/>
          </p:nvSpPr>
          <p:spPr>
            <a:xfrm>
              <a:off x="7274914" y="-9064"/>
              <a:ext cx="1376774" cy="1031458"/>
            </a:xfrm>
            <a:custGeom>
              <a:rect b="b" l="l" r="r" t="t"/>
              <a:pathLst>
                <a:path extrusionOk="0" fill="none" h="38362" w="51205">
                  <a:moveTo>
                    <a:pt x="1" y="0"/>
                  </a:moveTo>
                  <a:lnTo>
                    <a:pt x="42765" y="0"/>
                  </a:lnTo>
                  <a:cubicBezTo>
                    <a:pt x="47401" y="0"/>
                    <a:pt x="51204" y="3736"/>
                    <a:pt x="51204" y="8406"/>
                  </a:cubicBezTo>
                  <a:lnTo>
                    <a:pt x="51204" y="38361"/>
                  </a:lnTo>
                </a:path>
              </a:pathLst>
            </a:custGeom>
            <a:noFill/>
            <a:ln cap="flat"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17"/>
            <p:cNvSpPr/>
            <p:nvPr/>
          </p:nvSpPr>
          <p:spPr>
            <a:xfrm>
              <a:off x="7124242" y="-138200"/>
              <a:ext cx="462841" cy="687029"/>
            </a:xfrm>
            <a:custGeom>
              <a:rect b="b" l="l" r="r" t="t"/>
              <a:pathLst>
                <a:path extrusionOk="0" fill="none" h="25552" w="17214">
                  <a:moveTo>
                    <a:pt x="1" y="0"/>
                  </a:moveTo>
                  <a:lnTo>
                    <a:pt x="1" y="22383"/>
                  </a:lnTo>
                  <a:cubicBezTo>
                    <a:pt x="1" y="24151"/>
                    <a:pt x="1402" y="25552"/>
                    <a:pt x="3170" y="25552"/>
                  </a:cubicBezTo>
                  <a:lnTo>
                    <a:pt x="7706" y="25552"/>
                  </a:lnTo>
                  <a:cubicBezTo>
                    <a:pt x="9474" y="25552"/>
                    <a:pt x="10875" y="24151"/>
                    <a:pt x="10875" y="22383"/>
                  </a:cubicBezTo>
                  <a:lnTo>
                    <a:pt x="10875" y="10341"/>
                  </a:lnTo>
                  <a:cubicBezTo>
                    <a:pt x="10875" y="8606"/>
                    <a:pt x="12310" y="7172"/>
                    <a:pt x="14044" y="7172"/>
                  </a:cubicBezTo>
                  <a:lnTo>
                    <a:pt x="14044" y="7172"/>
                  </a:lnTo>
                  <a:cubicBezTo>
                    <a:pt x="15812" y="7172"/>
                    <a:pt x="17213" y="5771"/>
                    <a:pt x="17213" y="4003"/>
                  </a:cubicBezTo>
                  <a:lnTo>
                    <a:pt x="17213" y="0"/>
                  </a:lnTo>
                </a:path>
              </a:pathLst>
            </a:custGeom>
            <a:noFill/>
            <a:ln cap="flat" cmpd="sng" w="3170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17"/>
            <p:cNvSpPr/>
            <p:nvPr/>
          </p:nvSpPr>
          <p:spPr>
            <a:xfrm>
              <a:off x="8905420" y="1346985"/>
              <a:ext cx="366853" cy="1844940"/>
            </a:xfrm>
            <a:custGeom>
              <a:rect b="b" l="l" r="r" t="t"/>
              <a:pathLst>
                <a:path extrusionOk="0" h="68617" w="13644">
                  <a:moveTo>
                    <a:pt x="0" y="1"/>
                  </a:moveTo>
                  <a:lnTo>
                    <a:pt x="0" y="54940"/>
                  </a:lnTo>
                  <a:cubicBezTo>
                    <a:pt x="0" y="62479"/>
                    <a:pt x="6138" y="68616"/>
                    <a:pt x="13643" y="68616"/>
                  </a:cubicBezTo>
                  <a:lnTo>
                    <a:pt x="13643" y="64447"/>
                  </a:lnTo>
                  <a:cubicBezTo>
                    <a:pt x="8440" y="64447"/>
                    <a:pt x="4170" y="60177"/>
                    <a:pt x="4170" y="54973"/>
                  </a:cubicBezTo>
                  <a:lnTo>
                    <a:pt x="417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17"/>
            <p:cNvSpPr/>
            <p:nvPr/>
          </p:nvSpPr>
          <p:spPr>
            <a:xfrm>
              <a:off x="8905420" y="1346985"/>
              <a:ext cx="366853" cy="1843138"/>
            </a:xfrm>
            <a:custGeom>
              <a:rect b="b" l="l" r="r" t="t"/>
              <a:pathLst>
                <a:path extrusionOk="0" h="68550" w="13644">
                  <a:moveTo>
                    <a:pt x="0" y="1"/>
                  </a:moveTo>
                  <a:lnTo>
                    <a:pt x="0" y="54940"/>
                  </a:lnTo>
                  <a:cubicBezTo>
                    <a:pt x="0" y="62445"/>
                    <a:pt x="6138" y="68550"/>
                    <a:pt x="13643" y="68550"/>
                  </a:cubicBezTo>
                  <a:lnTo>
                    <a:pt x="13643" y="67215"/>
                  </a:lnTo>
                  <a:cubicBezTo>
                    <a:pt x="6772" y="66515"/>
                    <a:pt x="1435" y="60711"/>
                    <a:pt x="1435" y="53672"/>
                  </a:cubicBezTo>
                  <a:lnTo>
                    <a:pt x="143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17"/>
            <p:cNvSpPr/>
            <p:nvPr/>
          </p:nvSpPr>
          <p:spPr>
            <a:xfrm>
              <a:off x="8176258" y="-138200"/>
              <a:ext cx="1096042" cy="487927"/>
            </a:xfrm>
            <a:custGeom>
              <a:rect b="b" l="l" r="r" t="t"/>
              <a:pathLst>
                <a:path extrusionOk="0" fill="none" h="18147" w="40764">
                  <a:moveTo>
                    <a:pt x="1" y="0"/>
                  </a:moveTo>
                  <a:lnTo>
                    <a:pt x="1" y="10708"/>
                  </a:lnTo>
                  <a:cubicBezTo>
                    <a:pt x="1" y="14811"/>
                    <a:pt x="3336" y="18146"/>
                    <a:pt x="7406" y="18146"/>
                  </a:cubicBezTo>
                  <a:lnTo>
                    <a:pt x="40763" y="18146"/>
                  </a:lnTo>
                </a:path>
              </a:pathLst>
            </a:custGeom>
            <a:noFill/>
            <a:ln cap="flat" cmpd="sng" w="3170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5" name="Google Shape;405;p17"/>
          <p:cNvGrpSpPr/>
          <p:nvPr/>
        </p:nvGrpSpPr>
        <p:grpSpPr>
          <a:xfrm>
            <a:off x="0" y="4415875"/>
            <a:ext cx="9144064" cy="723050"/>
            <a:chOff x="0" y="4415875"/>
            <a:chExt cx="9144064" cy="723050"/>
          </a:xfrm>
        </p:grpSpPr>
        <p:sp>
          <p:nvSpPr>
            <p:cNvPr id="406" name="Google Shape;406;p17"/>
            <p:cNvSpPr/>
            <p:nvPr/>
          </p:nvSpPr>
          <p:spPr>
            <a:xfrm>
              <a:off x="0" y="4415875"/>
              <a:ext cx="9144064" cy="723050"/>
            </a:xfrm>
            <a:custGeom>
              <a:rect b="b" l="l" r="r" t="t"/>
              <a:pathLst>
                <a:path extrusionOk="0" h="28922" w="208483">
                  <a:moveTo>
                    <a:pt x="0" y="1"/>
                  </a:moveTo>
                  <a:lnTo>
                    <a:pt x="0" y="28922"/>
                  </a:lnTo>
                  <a:lnTo>
                    <a:pt x="208482" y="28922"/>
                  </a:lnTo>
                  <a:lnTo>
                    <a:pt x="20848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7"/>
            <p:cNvSpPr/>
            <p:nvPr/>
          </p:nvSpPr>
          <p:spPr>
            <a:xfrm>
              <a:off x="544200"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17"/>
            <p:cNvSpPr/>
            <p:nvPr/>
          </p:nvSpPr>
          <p:spPr>
            <a:xfrm>
              <a:off x="2156448" y="4415875"/>
              <a:ext cx="44" cy="723050"/>
            </a:xfrm>
            <a:custGeom>
              <a:rect b="b" l="l" r="r" t="t"/>
              <a:pathLst>
                <a:path extrusionOk="0" fill="none" h="28922" w="1">
                  <a:moveTo>
                    <a:pt x="0" y="1"/>
                  </a:moveTo>
                  <a:lnTo>
                    <a:pt x="0"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7"/>
            <p:cNvSpPr/>
            <p:nvPr/>
          </p:nvSpPr>
          <p:spPr>
            <a:xfrm>
              <a:off x="3767205"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7"/>
            <p:cNvSpPr/>
            <p:nvPr/>
          </p:nvSpPr>
          <p:spPr>
            <a:xfrm>
              <a:off x="5376514"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7"/>
            <p:cNvSpPr/>
            <p:nvPr/>
          </p:nvSpPr>
          <p:spPr>
            <a:xfrm>
              <a:off x="6987271"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17"/>
            <p:cNvSpPr/>
            <p:nvPr/>
          </p:nvSpPr>
          <p:spPr>
            <a:xfrm>
              <a:off x="8599519" y="4415875"/>
              <a:ext cx="44" cy="723050"/>
            </a:xfrm>
            <a:custGeom>
              <a:rect b="b" l="l" r="r" t="t"/>
              <a:pathLst>
                <a:path extrusionOk="0" fill="none" h="28922" w="1">
                  <a:moveTo>
                    <a:pt x="0" y="1"/>
                  </a:moveTo>
                  <a:lnTo>
                    <a:pt x="0"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17"/>
            <p:cNvSpPr/>
            <p:nvPr/>
          </p:nvSpPr>
          <p:spPr>
            <a:xfrm>
              <a:off x="0" y="4656900"/>
              <a:ext cx="9144064" cy="25"/>
            </a:xfrm>
            <a:custGeom>
              <a:rect b="b" l="l" r="r" t="t"/>
              <a:pathLst>
                <a:path extrusionOk="0" fill="none" h="1" w="208483">
                  <a:moveTo>
                    <a:pt x="0" y="0"/>
                  </a:moveTo>
                  <a:lnTo>
                    <a:pt x="208482" y="0"/>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7"/>
            <p:cNvSpPr/>
            <p:nvPr/>
          </p:nvSpPr>
          <p:spPr>
            <a:xfrm>
              <a:off x="0" y="5003800"/>
              <a:ext cx="9144064" cy="25"/>
            </a:xfrm>
            <a:custGeom>
              <a:rect b="b" l="l" r="r" t="t"/>
              <a:pathLst>
                <a:path extrusionOk="0" fill="none" h="1" w="208483">
                  <a:moveTo>
                    <a:pt x="0" y="1"/>
                  </a:moveTo>
                  <a:lnTo>
                    <a:pt x="208482" y="1"/>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5" name="Google Shape;415;p17"/>
          <p:cNvSpPr txBox="1"/>
          <p:nvPr>
            <p:ph type="title"/>
          </p:nvPr>
        </p:nvSpPr>
        <p:spPr>
          <a:xfrm>
            <a:off x="705575" y="3236256"/>
            <a:ext cx="24900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b="1" sz="22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416" name="Google Shape;416;p17"/>
          <p:cNvSpPr txBox="1"/>
          <p:nvPr>
            <p:ph idx="1" type="subTitle"/>
          </p:nvPr>
        </p:nvSpPr>
        <p:spPr>
          <a:xfrm>
            <a:off x="705575" y="3658625"/>
            <a:ext cx="24900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17" name="Google Shape;417;p17"/>
          <p:cNvSpPr txBox="1"/>
          <p:nvPr>
            <p:ph idx="2" type="title"/>
          </p:nvPr>
        </p:nvSpPr>
        <p:spPr>
          <a:xfrm>
            <a:off x="3323175" y="3236256"/>
            <a:ext cx="24900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b="1" sz="22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418" name="Google Shape;418;p17"/>
          <p:cNvSpPr txBox="1"/>
          <p:nvPr>
            <p:ph idx="3" type="subTitle"/>
          </p:nvPr>
        </p:nvSpPr>
        <p:spPr>
          <a:xfrm>
            <a:off x="3323176" y="3658625"/>
            <a:ext cx="24900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19" name="Google Shape;419;p17"/>
          <p:cNvSpPr txBox="1"/>
          <p:nvPr>
            <p:ph idx="4" type="title"/>
          </p:nvPr>
        </p:nvSpPr>
        <p:spPr>
          <a:xfrm>
            <a:off x="5940774" y="3236256"/>
            <a:ext cx="24900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b="1" sz="22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420" name="Google Shape;420;p17"/>
          <p:cNvSpPr txBox="1"/>
          <p:nvPr>
            <p:ph idx="5" type="subTitle"/>
          </p:nvPr>
        </p:nvSpPr>
        <p:spPr>
          <a:xfrm>
            <a:off x="5940775" y="3658625"/>
            <a:ext cx="24900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21" name="Google Shape;421;p17"/>
          <p:cNvSpPr txBox="1"/>
          <p:nvPr>
            <p:ph idx="6" type="title"/>
          </p:nvPr>
        </p:nvSpPr>
        <p:spPr>
          <a:xfrm>
            <a:off x="720000" y="539500"/>
            <a:ext cx="7704000" cy="572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3000"/>
              <a:buNone/>
              <a:defRPr sz="3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spTree>
      <p:nvGrpSpPr>
        <p:cNvPr id="422" name="Shape 422"/>
        <p:cNvGrpSpPr/>
        <p:nvPr/>
      </p:nvGrpSpPr>
      <p:grpSpPr>
        <a:xfrm>
          <a:off x="0" y="0"/>
          <a:ext cx="0" cy="0"/>
          <a:chOff x="0" y="0"/>
          <a:chExt cx="0" cy="0"/>
        </a:xfrm>
      </p:grpSpPr>
      <p:grpSp>
        <p:nvGrpSpPr>
          <p:cNvPr id="423" name="Google Shape;423;p18"/>
          <p:cNvGrpSpPr/>
          <p:nvPr/>
        </p:nvGrpSpPr>
        <p:grpSpPr>
          <a:xfrm>
            <a:off x="-3307650" y="-138200"/>
            <a:ext cx="3435950" cy="3330124"/>
            <a:chOff x="5836350" y="-138200"/>
            <a:chExt cx="3435950" cy="3330124"/>
          </a:xfrm>
        </p:grpSpPr>
        <p:sp>
          <p:nvSpPr>
            <p:cNvPr id="424" name="Google Shape;424;p18"/>
            <p:cNvSpPr/>
            <p:nvPr/>
          </p:nvSpPr>
          <p:spPr>
            <a:xfrm>
              <a:off x="8397776" y="1022330"/>
              <a:ext cx="874516" cy="325581"/>
            </a:xfrm>
            <a:custGeom>
              <a:rect b="b" l="l" r="r" t="t"/>
              <a:pathLst>
                <a:path extrusionOk="0" h="12109" w="32525">
                  <a:moveTo>
                    <a:pt x="1" y="0"/>
                  </a:moveTo>
                  <a:lnTo>
                    <a:pt x="1" y="12109"/>
                  </a:lnTo>
                  <a:lnTo>
                    <a:pt x="32524" y="12109"/>
                  </a:lnTo>
                  <a:lnTo>
                    <a:pt x="3252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18"/>
            <p:cNvSpPr/>
            <p:nvPr/>
          </p:nvSpPr>
          <p:spPr>
            <a:xfrm>
              <a:off x="8472224" y="1068951"/>
              <a:ext cx="800064" cy="29630"/>
            </a:xfrm>
            <a:custGeom>
              <a:rect b="b" l="l" r="r" t="t"/>
              <a:pathLst>
                <a:path extrusionOk="0" h="1102" w="29756">
                  <a:moveTo>
                    <a:pt x="1" y="1"/>
                  </a:moveTo>
                  <a:lnTo>
                    <a:pt x="401" y="1102"/>
                  </a:lnTo>
                  <a:lnTo>
                    <a:pt x="29755" y="1102"/>
                  </a:lnTo>
                  <a:lnTo>
                    <a:pt x="297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18"/>
            <p:cNvSpPr/>
            <p:nvPr/>
          </p:nvSpPr>
          <p:spPr>
            <a:xfrm>
              <a:off x="8472224" y="1136221"/>
              <a:ext cx="800064" cy="29630"/>
            </a:xfrm>
            <a:custGeom>
              <a:rect b="b" l="l" r="r" t="t"/>
              <a:pathLst>
                <a:path extrusionOk="0" h="1102" w="29756">
                  <a:moveTo>
                    <a:pt x="1" y="1"/>
                  </a:moveTo>
                  <a:lnTo>
                    <a:pt x="401" y="1101"/>
                  </a:lnTo>
                  <a:lnTo>
                    <a:pt x="29755" y="1101"/>
                  </a:lnTo>
                  <a:lnTo>
                    <a:pt x="297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18"/>
            <p:cNvSpPr/>
            <p:nvPr/>
          </p:nvSpPr>
          <p:spPr>
            <a:xfrm>
              <a:off x="8472224" y="1203491"/>
              <a:ext cx="800064" cy="29630"/>
            </a:xfrm>
            <a:custGeom>
              <a:rect b="b" l="l" r="r" t="t"/>
              <a:pathLst>
                <a:path extrusionOk="0" h="1102" w="29756">
                  <a:moveTo>
                    <a:pt x="1" y="0"/>
                  </a:moveTo>
                  <a:lnTo>
                    <a:pt x="401" y="1101"/>
                  </a:lnTo>
                  <a:lnTo>
                    <a:pt x="29755" y="1101"/>
                  </a:lnTo>
                  <a:lnTo>
                    <a:pt x="2975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8"/>
            <p:cNvSpPr/>
            <p:nvPr/>
          </p:nvSpPr>
          <p:spPr>
            <a:xfrm>
              <a:off x="8472224" y="1270762"/>
              <a:ext cx="800064" cy="29603"/>
            </a:xfrm>
            <a:custGeom>
              <a:rect b="b" l="l" r="r" t="t"/>
              <a:pathLst>
                <a:path extrusionOk="0" h="1101" w="29756">
                  <a:moveTo>
                    <a:pt x="1" y="0"/>
                  </a:moveTo>
                  <a:lnTo>
                    <a:pt x="401" y="1101"/>
                  </a:lnTo>
                  <a:lnTo>
                    <a:pt x="29755" y="1101"/>
                  </a:lnTo>
                  <a:lnTo>
                    <a:pt x="2975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18"/>
            <p:cNvSpPr/>
            <p:nvPr/>
          </p:nvSpPr>
          <p:spPr>
            <a:xfrm>
              <a:off x="5836350" y="-138200"/>
              <a:ext cx="1427000" cy="385674"/>
            </a:xfrm>
            <a:custGeom>
              <a:rect b="b" l="l" r="r" t="t"/>
              <a:pathLst>
                <a:path extrusionOk="0" fill="none" h="14344" w="53073">
                  <a:moveTo>
                    <a:pt x="1" y="0"/>
                  </a:moveTo>
                  <a:lnTo>
                    <a:pt x="1" y="8606"/>
                  </a:lnTo>
                  <a:cubicBezTo>
                    <a:pt x="1" y="11775"/>
                    <a:pt x="2569" y="14344"/>
                    <a:pt x="5738" y="14344"/>
                  </a:cubicBezTo>
                  <a:lnTo>
                    <a:pt x="47335" y="14344"/>
                  </a:lnTo>
                  <a:cubicBezTo>
                    <a:pt x="50504" y="14344"/>
                    <a:pt x="53072" y="11775"/>
                    <a:pt x="53072" y="8606"/>
                  </a:cubicBezTo>
                  <a:lnTo>
                    <a:pt x="53072" y="0"/>
                  </a:lnTo>
                </a:path>
              </a:pathLst>
            </a:custGeom>
            <a:noFill/>
            <a:ln cap="flat"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18"/>
            <p:cNvSpPr/>
            <p:nvPr/>
          </p:nvSpPr>
          <p:spPr>
            <a:xfrm>
              <a:off x="7274914" y="-9064"/>
              <a:ext cx="1376774" cy="1031458"/>
            </a:xfrm>
            <a:custGeom>
              <a:rect b="b" l="l" r="r" t="t"/>
              <a:pathLst>
                <a:path extrusionOk="0" fill="none" h="38362" w="51205">
                  <a:moveTo>
                    <a:pt x="1" y="0"/>
                  </a:moveTo>
                  <a:lnTo>
                    <a:pt x="42765" y="0"/>
                  </a:lnTo>
                  <a:cubicBezTo>
                    <a:pt x="47401" y="0"/>
                    <a:pt x="51204" y="3736"/>
                    <a:pt x="51204" y="8406"/>
                  </a:cubicBezTo>
                  <a:lnTo>
                    <a:pt x="51204" y="38361"/>
                  </a:lnTo>
                </a:path>
              </a:pathLst>
            </a:custGeom>
            <a:noFill/>
            <a:ln cap="flat"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18"/>
            <p:cNvSpPr/>
            <p:nvPr/>
          </p:nvSpPr>
          <p:spPr>
            <a:xfrm>
              <a:off x="7124242" y="-138200"/>
              <a:ext cx="462841" cy="687029"/>
            </a:xfrm>
            <a:custGeom>
              <a:rect b="b" l="l" r="r" t="t"/>
              <a:pathLst>
                <a:path extrusionOk="0" fill="none" h="25552" w="17214">
                  <a:moveTo>
                    <a:pt x="1" y="0"/>
                  </a:moveTo>
                  <a:lnTo>
                    <a:pt x="1" y="22383"/>
                  </a:lnTo>
                  <a:cubicBezTo>
                    <a:pt x="1" y="24151"/>
                    <a:pt x="1402" y="25552"/>
                    <a:pt x="3170" y="25552"/>
                  </a:cubicBezTo>
                  <a:lnTo>
                    <a:pt x="7706" y="25552"/>
                  </a:lnTo>
                  <a:cubicBezTo>
                    <a:pt x="9474" y="25552"/>
                    <a:pt x="10875" y="24151"/>
                    <a:pt x="10875" y="22383"/>
                  </a:cubicBezTo>
                  <a:lnTo>
                    <a:pt x="10875" y="10341"/>
                  </a:lnTo>
                  <a:cubicBezTo>
                    <a:pt x="10875" y="8606"/>
                    <a:pt x="12310" y="7172"/>
                    <a:pt x="14044" y="7172"/>
                  </a:cubicBezTo>
                  <a:lnTo>
                    <a:pt x="14044" y="7172"/>
                  </a:lnTo>
                  <a:cubicBezTo>
                    <a:pt x="15812" y="7172"/>
                    <a:pt x="17213" y="5771"/>
                    <a:pt x="17213" y="4003"/>
                  </a:cubicBezTo>
                  <a:lnTo>
                    <a:pt x="17213" y="0"/>
                  </a:lnTo>
                </a:path>
              </a:pathLst>
            </a:custGeom>
            <a:noFill/>
            <a:ln cap="flat" cmpd="sng" w="3170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18"/>
            <p:cNvSpPr/>
            <p:nvPr/>
          </p:nvSpPr>
          <p:spPr>
            <a:xfrm>
              <a:off x="8905420" y="1346985"/>
              <a:ext cx="366853" cy="1844940"/>
            </a:xfrm>
            <a:custGeom>
              <a:rect b="b" l="l" r="r" t="t"/>
              <a:pathLst>
                <a:path extrusionOk="0" h="68617" w="13644">
                  <a:moveTo>
                    <a:pt x="0" y="1"/>
                  </a:moveTo>
                  <a:lnTo>
                    <a:pt x="0" y="54940"/>
                  </a:lnTo>
                  <a:cubicBezTo>
                    <a:pt x="0" y="62479"/>
                    <a:pt x="6138" y="68616"/>
                    <a:pt x="13643" y="68616"/>
                  </a:cubicBezTo>
                  <a:lnTo>
                    <a:pt x="13643" y="64447"/>
                  </a:lnTo>
                  <a:cubicBezTo>
                    <a:pt x="8440" y="64447"/>
                    <a:pt x="4170" y="60177"/>
                    <a:pt x="4170" y="54973"/>
                  </a:cubicBezTo>
                  <a:lnTo>
                    <a:pt x="417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18"/>
            <p:cNvSpPr/>
            <p:nvPr/>
          </p:nvSpPr>
          <p:spPr>
            <a:xfrm>
              <a:off x="8905420" y="1346985"/>
              <a:ext cx="366853" cy="1843138"/>
            </a:xfrm>
            <a:custGeom>
              <a:rect b="b" l="l" r="r" t="t"/>
              <a:pathLst>
                <a:path extrusionOk="0" h="68550" w="13644">
                  <a:moveTo>
                    <a:pt x="0" y="1"/>
                  </a:moveTo>
                  <a:lnTo>
                    <a:pt x="0" y="54940"/>
                  </a:lnTo>
                  <a:cubicBezTo>
                    <a:pt x="0" y="62445"/>
                    <a:pt x="6138" y="68550"/>
                    <a:pt x="13643" y="68550"/>
                  </a:cubicBezTo>
                  <a:lnTo>
                    <a:pt x="13643" y="67215"/>
                  </a:lnTo>
                  <a:cubicBezTo>
                    <a:pt x="6772" y="66515"/>
                    <a:pt x="1435" y="60711"/>
                    <a:pt x="1435" y="53672"/>
                  </a:cubicBezTo>
                  <a:lnTo>
                    <a:pt x="143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18"/>
            <p:cNvSpPr/>
            <p:nvPr/>
          </p:nvSpPr>
          <p:spPr>
            <a:xfrm>
              <a:off x="8176258" y="-138200"/>
              <a:ext cx="1096042" cy="487927"/>
            </a:xfrm>
            <a:custGeom>
              <a:rect b="b" l="l" r="r" t="t"/>
              <a:pathLst>
                <a:path extrusionOk="0" fill="none" h="18147" w="40764">
                  <a:moveTo>
                    <a:pt x="1" y="0"/>
                  </a:moveTo>
                  <a:lnTo>
                    <a:pt x="1" y="10708"/>
                  </a:lnTo>
                  <a:cubicBezTo>
                    <a:pt x="1" y="14811"/>
                    <a:pt x="3336" y="18146"/>
                    <a:pt x="7406" y="18146"/>
                  </a:cubicBezTo>
                  <a:lnTo>
                    <a:pt x="40763" y="18146"/>
                  </a:lnTo>
                </a:path>
              </a:pathLst>
            </a:custGeom>
            <a:noFill/>
            <a:ln cap="flat" cmpd="sng" w="3170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5" name="Google Shape;435;p18"/>
          <p:cNvSpPr/>
          <p:nvPr/>
        </p:nvSpPr>
        <p:spPr>
          <a:xfrm>
            <a:off x="128300" y="0"/>
            <a:ext cx="138300" cy="45900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6" name="Google Shape;436;p18"/>
          <p:cNvGrpSpPr/>
          <p:nvPr/>
        </p:nvGrpSpPr>
        <p:grpSpPr>
          <a:xfrm>
            <a:off x="2850451" y="0"/>
            <a:ext cx="3443103" cy="337950"/>
            <a:chOff x="938976" y="0"/>
            <a:chExt cx="3443103" cy="337950"/>
          </a:xfrm>
        </p:grpSpPr>
        <p:sp>
          <p:nvSpPr>
            <p:cNvPr id="437" name="Google Shape;437;p18"/>
            <p:cNvSpPr/>
            <p:nvPr/>
          </p:nvSpPr>
          <p:spPr>
            <a:xfrm>
              <a:off x="938976" y="206356"/>
              <a:ext cx="3443103" cy="131594"/>
            </a:xfrm>
            <a:custGeom>
              <a:rect b="b" l="l" r="r" t="t"/>
              <a:pathLst>
                <a:path extrusionOk="0" h="1702" w="44532">
                  <a:moveTo>
                    <a:pt x="0" y="1"/>
                  </a:moveTo>
                  <a:lnTo>
                    <a:pt x="0" y="1702"/>
                  </a:lnTo>
                  <a:lnTo>
                    <a:pt x="44532" y="1702"/>
                  </a:lnTo>
                  <a:lnTo>
                    <a:pt x="44532" y="1"/>
                  </a:lnTo>
                  <a:close/>
                </a:path>
              </a:pathLst>
            </a:custGeom>
            <a:solidFill>
              <a:schemeClr val="accent3"/>
            </a:solidFill>
            <a:ln>
              <a:noFill/>
            </a:ln>
            <a:effectLst>
              <a:reflection blurRad="0" dir="0" dist="0" endA="0" endPos="87000" fadeDir="5400012" kx="0" rotWithShape="0" algn="bl" stPos="0" sy="-100000" ky="0"/>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8"/>
            <p:cNvSpPr/>
            <p:nvPr/>
          </p:nvSpPr>
          <p:spPr>
            <a:xfrm>
              <a:off x="938976" y="0"/>
              <a:ext cx="3443103" cy="206438"/>
            </a:xfrm>
            <a:custGeom>
              <a:rect b="b" l="l" r="r" t="t"/>
              <a:pathLst>
                <a:path extrusionOk="0" h="2670" w="44532">
                  <a:moveTo>
                    <a:pt x="2068" y="1"/>
                  </a:moveTo>
                  <a:lnTo>
                    <a:pt x="0" y="2670"/>
                  </a:lnTo>
                  <a:lnTo>
                    <a:pt x="44532" y="2670"/>
                  </a:lnTo>
                  <a:lnTo>
                    <a:pt x="4243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9" name="Google Shape;439;p18"/>
          <p:cNvGrpSpPr/>
          <p:nvPr/>
        </p:nvGrpSpPr>
        <p:grpSpPr>
          <a:xfrm>
            <a:off x="0" y="4415875"/>
            <a:ext cx="9144064" cy="723050"/>
            <a:chOff x="0" y="4415875"/>
            <a:chExt cx="9144064" cy="723050"/>
          </a:xfrm>
        </p:grpSpPr>
        <p:sp>
          <p:nvSpPr>
            <p:cNvPr id="440" name="Google Shape;440;p18"/>
            <p:cNvSpPr/>
            <p:nvPr/>
          </p:nvSpPr>
          <p:spPr>
            <a:xfrm>
              <a:off x="0" y="4415875"/>
              <a:ext cx="9144064" cy="723050"/>
            </a:xfrm>
            <a:custGeom>
              <a:rect b="b" l="l" r="r" t="t"/>
              <a:pathLst>
                <a:path extrusionOk="0" h="28922" w="208483">
                  <a:moveTo>
                    <a:pt x="0" y="1"/>
                  </a:moveTo>
                  <a:lnTo>
                    <a:pt x="0" y="28922"/>
                  </a:lnTo>
                  <a:lnTo>
                    <a:pt x="208482" y="28922"/>
                  </a:lnTo>
                  <a:lnTo>
                    <a:pt x="20848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18"/>
            <p:cNvSpPr/>
            <p:nvPr/>
          </p:nvSpPr>
          <p:spPr>
            <a:xfrm>
              <a:off x="544200"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18"/>
            <p:cNvSpPr/>
            <p:nvPr/>
          </p:nvSpPr>
          <p:spPr>
            <a:xfrm>
              <a:off x="2156448" y="4415875"/>
              <a:ext cx="44" cy="723050"/>
            </a:xfrm>
            <a:custGeom>
              <a:rect b="b" l="l" r="r" t="t"/>
              <a:pathLst>
                <a:path extrusionOk="0" fill="none" h="28922" w="1">
                  <a:moveTo>
                    <a:pt x="0" y="1"/>
                  </a:moveTo>
                  <a:lnTo>
                    <a:pt x="0"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18"/>
            <p:cNvSpPr/>
            <p:nvPr/>
          </p:nvSpPr>
          <p:spPr>
            <a:xfrm>
              <a:off x="3767205"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18"/>
            <p:cNvSpPr/>
            <p:nvPr/>
          </p:nvSpPr>
          <p:spPr>
            <a:xfrm>
              <a:off x="5376514"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18"/>
            <p:cNvSpPr/>
            <p:nvPr/>
          </p:nvSpPr>
          <p:spPr>
            <a:xfrm>
              <a:off x="6987271"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8"/>
            <p:cNvSpPr/>
            <p:nvPr/>
          </p:nvSpPr>
          <p:spPr>
            <a:xfrm>
              <a:off x="8599519" y="4415875"/>
              <a:ext cx="44" cy="723050"/>
            </a:xfrm>
            <a:custGeom>
              <a:rect b="b" l="l" r="r" t="t"/>
              <a:pathLst>
                <a:path extrusionOk="0" fill="none" h="28922" w="1">
                  <a:moveTo>
                    <a:pt x="0" y="1"/>
                  </a:moveTo>
                  <a:lnTo>
                    <a:pt x="0"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18"/>
            <p:cNvSpPr/>
            <p:nvPr/>
          </p:nvSpPr>
          <p:spPr>
            <a:xfrm>
              <a:off x="0" y="4656900"/>
              <a:ext cx="9144064" cy="25"/>
            </a:xfrm>
            <a:custGeom>
              <a:rect b="b" l="l" r="r" t="t"/>
              <a:pathLst>
                <a:path extrusionOk="0" fill="none" h="1" w="208483">
                  <a:moveTo>
                    <a:pt x="0" y="0"/>
                  </a:moveTo>
                  <a:lnTo>
                    <a:pt x="208482" y="0"/>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18"/>
            <p:cNvSpPr/>
            <p:nvPr/>
          </p:nvSpPr>
          <p:spPr>
            <a:xfrm>
              <a:off x="0" y="5003800"/>
              <a:ext cx="9144064" cy="25"/>
            </a:xfrm>
            <a:custGeom>
              <a:rect b="b" l="l" r="r" t="t"/>
              <a:pathLst>
                <a:path extrusionOk="0" fill="none" h="1" w="208483">
                  <a:moveTo>
                    <a:pt x="0" y="1"/>
                  </a:moveTo>
                  <a:lnTo>
                    <a:pt x="208482" y="1"/>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9" name="Google Shape;449;p18"/>
          <p:cNvSpPr txBox="1"/>
          <p:nvPr>
            <p:ph type="title"/>
          </p:nvPr>
        </p:nvSpPr>
        <p:spPr>
          <a:xfrm>
            <a:off x="952493" y="1489775"/>
            <a:ext cx="2212800" cy="527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500"/>
              <a:buNone/>
              <a:defRPr b="1" sz="22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450" name="Google Shape;450;p18"/>
          <p:cNvSpPr txBox="1"/>
          <p:nvPr>
            <p:ph idx="1" type="subTitle"/>
          </p:nvPr>
        </p:nvSpPr>
        <p:spPr>
          <a:xfrm>
            <a:off x="952793" y="2000097"/>
            <a:ext cx="22122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51" name="Google Shape;451;p18"/>
          <p:cNvSpPr txBox="1"/>
          <p:nvPr>
            <p:ph idx="2" type="title"/>
          </p:nvPr>
        </p:nvSpPr>
        <p:spPr>
          <a:xfrm>
            <a:off x="3395943" y="1489775"/>
            <a:ext cx="2212800" cy="527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500"/>
              <a:buNone/>
              <a:defRPr b="1" sz="22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452" name="Google Shape;452;p18"/>
          <p:cNvSpPr txBox="1"/>
          <p:nvPr>
            <p:ph idx="3" type="subTitle"/>
          </p:nvPr>
        </p:nvSpPr>
        <p:spPr>
          <a:xfrm>
            <a:off x="3396243" y="2000097"/>
            <a:ext cx="22122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53" name="Google Shape;453;p18"/>
          <p:cNvSpPr txBox="1"/>
          <p:nvPr>
            <p:ph idx="4" type="title"/>
          </p:nvPr>
        </p:nvSpPr>
        <p:spPr>
          <a:xfrm>
            <a:off x="952493" y="2931228"/>
            <a:ext cx="2212800" cy="527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500"/>
              <a:buNone/>
              <a:defRPr b="1" sz="22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454" name="Google Shape;454;p18"/>
          <p:cNvSpPr txBox="1"/>
          <p:nvPr>
            <p:ph idx="5" type="subTitle"/>
          </p:nvPr>
        </p:nvSpPr>
        <p:spPr>
          <a:xfrm>
            <a:off x="952793" y="3441550"/>
            <a:ext cx="22122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55" name="Google Shape;455;p18"/>
          <p:cNvSpPr txBox="1"/>
          <p:nvPr>
            <p:ph idx="6" type="title"/>
          </p:nvPr>
        </p:nvSpPr>
        <p:spPr>
          <a:xfrm>
            <a:off x="3395943" y="2931228"/>
            <a:ext cx="2212800" cy="527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500"/>
              <a:buNone/>
              <a:defRPr b="1" sz="22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456" name="Google Shape;456;p18"/>
          <p:cNvSpPr txBox="1"/>
          <p:nvPr>
            <p:ph idx="7" type="subTitle"/>
          </p:nvPr>
        </p:nvSpPr>
        <p:spPr>
          <a:xfrm>
            <a:off x="3396243" y="3441550"/>
            <a:ext cx="22122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57" name="Google Shape;457;p18"/>
          <p:cNvSpPr txBox="1"/>
          <p:nvPr>
            <p:ph idx="8" type="title"/>
          </p:nvPr>
        </p:nvSpPr>
        <p:spPr>
          <a:xfrm>
            <a:off x="720000" y="539500"/>
            <a:ext cx="7704000" cy="572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3000"/>
              <a:buNone/>
              <a:defRPr sz="3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
    <p:spTree>
      <p:nvGrpSpPr>
        <p:cNvPr id="458" name="Shape 458"/>
        <p:cNvGrpSpPr/>
        <p:nvPr/>
      </p:nvGrpSpPr>
      <p:grpSpPr>
        <a:xfrm>
          <a:off x="0" y="0"/>
          <a:ext cx="0" cy="0"/>
          <a:chOff x="0" y="0"/>
          <a:chExt cx="0" cy="0"/>
        </a:xfrm>
      </p:grpSpPr>
      <p:grpSp>
        <p:nvGrpSpPr>
          <p:cNvPr id="459" name="Google Shape;459;p19"/>
          <p:cNvGrpSpPr/>
          <p:nvPr/>
        </p:nvGrpSpPr>
        <p:grpSpPr>
          <a:xfrm>
            <a:off x="5304326" y="0"/>
            <a:ext cx="3443103" cy="337950"/>
            <a:chOff x="938976" y="0"/>
            <a:chExt cx="3443103" cy="337950"/>
          </a:xfrm>
        </p:grpSpPr>
        <p:sp>
          <p:nvSpPr>
            <p:cNvPr id="460" name="Google Shape;460;p19"/>
            <p:cNvSpPr/>
            <p:nvPr/>
          </p:nvSpPr>
          <p:spPr>
            <a:xfrm>
              <a:off x="938976" y="206356"/>
              <a:ext cx="3443103" cy="131594"/>
            </a:xfrm>
            <a:custGeom>
              <a:rect b="b" l="l" r="r" t="t"/>
              <a:pathLst>
                <a:path extrusionOk="0" h="1702" w="44532">
                  <a:moveTo>
                    <a:pt x="0" y="1"/>
                  </a:moveTo>
                  <a:lnTo>
                    <a:pt x="0" y="1702"/>
                  </a:lnTo>
                  <a:lnTo>
                    <a:pt x="44532" y="1702"/>
                  </a:lnTo>
                  <a:lnTo>
                    <a:pt x="44532" y="1"/>
                  </a:lnTo>
                  <a:close/>
                </a:path>
              </a:pathLst>
            </a:custGeom>
            <a:solidFill>
              <a:schemeClr val="accent3"/>
            </a:solidFill>
            <a:ln>
              <a:noFill/>
            </a:ln>
            <a:effectLst>
              <a:reflection blurRad="0" dir="0" dist="0" endA="0" endPos="87000" fadeDir="5400012" kx="0" rotWithShape="0" algn="bl" stPos="0" sy="-100000" ky="0"/>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19"/>
            <p:cNvSpPr/>
            <p:nvPr/>
          </p:nvSpPr>
          <p:spPr>
            <a:xfrm>
              <a:off x="938976" y="0"/>
              <a:ext cx="3443103" cy="206438"/>
            </a:xfrm>
            <a:custGeom>
              <a:rect b="b" l="l" r="r" t="t"/>
              <a:pathLst>
                <a:path extrusionOk="0" h="2670" w="44532">
                  <a:moveTo>
                    <a:pt x="2068" y="1"/>
                  </a:moveTo>
                  <a:lnTo>
                    <a:pt x="0" y="2670"/>
                  </a:lnTo>
                  <a:lnTo>
                    <a:pt x="44532" y="2670"/>
                  </a:lnTo>
                  <a:lnTo>
                    <a:pt x="4243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2" name="Google Shape;462;p19"/>
          <p:cNvGrpSpPr/>
          <p:nvPr/>
        </p:nvGrpSpPr>
        <p:grpSpPr>
          <a:xfrm>
            <a:off x="0" y="4415875"/>
            <a:ext cx="9144064" cy="723050"/>
            <a:chOff x="0" y="4415875"/>
            <a:chExt cx="9144064" cy="723050"/>
          </a:xfrm>
        </p:grpSpPr>
        <p:sp>
          <p:nvSpPr>
            <p:cNvPr id="463" name="Google Shape;463;p19"/>
            <p:cNvSpPr/>
            <p:nvPr/>
          </p:nvSpPr>
          <p:spPr>
            <a:xfrm>
              <a:off x="0" y="4415875"/>
              <a:ext cx="9144064" cy="723050"/>
            </a:xfrm>
            <a:custGeom>
              <a:rect b="b" l="l" r="r" t="t"/>
              <a:pathLst>
                <a:path extrusionOk="0" h="28922" w="208483">
                  <a:moveTo>
                    <a:pt x="0" y="1"/>
                  </a:moveTo>
                  <a:lnTo>
                    <a:pt x="0" y="28922"/>
                  </a:lnTo>
                  <a:lnTo>
                    <a:pt x="208482" y="28922"/>
                  </a:lnTo>
                  <a:lnTo>
                    <a:pt x="20848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19"/>
            <p:cNvSpPr/>
            <p:nvPr/>
          </p:nvSpPr>
          <p:spPr>
            <a:xfrm>
              <a:off x="544200"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19"/>
            <p:cNvSpPr/>
            <p:nvPr/>
          </p:nvSpPr>
          <p:spPr>
            <a:xfrm>
              <a:off x="2156448" y="4415875"/>
              <a:ext cx="44" cy="723050"/>
            </a:xfrm>
            <a:custGeom>
              <a:rect b="b" l="l" r="r" t="t"/>
              <a:pathLst>
                <a:path extrusionOk="0" fill="none" h="28922" w="1">
                  <a:moveTo>
                    <a:pt x="0" y="1"/>
                  </a:moveTo>
                  <a:lnTo>
                    <a:pt x="0"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19"/>
            <p:cNvSpPr/>
            <p:nvPr/>
          </p:nvSpPr>
          <p:spPr>
            <a:xfrm>
              <a:off x="3767205"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19"/>
            <p:cNvSpPr/>
            <p:nvPr/>
          </p:nvSpPr>
          <p:spPr>
            <a:xfrm>
              <a:off x="5376514"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19"/>
            <p:cNvSpPr/>
            <p:nvPr/>
          </p:nvSpPr>
          <p:spPr>
            <a:xfrm>
              <a:off x="6987271"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19"/>
            <p:cNvSpPr/>
            <p:nvPr/>
          </p:nvSpPr>
          <p:spPr>
            <a:xfrm>
              <a:off x="8599519" y="4415875"/>
              <a:ext cx="44" cy="723050"/>
            </a:xfrm>
            <a:custGeom>
              <a:rect b="b" l="l" r="r" t="t"/>
              <a:pathLst>
                <a:path extrusionOk="0" fill="none" h="28922" w="1">
                  <a:moveTo>
                    <a:pt x="0" y="1"/>
                  </a:moveTo>
                  <a:lnTo>
                    <a:pt x="0"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19"/>
            <p:cNvSpPr/>
            <p:nvPr/>
          </p:nvSpPr>
          <p:spPr>
            <a:xfrm>
              <a:off x="0" y="4656900"/>
              <a:ext cx="9144064" cy="25"/>
            </a:xfrm>
            <a:custGeom>
              <a:rect b="b" l="l" r="r" t="t"/>
              <a:pathLst>
                <a:path extrusionOk="0" fill="none" h="1" w="208483">
                  <a:moveTo>
                    <a:pt x="0" y="0"/>
                  </a:moveTo>
                  <a:lnTo>
                    <a:pt x="208482" y="0"/>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19"/>
            <p:cNvSpPr/>
            <p:nvPr/>
          </p:nvSpPr>
          <p:spPr>
            <a:xfrm>
              <a:off x="0" y="5003800"/>
              <a:ext cx="9144064" cy="25"/>
            </a:xfrm>
            <a:custGeom>
              <a:rect b="b" l="l" r="r" t="t"/>
              <a:pathLst>
                <a:path extrusionOk="0" fill="none" h="1" w="208483">
                  <a:moveTo>
                    <a:pt x="0" y="1"/>
                  </a:moveTo>
                  <a:lnTo>
                    <a:pt x="208482" y="1"/>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2" name="Google Shape;472;p19"/>
          <p:cNvSpPr txBox="1"/>
          <p:nvPr>
            <p:ph type="title"/>
          </p:nvPr>
        </p:nvSpPr>
        <p:spPr>
          <a:xfrm>
            <a:off x="1062875" y="1526356"/>
            <a:ext cx="21408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b="1" sz="2200">
                <a:solidFill>
                  <a:schemeClr val="dk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473" name="Google Shape;473;p19"/>
          <p:cNvSpPr txBox="1"/>
          <p:nvPr>
            <p:ph idx="1" type="subTitle"/>
          </p:nvPr>
        </p:nvSpPr>
        <p:spPr>
          <a:xfrm>
            <a:off x="1062875" y="1960481"/>
            <a:ext cx="21408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74" name="Google Shape;474;p19"/>
          <p:cNvSpPr txBox="1"/>
          <p:nvPr>
            <p:ph idx="2" type="title"/>
          </p:nvPr>
        </p:nvSpPr>
        <p:spPr>
          <a:xfrm>
            <a:off x="3509178" y="1526356"/>
            <a:ext cx="21408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b="1" sz="2200">
                <a:solidFill>
                  <a:schemeClr val="dk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475" name="Google Shape;475;p19"/>
          <p:cNvSpPr txBox="1"/>
          <p:nvPr>
            <p:ph idx="3" type="subTitle"/>
          </p:nvPr>
        </p:nvSpPr>
        <p:spPr>
          <a:xfrm>
            <a:off x="3509178" y="1960481"/>
            <a:ext cx="21408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76" name="Google Shape;476;p19"/>
          <p:cNvSpPr txBox="1"/>
          <p:nvPr>
            <p:ph idx="4" type="title"/>
          </p:nvPr>
        </p:nvSpPr>
        <p:spPr>
          <a:xfrm>
            <a:off x="1062875" y="2835931"/>
            <a:ext cx="21408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b="1" sz="2200">
                <a:solidFill>
                  <a:schemeClr val="dk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477" name="Google Shape;477;p19"/>
          <p:cNvSpPr txBox="1"/>
          <p:nvPr>
            <p:ph idx="5" type="subTitle"/>
          </p:nvPr>
        </p:nvSpPr>
        <p:spPr>
          <a:xfrm>
            <a:off x="1062875" y="3270056"/>
            <a:ext cx="21408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78" name="Google Shape;478;p19"/>
          <p:cNvSpPr txBox="1"/>
          <p:nvPr>
            <p:ph idx="6" type="title"/>
          </p:nvPr>
        </p:nvSpPr>
        <p:spPr>
          <a:xfrm>
            <a:off x="3509178" y="2835931"/>
            <a:ext cx="21408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b="1" sz="2200">
                <a:solidFill>
                  <a:schemeClr val="dk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479" name="Google Shape;479;p19"/>
          <p:cNvSpPr txBox="1"/>
          <p:nvPr>
            <p:ph idx="7" type="subTitle"/>
          </p:nvPr>
        </p:nvSpPr>
        <p:spPr>
          <a:xfrm>
            <a:off x="3509178" y="3270056"/>
            <a:ext cx="21408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80" name="Google Shape;480;p19"/>
          <p:cNvSpPr txBox="1"/>
          <p:nvPr>
            <p:ph idx="8" type="title"/>
          </p:nvPr>
        </p:nvSpPr>
        <p:spPr>
          <a:xfrm>
            <a:off x="5955463" y="1526356"/>
            <a:ext cx="21408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b="1" sz="2200">
                <a:solidFill>
                  <a:schemeClr val="dk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481" name="Google Shape;481;p19"/>
          <p:cNvSpPr txBox="1"/>
          <p:nvPr>
            <p:ph idx="9" type="subTitle"/>
          </p:nvPr>
        </p:nvSpPr>
        <p:spPr>
          <a:xfrm>
            <a:off x="5955463" y="1960481"/>
            <a:ext cx="21408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82" name="Google Shape;482;p19"/>
          <p:cNvSpPr txBox="1"/>
          <p:nvPr>
            <p:ph idx="13" type="title"/>
          </p:nvPr>
        </p:nvSpPr>
        <p:spPr>
          <a:xfrm>
            <a:off x="5955463" y="2835931"/>
            <a:ext cx="21408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b="1" sz="2200">
                <a:solidFill>
                  <a:schemeClr val="dk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483" name="Google Shape;483;p19"/>
          <p:cNvSpPr txBox="1"/>
          <p:nvPr>
            <p:ph idx="14" type="subTitle"/>
          </p:nvPr>
        </p:nvSpPr>
        <p:spPr>
          <a:xfrm>
            <a:off x="5955463" y="3270056"/>
            <a:ext cx="21408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84" name="Google Shape;484;p19"/>
          <p:cNvSpPr txBox="1"/>
          <p:nvPr>
            <p:ph idx="15" type="title"/>
          </p:nvPr>
        </p:nvSpPr>
        <p:spPr>
          <a:xfrm>
            <a:off x="720000" y="539500"/>
            <a:ext cx="7704000" cy="572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3000"/>
              <a:buNone/>
              <a:defRPr sz="3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spTree>
      <p:nvGrpSpPr>
        <p:cNvPr id="485" name="Shape 485"/>
        <p:cNvGrpSpPr/>
        <p:nvPr/>
      </p:nvGrpSpPr>
      <p:grpSpPr>
        <a:xfrm>
          <a:off x="0" y="0"/>
          <a:ext cx="0" cy="0"/>
          <a:chOff x="0" y="0"/>
          <a:chExt cx="0" cy="0"/>
        </a:xfrm>
      </p:grpSpPr>
      <p:grpSp>
        <p:nvGrpSpPr>
          <p:cNvPr id="486" name="Google Shape;486;p20"/>
          <p:cNvGrpSpPr/>
          <p:nvPr/>
        </p:nvGrpSpPr>
        <p:grpSpPr>
          <a:xfrm>
            <a:off x="5836350" y="-138200"/>
            <a:ext cx="3435950" cy="3330124"/>
            <a:chOff x="5836350" y="-138200"/>
            <a:chExt cx="3435950" cy="3330124"/>
          </a:xfrm>
        </p:grpSpPr>
        <p:sp>
          <p:nvSpPr>
            <p:cNvPr id="487" name="Google Shape;487;p20"/>
            <p:cNvSpPr/>
            <p:nvPr/>
          </p:nvSpPr>
          <p:spPr>
            <a:xfrm>
              <a:off x="8397776" y="1022330"/>
              <a:ext cx="874516" cy="325581"/>
            </a:xfrm>
            <a:custGeom>
              <a:rect b="b" l="l" r="r" t="t"/>
              <a:pathLst>
                <a:path extrusionOk="0" h="12109" w="32525">
                  <a:moveTo>
                    <a:pt x="1" y="0"/>
                  </a:moveTo>
                  <a:lnTo>
                    <a:pt x="1" y="12109"/>
                  </a:lnTo>
                  <a:lnTo>
                    <a:pt x="32524" y="12109"/>
                  </a:lnTo>
                  <a:lnTo>
                    <a:pt x="3252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20"/>
            <p:cNvSpPr/>
            <p:nvPr/>
          </p:nvSpPr>
          <p:spPr>
            <a:xfrm>
              <a:off x="8472224" y="1068951"/>
              <a:ext cx="800064" cy="29630"/>
            </a:xfrm>
            <a:custGeom>
              <a:rect b="b" l="l" r="r" t="t"/>
              <a:pathLst>
                <a:path extrusionOk="0" h="1102" w="29756">
                  <a:moveTo>
                    <a:pt x="1" y="1"/>
                  </a:moveTo>
                  <a:lnTo>
                    <a:pt x="401" y="1102"/>
                  </a:lnTo>
                  <a:lnTo>
                    <a:pt x="29755" y="1102"/>
                  </a:lnTo>
                  <a:lnTo>
                    <a:pt x="297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20"/>
            <p:cNvSpPr/>
            <p:nvPr/>
          </p:nvSpPr>
          <p:spPr>
            <a:xfrm>
              <a:off x="8472224" y="1136221"/>
              <a:ext cx="800064" cy="29630"/>
            </a:xfrm>
            <a:custGeom>
              <a:rect b="b" l="l" r="r" t="t"/>
              <a:pathLst>
                <a:path extrusionOk="0" h="1102" w="29756">
                  <a:moveTo>
                    <a:pt x="1" y="1"/>
                  </a:moveTo>
                  <a:lnTo>
                    <a:pt x="401" y="1101"/>
                  </a:lnTo>
                  <a:lnTo>
                    <a:pt x="29755" y="1101"/>
                  </a:lnTo>
                  <a:lnTo>
                    <a:pt x="297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20"/>
            <p:cNvSpPr/>
            <p:nvPr/>
          </p:nvSpPr>
          <p:spPr>
            <a:xfrm>
              <a:off x="8472224" y="1203491"/>
              <a:ext cx="800064" cy="29630"/>
            </a:xfrm>
            <a:custGeom>
              <a:rect b="b" l="l" r="r" t="t"/>
              <a:pathLst>
                <a:path extrusionOk="0" h="1102" w="29756">
                  <a:moveTo>
                    <a:pt x="1" y="0"/>
                  </a:moveTo>
                  <a:lnTo>
                    <a:pt x="401" y="1101"/>
                  </a:lnTo>
                  <a:lnTo>
                    <a:pt x="29755" y="1101"/>
                  </a:lnTo>
                  <a:lnTo>
                    <a:pt x="2975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20"/>
            <p:cNvSpPr/>
            <p:nvPr/>
          </p:nvSpPr>
          <p:spPr>
            <a:xfrm>
              <a:off x="8472224" y="1270762"/>
              <a:ext cx="800064" cy="29603"/>
            </a:xfrm>
            <a:custGeom>
              <a:rect b="b" l="l" r="r" t="t"/>
              <a:pathLst>
                <a:path extrusionOk="0" h="1101" w="29756">
                  <a:moveTo>
                    <a:pt x="1" y="0"/>
                  </a:moveTo>
                  <a:lnTo>
                    <a:pt x="401" y="1101"/>
                  </a:lnTo>
                  <a:lnTo>
                    <a:pt x="29755" y="1101"/>
                  </a:lnTo>
                  <a:lnTo>
                    <a:pt x="2975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20"/>
            <p:cNvSpPr/>
            <p:nvPr/>
          </p:nvSpPr>
          <p:spPr>
            <a:xfrm>
              <a:off x="5836350" y="-138200"/>
              <a:ext cx="1427000" cy="385674"/>
            </a:xfrm>
            <a:custGeom>
              <a:rect b="b" l="l" r="r" t="t"/>
              <a:pathLst>
                <a:path extrusionOk="0" fill="none" h="14344" w="53073">
                  <a:moveTo>
                    <a:pt x="1" y="0"/>
                  </a:moveTo>
                  <a:lnTo>
                    <a:pt x="1" y="8606"/>
                  </a:lnTo>
                  <a:cubicBezTo>
                    <a:pt x="1" y="11775"/>
                    <a:pt x="2569" y="14344"/>
                    <a:pt x="5738" y="14344"/>
                  </a:cubicBezTo>
                  <a:lnTo>
                    <a:pt x="47335" y="14344"/>
                  </a:lnTo>
                  <a:cubicBezTo>
                    <a:pt x="50504" y="14344"/>
                    <a:pt x="53072" y="11775"/>
                    <a:pt x="53072" y="8606"/>
                  </a:cubicBezTo>
                  <a:lnTo>
                    <a:pt x="53072" y="0"/>
                  </a:lnTo>
                </a:path>
              </a:pathLst>
            </a:custGeom>
            <a:noFill/>
            <a:ln cap="flat"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20"/>
            <p:cNvSpPr/>
            <p:nvPr/>
          </p:nvSpPr>
          <p:spPr>
            <a:xfrm>
              <a:off x="7274914" y="-9064"/>
              <a:ext cx="1376774" cy="1031458"/>
            </a:xfrm>
            <a:custGeom>
              <a:rect b="b" l="l" r="r" t="t"/>
              <a:pathLst>
                <a:path extrusionOk="0" fill="none" h="38362" w="51205">
                  <a:moveTo>
                    <a:pt x="1" y="0"/>
                  </a:moveTo>
                  <a:lnTo>
                    <a:pt x="42765" y="0"/>
                  </a:lnTo>
                  <a:cubicBezTo>
                    <a:pt x="47401" y="0"/>
                    <a:pt x="51204" y="3736"/>
                    <a:pt x="51204" y="8406"/>
                  </a:cubicBezTo>
                  <a:lnTo>
                    <a:pt x="51204" y="38361"/>
                  </a:lnTo>
                </a:path>
              </a:pathLst>
            </a:custGeom>
            <a:noFill/>
            <a:ln cap="flat"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20"/>
            <p:cNvSpPr/>
            <p:nvPr/>
          </p:nvSpPr>
          <p:spPr>
            <a:xfrm>
              <a:off x="7124242" y="-138200"/>
              <a:ext cx="462841" cy="687029"/>
            </a:xfrm>
            <a:custGeom>
              <a:rect b="b" l="l" r="r" t="t"/>
              <a:pathLst>
                <a:path extrusionOk="0" fill="none" h="25552" w="17214">
                  <a:moveTo>
                    <a:pt x="1" y="0"/>
                  </a:moveTo>
                  <a:lnTo>
                    <a:pt x="1" y="22383"/>
                  </a:lnTo>
                  <a:cubicBezTo>
                    <a:pt x="1" y="24151"/>
                    <a:pt x="1402" y="25552"/>
                    <a:pt x="3170" y="25552"/>
                  </a:cubicBezTo>
                  <a:lnTo>
                    <a:pt x="7706" y="25552"/>
                  </a:lnTo>
                  <a:cubicBezTo>
                    <a:pt x="9474" y="25552"/>
                    <a:pt x="10875" y="24151"/>
                    <a:pt x="10875" y="22383"/>
                  </a:cubicBezTo>
                  <a:lnTo>
                    <a:pt x="10875" y="10341"/>
                  </a:lnTo>
                  <a:cubicBezTo>
                    <a:pt x="10875" y="8606"/>
                    <a:pt x="12310" y="7172"/>
                    <a:pt x="14044" y="7172"/>
                  </a:cubicBezTo>
                  <a:lnTo>
                    <a:pt x="14044" y="7172"/>
                  </a:lnTo>
                  <a:cubicBezTo>
                    <a:pt x="15812" y="7172"/>
                    <a:pt x="17213" y="5771"/>
                    <a:pt x="17213" y="4003"/>
                  </a:cubicBezTo>
                  <a:lnTo>
                    <a:pt x="17213" y="0"/>
                  </a:lnTo>
                </a:path>
              </a:pathLst>
            </a:custGeom>
            <a:noFill/>
            <a:ln cap="flat" cmpd="sng" w="3170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0"/>
            <p:cNvSpPr/>
            <p:nvPr/>
          </p:nvSpPr>
          <p:spPr>
            <a:xfrm>
              <a:off x="8905420" y="1346985"/>
              <a:ext cx="366853" cy="1844940"/>
            </a:xfrm>
            <a:custGeom>
              <a:rect b="b" l="l" r="r" t="t"/>
              <a:pathLst>
                <a:path extrusionOk="0" h="68617" w="13644">
                  <a:moveTo>
                    <a:pt x="0" y="1"/>
                  </a:moveTo>
                  <a:lnTo>
                    <a:pt x="0" y="54940"/>
                  </a:lnTo>
                  <a:cubicBezTo>
                    <a:pt x="0" y="62479"/>
                    <a:pt x="6138" y="68616"/>
                    <a:pt x="13643" y="68616"/>
                  </a:cubicBezTo>
                  <a:lnTo>
                    <a:pt x="13643" y="64447"/>
                  </a:lnTo>
                  <a:cubicBezTo>
                    <a:pt x="8440" y="64447"/>
                    <a:pt x="4170" y="60177"/>
                    <a:pt x="4170" y="54973"/>
                  </a:cubicBezTo>
                  <a:lnTo>
                    <a:pt x="417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20"/>
            <p:cNvSpPr/>
            <p:nvPr/>
          </p:nvSpPr>
          <p:spPr>
            <a:xfrm>
              <a:off x="8905420" y="1346985"/>
              <a:ext cx="366853" cy="1843138"/>
            </a:xfrm>
            <a:custGeom>
              <a:rect b="b" l="l" r="r" t="t"/>
              <a:pathLst>
                <a:path extrusionOk="0" h="68550" w="13644">
                  <a:moveTo>
                    <a:pt x="0" y="1"/>
                  </a:moveTo>
                  <a:lnTo>
                    <a:pt x="0" y="54940"/>
                  </a:lnTo>
                  <a:cubicBezTo>
                    <a:pt x="0" y="62445"/>
                    <a:pt x="6138" y="68550"/>
                    <a:pt x="13643" y="68550"/>
                  </a:cubicBezTo>
                  <a:lnTo>
                    <a:pt x="13643" y="67215"/>
                  </a:lnTo>
                  <a:cubicBezTo>
                    <a:pt x="6772" y="66515"/>
                    <a:pt x="1435" y="60711"/>
                    <a:pt x="1435" y="53672"/>
                  </a:cubicBezTo>
                  <a:lnTo>
                    <a:pt x="143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20"/>
            <p:cNvSpPr/>
            <p:nvPr/>
          </p:nvSpPr>
          <p:spPr>
            <a:xfrm>
              <a:off x="8176258" y="-138200"/>
              <a:ext cx="1096042" cy="487927"/>
            </a:xfrm>
            <a:custGeom>
              <a:rect b="b" l="l" r="r" t="t"/>
              <a:pathLst>
                <a:path extrusionOk="0" fill="none" h="18147" w="40764">
                  <a:moveTo>
                    <a:pt x="1" y="0"/>
                  </a:moveTo>
                  <a:lnTo>
                    <a:pt x="1" y="10708"/>
                  </a:lnTo>
                  <a:cubicBezTo>
                    <a:pt x="1" y="14811"/>
                    <a:pt x="3336" y="18146"/>
                    <a:pt x="7406" y="18146"/>
                  </a:cubicBezTo>
                  <a:lnTo>
                    <a:pt x="40763" y="18146"/>
                  </a:lnTo>
                </a:path>
              </a:pathLst>
            </a:custGeom>
            <a:noFill/>
            <a:ln cap="flat" cmpd="sng" w="3170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8" name="Google Shape;498;p20"/>
          <p:cNvGrpSpPr/>
          <p:nvPr/>
        </p:nvGrpSpPr>
        <p:grpSpPr>
          <a:xfrm flipH="1">
            <a:off x="-902975" y="0"/>
            <a:ext cx="3798575" cy="1299275"/>
            <a:chOff x="5345425" y="0"/>
            <a:chExt cx="3798575" cy="1299275"/>
          </a:xfrm>
        </p:grpSpPr>
        <p:sp>
          <p:nvSpPr>
            <p:cNvPr id="499" name="Google Shape;499;p20"/>
            <p:cNvSpPr/>
            <p:nvPr/>
          </p:nvSpPr>
          <p:spPr>
            <a:xfrm>
              <a:off x="7142550" y="0"/>
              <a:ext cx="2001450" cy="1299275"/>
            </a:xfrm>
            <a:custGeom>
              <a:rect b="b" l="l" r="r" t="t"/>
              <a:pathLst>
                <a:path extrusionOk="0" fill="none" h="51971" w="80058">
                  <a:moveTo>
                    <a:pt x="0" y="0"/>
                  </a:moveTo>
                  <a:lnTo>
                    <a:pt x="0" y="41630"/>
                  </a:lnTo>
                  <a:cubicBezTo>
                    <a:pt x="0" y="47334"/>
                    <a:pt x="4637" y="51971"/>
                    <a:pt x="10341" y="51971"/>
                  </a:cubicBezTo>
                  <a:lnTo>
                    <a:pt x="10341" y="51971"/>
                  </a:lnTo>
                  <a:cubicBezTo>
                    <a:pt x="16045" y="51971"/>
                    <a:pt x="20681" y="47334"/>
                    <a:pt x="20681" y="41630"/>
                  </a:cubicBezTo>
                  <a:lnTo>
                    <a:pt x="20681" y="34024"/>
                  </a:lnTo>
                  <a:cubicBezTo>
                    <a:pt x="20681" y="30522"/>
                    <a:pt x="23517" y="27653"/>
                    <a:pt x="27053" y="27653"/>
                  </a:cubicBezTo>
                  <a:lnTo>
                    <a:pt x="80057" y="27653"/>
                  </a:lnTo>
                </a:path>
              </a:pathLst>
            </a:custGeom>
            <a:no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20"/>
            <p:cNvSpPr/>
            <p:nvPr/>
          </p:nvSpPr>
          <p:spPr>
            <a:xfrm>
              <a:off x="6474550" y="0"/>
              <a:ext cx="1035775" cy="598775"/>
            </a:xfrm>
            <a:custGeom>
              <a:rect b="b" l="l" r="r" t="t"/>
              <a:pathLst>
                <a:path extrusionOk="0" fill="none" h="23951" w="41431">
                  <a:moveTo>
                    <a:pt x="1" y="23950"/>
                  </a:moveTo>
                  <a:lnTo>
                    <a:pt x="35526" y="23950"/>
                  </a:lnTo>
                  <a:cubicBezTo>
                    <a:pt x="38829" y="23950"/>
                    <a:pt x="41431" y="21282"/>
                    <a:pt x="41431" y="18013"/>
                  </a:cubicBezTo>
                  <a:lnTo>
                    <a:pt x="41431" y="0"/>
                  </a:lnTo>
                </a:path>
              </a:pathLst>
            </a:custGeom>
            <a:noFill/>
            <a:ln cap="flat" cmpd="sng" w="3170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20"/>
            <p:cNvSpPr/>
            <p:nvPr/>
          </p:nvSpPr>
          <p:spPr>
            <a:xfrm>
              <a:off x="7997325" y="0"/>
              <a:ext cx="1146675" cy="474525"/>
            </a:xfrm>
            <a:custGeom>
              <a:rect b="b" l="l" r="r" t="t"/>
              <a:pathLst>
                <a:path extrusionOk="0" fill="none" h="18981" w="45867">
                  <a:moveTo>
                    <a:pt x="0" y="0"/>
                  </a:moveTo>
                  <a:lnTo>
                    <a:pt x="0" y="14177"/>
                  </a:lnTo>
                  <a:cubicBezTo>
                    <a:pt x="0" y="16812"/>
                    <a:pt x="2135" y="18980"/>
                    <a:pt x="4804" y="18980"/>
                  </a:cubicBezTo>
                  <a:lnTo>
                    <a:pt x="45866" y="18980"/>
                  </a:lnTo>
                </a:path>
              </a:pathLst>
            </a:custGeom>
            <a:noFill/>
            <a:ln cap="flat" cmpd="sng" w="3170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20"/>
            <p:cNvSpPr/>
            <p:nvPr/>
          </p:nvSpPr>
          <p:spPr>
            <a:xfrm>
              <a:off x="5345425" y="0"/>
              <a:ext cx="1657875" cy="334425"/>
            </a:xfrm>
            <a:custGeom>
              <a:rect b="b" l="l" r="r" t="t"/>
              <a:pathLst>
                <a:path extrusionOk="0" fill="none" h="13377" w="66315">
                  <a:moveTo>
                    <a:pt x="0" y="0"/>
                  </a:moveTo>
                  <a:lnTo>
                    <a:pt x="0" y="8673"/>
                  </a:lnTo>
                  <a:cubicBezTo>
                    <a:pt x="0" y="11275"/>
                    <a:pt x="2102" y="13376"/>
                    <a:pt x="4704" y="13376"/>
                  </a:cubicBezTo>
                  <a:lnTo>
                    <a:pt x="61578" y="13376"/>
                  </a:lnTo>
                  <a:cubicBezTo>
                    <a:pt x="64180" y="13376"/>
                    <a:pt x="66314" y="11308"/>
                    <a:pt x="66314" y="8673"/>
                  </a:cubicBezTo>
                  <a:lnTo>
                    <a:pt x="66314" y="0"/>
                  </a:lnTo>
                </a:path>
              </a:pathLst>
            </a:custGeom>
            <a:noFill/>
            <a:ln cap="flat" cmpd="sng" w="3170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20"/>
            <p:cNvSpPr/>
            <p:nvPr/>
          </p:nvSpPr>
          <p:spPr>
            <a:xfrm flipH="1">
              <a:off x="5708100" y="0"/>
              <a:ext cx="1035775" cy="598775"/>
            </a:xfrm>
            <a:custGeom>
              <a:rect b="b" l="l" r="r" t="t"/>
              <a:pathLst>
                <a:path extrusionOk="0" fill="none" h="23951" w="41431">
                  <a:moveTo>
                    <a:pt x="1" y="23950"/>
                  </a:moveTo>
                  <a:lnTo>
                    <a:pt x="35526" y="23950"/>
                  </a:lnTo>
                  <a:cubicBezTo>
                    <a:pt x="38829" y="23950"/>
                    <a:pt x="41431" y="21282"/>
                    <a:pt x="41431" y="18013"/>
                  </a:cubicBezTo>
                  <a:lnTo>
                    <a:pt x="41431" y="0"/>
                  </a:lnTo>
                </a:path>
              </a:pathLst>
            </a:custGeom>
            <a:noFill/>
            <a:ln cap="flat" cmpd="sng" w="3170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4" name="Google Shape;504;p20"/>
          <p:cNvGrpSpPr/>
          <p:nvPr/>
        </p:nvGrpSpPr>
        <p:grpSpPr>
          <a:xfrm>
            <a:off x="0" y="4415875"/>
            <a:ext cx="9144064" cy="723050"/>
            <a:chOff x="0" y="4415875"/>
            <a:chExt cx="9144064" cy="723050"/>
          </a:xfrm>
        </p:grpSpPr>
        <p:sp>
          <p:nvSpPr>
            <p:cNvPr id="505" name="Google Shape;505;p20"/>
            <p:cNvSpPr/>
            <p:nvPr/>
          </p:nvSpPr>
          <p:spPr>
            <a:xfrm>
              <a:off x="0" y="4415875"/>
              <a:ext cx="9144064" cy="723050"/>
            </a:xfrm>
            <a:custGeom>
              <a:rect b="b" l="l" r="r" t="t"/>
              <a:pathLst>
                <a:path extrusionOk="0" h="28922" w="208483">
                  <a:moveTo>
                    <a:pt x="0" y="1"/>
                  </a:moveTo>
                  <a:lnTo>
                    <a:pt x="0" y="28922"/>
                  </a:lnTo>
                  <a:lnTo>
                    <a:pt x="208482" y="28922"/>
                  </a:lnTo>
                  <a:lnTo>
                    <a:pt x="20848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20"/>
            <p:cNvSpPr/>
            <p:nvPr/>
          </p:nvSpPr>
          <p:spPr>
            <a:xfrm>
              <a:off x="544200"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20"/>
            <p:cNvSpPr/>
            <p:nvPr/>
          </p:nvSpPr>
          <p:spPr>
            <a:xfrm>
              <a:off x="2156448" y="4415875"/>
              <a:ext cx="44" cy="723050"/>
            </a:xfrm>
            <a:custGeom>
              <a:rect b="b" l="l" r="r" t="t"/>
              <a:pathLst>
                <a:path extrusionOk="0" fill="none" h="28922" w="1">
                  <a:moveTo>
                    <a:pt x="0" y="1"/>
                  </a:moveTo>
                  <a:lnTo>
                    <a:pt x="0"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20"/>
            <p:cNvSpPr/>
            <p:nvPr/>
          </p:nvSpPr>
          <p:spPr>
            <a:xfrm>
              <a:off x="3767205"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20"/>
            <p:cNvSpPr/>
            <p:nvPr/>
          </p:nvSpPr>
          <p:spPr>
            <a:xfrm>
              <a:off x="5376514"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0"/>
            <p:cNvSpPr/>
            <p:nvPr/>
          </p:nvSpPr>
          <p:spPr>
            <a:xfrm>
              <a:off x="6987271"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20"/>
            <p:cNvSpPr/>
            <p:nvPr/>
          </p:nvSpPr>
          <p:spPr>
            <a:xfrm>
              <a:off x="8599519" y="4415875"/>
              <a:ext cx="44" cy="723050"/>
            </a:xfrm>
            <a:custGeom>
              <a:rect b="b" l="l" r="r" t="t"/>
              <a:pathLst>
                <a:path extrusionOk="0" fill="none" h="28922" w="1">
                  <a:moveTo>
                    <a:pt x="0" y="1"/>
                  </a:moveTo>
                  <a:lnTo>
                    <a:pt x="0"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0"/>
            <p:cNvSpPr/>
            <p:nvPr/>
          </p:nvSpPr>
          <p:spPr>
            <a:xfrm>
              <a:off x="0" y="4656900"/>
              <a:ext cx="9144064" cy="25"/>
            </a:xfrm>
            <a:custGeom>
              <a:rect b="b" l="l" r="r" t="t"/>
              <a:pathLst>
                <a:path extrusionOk="0" fill="none" h="1" w="208483">
                  <a:moveTo>
                    <a:pt x="0" y="0"/>
                  </a:moveTo>
                  <a:lnTo>
                    <a:pt x="208482" y="0"/>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20"/>
            <p:cNvSpPr/>
            <p:nvPr/>
          </p:nvSpPr>
          <p:spPr>
            <a:xfrm>
              <a:off x="0" y="5003800"/>
              <a:ext cx="9144064" cy="25"/>
            </a:xfrm>
            <a:custGeom>
              <a:rect b="b" l="l" r="r" t="t"/>
              <a:pathLst>
                <a:path extrusionOk="0" fill="none" h="1" w="208483">
                  <a:moveTo>
                    <a:pt x="0" y="1"/>
                  </a:moveTo>
                  <a:lnTo>
                    <a:pt x="208482" y="1"/>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4" name="Google Shape;514;p20"/>
          <p:cNvSpPr txBox="1"/>
          <p:nvPr>
            <p:ph idx="1" type="subTitle"/>
          </p:nvPr>
        </p:nvSpPr>
        <p:spPr>
          <a:xfrm>
            <a:off x="4780324" y="1916480"/>
            <a:ext cx="3201300" cy="6648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15" name="Google Shape;515;p20"/>
          <p:cNvSpPr txBox="1"/>
          <p:nvPr>
            <p:ph idx="2" type="subTitle"/>
          </p:nvPr>
        </p:nvSpPr>
        <p:spPr>
          <a:xfrm>
            <a:off x="4780360" y="3255471"/>
            <a:ext cx="3201000" cy="6675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16" name="Google Shape;516;p20"/>
          <p:cNvSpPr txBox="1"/>
          <p:nvPr>
            <p:ph type="title"/>
          </p:nvPr>
        </p:nvSpPr>
        <p:spPr>
          <a:xfrm>
            <a:off x="720000" y="539500"/>
            <a:ext cx="7704000" cy="572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3000"/>
              <a:buNone/>
              <a:defRPr sz="3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517" name="Google Shape;517;p20"/>
          <p:cNvSpPr txBox="1"/>
          <p:nvPr>
            <p:ph hasCustomPrompt="1" idx="3" type="title"/>
          </p:nvPr>
        </p:nvSpPr>
        <p:spPr>
          <a:xfrm>
            <a:off x="1206597" y="1687649"/>
            <a:ext cx="1085100" cy="540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29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518" name="Google Shape;518;p20"/>
          <p:cNvSpPr txBox="1"/>
          <p:nvPr>
            <p:ph hasCustomPrompt="1" idx="4" type="title"/>
          </p:nvPr>
        </p:nvSpPr>
        <p:spPr>
          <a:xfrm>
            <a:off x="1168572" y="2972837"/>
            <a:ext cx="1084500" cy="540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29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519" name="Google Shape;519;p20"/>
          <p:cNvSpPr txBox="1"/>
          <p:nvPr>
            <p:ph idx="5" type="title"/>
          </p:nvPr>
        </p:nvSpPr>
        <p:spPr>
          <a:xfrm>
            <a:off x="4780325" y="1541175"/>
            <a:ext cx="32004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b="1" sz="22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520" name="Google Shape;520;p20"/>
          <p:cNvSpPr txBox="1"/>
          <p:nvPr>
            <p:ph idx="6" type="title"/>
          </p:nvPr>
        </p:nvSpPr>
        <p:spPr>
          <a:xfrm>
            <a:off x="4780325" y="2880841"/>
            <a:ext cx="32004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b="1" sz="22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grpSp>
        <p:nvGrpSpPr>
          <p:cNvPr id="22" name="Google Shape;22;p3"/>
          <p:cNvGrpSpPr/>
          <p:nvPr/>
        </p:nvGrpSpPr>
        <p:grpSpPr>
          <a:xfrm>
            <a:off x="-3307650" y="-138200"/>
            <a:ext cx="3435950" cy="3330124"/>
            <a:chOff x="5836350" y="-138200"/>
            <a:chExt cx="3435950" cy="3330124"/>
          </a:xfrm>
        </p:grpSpPr>
        <p:sp>
          <p:nvSpPr>
            <p:cNvPr id="23" name="Google Shape;23;p3"/>
            <p:cNvSpPr/>
            <p:nvPr/>
          </p:nvSpPr>
          <p:spPr>
            <a:xfrm>
              <a:off x="8397776" y="1022330"/>
              <a:ext cx="874516" cy="325581"/>
            </a:xfrm>
            <a:custGeom>
              <a:rect b="b" l="l" r="r" t="t"/>
              <a:pathLst>
                <a:path extrusionOk="0" h="12109" w="32525">
                  <a:moveTo>
                    <a:pt x="1" y="0"/>
                  </a:moveTo>
                  <a:lnTo>
                    <a:pt x="1" y="12109"/>
                  </a:lnTo>
                  <a:lnTo>
                    <a:pt x="32524" y="12109"/>
                  </a:lnTo>
                  <a:lnTo>
                    <a:pt x="3252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a:off x="8472224" y="1068951"/>
              <a:ext cx="800064" cy="29630"/>
            </a:xfrm>
            <a:custGeom>
              <a:rect b="b" l="l" r="r" t="t"/>
              <a:pathLst>
                <a:path extrusionOk="0" h="1102" w="29756">
                  <a:moveTo>
                    <a:pt x="1" y="1"/>
                  </a:moveTo>
                  <a:lnTo>
                    <a:pt x="401" y="1102"/>
                  </a:lnTo>
                  <a:lnTo>
                    <a:pt x="29755" y="1102"/>
                  </a:lnTo>
                  <a:lnTo>
                    <a:pt x="297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a:off x="8472224" y="1136221"/>
              <a:ext cx="800064" cy="29630"/>
            </a:xfrm>
            <a:custGeom>
              <a:rect b="b" l="l" r="r" t="t"/>
              <a:pathLst>
                <a:path extrusionOk="0" h="1102" w="29756">
                  <a:moveTo>
                    <a:pt x="1" y="1"/>
                  </a:moveTo>
                  <a:lnTo>
                    <a:pt x="401" y="1101"/>
                  </a:lnTo>
                  <a:lnTo>
                    <a:pt x="29755" y="1101"/>
                  </a:lnTo>
                  <a:lnTo>
                    <a:pt x="297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a:off x="8472224" y="1203491"/>
              <a:ext cx="800064" cy="29630"/>
            </a:xfrm>
            <a:custGeom>
              <a:rect b="b" l="l" r="r" t="t"/>
              <a:pathLst>
                <a:path extrusionOk="0" h="1102" w="29756">
                  <a:moveTo>
                    <a:pt x="1" y="0"/>
                  </a:moveTo>
                  <a:lnTo>
                    <a:pt x="401" y="1101"/>
                  </a:lnTo>
                  <a:lnTo>
                    <a:pt x="29755" y="1101"/>
                  </a:lnTo>
                  <a:lnTo>
                    <a:pt x="2975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a:off x="8472224" y="1270762"/>
              <a:ext cx="800064" cy="29603"/>
            </a:xfrm>
            <a:custGeom>
              <a:rect b="b" l="l" r="r" t="t"/>
              <a:pathLst>
                <a:path extrusionOk="0" h="1101" w="29756">
                  <a:moveTo>
                    <a:pt x="1" y="0"/>
                  </a:moveTo>
                  <a:lnTo>
                    <a:pt x="401" y="1101"/>
                  </a:lnTo>
                  <a:lnTo>
                    <a:pt x="29755" y="1101"/>
                  </a:lnTo>
                  <a:lnTo>
                    <a:pt x="2975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a:off x="5836350" y="-138200"/>
              <a:ext cx="1427000" cy="385674"/>
            </a:xfrm>
            <a:custGeom>
              <a:rect b="b" l="l" r="r" t="t"/>
              <a:pathLst>
                <a:path extrusionOk="0" fill="none" h="14344" w="53073">
                  <a:moveTo>
                    <a:pt x="1" y="0"/>
                  </a:moveTo>
                  <a:lnTo>
                    <a:pt x="1" y="8606"/>
                  </a:lnTo>
                  <a:cubicBezTo>
                    <a:pt x="1" y="11775"/>
                    <a:pt x="2569" y="14344"/>
                    <a:pt x="5738" y="14344"/>
                  </a:cubicBezTo>
                  <a:lnTo>
                    <a:pt x="47335" y="14344"/>
                  </a:lnTo>
                  <a:cubicBezTo>
                    <a:pt x="50504" y="14344"/>
                    <a:pt x="53072" y="11775"/>
                    <a:pt x="53072" y="8606"/>
                  </a:cubicBezTo>
                  <a:lnTo>
                    <a:pt x="53072" y="0"/>
                  </a:lnTo>
                </a:path>
              </a:pathLst>
            </a:custGeom>
            <a:noFill/>
            <a:ln cap="flat"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a:off x="7274914" y="-9064"/>
              <a:ext cx="1376774" cy="1031458"/>
            </a:xfrm>
            <a:custGeom>
              <a:rect b="b" l="l" r="r" t="t"/>
              <a:pathLst>
                <a:path extrusionOk="0" fill="none" h="38362" w="51205">
                  <a:moveTo>
                    <a:pt x="1" y="0"/>
                  </a:moveTo>
                  <a:lnTo>
                    <a:pt x="42765" y="0"/>
                  </a:lnTo>
                  <a:cubicBezTo>
                    <a:pt x="47401" y="0"/>
                    <a:pt x="51204" y="3736"/>
                    <a:pt x="51204" y="8406"/>
                  </a:cubicBezTo>
                  <a:lnTo>
                    <a:pt x="51204" y="38361"/>
                  </a:lnTo>
                </a:path>
              </a:pathLst>
            </a:custGeom>
            <a:noFill/>
            <a:ln cap="flat"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a:off x="7124242" y="-138200"/>
              <a:ext cx="462841" cy="687029"/>
            </a:xfrm>
            <a:custGeom>
              <a:rect b="b" l="l" r="r" t="t"/>
              <a:pathLst>
                <a:path extrusionOk="0" fill="none" h="25552" w="17214">
                  <a:moveTo>
                    <a:pt x="1" y="0"/>
                  </a:moveTo>
                  <a:lnTo>
                    <a:pt x="1" y="22383"/>
                  </a:lnTo>
                  <a:cubicBezTo>
                    <a:pt x="1" y="24151"/>
                    <a:pt x="1402" y="25552"/>
                    <a:pt x="3170" y="25552"/>
                  </a:cubicBezTo>
                  <a:lnTo>
                    <a:pt x="7706" y="25552"/>
                  </a:lnTo>
                  <a:cubicBezTo>
                    <a:pt x="9474" y="25552"/>
                    <a:pt x="10875" y="24151"/>
                    <a:pt x="10875" y="22383"/>
                  </a:cubicBezTo>
                  <a:lnTo>
                    <a:pt x="10875" y="10341"/>
                  </a:lnTo>
                  <a:cubicBezTo>
                    <a:pt x="10875" y="8606"/>
                    <a:pt x="12310" y="7172"/>
                    <a:pt x="14044" y="7172"/>
                  </a:cubicBezTo>
                  <a:lnTo>
                    <a:pt x="14044" y="7172"/>
                  </a:lnTo>
                  <a:cubicBezTo>
                    <a:pt x="15812" y="7172"/>
                    <a:pt x="17213" y="5771"/>
                    <a:pt x="17213" y="4003"/>
                  </a:cubicBezTo>
                  <a:lnTo>
                    <a:pt x="17213" y="0"/>
                  </a:lnTo>
                </a:path>
              </a:pathLst>
            </a:custGeom>
            <a:noFill/>
            <a:ln cap="flat" cmpd="sng" w="3170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a:off x="8905420" y="1346985"/>
              <a:ext cx="366853" cy="1844940"/>
            </a:xfrm>
            <a:custGeom>
              <a:rect b="b" l="l" r="r" t="t"/>
              <a:pathLst>
                <a:path extrusionOk="0" h="68617" w="13644">
                  <a:moveTo>
                    <a:pt x="0" y="1"/>
                  </a:moveTo>
                  <a:lnTo>
                    <a:pt x="0" y="54940"/>
                  </a:lnTo>
                  <a:cubicBezTo>
                    <a:pt x="0" y="62479"/>
                    <a:pt x="6138" y="68616"/>
                    <a:pt x="13643" y="68616"/>
                  </a:cubicBezTo>
                  <a:lnTo>
                    <a:pt x="13643" y="64447"/>
                  </a:lnTo>
                  <a:cubicBezTo>
                    <a:pt x="8440" y="64447"/>
                    <a:pt x="4170" y="60177"/>
                    <a:pt x="4170" y="54973"/>
                  </a:cubicBezTo>
                  <a:lnTo>
                    <a:pt x="417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a:off x="8905420" y="1346985"/>
              <a:ext cx="366853" cy="1843138"/>
            </a:xfrm>
            <a:custGeom>
              <a:rect b="b" l="l" r="r" t="t"/>
              <a:pathLst>
                <a:path extrusionOk="0" h="68550" w="13644">
                  <a:moveTo>
                    <a:pt x="0" y="1"/>
                  </a:moveTo>
                  <a:lnTo>
                    <a:pt x="0" y="54940"/>
                  </a:lnTo>
                  <a:cubicBezTo>
                    <a:pt x="0" y="62445"/>
                    <a:pt x="6138" y="68550"/>
                    <a:pt x="13643" y="68550"/>
                  </a:cubicBezTo>
                  <a:lnTo>
                    <a:pt x="13643" y="67215"/>
                  </a:lnTo>
                  <a:cubicBezTo>
                    <a:pt x="6772" y="66515"/>
                    <a:pt x="1435" y="60711"/>
                    <a:pt x="1435" y="53672"/>
                  </a:cubicBezTo>
                  <a:lnTo>
                    <a:pt x="143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a:off x="8176258" y="-138200"/>
              <a:ext cx="1096042" cy="487927"/>
            </a:xfrm>
            <a:custGeom>
              <a:rect b="b" l="l" r="r" t="t"/>
              <a:pathLst>
                <a:path extrusionOk="0" fill="none" h="18147" w="40764">
                  <a:moveTo>
                    <a:pt x="1" y="0"/>
                  </a:moveTo>
                  <a:lnTo>
                    <a:pt x="1" y="10708"/>
                  </a:lnTo>
                  <a:cubicBezTo>
                    <a:pt x="1" y="14811"/>
                    <a:pt x="3336" y="18146"/>
                    <a:pt x="7406" y="18146"/>
                  </a:cubicBezTo>
                  <a:lnTo>
                    <a:pt x="40763" y="18146"/>
                  </a:lnTo>
                </a:path>
              </a:pathLst>
            </a:custGeom>
            <a:noFill/>
            <a:ln cap="flat" cmpd="sng" w="3170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3"/>
          <p:cNvSpPr/>
          <p:nvPr/>
        </p:nvSpPr>
        <p:spPr>
          <a:xfrm>
            <a:off x="128300" y="0"/>
            <a:ext cx="138300" cy="45900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 name="Google Shape;35;p3"/>
          <p:cNvGrpSpPr/>
          <p:nvPr/>
        </p:nvGrpSpPr>
        <p:grpSpPr>
          <a:xfrm flipH="1">
            <a:off x="9022650" y="-137050"/>
            <a:ext cx="3435950" cy="3330124"/>
            <a:chOff x="5836350" y="-138200"/>
            <a:chExt cx="3435950" cy="3330124"/>
          </a:xfrm>
        </p:grpSpPr>
        <p:sp>
          <p:nvSpPr>
            <p:cNvPr id="36" name="Google Shape;36;p3"/>
            <p:cNvSpPr/>
            <p:nvPr/>
          </p:nvSpPr>
          <p:spPr>
            <a:xfrm>
              <a:off x="8397776" y="1022330"/>
              <a:ext cx="874516" cy="325581"/>
            </a:xfrm>
            <a:custGeom>
              <a:rect b="b" l="l" r="r" t="t"/>
              <a:pathLst>
                <a:path extrusionOk="0" h="12109" w="32525">
                  <a:moveTo>
                    <a:pt x="1" y="0"/>
                  </a:moveTo>
                  <a:lnTo>
                    <a:pt x="1" y="12109"/>
                  </a:lnTo>
                  <a:lnTo>
                    <a:pt x="32524" y="12109"/>
                  </a:lnTo>
                  <a:lnTo>
                    <a:pt x="3252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a:off x="8472224" y="1068951"/>
              <a:ext cx="800064" cy="29630"/>
            </a:xfrm>
            <a:custGeom>
              <a:rect b="b" l="l" r="r" t="t"/>
              <a:pathLst>
                <a:path extrusionOk="0" h="1102" w="29756">
                  <a:moveTo>
                    <a:pt x="1" y="1"/>
                  </a:moveTo>
                  <a:lnTo>
                    <a:pt x="401" y="1102"/>
                  </a:lnTo>
                  <a:lnTo>
                    <a:pt x="29755" y="1102"/>
                  </a:lnTo>
                  <a:lnTo>
                    <a:pt x="297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a:off x="8472224" y="1136221"/>
              <a:ext cx="800064" cy="29630"/>
            </a:xfrm>
            <a:custGeom>
              <a:rect b="b" l="l" r="r" t="t"/>
              <a:pathLst>
                <a:path extrusionOk="0" h="1102" w="29756">
                  <a:moveTo>
                    <a:pt x="1" y="1"/>
                  </a:moveTo>
                  <a:lnTo>
                    <a:pt x="401" y="1101"/>
                  </a:lnTo>
                  <a:lnTo>
                    <a:pt x="29755" y="1101"/>
                  </a:lnTo>
                  <a:lnTo>
                    <a:pt x="297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3"/>
            <p:cNvSpPr/>
            <p:nvPr/>
          </p:nvSpPr>
          <p:spPr>
            <a:xfrm>
              <a:off x="8472224" y="1203491"/>
              <a:ext cx="800064" cy="29630"/>
            </a:xfrm>
            <a:custGeom>
              <a:rect b="b" l="l" r="r" t="t"/>
              <a:pathLst>
                <a:path extrusionOk="0" h="1102" w="29756">
                  <a:moveTo>
                    <a:pt x="1" y="0"/>
                  </a:moveTo>
                  <a:lnTo>
                    <a:pt x="401" y="1101"/>
                  </a:lnTo>
                  <a:lnTo>
                    <a:pt x="29755" y="1101"/>
                  </a:lnTo>
                  <a:lnTo>
                    <a:pt x="2975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3"/>
            <p:cNvSpPr/>
            <p:nvPr/>
          </p:nvSpPr>
          <p:spPr>
            <a:xfrm>
              <a:off x="8472224" y="1270762"/>
              <a:ext cx="800064" cy="29603"/>
            </a:xfrm>
            <a:custGeom>
              <a:rect b="b" l="l" r="r" t="t"/>
              <a:pathLst>
                <a:path extrusionOk="0" h="1101" w="29756">
                  <a:moveTo>
                    <a:pt x="1" y="0"/>
                  </a:moveTo>
                  <a:lnTo>
                    <a:pt x="401" y="1101"/>
                  </a:lnTo>
                  <a:lnTo>
                    <a:pt x="29755" y="1101"/>
                  </a:lnTo>
                  <a:lnTo>
                    <a:pt x="2975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5836350" y="-138200"/>
              <a:ext cx="1427000" cy="385674"/>
            </a:xfrm>
            <a:custGeom>
              <a:rect b="b" l="l" r="r" t="t"/>
              <a:pathLst>
                <a:path extrusionOk="0" fill="none" h="14344" w="53073">
                  <a:moveTo>
                    <a:pt x="1" y="0"/>
                  </a:moveTo>
                  <a:lnTo>
                    <a:pt x="1" y="8606"/>
                  </a:lnTo>
                  <a:cubicBezTo>
                    <a:pt x="1" y="11775"/>
                    <a:pt x="2569" y="14344"/>
                    <a:pt x="5738" y="14344"/>
                  </a:cubicBezTo>
                  <a:lnTo>
                    <a:pt x="47335" y="14344"/>
                  </a:lnTo>
                  <a:cubicBezTo>
                    <a:pt x="50504" y="14344"/>
                    <a:pt x="53072" y="11775"/>
                    <a:pt x="53072" y="8606"/>
                  </a:cubicBezTo>
                  <a:lnTo>
                    <a:pt x="53072" y="0"/>
                  </a:lnTo>
                </a:path>
              </a:pathLst>
            </a:custGeom>
            <a:noFill/>
            <a:ln cap="flat"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7274914" y="-9064"/>
              <a:ext cx="1376774" cy="1031458"/>
            </a:xfrm>
            <a:custGeom>
              <a:rect b="b" l="l" r="r" t="t"/>
              <a:pathLst>
                <a:path extrusionOk="0" fill="none" h="38362" w="51205">
                  <a:moveTo>
                    <a:pt x="1" y="0"/>
                  </a:moveTo>
                  <a:lnTo>
                    <a:pt x="42765" y="0"/>
                  </a:lnTo>
                  <a:cubicBezTo>
                    <a:pt x="47401" y="0"/>
                    <a:pt x="51204" y="3736"/>
                    <a:pt x="51204" y="8406"/>
                  </a:cubicBezTo>
                  <a:lnTo>
                    <a:pt x="51204" y="38361"/>
                  </a:lnTo>
                </a:path>
              </a:pathLst>
            </a:custGeom>
            <a:noFill/>
            <a:ln cap="flat"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3"/>
            <p:cNvSpPr/>
            <p:nvPr/>
          </p:nvSpPr>
          <p:spPr>
            <a:xfrm>
              <a:off x="7124242" y="-138200"/>
              <a:ext cx="462841" cy="687029"/>
            </a:xfrm>
            <a:custGeom>
              <a:rect b="b" l="l" r="r" t="t"/>
              <a:pathLst>
                <a:path extrusionOk="0" fill="none" h="25552" w="17214">
                  <a:moveTo>
                    <a:pt x="1" y="0"/>
                  </a:moveTo>
                  <a:lnTo>
                    <a:pt x="1" y="22383"/>
                  </a:lnTo>
                  <a:cubicBezTo>
                    <a:pt x="1" y="24151"/>
                    <a:pt x="1402" y="25552"/>
                    <a:pt x="3170" y="25552"/>
                  </a:cubicBezTo>
                  <a:lnTo>
                    <a:pt x="7706" y="25552"/>
                  </a:lnTo>
                  <a:cubicBezTo>
                    <a:pt x="9474" y="25552"/>
                    <a:pt x="10875" y="24151"/>
                    <a:pt x="10875" y="22383"/>
                  </a:cubicBezTo>
                  <a:lnTo>
                    <a:pt x="10875" y="10341"/>
                  </a:lnTo>
                  <a:cubicBezTo>
                    <a:pt x="10875" y="8606"/>
                    <a:pt x="12310" y="7172"/>
                    <a:pt x="14044" y="7172"/>
                  </a:cubicBezTo>
                  <a:lnTo>
                    <a:pt x="14044" y="7172"/>
                  </a:lnTo>
                  <a:cubicBezTo>
                    <a:pt x="15812" y="7172"/>
                    <a:pt x="17213" y="5771"/>
                    <a:pt x="17213" y="4003"/>
                  </a:cubicBezTo>
                  <a:lnTo>
                    <a:pt x="17213" y="0"/>
                  </a:lnTo>
                </a:path>
              </a:pathLst>
            </a:custGeom>
            <a:noFill/>
            <a:ln cap="flat" cmpd="sng" w="3170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3"/>
            <p:cNvSpPr/>
            <p:nvPr/>
          </p:nvSpPr>
          <p:spPr>
            <a:xfrm>
              <a:off x="8905420" y="1346985"/>
              <a:ext cx="366853" cy="1844940"/>
            </a:xfrm>
            <a:custGeom>
              <a:rect b="b" l="l" r="r" t="t"/>
              <a:pathLst>
                <a:path extrusionOk="0" h="68617" w="13644">
                  <a:moveTo>
                    <a:pt x="0" y="1"/>
                  </a:moveTo>
                  <a:lnTo>
                    <a:pt x="0" y="54940"/>
                  </a:lnTo>
                  <a:cubicBezTo>
                    <a:pt x="0" y="62479"/>
                    <a:pt x="6138" y="68616"/>
                    <a:pt x="13643" y="68616"/>
                  </a:cubicBezTo>
                  <a:lnTo>
                    <a:pt x="13643" y="64447"/>
                  </a:lnTo>
                  <a:cubicBezTo>
                    <a:pt x="8440" y="64447"/>
                    <a:pt x="4170" y="60177"/>
                    <a:pt x="4170" y="54973"/>
                  </a:cubicBezTo>
                  <a:lnTo>
                    <a:pt x="417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8905420" y="1346985"/>
              <a:ext cx="366853" cy="1843138"/>
            </a:xfrm>
            <a:custGeom>
              <a:rect b="b" l="l" r="r" t="t"/>
              <a:pathLst>
                <a:path extrusionOk="0" h="68550" w="13644">
                  <a:moveTo>
                    <a:pt x="0" y="1"/>
                  </a:moveTo>
                  <a:lnTo>
                    <a:pt x="0" y="54940"/>
                  </a:lnTo>
                  <a:cubicBezTo>
                    <a:pt x="0" y="62445"/>
                    <a:pt x="6138" y="68550"/>
                    <a:pt x="13643" y="68550"/>
                  </a:cubicBezTo>
                  <a:lnTo>
                    <a:pt x="13643" y="67215"/>
                  </a:lnTo>
                  <a:cubicBezTo>
                    <a:pt x="6772" y="66515"/>
                    <a:pt x="1435" y="60711"/>
                    <a:pt x="1435" y="53672"/>
                  </a:cubicBezTo>
                  <a:lnTo>
                    <a:pt x="143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8176258" y="-138200"/>
              <a:ext cx="1096042" cy="487927"/>
            </a:xfrm>
            <a:custGeom>
              <a:rect b="b" l="l" r="r" t="t"/>
              <a:pathLst>
                <a:path extrusionOk="0" fill="none" h="18147" w="40764">
                  <a:moveTo>
                    <a:pt x="1" y="0"/>
                  </a:moveTo>
                  <a:lnTo>
                    <a:pt x="1" y="10708"/>
                  </a:lnTo>
                  <a:cubicBezTo>
                    <a:pt x="1" y="14811"/>
                    <a:pt x="3336" y="18146"/>
                    <a:pt x="7406" y="18146"/>
                  </a:cubicBezTo>
                  <a:lnTo>
                    <a:pt x="40763" y="18146"/>
                  </a:lnTo>
                </a:path>
              </a:pathLst>
            </a:custGeom>
            <a:noFill/>
            <a:ln cap="flat" cmpd="sng" w="3170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p:nvPr/>
        </p:nvSpPr>
        <p:spPr>
          <a:xfrm flipH="1">
            <a:off x="8884350" y="1150"/>
            <a:ext cx="138300" cy="45900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 name="Google Shape;48;p3"/>
          <p:cNvGrpSpPr/>
          <p:nvPr/>
        </p:nvGrpSpPr>
        <p:grpSpPr>
          <a:xfrm>
            <a:off x="0" y="4415875"/>
            <a:ext cx="9144064" cy="723050"/>
            <a:chOff x="0" y="4415875"/>
            <a:chExt cx="9144064" cy="723050"/>
          </a:xfrm>
        </p:grpSpPr>
        <p:sp>
          <p:nvSpPr>
            <p:cNvPr id="49" name="Google Shape;49;p3"/>
            <p:cNvSpPr/>
            <p:nvPr/>
          </p:nvSpPr>
          <p:spPr>
            <a:xfrm>
              <a:off x="0" y="4415875"/>
              <a:ext cx="9144064" cy="723050"/>
            </a:xfrm>
            <a:custGeom>
              <a:rect b="b" l="l" r="r" t="t"/>
              <a:pathLst>
                <a:path extrusionOk="0" h="28922" w="208483">
                  <a:moveTo>
                    <a:pt x="0" y="1"/>
                  </a:moveTo>
                  <a:lnTo>
                    <a:pt x="0" y="28922"/>
                  </a:lnTo>
                  <a:lnTo>
                    <a:pt x="208482" y="28922"/>
                  </a:lnTo>
                  <a:lnTo>
                    <a:pt x="20848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3"/>
            <p:cNvSpPr/>
            <p:nvPr/>
          </p:nvSpPr>
          <p:spPr>
            <a:xfrm>
              <a:off x="544200"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3"/>
            <p:cNvSpPr/>
            <p:nvPr/>
          </p:nvSpPr>
          <p:spPr>
            <a:xfrm>
              <a:off x="2156448" y="4415875"/>
              <a:ext cx="44" cy="723050"/>
            </a:xfrm>
            <a:custGeom>
              <a:rect b="b" l="l" r="r" t="t"/>
              <a:pathLst>
                <a:path extrusionOk="0" fill="none" h="28922" w="1">
                  <a:moveTo>
                    <a:pt x="0" y="1"/>
                  </a:moveTo>
                  <a:lnTo>
                    <a:pt x="0"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3"/>
            <p:cNvSpPr/>
            <p:nvPr/>
          </p:nvSpPr>
          <p:spPr>
            <a:xfrm>
              <a:off x="3767205"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a:off x="5376514"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3"/>
            <p:cNvSpPr/>
            <p:nvPr/>
          </p:nvSpPr>
          <p:spPr>
            <a:xfrm>
              <a:off x="6987271"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3"/>
            <p:cNvSpPr/>
            <p:nvPr/>
          </p:nvSpPr>
          <p:spPr>
            <a:xfrm>
              <a:off x="8599519" y="4415875"/>
              <a:ext cx="44" cy="723050"/>
            </a:xfrm>
            <a:custGeom>
              <a:rect b="b" l="l" r="r" t="t"/>
              <a:pathLst>
                <a:path extrusionOk="0" fill="none" h="28922" w="1">
                  <a:moveTo>
                    <a:pt x="0" y="1"/>
                  </a:moveTo>
                  <a:lnTo>
                    <a:pt x="0"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a:off x="0" y="4656900"/>
              <a:ext cx="9144064" cy="25"/>
            </a:xfrm>
            <a:custGeom>
              <a:rect b="b" l="l" r="r" t="t"/>
              <a:pathLst>
                <a:path extrusionOk="0" fill="none" h="1" w="208483">
                  <a:moveTo>
                    <a:pt x="0" y="0"/>
                  </a:moveTo>
                  <a:lnTo>
                    <a:pt x="208482" y="0"/>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a:off x="0" y="5003800"/>
              <a:ext cx="9144064" cy="25"/>
            </a:xfrm>
            <a:custGeom>
              <a:rect b="b" l="l" r="r" t="t"/>
              <a:pathLst>
                <a:path extrusionOk="0" fill="none" h="1" w="208483">
                  <a:moveTo>
                    <a:pt x="0" y="1"/>
                  </a:moveTo>
                  <a:lnTo>
                    <a:pt x="208482" y="1"/>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8" name="Google Shape;58;p3"/>
          <p:cNvSpPr txBox="1"/>
          <p:nvPr>
            <p:ph type="title"/>
          </p:nvPr>
        </p:nvSpPr>
        <p:spPr>
          <a:xfrm>
            <a:off x="2867050" y="2318950"/>
            <a:ext cx="3435900" cy="841800"/>
          </a:xfrm>
          <a:prstGeom prst="rect">
            <a:avLst/>
          </a:prstGeom>
          <a:ln>
            <a:noFill/>
          </a:ln>
        </p:spPr>
        <p:txBody>
          <a:bodyPr anchorCtr="0" anchor="ctr" bIns="91425" lIns="91425" spcFirstLastPara="1" rIns="91425" wrap="square" tIns="91425">
            <a:noAutofit/>
          </a:bodyPr>
          <a:lstStyle>
            <a:lvl1pPr lvl="0" algn="ctr">
              <a:lnSpc>
                <a:spcPct val="90000"/>
              </a:lnSpc>
              <a:spcBef>
                <a:spcPts val="0"/>
              </a:spcBef>
              <a:spcAft>
                <a:spcPts val="0"/>
              </a:spcAft>
              <a:buSzPts val="3600"/>
              <a:buNone/>
              <a:defRPr sz="6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59" name="Google Shape;59;p3"/>
          <p:cNvSpPr txBox="1"/>
          <p:nvPr>
            <p:ph hasCustomPrompt="1" idx="2" type="title"/>
          </p:nvPr>
        </p:nvSpPr>
        <p:spPr>
          <a:xfrm>
            <a:off x="3899575" y="1477138"/>
            <a:ext cx="13518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60" name="Google Shape;60;p3"/>
          <p:cNvSpPr txBox="1"/>
          <p:nvPr>
            <p:ph idx="1" type="subTitle"/>
          </p:nvPr>
        </p:nvSpPr>
        <p:spPr>
          <a:xfrm>
            <a:off x="2009763" y="3285338"/>
            <a:ext cx="4419900" cy="443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spTree>
      <p:nvGrpSpPr>
        <p:cNvPr id="521" name="Shape 521"/>
        <p:cNvGrpSpPr/>
        <p:nvPr/>
      </p:nvGrpSpPr>
      <p:grpSpPr>
        <a:xfrm>
          <a:off x="0" y="0"/>
          <a:ext cx="0" cy="0"/>
          <a:chOff x="0" y="0"/>
          <a:chExt cx="0" cy="0"/>
        </a:xfrm>
      </p:grpSpPr>
      <p:grpSp>
        <p:nvGrpSpPr>
          <p:cNvPr id="522" name="Google Shape;522;p21"/>
          <p:cNvGrpSpPr/>
          <p:nvPr/>
        </p:nvGrpSpPr>
        <p:grpSpPr>
          <a:xfrm>
            <a:off x="5836350" y="-138200"/>
            <a:ext cx="3435950" cy="3330124"/>
            <a:chOff x="5836350" y="-138200"/>
            <a:chExt cx="3435950" cy="3330124"/>
          </a:xfrm>
        </p:grpSpPr>
        <p:sp>
          <p:nvSpPr>
            <p:cNvPr id="523" name="Google Shape;523;p21"/>
            <p:cNvSpPr/>
            <p:nvPr/>
          </p:nvSpPr>
          <p:spPr>
            <a:xfrm>
              <a:off x="8397776" y="1022330"/>
              <a:ext cx="874516" cy="325581"/>
            </a:xfrm>
            <a:custGeom>
              <a:rect b="b" l="l" r="r" t="t"/>
              <a:pathLst>
                <a:path extrusionOk="0" h="12109" w="32525">
                  <a:moveTo>
                    <a:pt x="1" y="0"/>
                  </a:moveTo>
                  <a:lnTo>
                    <a:pt x="1" y="12109"/>
                  </a:lnTo>
                  <a:lnTo>
                    <a:pt x="32524" y="12109"/>
                  </a:lnTo>
                  <a:lnTo>
                    <a:pt x="3252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21"/>
            <p:cNvSpPr/>
            <p:nvPr/>
          </p:nvSpPr>
          <p:spPr>
            <a:xfrm>
              <a:off x="8472224" y="1068951"/>
              <a:ext cx="800064" cy="29630"/>
            </a:xfrm>
            <a:custGeom>
              <a:rect b="b" l="l" r="r" t="t"/>
              <a:pathLst>
                <a:path extrusionOk="0" h="1102" w="29756">
                  <a:moveTo>
                    <a:pt x="1" y="1"/>
                  </a:moveTo>
                  <a:lnTo>
                    <a:pt x="401" y="1102"/>
                  </a:lnTo>
                  <a:lnTo>
                    <a:pt x="29755" y="1102"/>
                  </a:lnTo>
                  <a:lnTo>
                    <a:pt x="297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21"/>
            <p:cNvSpPr/>
            <p:nvPr/>
          </p:nvSpPr>
          <p:spPr>
            <a:xfrm>
              <a:off x="8472224" y="1136221"/>
              <a:ext cx="800064" cy="29630"/>
            </a:xfrm>
            <a:custGeom>
              <a:rect b="b" l="l" r="r" t="t"/>
              <a:pathLst>
                <a:path extrusionOk="0" h="1102" w="29756">
                  <a:moveTo>
                    <a:pt x="1" y="1"/>
                  </a:moveTo>
                  <a:lnTo>
                    <a:pt x="401" y="1101"/>
                  </a:lnTo>
                  <a:lnTo>
                    <a:pt x="29755" y="1101"/>
                  </a:lnTo>
                  <a:lnTo>
                    <a:pt x="297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21"/>
            <p:cNvSpPr/>
            <p:nvPr/>
          </p:nvSpPr>
          <p:spPr>
            <a:xfrm>
              <a:off x="8472224" y="1203491"/>
              <a:ext cx="800064" cy="29630"/>
            </a:xfrm>
            <a:custGeom>
              <a:rect b="b" l="l" r="r" t="t"/>
              <a:pathLst>
                <a:path extrusionOk="0" h="1102" w="29756">
                  <a:moveTo>
                    <a:pt x="1" y="0"/>
                  </a:moveTo>
                  <a:lnTo>
                    <a:pt x="401" y="1101"/>
                  </a:lnTo>
                  <a:lnTo>
                    <a:pt x="29755" y="1101"/>
                  </a:lnTo>
                  <a:lnTo>
                    <a:pt x="2975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21"/>
            <p:cNvSpPr/>
            <p:nvPr/>
          </p:nvSpPr>
          <p:spPr>
            <a:xfrm>
              <a:off x="8472224" y="1270762"/>
              <a:ext cx="800064" cy="29603"/>
            </a:xfrm>
            <a:custGeom>
              <a:rect b="b" l="l" r="r" t="t"/>
              <a:pathLst>
                <a:path extrusionOk="0" h="1101" w="29756">
                  <a:moveTo>
                    <a:pt x="1" y="0"/>
                  </a:moveTo>
                  <a:lnTo>
                    <a:pt x="401" y="1101"/>
                  </a:lnTo>
                  <a:lnTo>
                    <a:pt x="29755" y="1101"/>
                  </a:lnTo>
                  <a:lnTo>
                    <a:pt x="2975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21"/>
            <p:cNvSpPr/>
            <p:nvPr/>
          </p:nvSpPr>
          <p:spPr>
            <a:xfrm>
              <a:off x="5836350" y="-138200"/>
              <a:ext cx="1427000" cy="385674"/>
            </a:xfrm>
            <a:custGeom>
              <a:rect b="b" l="l" r="r" t="t"/>
              <a:pathLst>
                <a:path extrusionOk="0" fill="none" h="14344" w="53073">
                  <a:moveTo>
                    <a:pt x="1" y="0"/>
                  </a:moveTo>
                  <a:lnTo>
                    <a:pt x="1" y="8606"/>
                  </a:lnTo>
                  <a:cubicBezTo>
                    <a:pt x="1" y="11775"/>
                    <a:pt x="2569" y="14344"/>
                    <a:pt x="5738" y="14344"/>
                  </a:cubicBezTo>
                  <a:lnTo>
                    <a:pt x="47335" y="14344"/>
                  </a:lnTo>
                  <a:cubicBezTo>
                    <a:pt x="50504" y="14344"/>
                    <a:pt x="53072" y="11775"/>
                    <a:pt x="53072" y="8606"/>
                  </a:cubicBezTo>
                  <a:lnTo>
                    <a:pt x="53072" y="0"/>
                  </a:lnTo>
                </a:path>
              </a:pathLst>
            </a:custGeom>
            <a:noFill/>
            <a:ln cap="flat"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21"/>
            <p:cNvSpPr/>
            <p:nvPr/>
          </p:nvSpPr>
          <p:spPr>
            <a:xfrm>
              <a:off x="7274914" y="-9064"/>
              <a:ext cx="1376774" cy="1031458"/>
            </a:xfrm>
            <a:custGeom>
              <a:rect b="b" l="l" r="r" t="t"/>
              <a:pathLst>
                <a:path extrusionOk="0" fill="none" h="38362" w="51205">
                  <a:moveTo>
                    <a:pt x="1" y="0"/>
                  </a:moveTo>
                  <a:lnTo>
                    <a:pt x="42765" y="0"/>
                  </a:lnTo>
                  <a:cubicBezTo>
                    <a:pt x="47401" y="0"/>
                    <a:pt x="51204" y="3736"/>
                    <a:pt x="51204" y="8406"/>
                  </a:cubicBezTo>
                  <a:lnTo>
                    <a:pt x="51204" y="38361"/>
                  </a:lnTo>
                </a:path>
              </a:pathLst>
            </a:custGeom>
            <a:noFill/>
            <a:ln cap="flat"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21"/>
            <p:cNvSpPr/>
            <p:nvPr/>
          </p:nvSpPr>
          <p:spPr>
            <a:xfrm>
              <a:off x="7124242" y="-138200"/>
              <a:ext cx="462841" cy="687029"/>
            </a:xfrm>
            <a:custGeom>
              <a:rect b="b" l="l" r="r" t="t"/>
              <a:pathLst>
                <a:path extrusionOk="0" fill="none" h="25552" w="17214">
                  <a:moveTo>
                    <a:pt x="1" y="0"/>
                  </a:moveTo>
                  <a:lnTo>
                    <a:pt x="1" y="22383"/>
                  </a:lnTo>
                  <a:cubicBezTo>
                    <a:pt x="1" y="24151"/>
                    <a:pt x="1402" y="25552"/>
                    <a:pt x="3170" y="25552"/>
                  </a:cubicBezTo>
                  <a:lnTo>
                    <a:pt x="7706" y="25552"/>
                  </a:lnTo>
                  <a:cubicBezTo>
                    <a:pt x="9474" y="25552"/>
                    <a:pt x="10875" y="24151"/>
                    <a:pt x="10875" y="22383"/>
                  </a:cubicBezTo>
                  <a:lnTo>
                    <a:pt x="10875" y="10341"/>
                  </a:lnTo>
                  <a:cubicBezTo>
                    <a:pt x="10875" y="8606"/>
                    <a:pt x="12310" y="7172"/>
                    <a:pt x="14044" y="7172"/>
                  </a:cubicBezTo>
                  <a:lnTo>
                    <a:pt x="14044" y="7172"/>
                  </a:lnTo>
                  <a:cubicBezTo>
                    <a:pt x="15812" y="7172"/>
                    <a:pt x="17213" y="5771"/>
                    <a:pt x="17213" y="4003"/>
                  </a:cubicBezTo>
                  <a:lnTo>
                    <a:pt x="17213" y="0"/>
                  </a:lnTo>
                </a:path>
              </a:pathLst>
            </a:custGeom>
            <a:noFill/>
            <a:ln cap="flat" cmpd="sng" w="3170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21"/>
            <p:cNvSpPr/>
            <p:nvPr/>
          </p:nvSpPr>
          <p:spPr>
            <a:xfrm>
              <a:off x="8905420" y="1346985"/>
              <a:ext cx="366853" cy="1844940"/>
            </a:xfrm>
            <a:custGeom>
              <a:rect b="b" l="l" r="r" t="t"/>
              <a:pathLst>
                <a:path extrusionOk="0" h="68617" w="13644">
                  <a:moveTo>
                    <a:pt x="0" y="1"/>
                  </a:moveTo>
                  <a:lnTo>
                    <a:pt x="0" y="54940"/>
                  </a:lnTo>
                  <a:cubicBezTo>
                    <a:pt x="0" y="62479"/>
                    <a:pt x="6138" y="68616"/>
                    <a:pt x="13643" y="68616"/>
                  </a:cubicBezTo>
                  <a:lnTo>
                    <a:pt x="13643" y="64447"/>
                  </a:lnTo>
                  <a:cubicBezTo>
                    <a:pt x="8440" y="64447"/>
                    <a:pt x="4170" y="60177"/>
                    <a:pt x="4170" y="54973"/>
                  </a:cubicBezTo>
                  <a:lnTo>
                    <a:pt x="417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21"/>
            <p:cNvSpPr/>
            <p:nvPr/>
          </p:nvSpPr>
          <p:spPr>
            <a:xfrm>
              <a:off x="8905420" y="1346985"/>
              <a:ext cx="366853" cy="1843138"/>
            </a:xfrm>
            <a:custGeom>
              <a:rect b="b" l="l" r="r" t="t"/>
              <a:pathLst>
                <a:path extrusionOk="0" h="68550" w="13644">
                  <a:moveTo>
                    <a:pt x="0" y="1"/>
                  </a:moveTo>
                  <a:lnTo>
                    <a:pt x="0" y="54940"/>
                  </a:lnTo>
                  <a:cubicBezTo>
                    <a:pt x="0" y="62445"/>
                    <a:pt x="6138" y="68550"/>
                    <a:pt x="13643" y="68550"/>
                  </a:cubicBezTo>
                  <a:lnTo>
                    <a:pt x="13643" y="67215"/>
                  </a:lnTo>
                  <a:cubicBezTo>
                    <a:pt x="6772" y="66515"/>
                    <a:pt x="1435" y="60711"/>
                    <a:pt x="1435" y="53672"/>
                  </a:cubicBezTo>
                  <a:lnTo>
                    <a:pt x="143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21"/>
            <p:cNvSpPr/>
            <p:nvPr/>
          </p:nvSpPr>
          <p:spPr>
            <a:xfrm>
              <a:off x="8176258" y="-138200"/>
              <a:ext cx="1096042" cy="487927"/>
            </a:xfrm>
            <a:custGeom>
              <a:rect b="b" l="l" r="r" t="t"/>
              <a:pathLst>
                <a:path extrusionOk="0" fill="none" h="18147" w="40764">
                  <a:moveTo>
                    <a:pt x="1" y="0"/>
                  </a:moveTo>
                  <a:lnTo>
                    <a:pt x="1" y="10708"/>
                  </a:lnTo>
                  <a:cubicBezTo>
                    <a:pt x="1" y="14811"/>
                    <a:pt x="3336" y="18146"/>
                    <a:pt x="7406" y="18146"/>
                  </a:cubicBezTo>
                  <a:lnTo>
                    <a:pt x="40763" y="18146"/>
                  </a:lnTo>
                </a:path>
              </a:pathLst>
            </a:custGeom>
            <a:noFill/>
            <a:ln cap="flat" cmpd="sng" w="3170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4" name="Google Shape;534;p21"/>
          <p:cNvSpPr txBox="1"/>
          <p:nvPr/>
        </p:nvSpPr>
        <p:spPr>
          <a:xfrm>
            <a:off x="713225" y="3775875"/>
            <a:ext cx="4887600" cy="674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None/>
            </a:pPr>
            <a:r>
              <a:rPr lang="en" sz="1200">
                <a:solidFill>
                  <a:schemeClr val="accent3"/>
                </a:solidFill>
                <a:latin typeface="Commissioner"/>
                <a:ea typeface="Commissioner"/>
                <a:cs typeface="Commissioner"/>
                <a:sym typeface="Commissioner"/>
              </a:rPr>
              <a:t>CREDITS: This presentation template was created by </a:t>
            </a:r>
            <a:r>
              <a:rPr b="1" lang="en" sz="1200">
                <a:solidFill>
                  <a:schemeClr val="accent3"/>
                </a:solidFill>
                <a:uFill>
                  <a:noFill/>
                </a:uFill>
                <a:latin typeface="Commissioner"/>
                <a:ea typeface="Commissioner"/>
                <a:cs typeface="Commissioner"/>
                <a:sym typeface="Commissioner"/>
                <a:hlinkClick r:id="rId2">
                  <a:extLst>
                    <a:ext uri="{A12FA001-AC4F-418D-AE19-62706E023703}">
                      <ahyp:hlinkClr val="tx"/>
                    </a:ext>
                  </a:extLst>
                </a:hlinkClick>
              </a:rPr>
              <a:t>Slidesgo</a:t>
            </a:r>
            <a:r>
              <a:rPr lang="en" sz="1200">
                <a:solidFill>
                  <a:schemeClr val="accent3"/>
                </a:solidFill>
                <a:latin typeface="Commissioner"/>
                <a:ea typeface="Commissioner"/>
                <a:cs typeface="Commissioner"/>
                <a:sym typeface="Commissioner"/>
              </a:rPr>
              <a:t>, including icons by </a:t>
            </a:r>
            <a:r>
              <a:rPr b="1" lang="en" sz="1200">
                <a:solidFill>
                  <a:schemeClr val="accent3"/>
                </a:solidFill>
                <a:uFill>
                  <a:noFill/>
                </a:uFill>
                <a:latin typeface="Commissioner"/>
                <a:ea typeface="Commissioner"/>
                <a:cs typeface="Commissioner"/>
                <a:sym typeface="Commissioner"/>
                <a:hlinkClick r:id="rId3">
                  <a:extLst>
                    <a:ext uri="{A12FA001-AC4F-418D-AE19-62706E023703}">
                      <ahyp:hlinkClr val="tx"/>
                    </a:ext>
                  </a:extLst>
                </a:hlinkClick>
              </a:rPr>
              <a:t>Flaticon</a:t>
            </a:r>
            <a:r>
              <a:rPr lang="en" sz="1200">
                <a:solidFill>
                  <a:schemeClr val="accent3"/>
                </a:solidFill>
                <a:latin typeface="Commissioner"/>
                <a:ea typeface="Commissioner"/>
                <a:cs typeface="Commissioner"/>
                <a:sym typeface="Commissioner"/>
              </a:rPr>
              <a:t> and infographics &amp; images by </a:t>
            </a:r>
            <a:r>
              <a:rPr b="1" lang="en" sz="1200">
                <a:solidFill>
                  <a:schemeClr val="accent3"/>
                </a:solidFill>
                <a:uFill>
                  <a:noFill/>
                </a:uFill>
                <a:latin typeface="Commissioner"/>
                <a:ea typeface="Commissioner"/>
                <a:cs typeface="Commissioner"/>
                <a:sym typeface="Commissioner"/>
                <a:hlinkClick r:id="rId4">
                  <a:extLst>
                    <a:ext uri="{A12FA001-AC4F-418D-AE19-62706E023703}">
                      <ahyp:hlinkClr val="tx"/>
                    </a:ext>
                  </a:extLst>
                </a:hlinkClick>
              </a:rPr>
              <a:t>Freepik</a:t>
            </a:r>
            <a:endParaRPr b="1" sz="1200">
              <a:solidFill>
                <a:schemeClr val="accent3"/>
              </a:solidFill>
              <a:highlight>
                <a:srgbClr val="DFDEFC"/>
              </a:highlight>
              <a:latin typeface="Commissioner"/>
              <a:ea typeface="Commissioner"/>
              <a:cs typeface="Commissioner"/>
              <a:sym typeface="Commissioner"/>
            </a:endParaRPr>
          </a:p>
        </p:txBody>
      </p:sp>
      <p:grpSp>
        <p:nvGrpSpPr>
          <p:cNvPr id="535" name="Google Shape;535;p21"/>
          <p:cNvGrpSpPr/>
          <p:nvPr/>
        </p:nvGrpSpPr>
        <p:grpSpPr>
          <a:xfrm>
            <a:off x="0" y="4415875"/>
            <a:ext cx="9144064" cy="723050"/>
            <a:chOff x="0" y="4415875"/>
            <a:chExt cx="9144064" cy="723050"/>
          </a:xfrm>
        </p:grpSpPr>
        <p:sp>
          <p:nvSpPr>
            <p:cNvPr id="536" name="Google Shape;536;p21"/>
            <p:cNvSpPr/>
            <p:nvPr/>
          </p:nvSpPr>
          <p:spPr>
            <a:xfrm>
              <a:off x="0" y="4415875"/>
              <a:ext cx="9144064" cy="723050"/>
            </a:xfrm>
            <a:custGeom>
              <a:rect b="b" l="l" r="r" t="t"/>
              <a:pathLst>
                <a:path extrusionOk="0" h="28922" w="208483">
                  <a:moveTo>
                    <a:pt x="0" y="1"/>
                  </a:moveTo>
                  <a:lnTo>
                    <a:pt x="0" y="28922"/>
                  </a:lnTo>
                  <a:lnTo>
                    <a:pt x="208482" y="28922"/>
                  </a:lnTo>
                  <a:lnTo>
                    <a:pt x="20848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21"/>
            <p:cNvSpPr/>
            <p:nvPr/>
          </p:nvSpPr>
          <p:spPr>
            <a:xfrm>
              <a:off x="544200"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21"/>
            <p:cNvSpPr/>
            <p:nvPr/>
          </p:nvSpPr>
          <p:spPr>
            <a:xfrm>
              <a:off x="2156448" y="4415875"/>
              <a:ext cx="44" cy="723050"/>
            </a:xfrm>
            <a:custGeom>
              <a:rect b="b" l="l" r="r" t="t"/>
              <a:pathLst>
                <a:path extrusionOk="0" fill="none" h="28922" w="1">
                  <a:moveTo>
                    <a:pt x="0" y="1"/>
                  </a:moveTo>
                  <a:lnTo>
                    <a:pt x="0"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21"/>
            <p:cNvSpPr/>
            <p:nvPr/>
          </p:nvSpPr>
          <p:spPr>
            <a:xfrm>
              <a:off x="3767205"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21"/>
            <p:cNvSpPr/>
            <p:nvPr/>
          </p:nvSpPr>
          <p:spPr>
            <a:xfrm>
              <a:off x="5376514"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21"/>
            <p:cNvSpPr/>
            <p:nvPr/>
          </p:nvSpPr>
          <p:spPr>
            <a:xfrm>
              <a:off x="6987271"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21"/>
            <p:cNvSpPr/>
            <p:nvPr/>
          </p:nvSpPr>
          <p:spPr>
            <a:xfrm>
              <a:off x="8599519" y="4415875"/>
              <a:ext cx="44" cy="723050"/>
            </a:xfrm>
            <a:custGeom>
              <a:rect b="b" l="l" r="r" t="t"/>
              <a:pathLst>
                <a:path extrusionOk="0" fill="none" h="28922" w="1">
                  <a:moveTo>
                    <a:pt x="0" y="1"/>
                  </a:moveTo>
                  <a:lnTo>
                    <a:pt x="0"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21"/>
            <p:cNvSpPr/>
            <p:nvPr/>
          </p:nvSpPr>
          <p:spPr>
            <a:xfrm>
              <a:off x="0" y="4656900"/>
              <a:ext cx="9144064" cy="25"/>
            </a:xfrm>
            <a:custGeom>
              <a:rect b="b" l="l" r="r" t="t"/>
              <a:pathLst>
                <a:path extrusionOk="0" fill="none" h="1" w="208483">
                  <a:moveTo>
                    <a:pt x="0" y="0"/>
                  </a:moveTo>
                  <a:lnTo>
                    <a:pt x="208482" y="0"/>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21"/>
            <p:cNvSpPr/>
            <p:nvPr/>
          </p:nvSpPr>
          <p:spPr>
            <a:xfrm>
              <a:off x="0" y="5003800"/>
              <a:ext cx="9144064" cy="25"/>
            </a:xfrm>
            <a:custGeom>
              <a:rect b="b" l="l" r="r" t="t"/>
              <a:pathLst>
                <a:path extrusionOk="0" fill="none" h="1" w="208483">
                  <a:moveTo>
                    <a:pt x="0" y="1"/>
                  </a:moveTo>
                  <a:lnTo>
                    <a:pt x="208482" y="1"/>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5" name="Google Shape;545;p21"/>
          <p:cNvSpPr txBox="1"/>
          <p:nvPr>
            <p:ph type="ctrTitle"/>
          </p:nvPr>
        </p:nvSpPr>
        <p:spPr>
          <a:xfrm>
            <a:off x="701063" y="539500"/>
            <a:ext cx="2940300" cy="841500"/>
          </a:xfrm>
          <a:prstGeom prst="rect">
            <a:avLst/>
          </a:prstGeom>
        </p:spPr>
        <p:txBody>
          <a:bodyPr anchorCtr="0" anchor="ctr" bIns="91425" lIns="91425" spcFirstLastPara="1" rIns="91425" wrap="square" tIns="91425">
            <a:noAutofit/>
          </a:bodyPr>
          <a:lstStyle>
            <a:lvl1pPr lvl="0" rtl="0">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46" name="Google Shape;546;p21"/>
          <p:cNvSpPr txBox="1"/>
          <p:nvPr>
            <p:ph idx="1" type="subTitle"/>
          </p:nvPr>
        </p:nvSpPr>
        <p:spPr>
          <a:xfrm>
            <a:off x="701063" y="1381000"/>
            <a:ext cx="4134900" cy="12843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4">
    <p:spTree>
      <p:nvGrpSpPr>
        <p:cNvPr id="547" name="Shape 547"/>
        <p:cNvGrpSpPr/>
        <p:nvPr/>
      </p:nvGrpSpPr>
      <p:grpSpPr>
        <a:xfrm>
          <a:off x="0" y="0"/>
          <a:ext cx="0" cy="0"/>
          <a:chOff x="0" y="0"/>
          <a:chExt cx="0" cy="0"/>
        </a:xfrm>
      </p:grpSpPr>
      <p:grpSp>
        <p:nvGrpSpPr>
          <p:cNvPr id="548" name="Google Shape;548;p22"/>
          <p:cNvGrpSpPr/>
          <p:nvPr/>
        </p:nvGrpSpPr>
        <p:grpSpPr>
          <a:xfrm flipH="1">
            <a:off x="-100550" y="-131937"/>
            <a:ext cx="3435950" cy="687029"/>
            <a:chOff x="5836350" y="-138200"/>
            <a:chExt cx="3435950" cy="687029"/>
          </a:xfrm>
        </p:grpSpPr>
        <p:sp>
          <p:nvSpPr>
            <p:cNvPr id="549" name="Google Shape;549;p22"/>
            <p:cNvSpPr/>
            <p:nvPr/>
          </p:nvSpPr>
          <p:spPr>
            <a:xfrm>
              <a:off x="5836350" y="-138200"/>
              <a:ext cx="1427000" cy="385674"/>
            </a:xfrm>
            <a:custGeom>
              <a:rect b="b" l="l" r="r" t="t"/>
              <a:pathLst>
                <a:path extrusionOk="0" fill="none" h="14344" w="53073">
                  <a:moveTo>
                    <a:pt x="1" y="0"/>
                  </a:moveTo>
                  <a:lnTo>
                    <a:pt x="1" y="8606"/>
                  </a:lnTo>
                  <a:cubicBezTo>
                    <a:pt x="1" y="11775"/>
                    <a:pt x="2569" y="14344"/>
                    <a:pt x="5738" y="14344"/>
                  </a:cubicBezTo>
                  <a:lnTo>
                    <a:pt x="47335" y="14344"/>
                  </a:lnTo>
                  <a:cubicBezTo>
                    <a:pt x="50504" y="14344"/>
                    <a:pt x="53072" y="11775"/>
                    <a:pt x="53072" y="8606"/>
                  </a:cubicBezTo>
                  <a:lnTo>
                    <a:pt x="53072" y="0"/>
                  </a:lnTo>
                </a:path>
              </a:pathLst>
            </a:custGeom>
            <a:noFill/>
            <a:ln cap="flat"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22"/>
            <p:cNvSpPr/>
            <p:nvPr/>
          </p:nvSpPr>
          <p:spPr>
            <a:xfrm>
              <a:off x="7124242" y="-138200"/>
              <a:ext cx="462841" cy="687029"/>
            </a:xfrm>
            <a:custGeom>
              <a:rect b="b" l="l" r="r" t="t"/>
              <a:pathLst>
                <a:path extrusionOk="0" fill="none" h="25552" w="17214">
                  <a:moveTo>
                    <a:pt x="1" y="0"/>
                  </a:moveTo>
                  <a:lnTo>
                    <a:pt x="1" y="22383"/>
                  </a:lnTo>
                  <a:cubicBezTo>
                    <a:pt x="1" y="24151"/>
                    <a:pt x="1402" y="25552"/>
                    <a:pt x="3170" y="25552"/>
                  </a:cubicBezTo>
                  <a:lnTo>
                    <a:pt x="7706" y="25552"/>
                  </a:lnTo>
                  <a:cubicBezTo>
                    <a:pt x="9474" y="25552"/>
                    <a:pt x="10875" y="24151"/>
                    <a:pt x="10875" y="22383"/>
                  </a:cubicBezTo>
                  <a:lnTo>
                    <a:pt x="10875" y="10341"/>
                  </a:lnTo>
                  <a:cubicBezTo>
                    <a:pt x="10875" y="8606"/>
                    <a:pt x="12310" y="7172"/>
                    <a:pt x="14044" y="7172"/>
                  </a:cubicBezTo>
                  <a:lnTo>
                    <a:pt x="14044" y="7172"/>
                  </a:lnTo>
                  <a:cubicBezTo>
                    <a:pt x="15812" y="7172"/>
                    <a:pt x="17213" y="5771"/>
                    <a:pt x="17213" y="4003"/>
                  </a:cubicBezTo>
                  <a:lnTo>
                    <a:pt x="17213" y="0"/>
                  </a:lnTo>
                </a:path>
              </a:pathLst>
            </a:custGeom>
            <a:noFill/>
            <a:ln cap="flat" cmpd="sng" w="3170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22"/>
            <p:cNvSpPr/>
            <p:nvPr/>
          </p:nvSpPr>
          <p:spPr>
            <a:xfrm>
              <a:off x="8176258" y="-138200"/>
              <a:ext cx="1096042" cy="487927"/>
            </a:xfrm>
            <a:custGeom>
              <a:rect b="b" l="l" r="r" t="t"/>
              <a:pathLst>
                <a:path extrusionOk="0" fill="none" h="18147" w="40764">
                  <a:moveTo>
                    <a:pt x="1" y="0"/>
                  </a:moveTo>
                  <a:lnTo>
                    <a:pt x="1" y="10708"/>
                  </a:lnTo>
                  <a:cubicBezTo>
                    <a:pt x="1" y="14811"/>
                    <a:pt x="3336" y="18146"/>
                    <a:pt x="7406" y="18146"/>
                  </a:cubicBezTo>
                  <a:lnTo>
                    <a:pt x="40763" y="18146"/>
                  </a:lnTo>
                </a:path>
              </a:pathLst>
            </a:custGeom>
            <a:noFill/>
            <a:ln cap="flat" cmpd="sng" w="3170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2" name="Google Shape;552;p22"/>
          <p:cNvGrpSpPr/>
          <p:nvPr/>
        </p:nvGrpSpPr>
        <p:grpSpPr>
          <a:xfrm>
            <a:off x="5826825" y="-131937"/>
            <a:ext cx="3435950" cy="687029"/>
            <a:chOff x="5836350" y="-138200"/>
            <a:chExt cx="3435950" cy="687029"/>
          </a:xfrm>
        </p:grpSpPr>
        <p:sp>
          <p:nvSpPr>
            <p:cNvPr id="553" name="Google Shape;553;p22"/>
            <p:cNvSpPr/>
            <p:nvPr/>
          </p:nvSpPr>
          <p:spPr>
            <a:xfrm>
              <a:off x="5836350" y="-138200"/>
              <a:ext cx="1427000" cy="385674"/>
            </a:xfrm>
            <a:custGeom>
              <a:rect b="b" l="l" r="r" t="t"/>
              <a:pathLst>
                <a:path extrusionOk="0" fill="none" h="14344" w="53073">
                  <a:moveTo>
                    <a:pt x="1" y="0"/>
                  </a:moveTo>
                  <a:lnTo>
                    <a:pt x="1" y="8606"/>
                  </a:lnTo>
                  <a:cubicBezTo>
                    <a:pt x="1" y="11775"/>
                    <a:pt x="2569" y="14344"/>
                    <a:pt x="5738" y="14344"/>
                  </a:cubicBezTo>
                  <a:lnTo>
                    <a:pt x="47335" y="14344"/>
                  </a:lnTo>
                  <a:cubicBezTo>
                    <a:pt x="50504" y="14344"/>
                    <a:pt x="53072" y="11775"/>
                    <a:pt x="53072" y="8606"/>
                  </a:cubicBezTo>
                  <a:lnTo>
                    <a:pt x="53072" y="0"/>
                  </a:lnTo>
                </a:path>
              </a:pathLst>
            </a:custGeom>
            <a:noFill/>
            <a:ln cap="flat"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22"/>
            <p:cNvSpPr/>
            <p:nvPr/>
          </p:nvSpPr>
          <p:spPr>
            <a:xfrm>
              <a:off x="7124242" y="-138200"/>
              <a:ext cx="462841" cy="687029"/>
            </a:xfrm>
            <a:custGeom>
              <a:rect b="b" l="l" r="r" t="t"/>
              <a:pathLst>
                <a:path extrusionOk="0" fill="none" h="25552" w="17214">
                  <a:moveTo>
                    <a:pt x="1" y="0"/>
                  </a:moveTo>
                  <a:lnTo>
                    <a:pt x="1" y="22383"/>
                  </a:lnTo>
                  <a:cubicBezTo>
                    <a:pt x="1" y="24151"/>
                    <a:pt x="1402" y="25552"/>
                    <a:pt x="3170" y="25552"/>
                  </a:cubicBezTo>
                  <a:lnTo>
                    <a:pt x="7706" y="25552"/>
                  </a:lnTo>
                  <a:cubicBezTo>
                    <a:pt x="9474" y="25552"/>
                    <a:pt x="10875" y="24151"/>
                    <a:pt x="10875" y="22383"/>
                  </a:cubicBezTo>
                  <a:lnTo>
                    <a:pt x="10875" y="10341"/>
                  </a:lnTo>
                  <a:cubicBezTo>
                    <a:pt x="10875" y="8606"/>
                    <a:pt x="12310" y="7172"/>
                    <a:pt x="14044" y="7172"/>
                  </a:cubicBezTo>
                  <a:lnTo>
                    <a:pt x="14044" y="7172"/>
                  </a:lnTo>
                  <a:cubicBezTo>
                    <a:pt x="15812" y="7172"/>
                    <a:pt x="17213" y="5771"/>
                    <a:pt x="17213" y="4003"/>
                  </a:cubicBezTo>
                  <a:lnTo>
                    <a:pt x="17213" y="0"/>
                  </a:lnTo>
                </a:path>
              </a:pathLst>
            </a:custGeom>
            <a:noFill/>
            <a:ln cap="flat" cmpd="sng" w="3170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22"/>
            <p:cNvSpPr/>
            <p:nvPr/>
          </p:nvSpPr>
          <p:spPr>
            <a:xfrm>
              <a:off x="8176258" y="-138200"/>
              <a:ext cx="1096042" cy="487927"/>
            </a:xfrm>
            <a:custGeom>
              <a:rect b="b" l="l" r="r" t="t"/>
              <a:pathLst>
                <a:path extrusionOk="0" fill="none" h="18147" w="40764">
                  <a:moveTo>
                    <a:pt x="1" y="0"/>
                  </a:moveTo>
                  <a:lnTo>
                    <a:pt x="1" y="10708"/>
                  </a:lnTo>
                  <a:cubicBezTo>
                    <a:pt x="1" y="14811"/>
                    <a:pt x="3336" y="18146"/>
                    <a:pt x="7406" y="18146"/>
                  </a:cubicBezTo>
                  <a:lnTo>
                    <a:pt x="40763" y="18146"/>
                  </a:lnTo>
                </a:path>
              </a:pathLst>
            </a:custGeom>
            <a:noFill/>
            <a:ln cap="flat" cmpd="sng" w="3170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6" name="Google Shape;556;p22"/>
          <p:cNvGrpSpPr/>
          <p:nvPr/>
        </p:nvGrpSpPr>
        <p:grpSpPr>
          <a:xfrm>
            <a:off x="0" y="4415875"/>
            <a:ext cx="9144064" cy="723050"/>
            <a:chOff x="0" y="4415875"/>
            <a:chExt cx="9144064" cy="723050"/>
          </a:xfrm>
        </p:grpSpPr>
        <p:sp>
          <p:nvSpPr>
            <p:cNvPr id="557" name="Google Shape;557;p22"/>
            <p:cNvSpPr/>
            <p:nvPr/>
          </p:nvSpPr>
          <p:spPr>
            <a:xfrm>
              <a:off x="0" y="4415875"/>
              <a:ext cx="9144064" cy="723050"/>
            </a:xfrm>
            <a:custGeom>
              <a:rect b="b" l="l" r="r" t="t"/>
              <a:pathLst>
                <a:path extrusionOk="0" h="28922" w="208483">
                  <a:moveTo>
                    <a:pt x="0" y="1"/>
                  </a:moveTo>
                  <a:lnTo>
                    <a:pt x="0" y="28922"/>
                  </a:lnTo>
                  <a:lnTo>
                    <a:pt x="208482" y="28922"/>
                  </a:lnTo>
                  <a:lnTo>
                    <a:pt x="20848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22"/>
            <p:cNvSpPr/>
            <p:nvPr/>
          </p:nvSpPr>
          <p:spPr>
            <a:xfrm>
              <a:off x="544200"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22"/>
            <p:cNvSpPr/>
            <p:nvPr/>
          </p:nvSpPr>
          <p:spPr>
            <a:xfrm>
              <a:off x="2156448" y="4415875"/>
              <a:ext cx="44" cy="723050"/>
            </a:xfrm>
            <a:custGeom>
              <a:rect b="b" l="l" r="r" t="t"/>
              <a:pathLst>
                <a:path extrusionOk="0" fill="none" h="28922" w="1">
                  <a:moveTo>
                    <a:pt x="0" y="1"/>
                  </a:moveTo>
                  <a:lnTo>
                    <a:pt x="0"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22"/>
            <p:cNvSpPr/>
            <p:nvPr/>
          </p:nvSpPr>
          <p:spPr>
            <a:xfrm>
              <a:off x="3767205"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22"/>
            <p:cNvSpPr/>
            <p:nvPr/>
          </p:nvSpPr>
          <p:spPr>
            <a:xfrm>
              <a:off x="5376514"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22"/>
            <p:cNvSpPr/>
            <p:nvPr/>
          </p:nvSpPr>
          <p:spPr>
            <a:xfrm>
              <a:off x="6987271"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22"/>
            <p:cNvSpPr/>
            <p:nvPr/>
          </p:nvSpPr>
          <p:spPr>
            <a:xfrm>
              <a:off x="8599519" y="4415875"/>
              <a:ext cx="44" cy="723050"/>
            </a:xfrm>
            <a:custGeom>
              <a:rect b="b" l="l" r="r" t="t"/>
              <a:pathLst>
                <a:path extrusionOk="0" fill="none" h="28922" w="1">
                  <a:moveTo>
                    <a:pt x="0" y="1"/>
                  </a:moveTo>
                  <a:lnTo>
                    <a:pt x="0"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22"/>
            <p:cNvSpPr/>
            <p:nvPr/>
          </p:nvSpPr>
          <p:spPr>
            <a:xfrm>
              <a:off x="0" y="4656900"/>
              <a:ext cx="9144064" cy="25"/>
            </a:xfrm>
            <a:custGeom>
              <a:rect b="b" l="l" r="r" t="t"/>
              <a:pathLst>
                <a:path extrusionOk="0" fill="none" h="1" w="208483">
                  <a:moveTo>
                    <a:pt x="0" y="0"/>
                  </a:moveTo>
                  <a:lnTo>
                    <a:pt x="208482" y="0"/>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22"/>
            <p:cNvSpPr/>
            <p:nvPr/>
          </p:nvSpPr>
          <p:spPr>
            <a:xfrm>
              <a:off x="0" y="5003800"/>
              <a:ext cx="9144064" cy="25"/>
            </a:xfrm>
            <a:custGeom>
              <a:rect b="b" l="l" r="r" t="t"/>
              <a:pathLst>
                <a:path extrusionOk="0" fill="none" h="1" w="208483">
                  <a:moveTo>
                    <a:pt x="0" y="1"/>
                  </a:moveTo>
                  <a:lnTo>
                    <a:pt x="208482" y="1"/>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5">
    <p:spTree>
      <p:nvGrpSpPr>
        <p:cNvPr id="566" name="Shape 566"/>
        <p:cNvGrpSpPr/>
        <p:nvPr/>
      </p:nvGrpSpPr>
      <p:grpSpPr>
        <a:xfrm>
          <a:off x="0" y="0"/>
          <a:ext cx="0" cy="0"/>
          <a:chOff x="0" y="0"/>
          <a:chExt cx="0" cy="0"/>
        </a:xfrm>
      </p:grpSpPr>
      <p:grpSp>
        <p:nvGrpSpPr>
          <p:cNvPr id="567" name="Google Shape;567;p23"/>
          <p:cNvGrpSpPr/>
          <p:nvPr/>
        </p:nvGrpSpPr>
        <p:grpSpPr>
          <a:xfrm>
            <a:off x="2850451" y="0"/>
            <a:ext cx="3443103" cy="337950"/>
            <a:chOff x="938976" y="0"/>
            <a:chExt cx="3443103" cy="337950"/>
          </a:xfrm>
        </p:grpSpPr>
        <p:sp>
          <p:nvSpPr>
            <p:cNvPr id="568" name="Google Shape;568;p23"/>
            <p:cNvSpPr/>
            <p:nvPr/>
          </p:nvSpPr>
          <p:spPr>
            <a:xfrm>
              <a:off x="938976" y="206356"/>
              <a:ext cx="3443103" cy="131594"/>
            </a:xfrm>
            <a:custGeom>
              <a:rect b="b" l="l" r="r" t="t"/>
              <a:pathLst>
                <a:path extrusionOk="0" h="1702" w="44532">
                  <a:moveTo>
                    <a:pt x="0" y="1"/>
                  </a:moveTo>
                  <a:lnTo>
                    <a:pt x="0" y="1702"/>
                  </a:lnTo>
                  <a:lnTo>
                    <a:pt x="44532" y="1702"/>
                  </a:lnTo>
                  <a:lnTo>
                    <a:pt x="44532" y="1"/>
                  </a:lnTo>
                  <a:close/>
                </a:path>
              </a:pathLst>
            </a:custGeom>
            <a:solidFill>
              <a:schemeClr val="accent3"/>
            </a:solidFill>
            <a:ln>
              <a:noFill/>
            </a:ln>
            <a:effectLst>
              <a:reflection blurRad="0" dir="0" dist="0" endA="0" endPos="87000" fadeDir="5400012" kx="0" rotWithShape="0" algn="bl" stPos="0" sy="-100000" ky="0"/>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23"/>
            <p:cNvSpPr/>
            <p:nvPr/>
          </p:nvSpPr>
          <p:spPr>
            <a:xfrm>
              <a:off x="938976" y="0"/>
              <a:ext cx="3443103" cy="206438"/>
            </a:xfrm>
            <a:custGeom>
              <a:rect b="b" l="l" r="r" t="t"/>
              <a:pathLst>
                <a:path extrusionOk="0" h="2670" w="44532">
                  <a:moveTo>
                    <a:pt x="2068" y="1"/>
                  </a:moveTo>
                  <a:lnTo>
                    <a:pt x="0" y="2670"/>
                  </a:lnTo>
                  <a:lnTo>
                    <a:pt x="44532" y="2670"/>
                  </a:lnTo>
                  <a:lnTo>
                    <a:pt x="4243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0" name="Google Shape;570;p23"/>
          <p:cNvGrpSpPr/>
          <p:nvPr/>
        </p:nvGrpSpPr>
        <p:grpSpPr>
          <a:xfrm>
            <a:off x="0" y="4415875"/>
            <a:ext cx="9144064" cy="723050"/>
            <a:chOff x="0" y="4415875"/>
            <a:chExt cx="9144064" cy="723050"/>
          </a:xfrm>
        </p:grpSpPr>
        <p:sp>
          <p:nvSpPr>
            <p:cNvPr id="571" name="Google Shape;571;p23"/>
            <p:cNvSpPr/>
            <p:nvPr/>
          </p:nvSpPr>
          <p:spPr>
            <a:xfrm>
              <a:off x="0" y="4415875"/>
              <a:ext cx="9144064" cy="723050"/>
            </a:xfrm>
            <a:custGeom>
              <a:rect b="b" l="l" r="r" t="t"/>
              <a:pathLst>
                <a:path extrusionOk="0" h="28922" w="208483">
                  <a:moveTo>
                    <a:pt x="0" y="1"/>
                  </a:moveTo>
                  <a:lnTo>
                    <a:pt x="0" y="28922"/>
                  </a:lnTo>
                  <a:lnTo>
                    <a:pt x="208482" y="28922"/>
                  </a:lnTo>
                  <a:lnTo>
                    <a:pt x="20848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23"/>
            <p:cNvSpPr/>
            <p:nvPr/>
          </p:nvSpPr>
          <p:spPr>
            <a:xfrm>
              <a:off x="544200"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23"/>
            <p:cNvSpPr/>
            <p:nvPr/>
          </p:nvSpPr>
          <p:spPr>
            <a:xfrm>
              <a:off x="2156448" y="4415875"/>
              <a:ext cx="44" cy="723050"/>
            </a:xfrm>
            <a:custGeom>
              <a:rect b="b" l="l" r="r" t="t"/>
              <a:pathLst>
                <a:path extrusionOk="0" fill="none" h="28922" w="1">
                  <a:moveTo>
                    <a:pt x="0" y="1"/>
                  </a:moveTo>
                  <a:lnTo>
                    <a:pt x="0"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23"/>
            <p:cNvSpPr/>
            <p:nvPr/>
          </p:nvSpPr>
          <p:spPr>
            <a:xfrm>
              <a:off x="3767205"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23"/>
            <p:cNvSpPr/>
            <p:nvPr/>
          </p:nvSpPr>
          <p:spPr>
            <a:xfrm>
              <a:off x="5376514"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23"/>
            <p:cNvSpPr/>
            <p:nvPr/>
          </p:nvSpPr>
          <p:spPr>
            <a:xfrm>
              <a:off x="6987271"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23"/>
            <p:cNvSpPr/>
            <p:nvPr/>
          </p:nvSpPr>
          <p:spPr>
            <a:xfrm>
              <a:off x="8599519" y="4415875"/>
              <a:ext cx="44" cy="723050"/>
            </a:xfrm>
            <a:custGeom>
              <a:rect b="b" l="l" r="r" t="t"/>
              <a:pathLst>
                <a:path extrusionOk="0" fill="none" h="28922" w="1">
                  <a:moveTo>
                    <a:pt x="0" y="1"/>
                  </a:moveTo>
                  <a:lnTo>
                    <a:pt x="0"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23"/>
            <p:cNvSpPr/>
            <p:nvPr/>
          </p:nvSpPr>
          <p:spPr>
            <a:xfrm>
              <a:off x="0" y="4656900"/>
              <a:ext cx="9144064" cy="25"/>
            </a:xfrm>
            <a:custGeom>
              <a:rect b="b" l="l" r="r" t="t"/>
              <a:pathLst>
                <a:path extrusionOk="0" fill="none" h="1" w="208483">
                  <a:moveTo>
                    <a:pt x="0" y="0"/>
                  </a:moveTo>
                  <a:lnTo>
                    <a:pt x="208482" y="0"/>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23"/>
            <p:cNvSpPr/>
            <p:nvPr/>
          </p:nvSpPr>
          <p:spPr>
            <a:xfrm>
              <a:off x="0" y="5003800"/>
              <a:ext cx="9144064" cy="25"/>
            </a:xfrm>
            <a:custGeom>
              <a:rect b="b" l="l" r="r" t="t"/>
              <a:pathLst>
                <a:path extrusionOk="0" fill="none" h="1" w="208483">
                  <a:moveTo>
                    <a:pt x="0" y="1"/>
                  </a:moveTo>
                  <a:lnTo>
                    <a:pt x="208482" y="1"/>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6">
    <p:spTree>
      <p:nvGrpSpPr>
        <p:cNvPr id="580" name="Shape 580"/>
        <p:cNvGrpSpPr/>
        <p:nvPr/>
      </p:nvGrpSpPr>
      <p:grpSpPr>
        <a:xfrm>
          <a:off x="0" y="0"/>
          <a:ext cx="0" cy="0"/>
          <a:chOff x="0" y="0"/>
          <a:chExt cx="0" cy="0"/>
        </a:xfrm>
      </p:grpSpPr>
      <p:grpSp>
        <p:nvGrpSpPr>
          <p:cNvPr id="581" name="Google Shape;581;p24"/>
          <p:cNvGrpSpPr/>
          <p:nvPr/>
        </p:nvGrpSpPr>
        <p:grpSpPr>
          <a:xfrm flipH="1">
            <a:off x="-121350" y="-137050"/>
            <a:ext cx="3435950" cy="3330124"/>
            <a:chOff x="5836350" y="-138200"/>
            <a:chExt cx="3435950" cy="3330124"/>
          </a:xfrm>
        </p:grpSpPr>
        <p:sp>
          <p:nvSpPr>
            <p:cNvPr id="582" name="Google Shape;582;p24"/>
            <p:cNvSpPr/>
            <p:nvPr/>
          </p:nvSpPr>
          <p:spPr>
            <a:xfrm>
              <a:off x="8397776" y="1022330"/>
              <a:ext cx="874516" cy="325581"/>
            </a:xfrm>
            <a:custGeom>
              <a:rect b="b" l="l" r="r" t="t"/>
              <a:pathLst>
                <a:path extrusionOk="0" h="12109" w="32525">
                  <a:moveTo>
                    <a:pt x="1" y="0"/>
                  </a:moveTo>
                  <a:lnTo>
                    <a:pt x="1" y="12109"/>
                  </a:lnTo>
                  <a:lnTo>
                    <a:pt x="32524" y="12109"/>
                  </a:lnTo>
                  <a:lnTo>
                    <a:pt x="3252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24"/>
            <p:cNvSpPr/>
            <p:nvPr/>
          </p:nvSpPr>
          <p:spPr>
            <a:xfrm>
              <a:off x="8472224" y="1068951"/>
              <a:ext cx="800064" cy="29630"/>
            </a:xfrm>
            <a:custGeom>
              <a:rect b="b" l="l" r="r" t="t"/>
              <a:pathLst>
                <a:path extrusionOk="0" h="1102" w="29756">
                  <a:moveTo>
                    <a:pt x="1" y="1"/>
                  </a:moveTo>
                  <a:lnTo>
                    <a:pt x="401" y="1102"/>
                  </a:lnTo>
                  <a:lnTo>
                    <a:pt x="29755" y="1102"/>
                  </a:lnTo>
                  <a:lnTo>
                    <a:pt x="297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24"/>
            <p:cNvSpPr/>
            <p:nvPr/>
          </p:nvSpPr>
          <p:spPr>
            <a:xfrm>
              <a:off x="8472224" y="1136221"/>
              <a:ext cx="800064" cy="29630"/>
            </a:xfrm>
            <a:custGeom>
              <a:rect b="b" l="l" r="r" t="t"/>
              <a:pathLst>
                <a:path extrusionOk="0" h="1102" w="29756">
                  <a:moveTo>
                    <a:pt x="1" y="1"/>
                  </a:moveTo>
                  <a:lnTo>
                    <a:pt x="401" y="1101"/>
                  </a:lnTo>
                  <a:lnTo>
                    <a:pt x="29755" y="1101"/>
                  </a:lnTo>
                  <a:lnTo>
                    <a:pt x="297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24"/>
            <p:cNvSpPr/>
            <p:nvPr/>
          </p:nvSpPr>
          <p:spPr>
            <a:xfrm>
              <a:off x="8472224" y="1203491"/>
              <a:ext cx="800064" cy="29630"/>
            </a:xfrm>
            <a:custGeom>
              <a:rect b="b" l="l" r="r" t="t"/>
              <a:pathLst>
                <a:path extrusionOk="0" h="1102" w="29756">
                  <a:moveTo>
                    <a:pt x="1" y="0"/>
                  </a:moveTo>
                  <a:lnTo>
                    <a:pt x="401" y="1101"/>
                  </a:lnTo>
                  <a:lnTo>
                    <a:pt x="29755" y="1101"/>
                  </a:lnTo>
                  <a:lnTo>
                    <a:pt x="2975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24"/>
            <p:cNvSpPr/>
            <p:nvPr/>
          </p:nvSpPr>
          <p:spPr>
            <a:xfrm>
              <a:off x="8472224" y="1270762"/>
              <a:ext cx="800064" cy="29603"/>
            </a:xfrm>
            <a:custGeom>
              <a:rect b="b" l="l" r="r" t="t"/>
              <a:pathLst>
                <a:path extrusionOk="0" h="1101" w="29756">
                  <a:moveTo>
                    <a:pt x="1" y="0"/>
                  </a:moveTo>
                  <a:lnTo>
                    <a:pt x="401" y="1101"/>
                  </a:lnTo>
                  <a:lnTo>
                    <a:pt x="29755" y="1101"/>
                  </a:lnTo>
                  <a:lnTo>
                    <a:pt x="2975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24"/>
            <p:cNvSpPr/>
            <p:nvPr/>
          </p:nvSpPr>
          <p:spPr>
            <a:xfrm>
              <a:off x="5836350" y="-138200"/>
              <a:ext cx="1427000" cy="385674"/>
            </a:xfrm>
            <a:custGeom>
              <a:rect b="b" l="l" r="r" t="t"/>
              <a:pathLst>
                <a:path extrusionOk="0" fill="none" h="14344" w="53073">
                  <a:moveTo>
                    <a:pt x="1" y="0"/>
                  </a:moveTo>
                  <a:lnTo>
                    <a:pt x="1" y="8606"/>
                  </a:lnTo>
                  <a:cubicBezTo>
                    <a:pt x="1" y="11775"/>
                    <a:pt x="2569" y="14344"/>
                    <a:pt x="5738" y="14344"/>
                  </a:cubicBezTo>
                  <a:lnTo>
                    <a:pt x="47335" y="14344"/>
                  </a:lnTo>
                  <a:cubicBezTo>
                    <a:pt x="50504" y="14344"/>
                    <a:pt x="53072" y="11775"/>
                    <a:pt x="53072" y="8606"/>
                  </a:cubicBezTo>
                  <a:lnTo>
                    <a:pt x="53072" y="0"/>
                  </a:lnTo>
                </a:path>
              </a:pathLst>
            </a:custGeom>
            <a:noFill/>
            <a:ln cap="flat"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24"/>
            <p:cNvSpPr/>
            <p:nvPr/>
          </p:nvSpPr>
          <p:spPr>
            <a:xfrm>
              <a:off x="7274914" y="-9064"/>
              <a:ext cx="1376774" cy="1031458"/>
            </a:xfrm>
            <a:custGeom>
              <a:rect b="b" l="l" r="r" t="t"/>
              <a:pathLst>
                <a:path extrusionOk="0" fill="none" h="38362" w="51205">
                  <a:moveTo>
                    <a:pt x="1" y="0"/>
                  </a:moveTo>
                  <a:lnTo>
                    <a:pt x="42765" y="0"/>
                  </a:lnTo>
                  <a:cubicBezTo>
                    <a:pt x="47401" y="0"/>
                    <a:pt x="51204" y="3736"/>
                    <a:pt x="51204" y="8406"/>
                  </a:cubicBezTo>
                  <a:lnTo>
                    <a:pt x="51204" y="38361"/>
                  </a:lnTo>
                </a:path>
              </a:pathLst>
            </a:custGeom>
            <a:noFill/>
            <a:ln cap="flat"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24"/>
            <p:cNvSpPr/>
            <p:nvPr/>
          </p:nvSpPr>
          <p:spPr>
            <a:xfrm>
              <a:off x="7124242" y="-138200"/>
              <a:ext cx="462841" cy="687029"/>
            </a:xfrm>
            <a:custGeom>
              <a:rect b="b" l="l" r="r" t="t"/>
              <a:pathLst>
                <a:path extrusionOk="0" fill="none" h="25552" w="17214">
                  <a:moveTo>
                    <a:pt x="1" y="0"/>
                  </a:moveTo>
                  <a:lnTo>
                    <a:pt x="1" y="22383"/>
                  </a:lnTo>
                  <a:cubicBezTo>
                    <a:pt x="1" y="24151"/>
                    <a:pt x="1402" y="25552"/>
                    <a:pt x="3170" y="25552"/>
                  </a:cubicBezTo>
                  <a:lnTo>
                    <a:pt x="7706" y="25552"/>
                  </a:lnTo>
                  <a:cubicBezTo>
                    <a:pt x="9474" y="25552"/>
                    <a:pt x="10875" y="24151"/>
                    <a:pt x="10875" y="22383"/>
                  </a:cubicBezTo>
                  <a:lnTo>
                    <a:pt x="10875" y="10341"/>
                  </a:lnTo>
                  <a:cubicBezTo>
                    <a:pt x="10875" y="8606"/>
                    <a:pt x="12310" y="7172"/>
                    <a:pt x="14044" y="7172"/>
                  </a:cubicBezTo>
                  <a:lnTo>
                    <a:pt x="14044" y="7172"/>
                  </a:lnTo>
                  <a:cubicBezTo>
                    <a:pt x="15812" y="7172"/>
                    <a:pt x="17213" y="5771"/>
                    <a:pt x="17213" y="4003"/>
                  </a:cubicBezTo>
                  <a:lnTo>
                    <a:pt x="17213" y="0"/>
                  </a:lnTo>
                </a:path>
              </a:pathLst>
            </a:custGeom>
            <a:noFill/>
            <a:ln cap="flat" cmpd="sng" w="3170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24"/>
            <p:cNvSpPr/>
            <p:nvPr/>
          </p:nvSpPr>
          <p:spPr>
            <a:xfrm>
              <a:off x="8905420" y="1346985"/>
              <a:ext cx="366853" cy="1844940"/>
            </a:xfrm>
            <a:custGeom>
              <a:rect b="b" l="l" r="r" t="t"/>
              <a:pathLst>
                <a:path extrusionOk="0" h="68617" w="13644">
                  <a:moveTo>
                    <a:pt x="0" y="1"/>
                  </a:moveTo>
                  <a:lnTo>
                    <a:pt x="0" y="54940"/>
                  </a:lnTo>
                  <a:cubicBezTo>
                    <a:pt x="0" y="62479"/>
                    <a:pt x="6138" y="68616"/>
                    <a:pt x="13643" y="68616"/>
                  </a:cubicBezTo>
                  <a:lnTo>
                    <a:pt x="13643" y="64447"/>
                  </a:lnTo>
                  <a:cubicBezTo>
                    <a:pt x="8440" y="64447"/>
                    <a:pt x="4170" y="60177"/>
                    <a:pt x="4170" y="54973"/>
                  </a:cubicBezTo>
                  <a:lnTo>
                    <a:pt x="417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24"/>
            <p:cNvSpPr/>
            <p:nvPr/>
          </p:nvSpPr>
          <p:spPr>
            <a:xfrm>
              <a:off x="8905420" y="1346985"/>
              <a:ext cx="366853" cy="1843138"/>
            </a:xfrm>
            <a:custGeom>
              <a:rect b="b" l="l" r="r" t="t"/>
              <a:pathLst>
                <a:path extrusionOk="0" h="68550" w="13644">
                  <a:moveTo>
                    <a:pt x="0" y="1"/>
                  </a:moveTo>
                  <a:lnTo>
                    <a:pt x="0" y="54940"/>
                  </a:lnTo>
                  <a:cubicBezTo>
                    <a:pt x="0" y="62445"/>
                    <a:pt x="6138" y="68550"/>
                    <a:pt x="13643" y="68550"/>
                  </a:cubicBezTo>
                  <a:lnTo>
                    <a:pt x="13643" y="67215"/>
                  </a:lnTo>
                  <a:cubicBezTo>
                    <a:pt x="6772" y="66515"/>
                    <a:pt x="1435" y="60711"/>
                    <a:pt x="1435" y="53672"/>
                  </a:cubicBezTo>
                  <a:lnTo>
                    <a:pt x="143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24"/>
            <p:cNvSpPr/>
            <p:nvPr/>
          </p:nvSpPr>
          <p:spPr>
            <a:xfrm>
              <a:off x="8176258" y="-138200"/>
              <a:ext cx="1096042" cy="487927"/>
            </a:xfrm>
            <a:custGeom>
              <a:rect b="b" l="l" r="r" t="t"/>
              <a:pathLst>
                <a:path extrusionOk="0" fill="none" h="18147" w="40764">
                  <a:moveTo>
                    <a:pt x="1" y="0"/>
                  </a:moveTo>
                  <a:lnTo>
                    <a:pt x="1" y="10708"/>
                  </a:lnTo>
                  <a:cubicBezTo>
                    <a:pt x="1" y="14811"/>
                    <a:pt x="3336" y="18146"/>
                    <a:pt x="7406" y="18146"/>
                  </a:cubicBezTo>
                  <a:lnTo>
                    <a:pt x="40763" y="18146"/>
                  </a:lnTo>
                </a:path>
              </a:pathLst>
            </a:custGeom>
            <a:noFill/>
            <a:ln cap="flat" cmpd="sng" w="3170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3" name="Google Shape;593;p24"/>
          <p:cNvGrpSpPr/>
          <p:nvPr/>
        </p:nvGrpSpPr>
        <p:grpSpPr>
          <a:xfrm>
            <a:off x="5836350" y="-138200"/>
            <a:ext cx="3435950" cy="3330124"/>
            <a:chOff x="5836350" y="-138200"/>
            <a:chExt cx="3435950" cy="3330124"/>
          </a:xfrm>
        </p:grpSpPr>
        <p:sp>
          <p:nvSpPr>
            <p:cNvPr id="594" name="Google Shape;594;p24"/>
            <p:cNvSpPr/>
            <p:nvPr/>
          </p:nvSpPr>
          <p:spPr>
            <a:xfrm>
              <a:off x="8397776" y="1022330"/>
              <a:ext cx="874516" cy="325581"/>
            </a:xfrm>
            <a:custGeom>
              <a:rect b="b" l="l" r="r" t="t"/>
              <a:pathLst>
                <a:path extrusionOk="0" h="12109" w="32525">
                  <a:moveTo>
                    <a:pt x="1" y="0"/>
                  </a:moveTo>
                  <a:lnTo>
                    <a:pt x="1" y="12109"/>
                  </a:lnTo>
                  <a:lnTo>
                    <a:pt x="32524" y="12109"/>
                  </a:lnTo>
                  <a:lnTo>
                    <a:pt x="3252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24"/>
            <p:cNvSpPr/>
            <p:nvPr/>
          </p:nvSpPr>
          <p:spPr>
            <a:xfrm>
              <a:off x="8472224" y="1068951"/>
              <a:ext cx="800064" cy="29630"/>
            </a:xfrm>
            <a:custGeom>
              <a:rect b="b" l="l" r="r" t="t"/>
              <a:pathLst>
                <a:path extrusionOk="0" h="1102" w="29756">
                  <a:moveTo>
                    <a:pt x="1" y="1"/>
                  </a:moveTo>
                  <a:lnTo>
                    <a:pt x="401" y="1102"/>
                  </a:lnTo>
                  <a:lnTo>
                    <a:pt x="29755" y="1102"/>
                  </a:lnTo>
                  <a:lnTo>
                    <a:pt x="297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24"/>
            <p:cNvSpPr/>
            <p:nvPr/>
          </p:nvSpPr>
          <p:spPr>
            <a:xfrm>
              <a:off x="8472224" y="1136221"/>
              <a:ext cx="800064" cy="29630"/>
            </a:xfrm>
            <a:custGeom>
              <a:rect b="b" l="l" r="r" t="t"/>
              <a:pathLst>
                <a:path extrusionOk="0" h="1102" w="29756">
                  <a:moveTo>
                    <a:pt x="1" y="1"/>
                  </a:moveTo>
                  <a:lnTo>
                    <a:pt x="401" y="1101"/>
                  </a:lnTo>
                  <a:lnTo>
                    <a:pt x="29755" y="1101"/>
                  </a:lnTo>
                  <a:lnTo>
                    <a:pt x="297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24"/>
            <p:cNvSpPr/>
            <p:nvPr/>
          </p:nvSpPr>
          <p:spPr>
            <a:xfrm>
              <a:off x="8472224" y="1203491"/>
              <a:ext cx="800064" cy="29630"/>
            </a:xfrm>
            <a:custGeom>
              <a:rect b="b" l="l" r="r" t="t"/>
              <a:pathLst>
                <a:path extrusionOk="0" h="1102" w="29756">
                  <a:moveTo>
                    <a:pt x="1" y="0"/>
                  </a:moveTo>
                  <a:lnTo>
                    <a:pt x="401" y="1101"/>
                  </a:lnTo>
                  <a:lnTo>
                    <a:pt x="29755" y="1101"/>
                  </a:lnTo>
                  <a:lnTo>
                    <a:pt x="2975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24"/>
            <p:cNvSpPr/>
            <p:nvPr/>
          </p:nvSpPr>
          <p:spPr>
            <a:xfrm>
              <a:off x="8472224" y="1270762"/>
              <a:ext cx="800064" cy="29603"/>
            </a:xfrm>
            <a:custGeom>
              <a:rect b="b" l="l" r="r" t="t"/>
              <a:pathLst>
                <a:path extrusionOk="0" h="1101" w="29756">
                  <a:moveTo>
                    <a:pt x="1" y="0"/>
                  </a:moveTo>
                  <a:lnTo>
                    <a:pt x="401" y="1101"/>
                  </a:lnTo>
                  <a:lnTo>
                    <a:pt x="29755" y="1101"/>
                  </a:lnTo>
                  <a:lnTo>
                    <a:pt x="2975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24"/>
            <p:cNvSpPr/>
            <p:nvPr/>
          </p:nvSpPr>
          <p:spPr>
            <a:xfrm>
              <a:off x="5836350" y="-138200"/>
              <a:ext cx="1427000" cy="385674"/>
            </a:xfrm>
            <a:custGeom>
              <a:rect b="b" l="l" r="r" t="t"/>
              <a:pathLst>
                <a:path extrusionOk="0" fill="none" h="14344" w="53073">
                  <a:moveTo>
                    <a:pt x="1" y="0"/>
                  </a:moveTo>
                  <a:lnTo>
                    <a:pt x="1" y="8606"/>
                  </a:lnTo>
                  <a:cubicBezTo>
                    <a:pt x="1" y="11775"/>
                    <a:pt x="2569" y="14344"/>
                    <a:pt x="5738" y="14344"/>
                  </a:cubicBezTo>
                  <a:lnTo>
                    <a:pt x="47335" y="14344"/>
                  </a:lnTo>
                  <a:cubicBezTo>
                    <a:pt x="50504" y="14344"/>
                    <a:pt x="53072" y="11775"/>
                    <a:pt x="53072" y="8606"/>
                  </a:cubicBezTo>
                  <a:lnTo>
                    <a:pt x="53072" y="0"/>
                  </a:lnTo>
                </a:path>
              </a:pathLst>
            </a:custGeom>
            <a:noFill/>
            <a:ln cap="flat"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24"/>
            <p:cNvSpPr/>
            <p:nvPr/>
          </p:nvSpPr>
          <p:spPr>
            <a:xfrm>
              <a:off x="7274914" y="-9064"/>
              <a:ext cx="1376774" cy="1031458"/>
            </a:xfrm>
            <a:custGeom>
              <a:rect b="b" l="l" r="r" t="t"/>
              <a:pathLst>
                <a:path extrusionOk="0" fill="none" h="38362" w="51205">
                  <a:moveTo>
                    <a:pt x="1" y="0"/>
                  </a:moveTo>
                  <a:lnTo>
                    <a:pt x="42765" y="0"/>
                  </a:lnTo>
                  <a:cubicBezTo>
                    <a:pt x="47401" y="0"/>
                    <a:pt x="51204" y="3736"/>
                    <a:pt x="51204" y="8406"/>
                  </a:cubicBezTo>
                  <a:lnTo>
                    <a:pt x="51204" y="38361"/>
                  </a:lnTo>
                </a:path>
              </a:pathLst>
            </a:custGeom>
            <a:noFill/>
            <a:ln cap="flat"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24"/>
            <p:cNvSpPr/>
            <p:nvPr/>
          </p:nvSpPr>
          <p:spPr>
            <a:xfrm>
              <a:off x="7124242" y="-138200"/>
              <a:ext cx="462841" cy="687029"/>
            </a:xfrm>
            <a:custGeom>
              <a:rect b="b" l="l" r="r" t="t"/>
              <a:pathLst>
                <a:path extrusionOk="0" fill="none" h="25552" w="17214">
                  <a:moveTo>
                    <a:pt x="1" y="0"/>
                  </a:moveTo>
                  <a:lnTo>
                    <a:pt x="1" y="22383"/>
                  </a:lnTo>
                  <a:cubicBezTo>
                    <a:pt x="1" y="24151"/>
                    <a:pt x="1402" y="25552"/>
                    <a:pt x="3170" y="25552"/>
                  </a:cubicBezTo>
                  <a:lnTo>
                    <a:pt x="7706" y="25552"/>
                  </a:lnTo>
                  <a:cubicBezTo>
                    <a:pt x="9474" y="25552"/>
                    <a:pt x="10875" y="24151"/>
                    <a:pt x="10875" y="22383"/>
                  </a:cubicBezTo>
                  <a:lnTo>
                    <a:pt x="10875" y="10341"/>
                  </a:lnTo>
                  <a:cubicBezTo>
                    <a:pt x="10875" y="8606"/>
                    <a:pt x="12310" y="7172"/>
                    <a:pt x="14044" y="7172"/>
                  </a:cubicBezTo>
                  <a:lnTo>
                    <a:pt x="14044" y="7172"/>
                  </a:lnTo>
                  <a:cubicBezTo>
                    <a:pt x="15812" y="7172"/>
                    <a:pt x="17213" y="5771"/>
                    <a:pt x="17213" y="4003"/>
                  </a:cubicBezTo>
                  <a:lnTo>
                    <a:pt x="17213" y="0"/>
                  </a:lnTo>
                </a:path>
              </a:pathLst>
            </a:custGeom>
            <a:noFill/>
            <a:ln cap="flat" cmpd="sng" w="3170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24"/>
            <p:cNvSpPr/>
            <p:nvPr/>
          </p:nvSpPr>
          <p:spPr>
            <a:xfrm>
              <a:off x="8905420" y="1346985"/>
              <a:ext cx="366853" cy="1844940"/>
            </a:xfrm>
            <a:custGeom>
              <a:rect b="b" l="l" r="r" t="t"/>
              <a:pathLst>
                <a:path extrusionOk="0" h="68617" w="13644">
                  <a:moveTo>
                    <a:pt x="0" y="1"/>
                  </a:moveTo>
                  <a:lnTo>
                    <a:pt x="0" y="54940"/>
                  </a:lnTo>
                  <a:cubicBezTo>
                    <a:pt x="0" y="62479"/>
                    <a:pt x="6138" y="68616"/>
                    <a:pt x="13643" y="68616"/>
                  </a:cubicBezTo>
                  <a:lnTo>
                    <a:pt x="13643" y="64447"/>
                  </a:lnTo>
                  <a:cubicBezTo>
                    <a:pt x="8440" y="64447"/>
                    <a:pt x="4170" y="60177"/>
                    <a:pt x="4170" y="54973"/>
                  </a:cubicBezTo>
                  <a:lnTo>
                    <a:pt x="417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24"/>
            <p:cNvSpPr/>
            <p:nvPr/>
          </p:nvSpPr>
          <p:spPr>
            <a:xfrm>
              <a:off x="8905420" y="1346985"/>
              <a:ext cx="366853" cy="1843138"/>
            </a:xfrm>
            <a:custGeom>
              <a:rect b="b" l="l" r="r" t="t"/>
              <a:pathLst>
                <a:path extrusionOk="0" h="68550" w="13644">
                  <a:moveTo>
                    <a:pt x="0" y="1"/>
                  </a:moveTo>
                  <a:lnTo>
                    <a:pt x="0" y="54940"/>
                  </a:lnTo>
                  <a:cubicBezTo>
                    <a:pt x="0" y="62445"/>
                    <a:pt x="6138" y="68550"/>
                    <a:pt x="13643" y="68550"/>
                  </a:cubicBezTo>
                  <a:lnTo>
                    <a:pt x="13643" y="67215"/>
                  </a:lnTo>
                  <a:cubicBezTo>
                    <a:pt x="6772" y="66515"/>
                    <a:pt x="1435" y="60711"/>
                    <a:pt x="1435" y="53672"/>
                  </a:cubicBezTo>
                  <a:lnTo>
                    <a:pt x="143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24"/>
            <p:cNvSpPr/>
            <p:nvPr/>
          </p:nvSpPr>
          <p:spPr>
            <a:xfrm>
              <a:off x="8176258" y="-138200"/>
              <a:ext cx="1096042" cy="487927"/>
            </a:xfrm>
            <a:custGeom>
              <a:rect b="b" l="l" r="r" t="t"/>
              <a:pathLst>
                <a:path extrusionOk="0" fill="none" h="18147" w="40764">
                  <a:moveTo>
                    <a:pt x="1" y="0"/>
                  </a:moveTo>
                  <a:lnTo>
                    <a:pt x="1" y="10708"/>
                  </a:lnTo>
                  <a:cubicBezTo>
                    <a:pt x="1" y="14811"/>
                    <a:pt x="3336" y="18146"/>
                    <a:pt x="7406" y="18146"/>
                  </a:cubicBezTo>
                  <a:lnTo>
                    <a:pt x="40763" y="18146"/>
                  </a:lnTo>
                </a:path>
              </a:pathLst>
            </a:custGeom>
            <a:noFill/>
            <a:ln cap="flat" cmpd="sng" w="3170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grpSp>
        <p:nvGrpSpPr>
          <p:cNvPr id="62" name="Google Shape;62;p4"/>
          <p:cNvGrpSpPr/>
          <p:nvPr/>
        </p:nvGrpSpPr>
        <p:grpSpPr>
          <a:xfrm>
            <a:off x="-1657350" y="-155425"/>
            <a:ext cx="2042792" cy="3618742"/>
            <a:chOff x="7439025" y="-155425"/>
            <a:chExt cx="2042792" cy="3618742"/>
          </a:xfrm>
        </p:grpSpPr>
        <p:sp>
          <p:nvSpPr>
            <p:cNvPr id="63" name="Google Shape;63;p4"/>
            <p:cNvSpPr/>
            <p:nvPr/>
          </p:nvSpPr>
          <p:spPr>
            <a:xfrm>
              <a:off x="7439025" y="1105703"/>
              <a:ext cx="950270" cy="352831"/>
            </a:xfrm>
            <a:custGeom>
              <a:rect b="b" l="l" r="r" t="t"/>
              <a:pathLst>
                <a:path extrusionOk="0" h="12076" w="32524">
                  <a:moveTo>
                    <a:pt x="0" y="0"/>
                  </a:moveTo>
                  <a:lnTo>
                    <a:pt x="0" y="12076"/>
                  </a:lnTo>
                  <a:lnTo>
                    <a:pt x="32523" y="12076"/>
                  </a:lnTo>
                  <a:lnTo>
                    <a:pt x="3252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4"/>
            <p:cNvSpPr/>
            <p:nvPr/>
          </p:nvSpPr>
          <p:spPr>
            <a:xfrm>
              <a:off x="7439025" y="1156365"/>
              <a:ext cx="870331" cy="32198"/>
            </a:xfrm>
            <a:custGeom>
              <a:rect b="b" l="l" r="r" t="t"/>
              <a:pathLst>
                <a:path extrusionOk="0" h="1102" w="29788">
                  <a:moveTo>
                    <a:pt x="0" y="1"/>
                  </a:moveTo>
                  <a:lnTo>
                    <a:pt x="0" y="1102"/>
                  </a:lnTo>
                  <a:lnTo>
                    <a:pt x="29354" y="1102"/>
                  </a:lnTo>
                  <a:lnTo>
                    <a:pt x="297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4"/>
            <p:cNvSpPr/>
            <p:nvPr/>
          </p:nvSpPr>
          <p:spPr>
            <a:xfrm>
              <a:off x="7439025" y="1229467"/>
              <a:ext cx="870331" cy="32198"/>
            </a:xfrm>
            <a:custGeom>
              <a:rect b="b" l="l" r="r" t="t"/>
              <a:pathLst>
                <a:path extrusionOk="0" h="1102" w="29788">
                  <a:moveTo>
                    <a:pt x="0" y="1"/>
                  </a:moveTo>
                  <a:lnTo>
                    <a:pt x="0" y="1101"/>
                  </a:lnTo>
                  <a:lnTo>
                    <a:pt x="29354" y="1101"/>
                  </a:lnTo>
                  <a:lnTo>
                    <a:pt x="297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4"/>
            <p:cNvSpPr/>
            <p:nvPr/>
          </p:nvSpPr>
          <p:spPr>
            <a:xfrm>
              <a:off x="7439025" y="1302568"/>
              <a:ext cx="870331" cy="32198"/>
            </a:xfrm>
            <a:custGeom>
              <a:rect b="b" l="l" r="r" t="t"/>
              <a:pathLst>
                <a:path extrusionOk="0" h="1102" w="29788">
                  <a:moveTo>
                    <a:pt x="0" y="0"/>
                  </a:moveTo>
                  <a:lnTo>
                    <a:pt x="0" y="1101"/>
                  </a:lnTo>
                  <a:lnTo>
                    <a:pt x="29354" y="1101"/>
                  </a:lnTo>
                  <a:lnTo>
                    <a:pt x="297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4"/>
            <p:cNvSpPr/>
            <p:nvPr/>
          </p:nvSpPr>
          <p:spPr>
            <a:xfrm>
              <a:off x="7439025" y="1375669"/>
              <a:ext cx="870331" cy="32168"/>
            </a:xfrm>
            <a:custGeom>
              <a:rect b="b" l="l" r="r" t="t"/>
              <a:pathLst>
                <a:path extrusionOk="0" h="1101" w="29788">
                  <a:moveTo>
                    <a:pt x="0" y="0"/>
                  </a:moveTo>
                  <a:lnTo>
                    <a:pt x="0" y="1101"/>
                  </a:lnTo>
                  <a:lnTo>
                    <a:pt x="29354" y="1101"/>
                  </a:lnTo>
                  <a:lnTo>
                    <a:pt x="297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4"/>
            <p:cNvSpPr/>
            <p:nvPr/>
          </p:nvSpPr>
          <p:spPr>
            <a:xfrm>
              <a:off x="8092963" y="-155425"/>
              <a:ext cx="29" cy="1261173"/>
            </a:xfrm>
            <a:custGeom>
              <a:rect b="b" l="l" r="r" t="t"/>
              <a:pathLst>
                <a:path extrusionOk="0" fill="none" h="43165" w="1">
                  <a:moveTo>
                    <a:pt x="1" y="43164"/>
                  </a:moveTo>
                  <a:lnTo>
                    <a:pt x="1" y="0"/>
                  </a:lnTo>
                </a:path>
              </a:pathLst>
            </a:custGeom>
            <a:noFill/>
            <a:ln cap="flat"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4"/>
            <p:cNvSpPr/>
            <p:nvPr/>
          </p:nvSpPr>
          <p:spPr>
            <a:xfrm>
              <a:off x="8092963" y="-155425"/>
              <a:ext cx="1388854" cy="691023"/>
            </a:xfrm>
            <a:custGeom>
              <a:rect b="b" l="l" r="r" t="t"/>
              <a:pathLst>
                <a:path extrusionOk="0" fill="none" h="23651" w="47535">
                  <a:moveTo>
                    <a:pt x="1" y="10841"/>
                  </a:moveTo>
                  <a:lnTo>
                    <a:pt x="32524" y="10841"/>
                  </a:lnTo>
                  <a:cubicBezTo>
                    <a:pt x="35293" y="10841"/>
                    <a:pt x="37527" y="13109"/>
                    <a:pt x="37527" y="15845"/>
                  </a:cubicBezTo>
                  <a:lnTo>
                    <a:pt x="37527" y="18647"/>
                  </a:lnTo>
                  <a:cubicBezTo>
                    <a:pt x="37527" y="21382"/>
                    <a:pt x="39796" y="23650"/>
                    <a:pt x="42531" y="23650"/>
                  </a:cubicBezTo>
                  <a:lnTo>
                    <a:pt x="42531" y="23650"/>
                  </a:lnTo>
                  <a:cubicBezTo>
                    <a:pt x="45300" y="23650"/>
                    <a:pt x="47535" y="21382"/>
                    <a:pt x="47535" y="18647"/>
                  </a:cubicBezTo>
                  <a:lnTo>
                    <a:pt x="47535" y="0"/>
                  </a:lnTo>
                </a:path>
              </a:pathLst>
            </a:custGeom>
            <a:noFill/>
            <a:ln cap="flat"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4"/>
            <p:cNvSpPr/>
            <p:nvPr/>
          </p:nvSpPr>
          <p:spPr>
            <a:xfrm>
              <a:off x="7439025" y="1458500"/>
              <a:ext cx="398644" cy="2004817"/>
            </a:xfrm>
            <a:custGeom>
              <a:rect b="b" l="l" r="r" t="t"/>
              <a:pathLst>
                <a:path extrusionOk="0" h="68617" w="13644">
                  <a:moveTo>
                    <a:pt x="9473" y="1"/>
                  </a:moveTo>
                  <a:lnTo>
                    <a:pt x="9473" y="54973"/>
                  </a:lnTo>
                  <a:cubicBezTo>
                    <a:pt x="9473" y="60177"/>
                    <a:pt x="5204" y="64447"/>
                    <a:pt x="0" y="64447"/>
                  </a:cubicBezTo>
                  <a:lnTo>
                    <a:pt x="0" y="68616"/>
                  </a:lnTo>
                  <a:cubicBezTo>
                    <a:pt x="7505" y="68616"/>
                    <a:pt x="13643" y="62479"/>
                    <a:pt x="13643" y="54940"/>
                  </a:cubicBezTo>
                  <a:lnTo>
                    <a:pt x="1364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4"/>
            <p:cNvSpPr/>
            <p:nvPr/>
          </p:nvSpPr>
          <p:spPr>
            <a:xfrm>
              <a:off x="7439025" y="1458500"/>
              <a:ext cx="398644" cy="2002860"/>
            </a:xfrm>
            <a:custGeom>
              <a:rect b="b" l="l" r="r" t="t"/>
              <a:pathLst>
                <a:path extrusionOk="0" h="68550" w="13644">
                  <a:moveTo>
                    <a:pt x="12209" y="1"/>
                  </a:moveTo>
                  <a:lnTo>
                    <a:pt x="12209" y="53672"/>
                  </a:lnTo>
                  <a:cubicBezTo>
                    <a:pt x="12209" y="60711"/>
                    <a:pt x="6872" y="66515"/>
                    <a:pt x="0" y="67215"/>
                  </a:cubicBezTo>
                  <a:lnTo>
                    <a:pt x="0" y="68550"/>
                  </a:lnTo>
                  <a:cubicBezTo>
                    <a:pt x="7505" y="68550"/>
                    <a:pt x="13643" y="62445"/>
                    <a:pt x="13643" y="54940"/>
                  </a:cubicBezTo>
                  <a:lnTo>
                    <a:pt x="1364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4"/>
            <p:cNvSpPr/>
            <p:nvPr/>
          </p:nvSpPr>
          <p:spPr>
            <a:xfrm>
              <a:off x="7439025" y="-155425"/>
              <a:ext cx="398644" cy="984367"/>
            </a:xfrm>
            <a:custGeom>
              <a:rect b="b" l="l" r="r" t="t"/>
              <a:pathLst>
                <a:path extrusionOk="0" fill="none" h="33691" w="13644">
                  <a:moveTo>
                    <a:pt x="13643" y="0"/>
                  </a:moveTo>
                  <a:lnTo>
                    <a:pt x="13643" y="26452"/>
                  </a:lnTo>
                  <a:cubicBezTo>
                    <a:pt x="13643" y="30455"/>
                    <a:pt x="10374" y="33691"/>
                    <a:pt x="6371" y="33691"/>
                  </a:cubicBezTo>
                  <a:lnTo>
                    <a:pt x="0" y="33691"/>
                  </a:lnTo>
                </a:path>
              </a:pathLst>
            </a:custGeom>
            <a:solidFill>
              <a:schemeClr val="lt2"/>
            </a:solidFill>
            <a:ln cap="flat" cmpd="sng" w="3170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 name="Google Shape;73;p4"/>
          <p:cNvGrpSpPr/>
          <p:nvPr/>
        </p:nvGrpSpPr>
        <p:grpSpPr>
          <a:xfrm>
            <a:off x="5836350" y="-138200"/>
            <a:ext cx="3435950" cy="3330124"/>
            <a:chOff x="5836350" y="-138200"/>
            <a:chExt cx="3435950" cy="3330124"/>
          </a:xfrm>
        </p:grpSpPr>
        <p:sp>
          <p:nvSpPr>
            <p:cNvPr id="74" name="Google Shape;74;p4"/>
            <p:cNvSpPr/>
            <p:nvPr/>
          </p:nvSpPr>
          <p:spPr>
            <a:xfrm>
              <a:off x="8397776" y="1022330"/>
              <a:ext cx="874516" cy="325581"/>
            </a:xfrm>
            <a:custGeom>
              <a:rect b="b" l="l" r="r" t="t"/>
              <a:pathLst>
                <a:path extrusionOk="0" h="12109" w="32525">
                  <a:moveTo>
                    <a:pt x="1" y="0"/>
                  </a:moveTo>
                  <a:lnTo>
                    <a:pt x="1" y="12109"/>
                  </a:lnTo>
                  <a:lnTo>
                    <a:pt x="32524" y="12109"/>
                  </a:lnTo>
                  <a:lnTo>
                    <a:pt x="3252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4"/>
            <p:cNvSpPr/>
            <p:nvPr/>
          </p:nvSpPr>
          <p:spPr>
            <a:xfrm>
              <a:off x="8472224" y="1068951"/>
              <a:ext cx="800064" cy="29630"/>
            </a:xfrm>
            <a:custGeom>
              <a:rect b="b" l="l" r="r" t="t"/>
              <a:pathLst>
                <a:path extrusionOk="0" h="1102" w="29756">
                  <a:moveTo>
                    <a:pt x="1" y="1"/>
                  </a:moveTo>
                  <a:lnTo>
                    <a:pt x="401" y="1102"/>
                  </a:lnTo>
                  <a:lnTo>
                    <a:pt x="29755" y="1102"/>
                  </a:lnTo>
                  <a:lnTo>
                    <a:pt x="297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4"/>
            <p:cNvSpPr/>
            <p:nvPr/>
          </p:nvSpPr>
          <p:spPr>
            <a:xfrm>
              <a:off x="8472224" y="1136221"/>
              <a:ext cx="800064" cy="29630"/>
            </a:xfrm>
            <a:custGeom>
              <a:rect b="b" l="l" r="r" t="t"/>
              <a:pathLst>
                <a:path extrusionOk="0" h="1102" w="29756">
                  <a:moveTo>
                    <a:pt x="1" y="1"/>
                  </a:moveTo>
                  <a:lnTo>
                    <a:pt x="401" y="1101"/>
                  </a:lnTo>
                  <a:lnTo>
                    <a:pt x="29755" y="1101"/>
                  </a:lnTo>
                  <a:lnTo>
                    <a:pt x="297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4"/>
            <p:cNvSpPr/>
            <p:nvPr/>
          </p:nvSpPr>
          <p:spPr>
            <a:xfrm>
              <a:off x="8472224" y="1203491"/>
              <a:ext cx="800064" cy="29630"/>
            </a:xfrm>
            <a:custGeom>
              <a:rect b="b" l="l" r="r" t="t"/>
              <a:pathLst>
                <a:path extrusionOk="0" h="1102" w="29756">
                  <a:moveTo>
                    <a:pt x="1" y="0"/>
                  </a:moveTo>
                  <a:lnTo>
                    <a:pt x="401" y="1101"/>
                  </a:lnTo>
                  <a:lnTo>
                    <a:pt x="29755" y="1101"/>
                  </a:lnTo>
                  <a:lnTo>
                    <a:pt x="2975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4"/>
            <p:cNvSpPr/>
            <p:nvPr/>
          </p:nvSpPr>
          <p:spPr>
            <a:xfrm>
              <a:off x="8472224" y="1270762"/>
              <a:ext cx="800064" cy="29603"/>
            </a:xfrm>
            <a:custGeom>
              <a:rect b="b" l="l" r="r" t="t"/>
              <a:pathLst>
                <a:path extrusionOk="0" h="1101" w="29756">
                  <a:moveTo>
                    <a:pt x="1" y="0"/>
                  </a:moveTo>
                  <a:lnTo>
                    <a:pt x="401" y="1101"/>
                  </a:lnTo>
                  <a:lnTo>
                    <a:pt x="29755" y="1101"/>
                  </a:lnTo>
                  <a:lnTo>
                    <a:pt x="2975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4"/>
            <p:cNvSpPr/>
            <p:nvPr/>
          </p:nvSpPr>
          <p:spPr>
            <a:xfrm>
              <a:off x="5836350" y="-138200"/>
              <a:ext cx="1427000" cy="385674"/>
            </a:xfrm>
            <a:custGeom>
              <a:rect b="b" l="l" r="r" t="t"/>
              <a:pathLst>
                <a:path extrusionOk="0" fill="none" h="14344" w="53073">
                  <a:moveTo>
                    <a:pt x="1" y="0"/>
                  </a:moveTo>
                  <a:lnTo>
                    <a:pt x="1" y="8606"/>
                  </a:lnTo>
                  <a:cubicBezTo>
                    <a:pt x="1" y="11775"/>
                    <a:pt x="2569" y="14344"/>
                    <a:pt x="5738" y="14344"/>
                  </a:cubicBezTo>
                  <a:lnTo>
                    <a:pt x="47335" y="14344"/>
                  </a:lnTo>
                  <a:cubicBezTo>
                    <a:pt x="50504" y="14344"/>
                    <a:pt x="53072" y="11775"/>
                    <a:pt x="53072" y="8606"/>
                  </a:cubicBezTo>
                  <a:lnTo>
                    <a:pt x="53072" y="0"/>
                  </a:lnTo>
                </a:path>
              </a:pathLst>
            </a:custGeom>
            <a:noFill/>
            <a:ln cap="flat"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4"/>
            <p:cNvSpPr/>
            <p:nvPr/>
          </p:nvSpPr>
          <p:spPr>
            <a:xfrm>
              <a:off x="7274914" y="-9064"/>
              <a:ext cx="1376774" cy="1031458"/>
            </a:xfrm>
            <a:custGeom>
              <a:rect b="b" l="l" r="r" t="t"/>
              <a:pathLst>
                <a:path extrusionOk="0" fill="none" h="38362" w="51205">
                  <a:moveTo>
                    <a:pt x="1" y="0"/>
                  </a:moveTo>
                  <a:lnTo>
                    <a:pt x="42765" y="0"/>
                  </a:lnTo>
                  <a:cubicBezTo>
                    <a:pt x="47401" y="0"/>
                    <a:pt x="51204" y="3736"/>
                    <a:pt x="51204" y="8406"/>
                  </a:cubicBezTo>
                  <a:lnTo>
                    <a:pt x="51204" y="38361"/>
                  </a:lnTo>
                </a:path>
              </a:pathLst>
            </a:custGeom>
            <a:noFill/>
            <a:ln cap="flat"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4"/>
            <p:cNvSpPr/>
            <p:nvPr/>
          </p:nvSpPr>
          <p:spPr>
            <a:xfrm>
              <a:off x="7124242" y="-138200"/>
              <a:ext cx="462841" cy="687029"/>
            </a:xfrm>
            <a:custGeom>
              <a:rect b="b" l="l" r="r" t="t"/>
              <a:pathLst>
                <a:path extrusionOk="0" fill="none" h="25552" w="17214">
                  <a:moveTo>
                    <a:pt x="1" y="0"/>
                  </a:moveTo>
                  <a:lnTo>
                    <a:pt x="1" y="22383"/>
                  </a:lnTo>
                  <a:cubicBezTo>
                    <a:pt x="1" y="24151"/>
                    <a:pt x="1402" y="25552"/>
                    <a:pt x="3170" y="25552"/>
                  </a:cubicBezTo>
                  <a:lnTo>
                    <a:pt x="7706" y="25552"/>
                  </a:lnTo>
                  <a:cubicBezTo>
                    <a:pt x="9474" y="25552"/>
                    <a:pt x="10875" y="24151"/>
                    <a:pt x="10875" y="22383"/>
                  </a:cubicBezTo>
                  <a:lnTo>
                    <a:pt x="10875" y="10341"/>
                  </a:lnTo>
                  <a:cubicBezTo>
                    <a:pt x="10875" y="8606"/>
                    <a:pt x="12310" y="7172"/>
                    <a:pt x="14044" y="7172"/>
                  </a:cubicBezTo>
                  <a:lnTo>
                    <a:pt x="14044" y="7172"/>
                  </a:lnTo>
                  <a:cubicBezTo>
                    <a:pt x="15812" y="7172"/>
                    <a:pt x="17213" y="5771"/>
                    <a:pt x="17213" y="4003"/>
                  </a:cubicBezTo>
                  <a:lnTo>
                    <a:pt x="17213" y="0"/>
                  </a:lnTo>
                </a:path>
              </a:pathLst>
            </a:custGeom>
            <a:noFill/>
            <a:ln cap="flat" cmpd="sng" w="3170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4"/>
            <p:cNvSpPr/>
            <p:nvPr/>
          </p:nvSpPr>
          <p:spPr>
            <a:xfrm>
              <a:off x="8905420" y="1346985"/>
              <a:ext cx="366853" cy="1844940"/>
            </a:xfrm>
            <a:custGeom>
              <a:rect b="b" l="l" r="r" t="t"/>
              <a:pathLst>
                <a:path extrusionOk="0" h="68617" w="13644">
                  <a:moveTo>
                    <a:pt x="0" y="1"/>
                  </a:moveTo>
                  <a:lnTo>
                    <a:pt x="0" y="54940"/>
                  </a:lnTo>
                  <a:cubicBezTo>
                    <a:pt x="0" y="62479"/>
                    <a:pt x="6138" y="68616"/>
                    <a:pt x="13643" y="68616"/>
                  </a:cubicBezTo>
                  <a:lnTo>
                    <a:pt x="13643" y="64447"/>
                  </a:lnTo>
                  <a:cubicBezTo>
                    <a:pt x="8440" y="64447"/>
                    <a:pt x="4170" y="60177"/>
                    <a:pt x="4170" y="54973"/>
                  </a:cubicBezTo>
                  <a:lnTo>
                    <a:pt x="417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4"/>
            <p:cNvSpPr/>
            <p:nvPr/>
          </p:nvSpPr>
          <p:spPr>
            <a:xfrm>
              <a:off x="8905420" y="1346985"/>
              <a:ext cx="366853" cy="1843138"/>
            </a:xfrm>
            <a:custGeom>
              <a:rect b="b" l="l" r="r" t="t"/>
              <a:pathLst>
                <a:path extrusionOk="0" h="68550" w="13644">
                  <a:moveTo>
                    <a:pt x="0" y="1"/>
                  </a:moveTo>
                  <a:lnTo>
                    <a:pt x="0" y="54940"/>
                  </a:lnTo>
                  <a:cubicBezTo>
                    <a:pt x="0" y="62445"/>
                    <a:pt x="6138" y="68550"/>
                    <a:pt x="13643" y="68550"/>
                  </a:cubicBezTo>
                  <a:lnTo>
                    <a:pt x="13643" y="67215"/>
                  </a:lnTo>
                  <a:cubicBezTo>
                    <a:pt x="6772" y="66515"/>
                    <a:pt x="1435" y="60711"/>
                    <a:pt x="1435" y="53672"/>
                  </a:cubicBezTo>
                  <a:lnTo>
                    <a:pt x="143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4"/>
            <p:cNvSpPr/>
            <p:nvPr/>
          </p:nvSpPr>
          <p:spPr>
            <a:xfrm>
              <a:off x="8176258" y="-138200"/>
              <a:ext cx="1096042" cy="487927"/>
            </a:xfrm>
            <a:custGeom>
              <a:rect b="b" l="l" r="r" t="t"/>
              <a:pathLst>
                <a:path extrusionOk="0" fill="none" h="18147" w="40764">
                  <a:moveTo>
                    <a:pt x="1" y="0"/>
                  </a:moveTo>
                  <a:lnTo>
                    <a:pt x="1" y="10708"/>
                  </a:lnTo>
                  <a:cubicBezTo>
                    <a:pt x="1" y="14811"/>
                    <a:pt x="3336" y="18146"/>
                    <a:pt x="7406" y="18146"/>
                  </a:cubicBezTo>
                  <a:lnTo>
                    <a:pt x="40763" y="18146"/>
                  </a:lnTo>
                </a:path>
              </a:pathLst>
            </a:custGeom>
            <a:noFill/>
            <a:ln cap="flat" cmpd="sng" w="3170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 name="Google Shape;85;p4"/>
          <p:cNvGrpSpPr/>
          <p:nvPr/>
        </p:nvGrpSpPr>
        <p:grpSpPr>
          <a:xfrm>
            <a:off x="0" y="4415875"/>
            <a:ext cx="9144064" cy="723050"/>
            <a:chOff x="0" y="4415875"/>
            <a:chExt cx="9144064" cy="723050"/>
          </a:xfrm>
        </p:grpSpPr>
        <p:sp>
          <p:nvSpPr>
            <p:cNvPr id="86" name="Google Shape;86;p4"/>
            <p:cNvSpPr/>
            <p:nvPr/>
          </p:nvSpPr>
          <p:spPr>
            <a:xfrm>
              <a:off x="0" y="4415875"/>
              <a:ext cx="9144064" cy="723050"/>
            </a:xfrm>
            <a:custGeom>
              <a:rect b="b" l="l" r="r" t="t"/>
              <a:pathLst>
                <a:path extrusionOk="0" h="28922" w="208483">
                  <a:moveTo>
                    <a:pt x="0" y="1"/>
                  </a:moveTo>
                  <a:lnTo>
                    <a:pt x="0" y="28922"/>
                  </a:lnTo>
                  <a:lnTo>
                    <a:pt x="208482" y="28922"/>
                  </a:lnTo>
                  <a:lnTo>
                    <a:pt x="20848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a:off x="544200"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4"/>
            <p:cNvSpPr/>
            <p:nvPr/>
          </p:nvSpPr>
          <p:spPr>
            <a:xfrm>
              <a:off x="2156448" y="4415875"/>
              <a:ext cx="44" cy="723050"/>
            </a:xfrm>
            <a:custGeom>
              <a:rect b="b" l="l" r="r" t="t"/>
              <a:pathLst>
                <a:path extrusionOk="0" fill="none" h="28922" w="1">
                  <a:moveTo>
                    <a:pt x="0" y="1"/>
                  </a:moveTo>
                  <a:lnTo>
                    <a:pt x="0"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4"/>
            <p:cNvSpPr/>
            <p:nvPr/>
          </p:nvSpPr>
          <p:spPr>
            <a:xfrm>
              <a:off x="3767205"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4"/>
            <p:cNvSpPr/>
            <p:nvPr/>
          </p:nvSpPr>
          <p:spPr>
            <a:xfrm>
              <a:off x="5376514"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4"/>
            <p:cNvSpPr/>
            <p:nvPr/>
          </p:nvSpPr>
          <p:spPr>
            <a:xfrm>
              <a:off x="6987271"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4"/>
            <p:cNvSpPr/>
            <p:nvPr/>
          </p:nvSpPr>
          <p:spPr>
            <a:xfrm>
              <a:off x="8599519" y="4415875"/>
              <a:ext cx="44" cy="723050"/>
            </a:xfrm>
            <a:custGeom>
              <a:rect b="b" l="l" r="r" t="t"/>
              <a:pathLst>
                <a:path extrusionOk="0" fill="none" h="28922" w="1">
                  <a:moveTo>
                    <a:pt x="0" y="1"/>
                  </a:moveTo>
                  <a:lnTo>
                    <a:pt x="0"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4"/>
            <p:cNvSpPr/>
            <p:nvPr/>
          </p:nvSpPr>
          <p:spPr>
            <a:xfrm>
              <a:off x="0" y="4656900"/>
              <a:ext cx="9144064" cy="25"/>
            </a:xfrm>
            <a:custGeom>
              <a:rect b="b" l="l" r="r" t="t"/>
              <a:pathLst>
                <a:path extrusionOk="0" fill="none" h="1" w="208483">
                  <a:moveTo>
                    <a:pt x="0" y="0"/>
                  </a:moveTo>
                  <a:lnTo>
                    <a:pt x="208482" y="0"/>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4"/>
            <p:cNvSpPr/>
            <p:nvPr/>
          </p:nvSpPr>
          <p:spPr>
            <a:xfrm>
              <a:off x="0" y="5003800"/>
              <a:ext cx="9144064" cy="25"/>
            </a:xfrm>
            <a:custGeom>
              <a:rect b="b" l="l" r="r" t="t"/>
              <a:pathLst>
                <a:path extrusionOk="0" fill="none" h="1" w="208483">
                  <a:moveTo>
                    <a:pt x="0" y="1"/>
                  </a:moveTo>
                  <a:lnTo>
                    <a:pt x="208482" y="1"/>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4"/>
          <p:cNvSpPr txBox="1"/>
          <p:nvPr>
            <p:ph type="title"/>
          </p:nvPr>
        </p:nvSpPr>
        <p:spPr>
          <a:xfrm>
            <a:off x="720000" y="539500"/>
            <a:ext cx="7704000" cy="572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3000"/>
              <a:buNone/>
              <a:defRPr sz="3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96" name="Google Shape;96;p4"/>
          <p:cNvSpPr txBox="1"/>
          <p:nvPr>
            <p:ph idx="1" type="body"/>
          </p:nvPr>
        </p:nvSpPr>
        <p:spPr>
          <a:xfrm>
            <a:off x="720000" y="1152525"/>
            <a:ext cx="7704000" cy="32634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dk1"/>
              </a:buClr>
              <a:buSzPts val="1400"/>
              <a:buAutoNum type="arabicPeriod"/>
              <a:defRPr sz="1100">
                <a:solidFill>
                  <a:srgbClr val="434343"/>
                </a:solidFill>
              </a:defRPr>
            </a:lvl1pPr>
            <a:lvl2pPr indent="-317500" lvl="1" marL="914400" rtl="0">
              <a:lnSpc>
                <a:spcPct val="115000"/>
              </a:lnSpc>
              <a:spcBef>
                <a:spcPts val="0"/>
              </a:spcBef>
              <a:spcAft>
                <a:spcPts val="0"/>
              </a:spcAft>
              <a:buClr>
                <a:srgbClr val="15325B"/>
              </a:buClr>
              <a:buSzPts val="1400"/>
              <a:buFont typeface="Darker Grotesque SemiBold"/>
              <a:buAutoNum type="alphaLcPeriod"/>
              <a:defRPr>
                <a:solidFill>
                  <a:srgbClr val="434343"/>
                </a:solidFill>
              </a:defRPr>
            </a:lvl2pPr>
            <a:lvl3pPr indent="-317500" lvl="2" marL="1371600" rtl="0">
              <a:lnSpc>
                <a:spcPct val="115000"/>
              </a:lnSpc>
              <a:spcBef>
                <a:spcPts val="0"/>
              </a:spcBef>
              <a:spcAft>
                <a:spcPts val="0"/>
              </a:spcAft>
              <a:buClr>
                <a:srgbClr val="15325B"/>
              </a:buClr>
              <a:buSzPts val="1400"/>
              <a:buFont typeface="Darker Grotesque SemiBold"/>
              <a:buAutoNum type="romanLcPeriod"/>
              <a:defRPr>
                <a:solidFill>
                  <a:srgbClr val="434343"/>
                </a:solidFill>
              </a:defRPr>
            </a:lvl3pPr>
            <a:lvl4pPr indent="-317500" lvl="3" marL="1828800" rtl="0">
              <a:lnSpc>
                <a:spcPct val="115000"/>
              </a:lnSpc>
              <a:spcBef>
                <a:spcPts val="0"/>
              </a:spcBef>
              <a:spcAft>
                <a:spcPts val="0"/>
              </a:spcAft>
              <a:buClr>
                <a:srgbClr val="15325B"/>
              </a:buClr>
              <a:buSzPts val="1400"/>
              <a:buFont typeface="Darker Grotesque SemiBold"/>
              <a:buAutoNum type="arabicPeriod"/>
              <a:defRPr>
                <a:solidFill>
                  <a:srgbClr val="434343"/>
                </a:solidFill>
              </a:defRPr>
            </a:lvl4pPr>
            <a:lvl5pPr indent="-317500" lvl="4" marL="2286000" rtl="0">
              <a:lnSpc>
                <a:spcPct val="115000"/>
              </a:lnSpc>
              <a:spcBef>
                <a:spcPts val="0"/>
              </a:spcBef>
              <a:spcAft>
                <a:spcPts val="0"/>
              </a:spcAft>
              <a:buClr>
                <a:srgbClr val="15325B"/>
              </a:buClr>
              <a:buSzPts val="1400"/>
              <a:buFont typeface="Darker Grotesque SemiBold"/>
              <a:buAutoNum type="alphaLcPeriod"/>
              <a:defRPr>
                <a:solidFill>
                  <a:srgbClr val="434343"/>
                </a:solidFill>
              </a:defRPr>
            </a:lvl5pPr>
            <a:lvl6pPr indent="-317500" lvl="5" marL="2743200" rtl="0">
              <a:lnSpc>
                <a:spcPct val="115000"/>
              </a:lnSpc>
              <a:spcBef>
                <a:spcPts val="0"/>
              </a:spcBef>
              <a:spcAft>
                <a:spcPts val="0"/>
              </a:spcAft>
              <a:buClr>
                <a:srgbClr val="15325B"/>
              </a:buClr>
              <a:buSzPts val="1400"/>
              <a:buFont typeface="Darker Grotesque SemiBold"/>
              <a:buAutoNum type="romanLcPeriod"/>
              <a:defRPr>
                <a:solidFill>
                  <a:srgbClr val="434343"/>
                </a:solidFill>
              </a:defRPr>
            </a:lvl6pPr>
            <a:lvl7pPr indent="-317500" lvl="6" marL="3200400" rtl="0">
              <a:lnSpc>
                <a:spcPct val="115000"/>
              </a:lnSpc>
              <a:spcBef>
                <a:spcPts val="0"/>
              </a:spcBef>
              <a:spcAft>
                <a:spcPts val="0"/>
              </a:spcAft>
              <a:buClr>
                <a:srgbClr val="15325B"/>
              </a:buClr>
              <a:buSzPts val="1400"/>
              <a:buFont typeface="Darker Grotesque SemiBold"/>
              <a:buAutoNum type="arabicPeriod"/>
              <a:defRPr>
                <a:solidFill>
                  <a:srgbClr val="434343"/>
                </a:solidFill>
              </a:defRPr>
            </a:lvl7pPr>
            <a:lvl8pPr indent="-317500" lvl="7" marL="3657600" rtl="0">
              <a:lnSpc>
                <a:spcPct val="115000"/>
              </a:lnSpc>
              <a:spcBef>
                <a:spcPts val="0"/>
              </a:spcBef>
              <a:spcAft>
                <a:spcPts val="0"/>
              </a:spcAft>
              <a:buClr>
                <a:srgbClr val="15325B"/>
              </a:buClr>
              <a:buSzPts val="1400"/>
              <a:buFont typeface="Darker Grotesque SemiBold"/>
              <a:buAutoNum type="alphaLcPeriod"/>
              <a:defRPr>
                <a:solidFill>
                  <a:srgbClr val="434343"/>
                </a:solidFill>
              </a:defRPr>
            </a:lvl8pPr>
            <a:lvl9pPr indent="-317500" lvl="8" marL="4114800" rtl="0">
              <a:lnSpc>
                <a:spcPct val="115000"/>
              </a:lnSpc>
              <a:spcBef>
                <a:spcPts val="0"/>
              </a:spcBef>
              <a:spcAft>
                <a:spcPts val="0"/>
              </a:spcAft>
              <a:buClr>
                <a:srgbClr val="15325B"/>
              </a:buClr>
              <a:buSzPts val="1400"/>
              <a:buFont typeface="Darker Grotesque SemiBold"/>
              <a:buAutoNum type="romanLcPeriod"/>
              <a:defRPr>
                <a:solidFill>
                  <a:srgbClr val="434343"/>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7" name="Shape 97"/>
        <p:cNvGrpSpPr/>
        <p:nvPr/>
      </p:nvGrpSpPr>
      <p:grpSpPr>
        <a:xfrm>
          <a:off x="0" y="0"/>
          <a:ext cx="0" cy="0"/>
          <a:chOff x="0" y="0"/>
          <a:chExt cx="0" cy="0"/>
        </a:xfrm>
      </p:grpSpPr>
      <p:grpSp>
        <p:nvGrpSpPr>
          <p:cNvPr id="98" name="Google Shape;98;p5"/>
          <p:cNvGrpSpPr/>
          <p:nvPr/>
        </p:nvGrpSpPr>
        <p:grpSpPr>
          <a:xfrm flipH="1">
            <a:off x="-100550" y="-131937"/>
            <a:ext cx="3435950" cy="687029"/>
            <a:chOff x="5836350" y="-138200"/>
            <a:chExt cx="3435950" cy="687029"/>
          </a:xfrm>
        </p:grpSpPr>
        <p:sp>
          <p:nvSpPr>
            <p:cNvPr id="99" name="Google Shape;99;p5"/>
            <p:cNvSpPr/>
            <p:nvPr/>
          </p:nvSpPr>
          <p:spPr>
            <a:xfrm>
              <a:off x="5836350" y="-138200"/>
              <a:ext cx="1427000" cy="385674"/>
            </a:xfrm>
            <a:custGeom>
              <a:rect b="b" l="l" r="r" t="t"/>
              <a:pathLst>
                <a:path extrusionOk="0" fill="none" h="14344" w="53073">
                  <a:moveTo>
                    <a:pt x="1" y="0"/>
                  </a:moveTo>
                  <a:lnTo>
                    <a:pt x="1" y="8606"/>
                  </a:lnTo>
                  <a:cubicBezTo>
                    <a:pt x="1" y="11775"/>
                    <a:pt x="2569" y="14344"/>
                    <a:pt x="5738" y="14344"/>
                  </a:cubicBezTo>
                  <a:lnTo>
                    <a:pt x="47335" y="14344"/>
                  </a:lnTo>
                  <a:cubicBezTo>
                    <a:pt x="50504" y="14344"/>
                    <a:pt x="53072" y="11775"/>
                    <a:pt x="53072" y="8606"/>
                  </a:cubicBezTo>
                  <a:lnTo>
                    <a:pt x="53072" y="0"/>
                  </a:lnTo>
                </a:path>
              </a:pathLst>
            </a:custGeom>
            <a:noFill/>
            <a:ln cap="flat"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5"/>
            <p:cNvSpPr/>
            <p:nvPr/>
          </p:nvSpPr>
          <p:spPr>
            <a:xfrm>
              <a:off x="7124242" y="-138200"/>
              <a:ext cx="462841" cy="687029"/>
            </a:xfrm>
            <a:custGeom>
              <a:rect b="b" l="l" r="r" t="t"/>
              <a:pathLst>
                <a:path extrusionOk="0" fill="none" h="25552" w="17214">
                  <a:moveTo>
                    <a:pt x="1" y="0"/>
                  </a:moveTo>
                  <a:lnTo>
                    <a:pt x="1" y="22383"/>
                  </a:lnTo>
                  <a:cubicBezTo>
                    <a:pt x="1" y="24151"/>
                    <a:pt x="1402" y="25552"/>
                    <a:pt x="3170" y="25552"/>
                  </a:cubicBezTo>
                  <a:lnTo>
                    <a:pt x="7706" y="25552"/>
                  </a:lnTo>
                  <a:cubicBezTo>
                    <a:pt x="9474" y="25552"/>
                    <a:pt x="10875" y="24151"/>
                    <a:pt x="10875" y="22383"/>
                  </a:cubicBezTo>
                  <a:lnTo>
                    <a:pt x="10875" y="10341"/>
                  </a:lnTo>
                  <a:cubicBezTo>
                    <a:pt x="10875" y="8606"/>
                    <a:pt x="12310" y="7172"/>
                    <a:pt x="14044" y="7172"/>
                  </a:cubicBezTo>
                  <a:lnTo>
                    <a:pt x="14044" y="7172"/>
                  </a:lnTo>
                  <a:cubicBezTo>
                    <a:pt x="15812" y="7172"/>
                    <a:pt x="17213" y="5771"/>
                    <a:pt x="17213" y="4003"/>
                  </a:cubicBezTo>
                  <a:lnTo>
                    <a:pt x="17213" y="0"/>
                  </a:lnTo>
                </a:path>
              </a:pathLst>
            </a:custGeom>
            <a:noFill/>
            <a:ln cap="flat" cmpd="sng" w="3170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5"/>
            <p:cNvSpPr/>
            <p:nvPr/>
          </p:nvSpPr>
          <p:spPr>
            <a:xfrm>
              <a:off x="8176258" y="-138200"/>
              <a:ext cx="1096042" cy="487927"/>
            </a:xfrm>
            <a:custGeom>
              <a:rect b="b" l="l" r="r" t="t"/>
              <a:pathLst>
                <a:path extrusionOk="0" fill="none" h="18147" w="40764">
                  <a:moveTo>
                    <a:pt x="1" y="0"/>
                  </a:moveTo>
                  <a:lnTo>
                    <a:pt x="1" y="10708"/>
                  </a:lnTo>
                  <a:cubicBezTo>
                    <a:pt x="1" y="14811"/>
                    <a:pt x="3336" y="18146"/>
                    <a:pt x="7406" y="18146"/>
                  </a:cubicBezTo>
                  <a:lnTo>
                    <a:pt x="40763" y="18146"/>
                  </a:lnTo>
                </a:path>
              </a:pathLst>
            </a:custGeom>
            <a:noFill/>
            <a:ln cap="flat" cmpd="sng" w="3170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 name="Google Shape;102;p5"/>
          <p:cNvGrpSpPr/>
          <p:nvPr/>
        </p:nvGrpSpPr>
        <p:grpSpPr>
          <a:xfrm>
            <a:off x="5826825" y="-131937"/>
            <a:ext cx="3435950" cy="687029"/>
            <a:chOff x="5836350" y="-138200"/>
            <a:chExt cx="3435950" cy="687029"/>
          </a:xfrm>
        </p:grpSpPr>
        <p:sp>
          <p:nvSpPr>
            <p:cNvPr id="103" name="Google Shape;103;p5"/>
            <p:cNvSpPr/>
            <p:nvPr/>
          </p:nvSpPr>
          <p:spPr>
            <a:xfrm>
              <a:off x="5836350" y="-138200"/>
              <a:ext cx="1427000" cy="385674"/>
            </a:xfrm>
            <a:custGeom>
              <a:rect b="b" l="l" r="r" t="t"/>
              <a:pathLst>
                <a:path extrusionOk="0" fill="none" h="14344" w="53073">
                  <a:moveTo>
                    <a:pt x="1" y="0"/>
                  </a:moveTo>
                  <a:lnTo>
                    <a:pt x="1" y="8606"/>
                  </a:lnTo>
                  <a:cubicBezTo>
                    <a:pt x="1" y="11775"/>
                    <a:pt x="2569" y="14344"/>
                    <a:pt x="5738" y="14344"/>
                  </a:cubicBezTo>
                  <a:lnTo>
                    <a:pt x="47335" y="14344"/>
                  </a:lnTo>
                  <a:cubicBezTo>
                    <a:pt x="50504" y="14344"/>
                    <a:pt x="53072" y="11775"/>
                    <a:pt x="53072" y="8606"/>
                  </a:cubicBezTo>
                  <a:lnTo>
                    <a:pt x="53072" y="0"/>
                  </a:lnTo>
                </a:path>
              </a:pathLst>
            </a:custGeom>
            <a:noFill/>
            <a:ln cap="flat"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5"/>
            <p:cNvSpPr/>
            <p:nvPr/>
          </p:nvSpPr>
          <p:spPr>
            <a:xfrm>
              <a:off x="7124242" y="-138200"/>
              <a:ext cx="462841" cy="687029"/>
            </a:xfrm>
            <a:custGeom>
              <a:rect b="b" l="l" r="r" t="t"/>
              <a:pathLst>
                <a:path extrusionOk="0" fill="none" h="25552" w="17214">
                  <a:moveTo>
                    <a:pt x="1" y="0"/>
                  </a:moveTo>
                  <a:lnTo>
                    <a:pt x="1" y="22383"/>
                  </a:lnTo>
                  <a:cubicBezTo>
                    <a:pt x="1" y="24151"/>
                    <a:pt x="1402" y="25552"/>
                    <a:pt x="3170" y="25552"/>
                  </a:cubicBezTo>
                  <a:lnTo>
                    <a:pt x="7706" y="25552"/>
                  </a:lnTo>
                  <a:cubicBezTo>
                    <a:pt x="9474" y="25552"/>
                    <a:pt x="10875" y="24151"/>
                    <a:pt x="10875" y="22383"/>
                  </a:cubicBezTo>
                  <a:lnTo>
                    <a:pt x="10875" y="10341"/>
                  </a:lnTo>
                  <a:cubicBezTo>
                    <a:pt x="10875" y="8606"/>
                    <a:pt x="12310" y="7172"/>
                    <a:pt x="14044" y="7172"/>
                  </a:cubicBezTo>
                  <a:lnTo>
                    <a:pt x="14044" y="7172"/>
                  </a:lnTo>
                  <a:cubicBezTo>
                    <a:pt x="15812" y="7172"/>
                    <a:pt x="17213" y="5771"/>
                    <a:pt x="17213" y="4003"/>
                  </a:cubicBezTo>
                  <a:lnTo>
                    <a:pt x="17213" y="0"/>
                  </a:lnTo>
                </a:path>
              </a:pathLst>
            </a:custGeom>
            <a:noFill/>
            <a:ln cap="flat" cmpd="sng" w="3170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5"/>
            <p:cNvSpPr/>
            <p:nvPr/>
          </p:nvSpPr>
          <p:spPr>
            <a:xfrm>
              <a:off x="8176258" y="-138200"/>
              <a:ext cx="1096042" cy="487927"/>
            </a:xfrm>
            <a:custGeom>
              <a:rect b="b" l="l" r="r" t="t"/>
              <a:pathLst>
                <a:path extrusionOk="0" fill="none" h="18147" w="40764">
                  <a:moveTo>
                    <a:pt x="1" y="0"/>
                  </a:moveTo>
                  <a:lnTo>
                    <a:pt x="1" y="10708"/>
                  </a:lnTo>
                  <a:cubicBezTo>
                    <a:pt x="1" y="14811"/>
                    <a:pt x="3336" y="18146"/>
                    <a:pt x="7406" y="18146"/>
                  </a:cubicBezTo>
                  <a:lnTo>
                    <a:pt x="40763" y="18146"/>
                  </a:lnTo>
                </a:path>
              </a:pathLst>
            </a:custGeom>
            <a:noFill/>
            <a:ln cap="flat" cmpd="sng" w="3170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 name="Google Shape;106;p5"/>
          <p:cNvGrpSpPr/>
          <p:nvPr/>
        </p:nvGrpSpPr>
        <p:grpSpPr>
          <a:xfrm>
            <a:off x="0" y="4415875"/>
            <a:ext cx="9144064" cy="723050"/>
            <a:chOff x="0" y="4415875"/>
            <a:chExt cx="9144064" cy="723050"/>
          </a:xfrm>
        </p:grpSpPr>
        <p:sp>
          <p:nvSpPr>
            <p:cNvPr id="107" name="Google Shape;107;p5"/>
            <p:cNvSpPr/>
            <p:nvPr/>
          </p:nvSpPr>
          <p:spPr>
            <a:xfrm>
              <a:off x="0" y="4415875"/>
              <a:ext cx="9144064" cy="723050"/>
            </a:xfrm>
            <a:custGeom>
              <a:rect b="b" l="l" r="r" t="t"/>
              <a:pathLst>
                <a:path extrusionOk="0" h="28922" w="208483">
                  <a:moveTo>
                    <a:pt x="0" y="1"/>
                  </a:moveTo>
                  <a:lnTo>
                    <a:pt x="0" y="28922"/>
                  </a:lnTo>
                  <a:lnTo>
                    <a:pt x="208482" y="28922"/>
                  </a:lnTo>
                  <a:lnTo>
                    <a:pt x="20848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5"/>
            <p:cNvSpPr/>
            <p:nvPr/>
          </p:nvSpPr>
          <p:spPr>
            <a:xfrm>
              <a:off x="544200"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5"/>
            <p:cNvSpPr/>
            <p:nvPr/>
          </p:nvSpPr>
          <p:spPr>
            <a:xfrm>
              <a:off x="2156448" y="4415875"/>
              <a:ext cx="44" cy="723050"/>
            </a:xfrm>
            <a:custGeom>
              <a:rect b="b" l="l" r="r" t="t"/>
              <a:pathLst>
                <a:path extrusionOk="0" fill="none" h="28922" w="1">
                  <a:moveTo>
                    <a:pt x="0" y="1"/>
                  </a:moveTo>
                  <a:lnTo>
                    <a:pt x="0"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5"/>
            <p:cNvSpPr/>
            <p:nvPr/>
          </p:nvSpPr>
          <p:spPr>
            <a:xfrm>
              <a:off x="3767205"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5"/>
            <p:cNvSpPr/>
            <p:nvPr/>
          </p:nvSpPr>
          <p:spPr>
            <a:xfrm>
              <a:off x="5376514"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5"/>
            <p:cNvSpPr/>
            <p:nvPr/>
          </p:nvSpPr>
          <p:spPr>
            <a:xfrm>
              <a:off x="6987271"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5"/>
            <p:cNvSpPr/>
            <p:nvPr/>
          </p:nvSpPr>
          <p:spPr>
            <a:xfrm>
              <a:off x="8599519" y="4415875"/>
              <a:ext cx="44" cy="723050"/>
            </a:xfrm>
            <a:custGeom>
              <a:rect b="b" l="l" r="r" t="t"/>
              <a:pathLst>
                <a:path extrusionOk="0" fill="none" h="28922" w="1">
                  <a:moveTo>
                    <a:pt x="0" y="1"/>
                  </a:moveTo>
                  <a:lnTo>
                    <a:pt x="0"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5"/>
            <p:cNvSpPr/>
            <p:nvPr/>
          </p:nvSpPr>
          <p:spPr>
            <a:xfrm>
              <a:off x="0" y="4656900"/>
              <a:ext cx="9144064" cy="25"/>
            </a:xfrm>
            <a:custGeom>
              <a:rect b="b" l="l" r="r" t="t"/>
              <a:pathLst>
                <a:path extrusionOk="0" fill="none" h="1" w="208483">
                  <a:moveTo>
                    <a:pt x="0" y="0"/>
                  </a:moveTo>
                  <a:lnTo>
                    <a:pt x="208482" y="0"/>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5"/>
            <p:cNvSpPr/>
            <p:nvPr/>
          </p:nvSpPr>
          <p:spPr>
            <a:xfrm>
              <a:off x="0" y="5003800"/>
              <a:ext cx="9144064" cy="25"/>
            </a:xfrm>
            <a:custGeom>
              <a:rect b="b" l="l" r="r" t="t"/>
              <a:pathLst>
                <a:path extrusionOk="0" fill="none" h="1" w="208483">
                  <a:moveTo>
                    <a:pt x="0" y="1"/>
                  </a:moveTo>
                  <a:lnTo>
                    <a:pt x="208482" y="1"/>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6" name="Google Shape;116;p5"/>
          <p:cNvSpPr txBox="1"/>
          <p:nvPr>
            <p:ph idx="1" type="subTitle"/>
          </p:nvPr>
        </p:nvSpPr>
        <p:spPr>
          <a:xfrm>
            <a:off x="4985350" y="970750"/>
            <a:ext cx="3445800" cy="5727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2500"/>
              <a:buFont typeface="Bebas Neue"/>
              <a:buNone/>
              <a:defRPr b="1" sz="2200">
                <a:latin typeface="Aldrich"/>
                <a:ea typeface="Aldrich"/>
                <a:cs typeface="Aldrich"/>
                <a:sym typeface="Aldrich"/>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
        <p:nvSpPr>
          <p:cNvPr id="117" name="Google Shape;117;p5"/>
          <p:cNvSpPr txBox="1"/>
          <p:nvPr>
            <p:ph idx="2" type="subTitle"/>
          </p:nvPr>
        </p:nvSpPr>
        <p:spPr>
          <a:xfrm>
            <a:off x="4985350" y="2527375"/>
            <a:ext cx="3445800" cy="572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500"/>
              <a:buFont typeface="Bebas Neue"/>
              <a:buNone/>
              <a:defRPr b="1" sz="2200">
                <a:latin typeface="Aldrich"/>
                <a:ea typeface="Aldrich"/>
                <a:cs typeface="Aldrich"/>
                <a:sym typeface="Aldrich"/>
              </a:defRPr>
            </a:lvl1pPr>
            <a:lvl2pPr lvl="1" rtl="0"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
        <p:nvSpPr>
          <p:cNvPr id="118" name="Google Shape;118;p5"/>
          <p:cNvSpPr txBox="1"/>
          <p:nvPr>
            <p:ph idx="3" type="subTitle"/>
          </p:nvPr>
        </p:nvSpPr>
        <p:spPr>
          <a:xfrm>
            <a:off x="4985350" y="1444075"/>
            <a:ext cx="3445800" cy="836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9" name="Google Shape;119;p5"/>
          <p:cNvSpPr txBox="1"/>
          <p:nvPr>
            <p:ph idx="4" type="subTitle"/>
          </p:nvPr>
        </p:nvSpPr>
        <p:spPr>
          <a:xfrm>
            <a:off x="4985350" y="3000700"/>
            <a:ext cx="3445800" cy="836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0" name="Shape 120"/>
        <p:cNvGrpSpPr/>
        <p:nvPr/>
      </p:nvGrpSpPr>
      <p:grpSpPr>
        <a:xfrm>
          <a:off x="0" y="0"/>
          <a:ext cx="0" cy="0"/>
          <a:chOff x="0" y="0"/>
          <a:chExt cx="0" cy="0"/>
        </a:xfrm>
      </p:grpSpPr>
      <p:grpSp>
        <p:nvGrpSpPr>
          <p:cNvPr id="121" name="Google Shape;121;p6"/>
          <p:cNvGrpSpPr/>
          <p:nvPr/>
        </p:nvGrpSpPr>
        <p:grpSpPr>
          <a:xfrm>
            <a:off x="0" y="4415875"/>
            <a:ext cx="9144064" cy="723050"/>
            <a:chOff x="0" y="4415875"/>
            <a:chExt cx="9144064" cy="723050"/>
          </a:xfrm>
        </p:grpSpPr>
        <p:sp>
          <p:nvSpPr>
            <p:cNvPr id="122" name="Google Shape;122;p6"/>
            <p:cNvSpPr/>
            <p:nvPr/>
          </p:nvSpPr>
          <p:spPr>
            <a:xfrm>
              <a:off x="0" y="4415875"/>
              <a:ext cx="9144064" cy="723050"/>
            </a:xfrm>
            <a:custGeom>
              <a:rect b="b" l="l" r="r" t="t"/>
              <a:pathLst>
                <a:path extrusionOk="0" h="28922" w="208483">
                  <a:moveTo>
                    <a:pt x="0" y="1"/>
                  </a:moveTo>
                  <a:lnTo>
                    <a:pt x="0" y="28922"/>
                  </a:lnTo>
                  <a:lnTo>
                    <a:pt x="208482" y="28922"/>
                  </a:lnTo>
                  <a:lnTo>
                    <a:pt x="20848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6"/>
            <p:cNvSpPr/>
            <p:nvPr/>
          </p:nvSpPr>
          <p:spPr>
            <a:xfrm>
              <a:off x="544200"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6"/>
            <p:cNvSpPr/>
            <p:nvPr/>
          </p:nvSpPr>
          <p:spPr>
            <a:xfrm>
              <a:off x="2156448" y="4415875"/>
              <a:ext cx="44" cy="723050"/>
            </a:xfrm>
            <a:custGeom>
              <a:rect b="b" l="l" r="r" t="t"/>
              <a:pathLst>
                <a:path extrusionOk="0" fill="none" h="28922" w="1">
                  <a:moveTo>
                    <a:pt x="0" y="1"/>
                  </a:moveTo>
                  <a:lnTo>
                    <a:pt x="0"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6"/>
            <p:cNvSpPr/>
            <p:nvPr/>
          </p:nvSpPr>
          <p:spPr>
            <a:xfrm>
              <a:off x="3767205"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6"/>
            <p:cNvSpPr/>
            <p:nvPr/>
          </p:nvSpPr>
          <p:spPr>
            <a:xfrm>
              <a:off x="5376514"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6"/>
            <p:cNvSpPr/>
            <p:nvPr/>
          </p:nvSpPr>
          <p:spPr>
            <a:xfrm>
              <a:off x="6987271"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6"/>
            <p:cNvSpPr/>
            <p:nvPr/>
          </p:nvSpPr>
          <p:spPr>
            <a:xfrm>
              <a:off x="8599519" y="4415875"/>
              <a:ext cx="44" cy="723050"/>
            </a:xfrm>
            <a:custGeom>
              <a:rect b="b" l="l" r="r" t="t"/>
              <a:pathLst>
                <a:path extrusionOk="0" fill="none" h="28922" w="1">
                  <a:moveTo>
                    <a:pt x="0" y="1"/>
                  </a:moveTo>
                  <a:lnTo>
                    <a:pt x="0"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6"/>
            <p:cNvSpPr/>
            <p:nvPr/>
          </p:nvSpPr>
          <p:spPr>
            <a:xfrm>
              <a:off x="0" y="4656900"/>
              <a:ext cx="9144064" cy="25"/>
            </a:xfrm>
            <a:custGeom>
              <a:rect b="b" l="l" r="r" t="t"/>
              <a:pathLst>
                <a:path extrusionOk="0" fill="none" h="1" w="208483">
                  <a:moveTo>
                    <a:pt x="0" y="0"/>
                  </a:moveTo>
                  <a:lnTo>
                    <a:pt x="208482" y="0"/>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6"/>
            <p:cNvSpPr/>
            <p:nvPr/>
          </p:nvSpPr>
          <p:spPr>
            <a:xfrm>
              <a:off x="0" y="5003800"/>
              <a:ext cx="9144064" cy="25"/>
            </a:xfrm>
            <a:custGeom>
              <a:rect b="b" l="l" r="r" t="t"/>
              <a:pathLst>
                <a:path extrusionOk="0" fill="none" h="1" w="208483">
                  <a:moveTo>
                    <a:pt x="0" y="1"/>
                  </a:moveTo>
                  <a:lnTo>
                    <a:pt x="208482" y="1"/>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6"/>
          <p:cNvSpPr txBox="1"/>
          <p:nvPr>
            <p:ph type="title"/>
          </p:nvPr>
        </p:nvSpPr>
        <p:spPr>
          <a:xfrm>
            <a:off x="720000" y="539500"/>
            <a:ext cx="7704000" cy="572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3000"/>
              <a:buNone/>
              <a:defRPr sz="3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grpSp>
        <p:nvGrpSpPr>
          <p:cNvPr id="132" name="Google Shape;132;p6"/>
          <p:cNvGrpSpPr/>
          <p:nvPr/>
        </p:nvGrpSpPr>
        <p:grpSpPr>
          <a:xfrm>
            <a:off x="881826" y="0"/>
            <a:ext cx="7398640" cy="338750"/>
            <a:chOff x="938976" y="0"/>
            <a:chExt cx="7398640" cy="338750"/>
          </a:xfrm>
        </p:grpSpPr>
        <p:sp>
          <p:nvSpPr>
            <p:cNvPr id="133" name="Google Shape;133;p6"/>
            <p:cNvSpPr/>
            <p:nvPr/>
          </p:nvSpPr>
          <p:spPr>
            <a:xfrm>
              <a:off x="938976" y="206356"/>
              <a:ext cx="3443103" cy="131594"/>
            </a:xfrm>
            <a:custGeom>
              <a:rect b="b" l="l" r="r" t="t"/>
              <a:pathLst>
                <a:path extrusionOk="0" h="1702" w="44532">
                  <a:moveTo>
                    <a:pt x="0" y="1"/>
                  </a:moveTo>
                  <a:lnTo>
                    <a:pt x="0" y="1702"/>
                  </a:lnTo>
                  <a:lnTo>
                    <a:pt x="44532" y="1702"/>
                  </a:lnTo>
                  <a:lnTo>
                    <a:pt x="44532" y="1"/>
                  </a:lnTo>
                  <a:close/>
                </a:path>
              </a:pathLst>
            </a:custGeom>
            <a:solidFill>
              <a:schemeClr val="accent3"/>
            </a:solidFill>
            <a:ln>
              <a:noFill/>
            </a:ln>
            <a:effectLst>
              <a:reflection blurRad="0" dir="0" dist="0" endA="0" endPos="87000" fadeDir="5400012" kx="0" rotWithShape="0" algn="bl" stPos="0" sy="-100000" ky="0"/>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6"/>
            <p:cNvSpPr/>
            <p:nvPr/>
          </p:nvSpPr>
          <p:spPr>
            <a:xfrm>
              <a:off x="938976" y="0"/>
              <a:ext cx="3443103" cy="206438"/>
            </a:xfrm>
            <a:custGeom>
              <a:rect b="b" l="l" r="r" t="t"/>
              <a:pathLst>
                <a:path extrusionOk="0" h="2670" w="44532">
                  <a:moveTo>
                    <a:pt x="2068" y="1"/>
                  </a:moveTo>
                  <a:lnTo>
                    <a:pt x="0" y="2670"/>
                  </a:lnTo>
                  <a:lnTo>
                    <a:pt x="44532" y="2670"/>
                  </a:lnTo>
                  <a:lnTo>
                    <a:pt x="4243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6"/>
            <p:cNvSpPr/>
            <p:nvPr/>
          </p:nvSpPr>
          <p:spPr>
            <a:xfrm>
              <a:off x="4894514" y="207156"/>
              <a:ext cx="3443103" cy="131594"/>
            </a:xfrm>
            <a:custGeom>
              <a:rect b="b" l="l" r="r" t="t"/>
              <a:pathLst>
                <a:path extrusionOk="0" h="1702" w="44532">
                  <a:moveTo>
                    <a:pt x="0" y="1"/>
                  </a:moveTo>
                  <a:lnTo>
                    <a:pt x="0" y="1702"/>
                  </a:lnTo>
                  <a:lnTo>
                    <a:pt x="44532" y="1702"/>
                  </a:lnTo>
                  <a:lnTo>
                    <a:pt x="44532" y="1"/>
                  </a:lnTo>
                  <a:close/>
                </a:path>
              </a:pathLst>
            </a:custGeom>
            <a:solidFill>
              <a:schemeClr val="accent3"/>
            </a:solidFill>
            <a:ln>
              <a:noFill/>
            </a:ln>
            <a:effectLst>
              <a:reflection blurRad="0" dir="0" dist="0" endA="0" endPos="87000" fadeDir="5400012" kx="0" rotWithShape="0" algn="bl" stPos="0" sy="-100000" ky="0"/>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6"/>
            <p:cNvSpPr/>
            <p:nvPr/>
          </p:nvSpPr>
          <p:spPr>
            <a:xfrm>
              <a:off x="4894514" y="800"/>
              <a:ext cx="3443103" cy="206438"/>
            </a:xfrm>
            <a:custGeom>
              <a:rect b="b" l="l" r="r" t="t"/>
              <a:pathLst>
                <a:path extrusionOk="0" h="2670" w="44532">
                  <a:moveTo>
                    <a:pt x="2068" y="1"/>
                  </a:moveTo>
                  <a:lnTo>
                    <a:pt x="0" y="2670"/>
                  </a:lnTo>
                  <a:lnTo>
                    <a:pt x="44532" y="2670"/>
                  </a:lnTo>
                  <a:lnTo>
                    <a:pt x="4243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37" name="Shape 137"/>
        <p:cNvGrpSpPr/>
        <p:nvPr/>
      </p:nvGrpSpPr>
      <p:grpSpPr>
        <a:xfrm>
          <a:off x="0" y="0"/>
          <a:ext cx="0" cy="0"/>
          <a:chOff x="0" y="0"/>
          <a:chExt cx="0" cy="0"/>
        </a:xfrm>
      </p:grpSpPr>
      <p:grpSp>
        <p:nvGrpSpPr>
          <p:cNvPr id="138" name="Google Shape;138;p7"/>
          <p:cNvGrpSpPr/>
          <p:nvPr/>
        </p:nvGrpSpPr>
        <p:grpSpPr>
          <a:xfrm flipH="1">
            <a:off x="-121350" y="-137050"/>
            <a:ext cx="3435950" cy="3330124"/>
            <a:chOff x="5836350" y="-138200"/>
            <a:chExt cx="3435950" cy="3330124"/>
          </a:xfrm>
        </p:grpSpPr>
        <p:sp>
          <p:nvSpPr>
            <p:cNvPr id="139" name="Google Shape;139;p7"/>
            <p:cNvSpPr/>
            <p:nvPr/>
          </p:nvSpPr>
          <p:spPr>
            <a:xfrm>
              <a:off x="8397776" y="1022330"/>
              <a:ext cx="874516" cy="325581"/>
            </a:xfrm>
            <a:custGeom>
              <a:rect b="b" l="l" r="r" t="t"/>
              <a:pathLst>
                <a:path extrusionOk="0" h="12109" w="32525">
                  <a:moveTo>
                    <a:pt x="1" y="0"/>
                  </a:moveTo>
                  <a:lnTo>
                    <a:pt x="1" y="12109"/>
                  </a:lnTo>
                  <a:lnTo>
                    <a:pt x="32524" y="12109"/>
                  </a:lnTo>
                  <a:lnTo>
                    <a:pt x="3252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7"/>
            <p:cNvSpPr/>
            <p:nvPr/>
          </p:nvSpPr>
          <p:spPr>
            <a:xfrm>
              <a:off x="8472224" y="1068951"/>
              <a:ext cx="800064" cy="29630"/>
            </a:xfrm>
            <a:custGeom>
              <a:rect b="b" l="l" r="r" t="t"/>
              <a:pathLst>
                <a:path extrusionOk="0" h="1102" w="29756">
                  <a:moveTo>
                    <a:pt x="1" y="1"/>
                  </a:moveTo>
                  <a:lnTo>
                    <a:pt x="401" y="1102"/>
                  </a:lnTo>
                  <a:lnTo>
                    <a:pt x="29755" y="1102"/>
                  </a:lnTo>
                  <a:lnTo>
                    <a:pt x="297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7"/>
            <p:cNvSpPr/>
            <p:nvPr/>
          </p:nvSpPr>
          <p:spPr>
            <a:xfrm>
              <a:off x="8472224" y="1136221"/>
              <a:ext cx="800064" cy="29630"/>
            </a:xfrm>
            <a:custGeom>
              <a:rect b="b" l="l" r="r" t="t"/>
              <a:pathLst>
                <a:path extrusionOk="0" h="1102" w="29756">
                  <a:moveTo>
                    <a:pt x="1" y="1"/>
                  </a:moveTo>
                  <a:lnTo>
                    <a:pt x="401" y="1101"/>
                  </a:lnTo>
                  <a:lnTo>
                    <a:pt x="29755" y="1101"/>
                  </a:lnTo>
                  <a:lnTo>
                    <a:pt x="297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7"/>
            <p:cNvSpPr/>
            <p:nvPr/>
          </p:nvSpPr>
          <p:spPr>
            <a:xfrm>
              <a:off x="8472224" y="1203491"/>
              <a:ext cx="800064" cy="29630"/>
            </a:xfrm>
            <a:custGeom>
              <a:rect b="b" l="l" r="r" t="t"/>
              <a:pathLst>
                <a:path extrusionOk="0" h="1102" w="29756">
                  <a:moveTo>
                    <a:pt x="1" y="0"/>
                  </a:moveTo>
                  <a:lnTo>
                    <a:pt x="401" y="1101"/>
                  </a:lnTo>
                  <a:lnTo>
                    <a:pt x="29755" y="1101"/>
                  </a:lnTo>
                  <a:lnTo>
                    <a:pt x="2975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7"/>
            <p:cNvSpPr/>
            <p:nvPr/>
          </p:nvSpPr>
          <p:spPr>
            <a:xfrm>
              <a:off x="8472224" y="1270762"/>
              <a:ext cx="800064" cy="29603"/>
            </a:xfrm>
            <a:custGeom>
              <a:rect b="b" l="l" r="r" t="t"/>
              <a:pathLst>
                <a:path extrusionOk="0" h="1101" w="29756">
                  <a:moveTo>
                    <a:pt x="1" y="0"/>
                  </a:moveTo>
                  <a:lnTo>
                    <a:pt x="401" y="1101"/>
                  </a:lnTo>
                  <a:lnTo>
                    <a:pt x="29755" y="1101"/>
                  </a:lnTo>
                  <a:lnTo>
                    <a:pt x="2975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7"/>
            <p:cNvSpPr/>
            <p:nvPr/>
          </p:nvSpPr>
          <p:spPr>
            <a:xfrm>
              <a:off x="5836350" y="-138200"/>
              <a:ext cx="1427000" cy="385674"/>
            </a:xfrm>
            <a:custGeom>
              <a:rect b="b" l="l" r="r" t="t"/>
              <a:pathLst>
                <a:path extrusionOk="0" fill="none" h="14344" w="53073">
                  <a:moveTo>
                    <a:pt x="1" y="0"/>
                  </a:moveTo>
                  <a:lnTo>
                    <a:pt x="1" y="8606"/>
                  </a:lnTo>
                  <a:cubicBezTo>
                    <a:pt x="1" y="11775"/>
                    <a:pt x="2569" y="14344"/>
                    <a:pt x="5738" y="14344"/>
                  </a:cubicBezTo>
                  <a:lnTo>
                    <a:pt x="47335" y="14344"/>
                  </a:lnTo>
                  <a:cubicBezTo>
                    <a:pt x="50504" y="14344"/>
                    <a:pt x="53072" y="11775"/>
                    <a:pt x="53072" y="8606"/>
                  </a:cubicBezTo>
                  <a:lnTo>
                    <a:pt x="53072" y="0"/>
                  </a:lnTo>
                </a:path>
              </a:pathLst>
            </a:custGeom>
            <a:noFill/>
            <a:ln cap="flat"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7"/>
            <p:cNvSpPr/>
            <p:nvPr/>
          </p:nvSpPr>
          <p:spPr>
            <a:xfrm>
              <a:off x="7274914" y="-9064"/>
              <a:ext cx="1376774" cy="1031458"/>
            </a:xfrm>
            <a:custGeom>
              <a:rect b="b" l="l" r="r" t="t"/>
              <a:pathLst>
                <a:path extrusionOk="0" fill="none" h="38362" w="51205">
                  <a:moveTo>
                    <a:pt x="1" y="0"/>
                  </a:moveTo>
                  <a:lnTo>
                    <a:pt x="42765" y="0"/>
                  </a:lnTo>
                  <a:cubicBezTo>
                    <a:pt x="47401" y="0"/>
                    <a:pt x="51204" y="3736"/>
                    <a:pt x="51204" y="8406"/>
                  </a:cubicBezTo>
                  <a:lnTo>
                    <a:pt x="51204" y="38361"/>
                  </a:lnTo>
                </a:path>
              </a:pathLst>
            </a:custGeom>
            <a:noFill/>
            <a:ln cap="flat"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7"/>
            <p:cNvSpPr/>
            <p:nvPr/>
          </p:nvSpPr>
          <p:spPr>
            <a:xfrm>
              <a:off x="7124242" y="-138200"/>
              <a:ext cx="462841" cy="687029"/>
            </a:xfrm>
            <a:custGeom>
              <a:rect b="b" l="l" r="r" t="t"/>
              <a:pathLst>
                <a:path extrusionOk="0" fill="none" h="25552" w="17214">
                  <a:moveTo>
                    <a:pt x="1" y="0"/>
                  </a:moveTo>
                  <a:lnTo>
                    <a:pt x="1" y="22383"/>
                  </a:lnTo>
                  <a:cubicBezTo>
                    <a:pt x="1" y="24151"/>
                    <a:pt x="1402" y="25552"/>
                    <a:pt x="3170" y="25552"/>
                  </a:cubicBezTo>
                  <a:lnTo>
                    <a:pt x="7706" y="25552"/>
                  </a:lnTo>
                  <a:cubicBezTo>
                    <a:pt x="9474" y="25552"/>
                    <a:pt x="10875" y="24151"/>
                    <a:pt x="10875" y="22383"/>
                  </a:cubicBezTo>
                  <a:lnTo>
                    <a:pt x="10875" y="10341"/>
                  </a:lnTo>
                  <a:cubicBezTo>
                    <a:pt x="10875" y="8606"/>
                    <a:pt x="12310" y="7172"/>
                    <a:pt x="14044" y="7172"/>
                  </a:cubicBezTo>
                  <a:lnTo>
                    <a:pt x="14044" y="7172"/>
                  </a:lnTo>
                  <a:cubicBezTo>
                    <a:pt x="15812" y="7172"/>
                    <a:pt x="17213" y="5771"/>
                    <a:pt x="17213" y="4003"/>
                  </a:cubicBezTo>
                  <a:lnTo>
                    <a:pt x="17213" y="0"/>
                  </a:lnTo>
                </a:path>
              </a:pathLst>
            </a:custGeom>
            <a:noFill/>
            <a:ln cap="flat" cmpd="sng" w="3170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7"/>
            <p:cNvSpPr/>
            <p:nvPr/>
          </p:nvSpPr>
          <p:spPr>
            <a:xfrm>
              <a:off x="8905420" y="1346985"/>
              <a:ext cx="366853" cy="1844940"/>
            </a:xfrm>
            <a:custGeom>
              <a:rect b="b" l="l" r="r" t="t"/>
              <a:pathLst>
                <a:path extrusionOk="0" h="68617" w="13644">
                  <a:moveTo>
                    <a:pt x="0" y="1"/>
                  </a:moveTo>
                  <a:lnTo>
                    <a:pt x="0" y="54940"/>
                  </a:lnTo>
                  <a:cubicBezTo>
                    <a:pt x="0" y="62479"/>
                    <a:pt x="6138" y="68616"/>
                    <a:pt x="13643" y="68616"/>
                  </a:cubicBezTo>
                  <a:lnTo>
                    <a:pt x="13643" y="64447"/>
                  </a:lnTo>
                  <a:cubicBezTo>
                    <a:pt x="8440" y="64447"/>
                    <a:pt x="4170" y="60177"/>
                    <a:pt x="4170" y="54973"/>
                  </a:cubicBezTo>
                  <a:lnTo>
                    <a:pt x="417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7"/>
            <p:cNvSpPr/>
            <p:nvPr/>
          </p:nvSpPr>
          <p:spPr>
            <a:xfrm>
              <a:off x="8905420" y="1346985"/>
              <a:ext cx="366853" cy="1843138"/>
            </a:xfrm>
            <a:custGeom>
              <a:rect b="b" l="l" r="r" t="t"/>
              <a:pathLst>
                <a:path extrusionOk="0" h="68550" w="13644">
                  <a:moveTo>
                    <a:pt x="0" y="1"/>
                  </a:moveTo>
                  <a:lnTo>
                    <a:pt x="0" y="54940"/>
                  </a:lnTo>
                  <a:cubicBezTo>
                    <a:pt x="0" y="62445"/>
                    <a:pt x="6138" y="68550"/>
                    <a:pt x="13643" y="68550"/>
                  </a:cubicBezTo>
                  <a:lnTo>
                    <a:pt x="13643" y="67215"/>
                  </a:lnTo>
                  <a:cubicBezTo>
                    <a:pt x="6772" y="66515"/>
                    <a:pt x="1435" y="60711"/>
                    <a:pt x="1435" y="53672"/>
                  </a:cubicBezTo>
                  <a:lnTo>
                    <a:pt x="143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7"/>
            <p:cNvSpPr/>
            <p:nvPr/>
          </p:nvSpPr>
          <p:spPr>
            <a:xfrm>
              <a:off x="8176258" y="-138200"/>
              <a:ext cx="1096042" cy="487927"/>
            </a:xfrm>
            <a:custGeom>
              <a:rect b="b" l="l" r="r" t="t"/>
              <a:pathLst>
                <a:path extrusionOk="0" fill="none" h="18147" w="40764">
                  <a:moveTo>
                    <a:pt x="1" y="0"/>
                  </a:moveTo>
                  <a:lnTo>
                    <a:pt x="1" y="10708"/>
                  </a:lnTo>
                  <a:cubicBezTo>
                    <a:pt x="1" y="14811"/>
                    <a:pt x="3336" y="18146"/>
                    <a:pt x="7406" y="18146"/>
                  </a:cubicBezTo>
                  <a:lnTo>
                    <a:pt x="40763" y="18146"/>
                  </a:lnTo>
                </a:path>
              </a:pathLst>
            </a:custGeom>
            <a:noFill/>
            <a:ln cap="flat" cmpd="sng" w="3170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0" name="Google Shape;150;p7"/>
          <p:cNvGrpSpPr/>
          <p:nvPr/>
        </p:nvGrpSpPr>
        <p:grpSpPr>
          <a:xfrm>
            <a:off x="5836350" y="-138200"/>
            <a:ext cx="3435950" cy="3330124"/>
            <a:chOff x="5836350" y="-138200"/>
            <a:chExt cx="3435950" cy="3330124"/>
          </a:xfrm>
        </p:grpSpPr>
        <p:sp>
          <p:nvSpPr>
            <p:cNvPr id="151" name="Google Shape;151;p7"/>
            <p:cNvSpPr/>
            <p:nvPr/>
          </p:nvSpPr>
          <p:spPr>
            <a:xfrm>
              <a:off x="8397776" y="1022330"/>
              <a:ext cx="874516" cy="325581"/>
            </a:xfrm>
            <a:custGeom>
              <a:rect b="b" l="l" r="r" t="t"/>
              <a:pathLst>
                <a:path extrusionOk="0" h="12109" w="32525">
                  <a:moveTo>
                    <a:pt x="1" y="0"/>
                  </a:moveTo>
                  <a:lnTo>
                    <a:pt x="1" y="12109"/>
                  </a:lnTo>
                  <a:lnTo>
                    <a:pt x="32524" y="12109"/>
                  </a:lnTo>
                  <a:lnTo>
                    <a:pt x="3252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7"/>
            <p:cNvSpPr/>
            <p:nvPr/>
          </p:nvSpPr>
          <p:spPr>
            <a:xfrm>
              <a:off x="8472224" y="1068951"/>
              <a:ext cx="800064" cy="29630"/>
            </a:xfrm>
            <a:custGeom>
              <a:rect b="b" l="l" r="r" t="t"/>
              <a:pathLst>
                <a:path extrusionOk="0" h="1102" w="29756">
                  <a:moveTo>
                    <a:pt x="1" y="1"/>
                  </a:moveTo>
                  <a:lnTo>
                    <a:pt x="401" y="1102"/>
                  </a:lnTo>
                  <a:lnTo>
                    <a:pt x="29755" y="1102"/>
                  </a:lnTo>
                  <a:lnTo>
                    <a:pt x="297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7"/>
            <p:cNvSpPr/>
            <p:nvPr/>
          </p:nvSpPr>
          <p:spPr>
            <a:xfrm>
              <a:off x="8472224" y="1136221"/>
              <a:ext cx="800064" cy="29630"/>
            </a:xfrm>
            <a:custGeom>
              <a:rect b="b" l="l" r="r" t="t"/>
              <a:pathLst>
                <a:path extrusionOk="0" h="1102" w="29756">
                  <a:moveTo>
                    <a:pt x="1" y="1"/>
                  </a:moveTo>
                  <a:lnTo>
                    <a:pt x="401" y="1101"/>
                  </a:lnTo>
                  <a:lnTo>
                    <a:pt x="29755" y="1101"/>
                  </a:lnTo>
                  <a:lnTo>
                    <a:pt x="297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7"/>
            <p:cNvSpPr/>
            <p:nvPr/>
          </p:nvSpPr>
          <p:spPr>
            <a:xfrm>
              <a:off x="8472224" y="1203491"/>
              <a:ext cx="800064" cy="29630"/>
            </a:xfrm>
            <a:custGeom>
              <a:rect b="b" l="l" r="r" t="t"/>
              <a:pathLst>
                <a:path extrusionOk="0" h="1102" w="29756">
                  <a:moveTo>
                    <a:pt x="1" y="0"/>
                  </a:moveTo>
                  <a:lnTo>
                    <a:pt x="401" y="1101"/>
                  </a:lnTo>
                  <a:lnTo>
                    <a:pt x="29755" y="1101"/>
                  </a:lnTo>
                  <a:lnTo>
                    <a:pt x="2975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7"/>
            <p:cNvSpPr/>
            <p:nvPr/>
          </p:nvSpPr>
          <p:spPr>
            <a:xfrm>
              <a:off x="8472224" y="1270762"/>
              <a:ext cx="800064" cy="29603"/>
            </a:xfrm>
            <a:custGeom>
              <a:rect b="b" l="l" r="r" t="t"/>
              <a:pathLst>
                <a:path extrusionOk="0" h="1101" w="29756">
                  <a:moveTo>
                    <a:pt x="1" y="0"/>
                  </a:moveTo>
                  <a:lnTo>
                    <a:pt x="401" y="1101"/>
                  </a:lnTo>
                  <a:lnTo>
                    <a:pt x="29755" y="1101"/>
                  </a:lnTo>
                  <a:lnTo>
                    <a:pt x="2975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7"/>
            <p:cNvSpPr/>
            <p:nvPr/>
          </p:nvSpPr>
          <p:spPr>
            <a:xfrm>
              <a:off x="5836350" y="-138200"/>
              <a:ext cx="1427000" cy="385674"/>
            </a:xfrm>
            <a:custGeom>
              <a:rect b="b" l="l" r="r" t="t"/>
              <a:pathLst>
                <a:path extrusionOk="0" fill="none" h="14344" w="53073">
                  <a:moveTo>
                    <a:pt x="1" y="0"/>
                  </a:moveTo>
                  <a:lnTo>
                    <a:pt x="1" y="8606"/>
                  </a:lnTo>
                  <a:cubicBezTo>
                    <a:pt x="1" y="11775"/>
                    <a:pt x="2569" y="14344"/>
                    <a:pt x="5738" y="14344"/>
                  </a:cubicBezTo>
                  <a:lnTo>
                    <a:pt x="47335" y="14344"/>
                  </a:lnTo>
                  <a:cubicBezTo>
                    <a:pt x="50504" y="14344"/>
                    <a:pt x="53072" y="11775"/>
                    <a:pt x="53072" y="8606"/>
                  </a:cubicBezTo>
                  <a:lnTo>
                    <a:pt x="53072" y="0"/>
                  </a:lnTo>
                </a:path>
              </a:pathLst>
            </a:custGeom>
            <a:noFill/>
            <a:ln cap="flat"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7"/>
            <p:cNvSpPr/>
            <p:nvPr/>
          </p:nvSpPr>
          <p:spPr>
            <a:xfrm>
              <a:off x="7274914" y="-9064"/>
              <a:ext cx="1376774" cy="1031458"/>
            </a:xfrm>
            <a:custGeom>
              <a:rect b="b" l="l" r="r" t="t"/>
              <a:pathLst>
                <a:path extrusionOk="0" fill="none" h="38362" w="51205">
                  <a:moveTo>
                    <a:pt x="1" y="0"/>
                  </a:moveTo>
                  <a:lnTo>
                    <a:pt x="42765" y="0"/>
                  </a:lnTo>
                  <a:cubicBezTo>
                    <a:pt x="47401" y="0"/>
                    <a:pt x="51204" y="3736"/>
                    <a:pt x="51204" y="8406"/>
                  </a:cubicBezTo>
                  <a:lnTo>
                    <a:pt x="51204" y="38361"/>
                  </a:lnTo>
                </a:path>
              </a:pathLst>
            </a:custGeom>
            <a:noFill/>
            <a:ln cap="flat"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7"/>
            <p:cNvSpPr/>
            <p:nvPr/>
          </p:nvSpPr>
          <p:spPr>
            <a:xfrm>
              <a:off x="7124242" y="-138200"/>
              <a:ext cx="462841" cy="687029"/>
            </a:xfrm>
            <a:custGeom>
              <a:rect b="b" l="l" r="r" t="t"/>
              <a:pathLst>
                <a:path extrusionOk="0" fill="none" h="25552" w="17214">
                  <a:moveTo>
                    <a:pt x="1" y="0"/>
                  </a:moveTo>
                  <a:lnTo>
                    <a:pt x="1" y="22383"/>
                  </a:lnTo>
                  <a:cubicBezTo>
                    <a:pt x="1" y="24151"/>
                    <a:pt x="1402" y="25552"/>
                    <a:pt x="3170" y="25552"/>
                  </a:cubicBezTo>
                  <a:lnTo>
                    <a:pt x="7706" y="25552"/>
                  </a:lnTo>
                  <a:cubicBezTo>
                    <a:pt x="9474" y="25552"/>
                    <a:pt x="10875" y="24151"/>
                    <a:pt x="10875" y="22383"/>
                  </a:cubicBezTo>
                  <a:lnTo>
                    <a:pt x="10875" y="10341"/>
                  </a:lnTo>
                  <a:cubicBezTo>
                    <a:pt x="10875" y="8606"/>
                    <a:pt x="12310" y="7172"/>
                    <a:pt x="14044" y="7172"/>
                  </a:cubicBezTo>
                  <a:lnTo>
                    <a:pt x="14044" y="7172"/>
                  </a:lnTo>
                  <a:cubicBezTo>
                    <a:pt x="15812" y="7172"/>
                    <a:pt x="17213" y="5771"/>
                    <a:pt x="17213" y="4003"/>
                  </a:cubicBezTo>
                  <a:lnTo>
                    <a:pt x="17213" y="0"/>
                  </a:lnTo>
                </a:path>
              </a:pathLst>
            </a:custGeom>
            <a:noFill/>
            <a:ln cap="flat" cmpd="sng" w="3170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7"/>
            <p:cNvSpPr/>
            <p:nvPr/>
          </p:nvSpPr>
          <p:spPr>
            <a:xfrm>
              <a:off x="8905420" y="1346985"/>
              <a:ext cx="366853" cy="1844940"/>
            </a:xfrm>
            <a:custGeom>
              <a:rect b="b" l="l" r="r" t="t"/>
              <a:pathLst>
                <a:path extrusionOk="0" h="68617" w="13644">
                  <a:moveTo>
                    <a:pt x="0" y="1"/>
                  </a:moveTo>
                  <a:lnTo>
                    <a:pt x="0" y="54940"/>
                  </a:lnTo>
                  <a:cubicBezTo>
                    <a:pt x="0" y="62479"/>
                    <a:pt x="6138" y="68616"/>
                    <a:pt x="13643" y="68616"/>
                  </a:cubicBezTo>
                  <a:lnTo>
                    <a:pt x="13643" y="64447"/>
                  </a:lnTo>
                  <a:cubicBezTo>
                    <a:pt x="8440" y="64447"/>
                    <a:pt x="4170" y="60177"/>
                    <a:pt x="4170" y="54973"/>
                  </a:cubicBezTo>
                  <a:lnTo>
                    <a:pt x="417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7"/>
            <p:cNvSpPr/>
            <p:nvPr/>
          </p:nvSpPr>
          <p:spPr>
            <a:xfrm>
              <a:off x="8905420" y="1346985"/>
              <a:ext cx="366853" cy="1843138"/>
            </a:xfrm>
            <a:custGeom>
              <a:rect b="b" l="l" r="r" t="t"/>
              <a:pathLst>
                <a:path extrusionOk="0" h="68550" w="13644">
                  <a:moveTo>
                    <a:pt x="0" y="1"/>
                  </a:moveTo>
                  <a:lnTo>
                    <a:pt x="0" y="54940"/>
                  </a:lnTo>
                  <a:cubicBezTo>
                    <a:pt x="0" y="62445"/>
                    <a:pt x="6138" y="68550"/>
                    <a:pt x="13643" y="68550"/>
                  </a:cubicBezTo>
                  <a:lnTo>
                    <a:pt x="13643" y="67215"/>
                  </a:lnTo>
                  <a:cubicBezTo>
                    <a:pt x="6772" y="66515"/>
                    <a:pt x="1435" y="60711"/>
                    <a:pt x="1435" y="53672"/>
                  </a:cubicBezTo>
                  <a:lnTo>
                    <a:pt x="143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7"/>
            <p:cNvSpPr/>
            <p:nvPr/>
          </p:nvSpPr>
          <p:spPr>
            <a:xfrm>
              <a:off x="8176258" y="-138200"/>
              <a:ext cx="1096042" cy="487927"/>
            </a:xfrm>
            <a:custGeom>
              <a:rect b="b" l="l" r="r" t="t"/>
              <a:pathLst>
                <a:path extrusionOk="0" fill="none" h="18147" w="40764">
                  <a:moveTo>
                    <a:pt x="1" y="0"/>
                  </a:moveTo>
                  <a:lnTo>
                    <a:pt x="1" y="10708"/>
                  </a:lnTo>
                  <a:cubicBezTo>
                    <a:pt x="1" y="14811"/>
                    <a:pt x="3336" y="18146"/>
                    <a:pt x="7406" y="18146"/>
                  </a:cubicBezTo>
                  <a:lnTo>
                    <a:pt x="40763" y="18146"/>
                  </a:lnTo>
                </a:path>
              </a:pathLst>
            </a:custGeom>
            <a:noFill/>
            <a:ln cap="flat" cmpd="sng" w="3170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2" name="Google Shape;162;p7"/>
          <p:cNvGrpSpPr/>
          <p:nvPr/>
        </p:nvGrpSpPr>
        <p:grpSpPr>
          <a:xfrm>
            <a:off x="0" y="4415875"/>
            <a:ext cx="9144064" cy="723050"/>
            <a:chOff x="0" y="4415875"/>
            <a:chExt cx="9144064" cy="723050"/>
          </a:xfrm>
        </p:grpSpPr>
        <p:sp>
          <p:nvSpPr>
            <p:cNvPr id="163" name="Google Shape;163;p7"/>
            <p:cNvSpPr/>
            <p:nvPr/>
          </p:nvSpPr>
          <p:spPr>
            <a:xfrm>
              <a:off x="0" y="4415875"/>
              <a:ext cx="9144064" cy="723050"/>
            </a:xfrm>
            <a:custGeom>
              <a:rect b="b" l="l" r="r" t="t"/>
              <a:pathLst>
                <a:path extrusionOk="0" h="28922" w="208483">
                  <a:moveTo>
                    <a:pt x="0" y="1"/>
                  </a:moveTo>
                  <a:lnTo>
                    <a:pt x="0" y="28922"/>
                  </a:lnTo>
                  <a:lnTo>
                    <a:pt x="208482" y="28922"/>
                  </a:lnTo>
                  <a:lnTo>
                    <a:pt x="20848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7"/>
            <p:cNvSpPr/>
            <p:nvPr/>
          </p:nvSpPr>
          <p:spPr>
            <a:xfrm>
              <a:off x="544200"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7"/>
            <p:cNvSpPr/>
            <p:nvPr/>
          </p:nvSpPr>
          <p:spPr>
            <a:xfrm>
              <a:off x="2156448" y="4415875"/>
              <a:ext cx="44" cy="723050"/>
            </a:xfrm>
            <a:custGeom>
              <a:rect b="b" l="l" r="r" t="t"/>
              <a:pathLst>
                <a:path extrusionOk="0" fill="none" h="28922" w="1">
                  <a:moveTo>
                    <a:pt x="0" y="1"/>
                  </a:moveTo>
                  <a:lnTo>
                    <a:pt x="0"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7"/>
            <p:cNvSpPr/>
            <p:nvPr/>
          </p:nvSpPr>
          <p:spPr>
            <a:xfrm>
              <a:off x="3767205"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7"/>
            <p:cNvSpPr/>
            <p:nvPr/>
          </p:nvSpPr>
          <p:spPr>
            <a:xfrm>
              <a:off x="5376514"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7"/>
            <p:cNvSpPr/>
            <p:nvPr/>
          </p:nvSpPr>
          <p:spPr>
            <a:xfrm>
              <a:off x="6987271"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7"/>
            <p:cNvSpPr/>
            <p:nvPr/>
          </p:nvSpPr>
          <p:spPr>
            <a:xfrm>
              <a:off x="8599519" y="4415875"/>
              <a:ext cx="44" cy="723050"/>
            </a:xfrm>
            <a:custGeom>
              <a:rect b="b" l="l" r="r" t="t"/>
              <a:pathLst>
                <a:path extrusionOk="0" fill="none" h="28922" w="1">
                  <a:moveTo>
                    <a:pt x="0" y="1"/>
                  </a:moveTo>
                  <a:lnTo>
                    <a:pt x="0"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7"/>
            <p:cNvSpPr/>
            <p:nvPr/>
          </p:nvSpPr>
          <p:spPr>
            <a:xfrm>
              <a:off x="0" y="4656900"/>
              <a:ext cx="9144064" cy="25"/>
            </a:xfrm>
            <a:custGeom>
              <a:rect b="b" l="l" r="r" t="t"/>
              <a:pathLst>
                <a:path extrusionOk="0" fill="none" h="1" w="208483">
                  <a:moveTo>
                    <a:pt x="0" y="0"/>
                  </a:moveTo>
                  <a:lnTo>
                    <a:pt x="208482" y="0"/>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7"/>
            <p:cNvSpPr/>
            <p:nvPr/>
          </p:nvSpPr>
          <p:spPr>
            <a:xfrm>
              <a:off x="0" y="5003800"/>
              <a:ext cx="9144064" cy="25"/>
            </a:xfrm>
            <a:custGeom>
              <a:rect b="b" l="l" r="r" t="t"/>
              <a:pathLst>
                <a:path extrusionOk="0" fill="none" h="1" w="208483">
                  <a:moveTo>
                    <a:pt x="0" y="1"/>
                  </a:moveTo>
                  <a:lnTo>
                    <a:pt x="208482" y="1"/>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2" name="Google Shape;172;p7"/>
          <p:cNvSpPr txBox="1"/>
          <p:nvPr>
            <p:ph type="title"/>
          </p:nvPr>
        </p:nvSpPr>
        <p:spPr>
          <a:xfrm>
            <a:off x="3695700" y="1209125"/>
            <a:ext cx="4728300" cy="572700"/>
          </a:xfrm>
          <a:prstGeom prst="rect">
            <a:avLst/>
          </a:prstGeom>
          <a:ln>
            <a:noFill/>
          </a:ln>
        </p:spPr>
        <p:txBody>
          <a:bodyPr anchorCtr="0" anchor="ctr" bIns="91425" lIns="91425" spcFirstLastPara="1" rIns="91425" wrap="square" tIns="91425">
            <a:noAutofit/>
          </a:bodyPr>
          <a:lstStyle>
            <a:lvl1pPr lvl="0" rtl="0">
              <a:spcBef>
                <a:spcPts val="0"/>
              </a:spcBef>
              <a:spcAft>
                <a:spcPts val="0"/>
              </a:spcAft>
              <a:buSzPts val="3000"/>
              <a:buNone/>
              <a:defRPr sz="3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73" name="Google Shape;173;p7"/>
          <p:cNvSpPr txBox="1"/>
          <p:nvPr>
            <p:ph idx="1" type="body"/>
          </p:nvPr>
        </p:nvSpPr>
        <p:spPr>
          <a:xfrm>
            <a:off x="3697583" y="1781830"/>
            <a:ext cx="4724400" cy="21051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accent3"/>
              </a:buClr>
              <a:buSzPts val="1400"/>
              <a:buFont typeface="Anaheim"/>
              <a:buChar char="●"/>
              <a:defRPr sz="1400">
                <a:solidFill>
                  <a:srgbClr val="434343"/>
                </a:solidFill>
              </a:defRPr>
            </a:lvl1pPr>
            <a:lvl2pPr indent="-317500" lvl="1" marL="914400" rtl="0">
              <a:lnSpc>
                <a:spcPct val="115000"/>
              </a:lnSpc>
              <a:spcBef>
                <a:spcPts val="0"/>
              </a:spcBef>
              <a:spcAft>
                <a:spcPts val="0"/>
              </a:spcAft>
              <a:buClr>
                <a:srgbClr val="595959"/>
              </a:buClr>
              <a:buSzPts val="1400"/>
              <a:buFont typeface="Anaheim"/>
              <a:buChar char="○"/>
              <a:defRPr>
                <a:solidFill>
                  <a:srgbClr val="434343"/>
                </a:solidFill>
              </a:defRPr>
            </a:lvl2pPr>
            <a:lvl3pPr indent="-317500" lvl="2" marL="1371600" rtl="0">
              <a:lnSpc>
                <a:spcPct val="115000"/>
              </a:lnSpc>
              <a:spcBef>
                <a:spcPts val="0"/>
              </a:spcBef>
              <a:spcAft>
                <a:spcPts val="0"/>
              </a:spcAft>
              <a:buClr>
                <a:srgbClr val="595959"/>
              </a:buClr>
              <a:buSzPts val="1400"/>
              <a:buFont typeface="Anaheim"/>
              <a:buChar char="■"/>
              <a:defRPr>
                <a:solidFill>
                  <a:srgbClr val="434343"/>
                </a:solidFill>
              </a:defRPr>
            </a:lvl3pPr>
            <a:lvl4pPr indent="-317500" lvl="3" marL="1828800" rtl="0">
              <a:lnSpc>
                <a:spcPct val="115000"/>
              </a:lnSpc>
              <a:spcBef>
                <a:spcPts val="0"/>
              </a:spcBef>
              <a:spcAft>
                <a:spcPts val="0"/>
              </a:spcAft>
              <a:buClr>
                <a:srgbClr val="595959"/>
              </a:buClr>
              <a:buSzPts val="1400"/>
              <a:buFont typeface="Anaheim"/>
              <a:buChar char="●"/>
              <a:defRPr>
                <a:solidFill>
                  <a:srgbClr val="434343"/>
                </a:solidFill>
              </a:defRPr>
            </a:lvl4pPr>
            <a:lvl5pPr indent="-317500" lvl="4" marL="2286000" rtl="0">
              <a:lnSpc>
                <a:spcPct val="115000"/>
              </a:lnSpc>
              <a:spcBef>
                <a:spcPts val="0"/>
              </a:spcBef>
              <a:spcAft>
                <a:spcPts val="0"/>
              </a:spcAft>
              <a:buClr>
                <a:srgbClr val="595959"/>
              </a:buClr>
              <a:buSzPts val="1400"/>
              <a:buFont typeface="Anaheim"/>
              <a:buChar char="○"/>
              <a:defRPr>
                <a:solidFill>
                  <a:srgbClr val="434343"/>
                </a:solidFill>
              </a:defRPr>
            </a:lvl5pPr>
            <a:lvl6pPr indent="-317500" lvl="5" marL="2743200" rtl="0">
              <a:lnSpc>
                <a:spcPct val="115000"/>
              </a:lnSpc>
              <a:spcBef>
                <a:spcPts val="0"/>
              </a:spcBef>
              <a:spcAft>
                <a:spcPts val="0"/>
              </a:spcAft>
              <a:buClr>
                <a:srgbClr val="595959"/>
              </a:buClr>
              <a:buSzPts val="1400"/>
              <a:buFont typeface="Anaheim"/>
              <a:buChar char="■"/>
              <a:defRPr>
                <a:solidFill>
                  <a:srgbClr val="434343"/>
                </a:solidFill>
              </a:defRPr>
            </a:lvl6pPr>
            <a:lvl7pPr indent="-317500" lvl="6" marL="3200400" rtl="0">
              <a:lnSpc>
                <a:spcPct val="115000"/>
              </a:lnSpc>
              <a:spcBef>
                <a:spcPts val="0"/>
              </a:spcBef>
              <a:spcAft>
                <a:spcPts val="0"/>
              </a:spcAft>
              <a:buClr>
                <a:srgbClr val="595959"/>
              </a:buClr>
              <a:buSzPts val="1400"/>
              <a:buFont typeface="Anaheim"/>
              <a:buChar char="●"/>
              <a:defRPr>
                <a:solidFill>
                  <a:srgbClr val="434343"/>
                </a:solidFill>
              </a:defRPr>
            </a:lvl7pPr>
            <a:lvl8pPr indent="-317500" lvl="7" marL="3657600" rtl="0">
              <a:lnSpc>
                <a:spcPct val="115000"/>
              </a:lnSpc>
              <a:spcBef>
                <a:spcPts val="0"/>
              </a:spcBef>
              <a:spcAft>
                <a:spcPts val="0"/>
              </a:spcAft>
              <a:buClr>
                <a:srgbClr val="595959"/>
              </a:buClr>
              <a:buSzPts val="1400"/>
              <a:buFont typeface="Anaheim"/>
              <a:buChar char="○"/>
              <a:defRPr>
                <a:solidFill>
                  <a:srgbClr val="434343"/>
                </a:solidFill>
              </a:defRPr>
            </a:lvl8pPr>
            <a:lvl9pPr indent="-317500" lvl="8" marL="4114800" rtl="0">
              <a:lnSpc>
                <a:spcPct val="115000"/>
              </a:lnSpc>
              <a:spcBef>
                <a:spcPts val="0"/>
              </a:spcBef>
              <a:spcAft>
                <a:spcPts val="0"/>
              </a:spcAft>
              <a:buClr>
                <a:srgbClr val="595959"/>
              </a:buClr>
              <a:buSzPts val="1400"/>
              <a:buFont typeface="Anaheim"/>
              <a:buChar char="■"/>
              <a:defRPr>
                <a:solidFill>
                  <a:srgbClr val="434343"/>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74" name="Shape 174"/>
        <p:cNvGrpSpPr/>
        <p:nvPr/>
      </p:nvGrpSpPr>
      <p:grpSpPr>
        <a:xfrm>
          <a:off x="0" y="0"/>
          <a:ext cx="0" cy="0"/>
          <a:chOff x="0" y="0"/>
          <a:chExt cx="0" cy="0"/>
        </a:xfrm>
      </p:grpSpPr>
      <p:grpSp>
        <p:nvGrpSpPr>
          <p:cNvPr id="175" name="Google Shape;175;p8"/>
          <p:cNvGrpSpPr/>
          <p:nvPr/>
        </p:nvGrpSpPr>
        <p:grpSpPr>
          <a:xfrm>
            <a:off x="0" y="4415875"/>
            <a:ext cx="9144064" cy="723050"/>
            <a:chOff x="0" y="4415875"/>
            <a:chExt cx="9144064" cy="723050"/>
          </a:xfrm>
        </p:grpSpPr>
        <p:sp>
          <p:nvSpPr>
            <p:cNvPr id="176" name="Google Shape;176;p8"/>
            <p:cNvSpPr/>
            <p:nvPr/>
          </p:nvSpPr>
          <p:spPr>
            <a:xfrm>
              <a:off x="0" y="4415875"/>
              <a:ext cx="9144064" cy="723050"/>
            </a:xfrm>
            <a:custGeom>
              <a:rect b="b" l="l" r="r" t="t"/>
              <a:pathLst>
                <a:path extrusionOk="0" h="28922" w="208483">
                  <a:moveTo>
                    <a:pt x="0" y="1"/>
                  </a:moveTo>
                  <a:lnTo>
                    <a:pt x="0" y="28922"/>
                  </a:lnTo>
                  <a:lnTo>
                    <a:pt x="208482" y="28922"/>
                  </a:lnTo>
                  <a:lnTo>
                    <a:pt x="20848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8"/>
            <p:cNvSpPr/>
            <p:nvPr/>
          </p:nvSpPr>
          <p:spPr>
            <a:xfrm>
              <a:off x="544200"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8"/>
            <p:cNvSpPr/>
            <p:nvPr/>
          </p:nvSpPr>
          <p:spPr>
            <a:xfrm>
              <a:off x="2156448" y="4415875"/>
              <a:ext cx="44" cy="723050"/>
            </a:xfrm>
            <a:custGeom>
              <a:rect b="b" l="l" r="r" t="t"/>
              <a:pathLst>
                <a:path extrusionOk="0" fill="none" h="28922" w="1">
                  <a:moveTo>
                    <a:pt x="0" y="1"/>
                  </a:moveTo>
                  <a:lnTo>
                    <a:pt x="0"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8"/>
            <p:cNvSpPr/>
            <p:nvPr/>
          </p:nvSpPr>
          <p:spPr>
            <a:xfrm>
              <a:off x="3767205"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8"/>
            <p:cNvSpPr/>
            <p:nvPr/>
          </p:nvSpPr>
          <p:spPr>
            <a:xfrm>
              <a:off x="5376514"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8"/>
            <p:cNvSpPr/>
            <p:nvPr/>
          </p:nvSpPr>
          <p:spPr>
            <a:xfrm>
              <a:off x="6987271"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8"/>
            <p:cNvSpPr/>
            <p:nvPr/>
          </p:nvSpPr>
          <p:spPr>
            <a:xfrm>
              <a:off x="8599519" y="4415875"/>
              <a:ext cx="44" cy="723050"/>
            </a:xfrm>
            <a:custGeom>
              <a:rect b="b" l="l" r="r" t="t"/>
              <a:pathLst>
                <a:path extrusionOk="0" fill="none" h="28922" w="1">
                  <a:moveTo>
                    <a:pt x="0" y="1"/>
                  </a:moveTo>
                  <a:lnTo>
                    <a:pt x="0"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8"/>
            <p:cNvSpPr/>
            <p:nvPr/>
          </p:nvSpPr>
          <p:spPr>
            <a:xfrm>
              <a:off x="0" y="4656900"/>
              <a:ext cx="9144064" cy="25"/>
            </a:xfrm>
            <a:custGeom>
              <a:rect b="b" l="l" r="r" t="t"/>
              <a:pathLst>
                <a:path extrusionOk="0" fill="none" h="1" w="208483">
                  <a:moveTo>
                    <a:pt x="0" y="0"/>
                  </a:moveTo>
                  <a:lnTo>
                    <a:pt x="208482" y="0"/>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8"/>
            <p:cNvSpPr/>
            <p:nvPr/>
          </p:nvSpPr>
          <p:spPr>
            <a:xfrm>
              <a:off x="0" y="5003800"/>
              <a:ext cx="9144064" cy="25"/>
            </a:xfrm>
            <a:custGeom>
              <a:rect b="b" l="l" r="r" t="t"/>
              <a:pathLst>
                <a:path extrusionOk="0" fill="none" h="1" w="208483">
                  <a:moveTo>
                    <a:pt x="0" y="1"/>
                  </a:moveTo>
                  <a:lnTo>
                    <a:pt x="208482" y="1"/>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5" name="Google Shape;185;p8"/>
          <p:cNvSpPr txBox="1"/>
          <p:nvPr>
            <p:ph type="title"/>
          </p:nvPr>
        </p:nvSpPr>
        <p:spPr>
          <a:xfrm>
            <a:off x="1388100" y="1307100"/>
            <a:ext cx="6367800" cy="2529300"/>
          </a:xfrm>
          <a:prstGeom prst="rect">
            <a:avLst/>
          </a:prstGeom>
          <a:ln>
            <a:noFill/>
          </a:ln>
        </p:spPr>
        <p:txBody>
          <a:bodyPr anchorCtr="0" anchor="ctr" bIns="91425" lIns="91425" spcFirstLastPara="1" rIns="91425" wrap="square" tIns="91425">
            <a:noAutofit/>
          </a:bodyPr>
          <a:lstStyle>
            <a:lvl1pPr lvl="0" algn="ctr">
              <a:lnSpc>
                <a:spcPct val="80000"/>
              </a:lnSpc>
              <a:spcBef>
                <a:spcPts val="0"/>
              </a:spcBef>
              <a:spcAft>
                <a:spcPts val="0"/>
              </a:spcAft>
              <a:buSzPts val="6000"/>
              <a:buNone/>
              <a:defRPr sz="10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grpSp>
        <p:nvGrpSpPr>
          <p:cNvPr id="186" name="Google Shape;186;p8"/>
          <p:cNvGrpSpPr/>
          <p:nvPr/>
        </p:nvGrpSpPr>
        <p:grpSpPr>
          <a:xfrm flipH="1">
            <a:off x="-100550" y="-131937"/>
            <a:ext cx="3435950" cy="687029"/>
            <a:chOff x="5836350" y="-138200"/>
            <a:chExt cx="3435950" cy="687029"/>
          </a:xfrm>
        </p:grpSpPr>
        <p:sp>
          <p:nvSpPr>
            <p:cNvPr id="187" name="Google Shape;187;p8"/>
            <p:cNvSpPr/>
            <p:nvPr/>
          </p:nvSpPr>
          <p:spPr>
            <a:xfrm>
              <a:off x="5836350" y="-138200"/>
              <a:ext cx="1427000" cy="385674"/>
            </a:xfrm>
            <a:custGeom>
              <a:rect b="b" l="l" r="r" t="t"/>
              <a:pathLst>
                <a:path extrusionOk="0" fill="none" h="14344" w="53073">
                  <a:moveTo>
                    <a:pt x="1" y="0"/>
                  </a:moveTo>
                  <a:lnTo>
                    <a:pt x="1" y="8606"/>
                  </a:lnTo>
                  <a:cubicBezTo>
                    <a:pt x="1" y="11775"/>
                    <a:pt x="2569" y="14344"/>
                    <a:pt x="5738" y="14344"/>
                  </a:cubicBezTo>
                  <a:lnTo>
                    <a:pt x="47335" y="14344"/>
                  </a:lnTo>
                  <a:cubicBezTo>
                    <a:pt x="50504" y="14344"/>
                    <a:pt x="53072" y="11775"/>
                    <a:pt x="53072" y="8606"/>
                  </a:cubicBezTo>
                  <a:lnTo>
                    <a:pt x="53072" y="0"/>
                  </a:lnTo>
                </a:path>
              </a:pathLst>
            </a:custGeom>
            <a:noFill/>
            <a:ln cap="flat"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8"/>
            <p:cNvSpPr/>
            <p:nvPr/>
          </p:nvSpPr>
          <p:spPr>
            <a:xfrm>
              <a:off x="7124242" y="-138200"/>
              <a:ext cx="462841" cy="687029"/>
            </a:xfrm>
            <a:custGeom>
              <a:rect b="b" l="l" r="r" t="t"/>
              <a:pathLst>
                <a:path extrusionOk="0" fill="none" h="25552" w="17214">
                  <a:moveTo>
                    <a:pt x="1" y="0"/>
                  </a:moveTo>
                  <a:lnTo>
                    <a:pt x="1" y="22383"/>
                  </a:lnTo>
                  <a:cubicBezTo>
                    <a:pt x="1" y="24151"/>
                    <a:pt x="1402" y="25552"/>
                    <a:pt x="3170" y="25552"/>
                  </a:cubicBezTo>
                  <a:lnTo>
                    <a:pt x="7706" y="25552"/>
                  </a:lnTo>
                  <a:cubicBezTo>
                    <a:pt x="9474" y="25552"/>
                    <a:pt x="10875" y="24151"/>
                    <a:pt x="10875" y="22383"/>
                  </a:cubicBezTo>
                  <a:lnTo>
                    <a:pt x="10875" y="10341"/>
                  </a:lnTo>
                  <a:cubicBezTo>
                    <a:pt x="10875" y="8606"/>
                    <a:pt x="12310" y="7172"/>
                    <a:pt x="14044" y="7172"/>
                  </a:cubicBezTo>
                  <a:lnTo>
                    <a:pt x="14044" y="7172"/>
                  </a:lnTo>
                  <a:cubicBezTo>
                    <a:pt x="15812" y="7172"/>
                    <a:pt x="17213" y="5771"/>
                    <a:pt x="17213" y="4003"/>
                  </a:cubicBezTo>
                  <a:lnTo>
                    <a:pt x="17213" y="0"/>
                  </a:lnTo>
                </a:path>
              </a:pathLst>
            </a:custGeom>
            <a:noFill/>
            <a:ln cap="flat" cmpd="sng" w="3170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8"/>
            <p:cNvSpPr/>
            <p:nvPr/>
          </p:nvSpPr>
          <p:spPr>
            <a:xfrm>
              <a:off x="8176258" y="-138200"/>
              <a:ext cx="1096042" cy="487927"/>
            </a:xfrm>
            <a:custGeom>
              <a:rect b="b" l="l" r="r" t="t"/>
              <a:pathLst>
                <a:path extrusionOk="0" fill="none" h="18147" w="40764">
                  <a:moveTo>
                    <a:pt x="1" y="0"/>
                  </a:moveTo>
                  <a:lnTo>
                    <a:pt x="1" y="10708"/>
                  </a:lnTo>
                  <a:cubicBezTo>
                    <a:pt x="1" y="14811"/>
                    <a:pt x="3336" y="18146"/>
                    <a:pt x="7406" y="18146"/>
                  </a:cubicBezTo>
                  <a:lnTo>
                    <a:pt x="40763" y="18146"/>
                  </a:lnTo>
                </a:path>
              </a:pathLst>
            </a:custGeom>
            <a:noFill/>
            <a:ln cap="flat" cmpd="sng" w="3170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0" name="Google Shape;190;p8"/>
          <p:cNvGrpSpPr/>
          <p:nvPr/>
        </p:nvGrpSpPr>
        <p:grpSpPr>
          <a:xfrm>
            <a:off x="5826825" y="-131937"/>
            <a:ext cx="3435950" cy="687029"/>
            <a:chOff x="5836350" y="-138200"/>
            <a:chExt cx="3435950" cy="687029"/>
          </a:xfrm>
        </p:grpSpPr>
        <p:sp>
          <p:nvSpPr>
            <p:cNvPr id="191" name="Google Shape;191;p8"/>
            <p:cNvSpPr/>
            <p:nvPr/>
          </p:nvSpPr>
          <p:spPr>
            <a:xfrm>
              <a:off x="5836350" y="-138200"/>
              <a:ext cx="1427000" cy="385674"/>
            </a:xfrm>
            <a:custGeom>
              <a:rect b="b" l="l" r="r" t="t"/>
              <a:pathLst>
                <a:path extrusionOk="0" fill="none" h="14344" w="53073">
                  <a:moveTo>
                    <a:pt x="1" y="0"/>
                  </a:moveTo>
                  <a:lnTo>
                    <a:pt x="1" y="8606"/>
                  </a:lnTo>
                  <a:cubicBezTo>
                    <a:pt x="1" y="11775"/>
                    <a:pt x="2569" y="14344"/>
                    <a:pt x="5738" y="14344"/>
                  </a:cubicBezTo>
                  <a:lnTo>
                    <a:pt x="47335" y="14344"/>
                  </a:lnTo>
                  <a:cubicBezTo>
                    <a:pt x="50504" y="14344"/>
                    <a:pt x="53072" y="11775"/>
                    <a:pt x="53072" y="8606"/>
                  </a:cubicBezTo>
                  <a:lnTo>
                    <a:pt x="53072" y="0"/>
                  </a:lnTo>
                </a:path>
              </a:pathLst>
            </a:custGeom>
            <a:noFill/>
            <a:ln cap="flat"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8"/>
            <p:cNvSpPr/>
            <p:nvPr/>
          </p:nvSpPr>
          <p:spPr>
            <a:xfrm>
              <a:off x="7124242" y="-138200"/>
              <a:ext cx="462841" cy="687029"/>
            </a:xfrm>
            <a:custGeom>
              <a:rect b="b" l="l" r="r" t="t"/>
              <a:pathLst>
                <a:path extrusionOk="0" fill="none" h="25552" w="17214">
                  <a:moveTo>
                    <a:pt x="1" y="0"/>
                  </a:moveTo>
                  <a:lnTo>
                    <a:pt x="1" y="22383"/>
                  </a:lnTo>
                  <a:cubicBezTo>
                    <a:pt x="1" y="24151"/>
                    <a:pt x="1402" y="25552"/>
                    <a:pt x="3170" y="25552"/>
                  </a:cubicBezTo>
                  <a:lnTo>
                    <a:pt x="7706" y="25552"/>
                  </a:lnTo>
                  <a:cubicBezTo>
                    <a:pt x="9474" y="25552"/>
                    <a:pt x="10875" y="24151"/>
                    <a:pt x="10875" y="22383"/>
                  </a:cubicBezTo>
                  <a:lnTo>
                    <a:pt x="10875" y="10341"/>
                  </a:lnTo>
                  <a:cubicBezTo>
                    <a:pt x="10875" y="8606"/>
                    <a:pt x="12310" y="7172"/>
                    <a:pt x="14044" y="7172"/>
                  </a:cubicBezTo>
                  <a:lnTo>
                    <a:pt x="14044" y="7172"/>
                  </a:lnTo>
                  <a:cubicBezTo>
                    <a:pt x="15812" y="7172"/>
                    <a:pt x="17213" y="5771"/>
                    <a:pt x="17213" y="4003"/>
                  </a:cubicBezTo>
                  <a:lnTo>
                    <a:pt x="17213" y="0"/>
                  </a:lnTo>
                </a:path>
              </a:pathLst>
            </a:custGeom>
            <a:noFill/>
            <a:ln cap="flat" cmpd="sng" w="3170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8"/>
            <p:cNvSpPr/>
            <p:nvPr/>
          </p:nvSpPr>
          <p:spPr>
            <a:xfrm>
              <a:off x="8176258" y="-138200"/>
              <a:ext cx="1096042" cy="487927"/>
            </a:xfrm>
            <a:custGeom>
              <a:rect b="b" l="l" r="r" t="t"/>
              <a:pathLst>
                <a:path extrusionOk="0" fill="none" h="18147" w="40764">
                  <a:moveTo>
                    <a:pt x="1" y="0"/>
                  </a:moveTo>
                  <a:lnTo>
                    <a:pt x="1" y="10708"/>
                  </a:lnTo>
                  <a:cubicBezTo>
                    <a:pt x="1" y="14811"/>
                    <a:pt x="3336" y="18146"/>
                    <a:pt x="7406" y="18146"/>
                  </a:cubicBezTo>
                  <a:lnTo>
                    <a:pt x="40763" y="18146"/>
                  </a:lnTo>
                </a:path>
              </a:pathLst>
            </a:custGeom>
            <a:noFill/>
            <a:ln cap="flat" cmpd="sng" w="3170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94" name="Shape 194"/>
        <p:cNvGrpSpPr/>
        <p:nvPr/>
      </p:nvGrpSpPr>
      <p:grpSpPr>
        <a:xfrm>
          <a:off x="0" y="0"/>
          <a:ext cx="0" cy="0"/>
          <a:chOff x="0" y="0"/>
          <a:chExt cx="0" cy="0"/>
        </a:xfrm>
      </p:grpSpPr>
      <p:grpSp>
        <p:nvGrpSpPr>
          <p:cNvPr id="195" name="Google Shape;195;p9"/>
          <p:cNvGrpSpPr/>
          <p:nvPr/>
        </p:nvGrpSpPr>
        <p:grpSpPr>
          <a:xfrm>
            <a:off x="5826825" y="-131937"/>
            <a:ext cx="3435950" cy="687029"/>
            <a:chOff x="5836350" y="-138200"/>
            <a:chExt cx="3435950" cy="687029"/>
          </a:xfrm>
        </p:grpSpPr>
        <p:sp>
          <p:nvSpPr>
            <p:cNvPr id="196" name="Google Shape;196;p9"/>
            <p:cNvSpPr/>
            <p:nvPr/>
          </p:nvSpPr>
          <p:spPr>
            <a:xfrm>
              <a:off x="5836350" y="-138200"/>
              <a:ext cx="1427000" cy="385674"/>
            </a:xfrm>
            <a:custGeom>
              <a:rect b="b" l="l" r="r" t="t"/>
              <a:pathLst>
                <a:path extrusionOk="0" fill="none" h="14344" w="53073">
                  <a:moveTo>
                    <a:pt x="1" y="0"/>
                  </a:moveTo>
                  <a:lnTo>
                    <a:pt x="1" y="8606"/>
                  </a:lnTo>
                  <a:cubicBezTo>
                    <a:pt x="1" y="11775"/>
                    <a:pt x="2569" y="14344"/>
                    <a:pt x="5738" y="14344"/>
                  </a:cubicBezTo>
                  <a:lnTo>
                    <a:pt x="47335" y="14344"/>
                  </a:lnTo>
                  <a:cubicBezTo>
                    <a:pt x="50504" y="14344"/>
                    <a:pt x="53072" y="11775"/>
                    <a:pt x="53072" y="8606"/>
                  </a:cubicBezTo>
                  <a:lnTo>
                    <a:pt x="53072" y="0"/>
                  </a:lnTo>
                </a:path>
              </a:pathLst>
            </a:custGeom>
            <a:noFill/>
            <a:ln cap="flat"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9"/>
            <p:cNvSpPr/>
            <p:nvPr/>
          </p:nvSpPr>
          <p:spPr>
            <a:xfrm>
              <a:off x="7124242" y="-138200"/>
              <a:ext cx="462841" cy="687029"/>
            </a:xfrm>
            <a:custGeom>
              <a:rect b="b" l="l" r="r" t="t"/>
              <a:pathLst>
                <a:path extrusionOk="0" fill="none" h="25552" w="17214">
                  <a:moveTo>
                    <a:pt x="1" y="0"/>
                  </a:moveTo>
                  <a:lnTo>
                    <a:pt x="1" y="22383"/>
                  </a:lnTo>
                  <a:cubicBezTo>
                    <a:pt x="1" y="24151"/>
                    <a:pt x="1402" y="25552"/>
                    <a:pt x="3170" y="25552"/>
                  </a:cubicBezTo>
                  <a:lnTo>
                    <a:pt x="7706" y="25552"/>
                  </a:lnTo>
                  <a:cubicBezTo>
                    <a:pt x="9474" y="25552"/>
                    <a:pt x="10875" y="24151"/>
                    <a:pt x="10875" y="22383"/>
                  </a:cubicBezTo>
                  <a:lnTo>
                    <a:pt x="10875" y="10341"/>
                  </a:lnTo>
                  <a:cubicBezTo>
                    <a:pt x="10875" y="8606"/>
                    <a:pt x="12310" y="7172"/>
                    <a:pt x="14044" y="7172"/>
                  </a:cubicBezTo>
                  <a:lnTo>
                    <a:pt x="14044" y="7172"/>
                  </a:lnTo>
                  <a:cubicBezTo>
                    <a:pt x="15812" y="7172"/>
                    <a:pt x="17213" y="5771"/>
                    <a:pt x="17213" y="4003"/>
                  </a:cubicBezTo>
                  <a:lnTo>
                    <a:pt x="17213" y="0"/>
                  </a:lnTo>
                </a:path>
              </a:pathLst>
            </a:custGeom>
            <a:noFill/>
            <a:ln cap="flat" cmpd="sng" w="3170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9"/>
            <p:cNvSpPr/>
            <p:nvPr/>
          </p:nvSpPr>
          <p:spPr>
            <a:xfrm>
              <a:off x="8176258" y="-138200"/>
              <a:ext cx="1096042" cy="487927"/>
            </a:xfrm>
            <a:custGeom>
              <a:rect b="b" l="l" r="r" t="t"/>
              <a:pathLst>
                <a:path extrusionOk="0" fill="none" h="18147" w="40764">
                  <a:moveTo>
                    <a:pt x="1" y="0"/>
                  </a:moveTo>
                  <a:lnTo>
                    <a:pt x="1" y="10708"/>
                  </a:lnTo>
                  <a:cubicBezTo>
                    <a:pt x="1" y="14811"/>
                    <a:pt x="3336" y="18146"/>
                    <a:pt x="7406" y="18146"/>
                  </a:cubicBezTo>
                  <a:lnTo>
                    <a:pt x="40763" y="18146"/>
                  </a:lnTo>
                </a:path>
              </a:pathLst>
            </a:custGeom>
            <a:noFill/>
            <a:ln cap="flat" cmpd="sng" w="3170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9" name="Google Shape;199;p9"/>
          <p:cNvGrpSpPr/>
          <p:nvPr/>
        </p:nvGrpSpPr>
        <p:grpSpPr>
          <a:xfrm>
            <a:off x="519876" y="0"/>
            <a:ext cx="3443103" cy="337950"/>
            <a:chOff x="938976" y="0"/>
            <a:chExt cx="3443103" cy="337950"/>
          </a:xfrm>
        </p:grpSpPr>
        <p:sp>
          <p:nvSpPr>
            <p:cNvPr id="200" name="Google Shape;200;p9"/>
            <p:cNvSpPr/>
            <p:nvPr/>
          </p:nvSpPr>
          <p:spPr>
            <a:xfrm>
              <a:off x="938976" y="206356"/>
              <a:ext cx="3443103" cy="131594"/>
            </a:xfrm>
            <a:custGeom>
              <a:rect b="b" l="l" r="r" t="t"/>
              <a:pathLst>
                <a:path extrusionOk="0" h="1702" w="44532">
                  <a:moveTo>
                    <a:pt x="0" y="1"/>
                  </a:moveTo>
                  <a:lnTo>
                    <a:pt x="0" y="1702"/>
                  </a:lnTo>
                  <a:lnTo>
                    <a:pt x="44532" y="1702"/>
                  </a:lnTo>
                  <a:lnTo>
                    <a:pt x="44532" y="1"/>
                  </a:lnTo>
                  <a:close/>
                </a:path>
              </a:pathLst>
            </a:custGeom>
            <a:solidFill>
              <a:schemeClr val="accent3"/>
            </a:solidFill>
            <a:ln>
              <a:noFill/>
            </a:ln>
            <a:effectLst>
              <a:reflection blurRad="0" dir="0" dist="0" endA="0" endPos="87000" fadeDir="5400012" kx="0" rotWithShape="0" algn="bl" stPos="0" sy="-100000" ky="0"/>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9"/>
            <p:cNvSpPr/>
            <p:nvPr/>
          </p:nvSpPr>
          <p:spPr>
            <a:xfrm>
              <a:off x="938976" y="0"/>
              <a:ext cx="3443103" cy="206438"/>
            </a:xfrm>
            <a:custGeom>
              <a:rect b="b" l="l" r="r" t="t"/>
              <a:pathLst>
                <a:path extrusionOk="0" h="2670" w="44532">
                  <a:moveTo>
                    <a:pt x="2068" y="1"/>
                  </a:moveTo>
                  <a:lnTo>
                    <a:pt x="0" y="2670"/>
                  </a:lnTo>
                  <a:lnTo>
                    <a:pt x="44532" y="2670"/>
                  </a:lnTo>
                  <a:lnTo>
                    <a:pt x="4243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2" name="Google Shape;202;p9"/>
          <p:cNvGrpSpPr/>
          <p:nvPr/>
        </p:nvGrpSpPr>
        <p:grpSpPr>
          <a:xfrm>
            <a:off x="0" y="4415875"/>
            <a:ext cx="9144064" cy="723050"/>
            <a:chOff x="0" y="4415875"/>
            <a:chExt cx="9144064" cy="723050"/>
          </a:xfrm>
        </p:grpSpPr>
        <p:sp>
          <p:nvSpPr>
            <p:cNvPr id="203" name="Google Shape;203;p9"/>
            <p:cNvSpPr/>
            <p:nvPr/>
          </p:nvSpPr>
          <p:spPr>
            <a:xfrm>
              <a:off x="0" y="4415875"/>
              <a:ext cx="9144064" cy="723050"/>
            </a:xfrm>
            <a:custGeom>
              <a:rect b="b" l="l" r="r" t="t"/>
              <a:pathLst>
                <a:path extrusionOk="0" h="28922" w="208483">
                  <a:moveTo>
                    <a:pt x="0" y="1"/>
                  </a:moveTo>
                  <a:lnTo>
                    <a:pt x="0" y="28922"/>
                  </a:lnTo>
                  <a:lnTo>
                    <a:pt x="208482" y="28922"/>
                  </a:lnTo>
                  <a:lnTo>
                    <a:pt x="20848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9"/>
            <p:cNvSpPr/>
            <p:nvPr/>
          </p:nvSpPr>
          <p:spPr>
            <a:xfrm>
              <a:off x="544200"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9"/>
            <p:cNvSpPr/>
            <p:nvPr/>
          </p:nvSpPr>
          <p:spPr>
            <a:xfrm>
              <a:off x="2156448" y="4415875"/>
              <a:ext cx="44" cy="723050"/>
            </a:xfrm>
            <a:custGeom>
              <a:rect b="b" l="l" r="r" t="t"/>
              <a:pathLst>
                <a:path extrusionOk="0" fill="none" h="28922" w="1">
                  <a:moveTo>
                    <a:pt x="0" y="1"/>
                  </a:moveTo>
                  <a:lnTo>
                    <a:pt x="0"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9"/>
            <p:cNvSpPr/>
            <p:nvPr/>
          </p:nvSpPr>
          <p:spPr>
            <a:xfrm>
              <a:off x="3767205"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9"/>
            <p:cNvSpPr/>
            <p:nvPr/>
          </p:nvSpPr>
          <p:spPr>
            <a:xfrm>
              <a:off x="5376514"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9"/>
            <p:cNvSpPr/>
            <p:nvPr/>
          </p:nvSpPr>
          <p:spPr>
            <a:xfrm>
              <a:off x="6987271"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9"/>
            <p:cNvSpPr/>
            <p:nvPr/>
          </p:nvSpPr>
          <p:spPr>
            <a:xfrm>
              <a:off x="8599519" y="4415875"/>
              <a:ext cx="44" cy="723050"/>
            </a:xfrm>
            <a:custGeom>
              <a:rect b="b" l="l" r="r" t="t"/>
              <a:pathLst>
                <a:path extrusionOk="0" fill="none" h="28922" w="1">
                  <a:moveTo>
                    <a:pt x="0" y="1"/>
                  </a:moveTo>
                  <a:lnTo>
                    <a:pt x="0"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9"/>
            <p:cNvSpPr/>
            <p:nvPr/>
          </p:nvSpPr>
          <p:spPr>
            <a:xfrm>
              <a:off x="0" y="4656900"/>
              <a:ext cx="9144064" cy="25"/>
            </a:xfrm>
            <a:custGeom>
              <a:rect b="b" l="l" r="r" t="t"/>
              <a:pathLst>
                <a:path extrusionOk="0" fill="none" h="1" w="208483">
                  <a:moveTo>
                    <a:pt x="0" y="0"/>
                  </a:moveTo>
                  <a:lnTo>
                    <a:pt x="208482" y="0"/>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9"/>
            <p:cNvSpPr/>
            <p:nvPr/>
          </p:nvSpPr>
          <p:spPr>
            <a:xfrm>
              <a:off x="0" y="5003800"/>
              <a:ext cx="9144064" cy="25"/>
            </a:xfrm>
            <a:custGeom>
              <a:rect b="b" l="l" r="r" t="t"/>
              <a:pathLst>
                <a:path extrusionOk="0" fill="none" h="1" w="208483">
                  <a:moveTo>
                    <a:pt x="0" y="1"/>
                  </a:moveTo>
                  <a:lnTo>
                    <a:pt x="208482" y="1"/>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2" name="Google Shape;212;p9"/>
          <p:cNvSpPr txBox="1"/>
          <p:nvPr>
            <p:ph idx="1" type="subTitle"/>
          </p:nvPr>
        </p:nvSpPr>
        <p:spPr>
          <a:xfrm>
            <a:off x="1175325" y="2034888"/>
            <a:ext cx="4161000" cy="1646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13" name="Google Shape;213;p9"/>
          <p:cNvSpPr txBox="1"/>
          <p:nvPr>
            <p:ph type="title"/>
          </p:nvPr>
        </p:nvSpPr>
        <p:spPr>
          <a:xfrm>
            <a:off x="1165800" y="1462188"/>
            <a:ext cx="4161000" cy="572700"/>
          </a:xfrm>
          <a:prstGeom prst="rect">
            <a:avLst/>
          </a:prstGeom>
          <a:ln>
            <a:noFill/>
          </a:ln>
        </p:spPr>
        <p:txBody>
          <a:bodyPr anchorCtr="0" anchor="ctr" bIns="91425" lIns="91425" spcFirstLastPara="1" rIns="91425" wrap="square" tIns="91425">
            <a:noAutofit/>
          </a:bodyPr>
          <a:lstStyle>
            <a:lvl1pPr lvl="0" rtl="0">
              <a:spcBef>
                <a:spcPts val="0"/>
              </a:spcBef>
              <a:spcAft>
                <a:spcPts val="0"/>
              </a:spcAft>
              <a:buSzPts val="3000"/>
              <a:buNone/>
              <a:defRPr sz="4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14" name="Shape 214"/>
        <p:cNvGrpSpPr/>
        <p:nvPr/>
      </p:nvGrpSpPr>
      <p:grpSpPr>
        <a:xfrm>
          <a:off x="0" y="0"/>
          <a:ext cx="0" cy="0"/>
          <a:chOff x="0" y="0"/>
          <a:chExt cx="0" cy="0"/>
        </a:xfrm>
      </p:grpSpPr>
      <p:grpSp>
        <p:nvGrpSpPr>
          <p:cNvPr id="215" name="Google Shape;215;p10"/>
          <p:cNvGrpSpPr/>
          <p:nvPr/>
        </p:nvGrpSpPr>
        <p:grpSpPr>
          <a:xfrm>
            <a:off x="0" y="4415875"/>
            <a:ext cx="9144064" cy="723050"/>
            <a:chOff x="0" y="4415875"/>
            <a:chExt cx="9144064" cy="723050"/>
          </a:xfrm>
        </p:grpSpPr>
        <p:sp>
          <p:nvSpPr>
            <p:cNvPr id="216" name="Google Shape;216;p10"/>
            <p:cNvSpPr/>
            <p:nvPr/>
          </p:nvSpPr>
          <p:spPr>
            <a:xfrm>
              <a:off x="0" y="4415875"/>
              <a:ext cx="9144064" cy="723050"/>
            </a:xfrm>
            <a:custGeom>
              <a:rect b="b" l="l" r="r" t="t"/>
              <a:pathLst>
                <a:path extrusionOk="0" h="28922" w="208483">
                  <a:moveTo>
                    <a:pt x="0" y="1"/>
                  </a:moveTo>
                  <a:lnTo>
                    <a:pt x="0" y="28922"/>
                  </a:lnTo>
                  <a:lnTo>
                    <a:pt x="208482" y="28922"/>
                  </a:lnTo>
                  <a:lnTo>
                    <a:pt x="20848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0"/>
            <p:cNvSpPr/>
            <p:nvPr/>
          </p:nvSpPr>
          <p:spPr>
            <a:xfrm>
              <a:off x="544200"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0"/>
            <p:cNvSpPr/>
            <p:nvPr/>
          </p:nvSpPr>
          <p:spPr>
            <a:xfrm>
              <a:off x="2156448" y="4415875"/>
              <a:ext cx="44" cy="723050"/>
            </a:xfrm>
            <a:custGeom>
              <a:rect b="b" l="l" r="r" t="t"/>
              <a:pathLst>
                <a:path extrusionOk="0" fill="none" h="28922" w="1">
                  <a:moveTo>
                    <a:pt x="0" y="1"/>
                  </a:moveTo>
                  <a:lnTo>
                    <a:pt x="0"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0"/>
            <p:cNvSpPr/>
            <p:nvPr/>
          </p:nvSpPr>
          <p:spPr>
            <a:xfrm>
              <a:off x="3767205"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0"/>
            <p:cNvSpPr/>
            <p:nvPr/>
          </p:nvSpPr>
          <p:spPr>
            <a:xfrm>
              <a:off x="5376514"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0"/>
            <p:cNvSpPr/>
            <p:nvPr/>
          </p:nvSpPr>
          <p:spPr>
            <a:xfrm>
              <a:off x="6987271" y="4415875"/>
              <a:ext cx="44" cy="723050"/>
            </a:xfrm>
            <a:custGeom>
              <a:rect b="b" l="l" r="r" t="t"/>
              <a:pathLst>
                <a:path extrusionOk="0" fill="none" h="28922" w="1">
                  <a:moveTo>
                    <a:pt x="1" y="1"/>
                  </a:moveTo>
                  <a:lnTo>
                    <a:pt x="1"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0"/>
            <p:cNvSpPr/>
            <p:nvPr/>
          </p:nvSpPr>
          <p:spPr>
            <a:xfrm>
              <a:off x="8599519" y="4415875"/>
              <a:ext cx="44" cy="723050"/>
            </a:xfrm>
            <a:custGeom>
              <a:rect b="b" l="l" r="r" t="t"/>
              <a:pathLst>
                <a:path extrusionOk="0" fill="none" h="28922" w="1">
                  <a:moveTo>
                    <a:pt x="0" y="1"/>
                  </a:moveTo>
                  <a:lnTo>
                    <a:pt x="0" y="28922"/>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0"/>
            <p:cNvSpPr/>
            <p:nvPr/>
          </p:nvSpPr>
          <p:spPr>
            <a:xfrm>
              <a:off x="0" y="4656900"/>
              <a:ext cx="9144064" cy="25"/>
            </a:xfrm>
            <a:custGeom>
              <a:rect b="b" l="l" r="r" t="t"/>
              <a:pathLst>
                <a:path extrusionOk="0" fill="none" h="1" w="208483">
                  <a:moveTo>
                    <a:pt x="0" y="0"/>
                  </a:moveTo>
                  <a:lnTo>
                    <a:pt x="208482" y="0"/>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0"/>
            <p:cNvSpPr/>
            <p:nvPr/>
          </p:nvSpPr>
          <p:spPr>
            <a:xfrm>
              <a:off x="0" y="5003800"/>
              <a:ext cx="9144064" cy="25"/>
            </a:xfrm>
            <a:custGeom>
              <a:rect b="b" l="l" r="r" t="t"/>
              <a:pathLst>
                <a:path extrusionOk="0" fill="none" h="1" w="208483">
                  <a:moveTo>
                    <a:pt x="0" y="1"/>
                  </a:moveTo>
                  <a:lnTo>
                    <a:pt x="208482" y="1"/>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5" name="Google Shape;225;p10"/>
          <p:cNvSpPr txBox="1"/>
          <p:nvPr>
            <p:ph type="title"/>
          </p:nvPr>
        </p:nvSpPr>
        <p:spPr>
          <a:xfrm rot="240">
            <a:off x="3124200" y="844100"/>
            <a:ext cx="4305300" cy="983100"/>
          </a:xfrm>
          <a:prstGeom prst="rect">
            <a:avLst/>
          </a:prstGeom>
          <a:ln>
            <a:noFill/>
          </a:ln>
        </p:spPr>
        <p:txBody>
          <a:bodyPr anchorCtr="0" anchor="ctr" bIns="91425" lIns="91425" spcFirstLastPara="1" rIns="91425" wrap="square" tIns="91425">
            <a:noAutofit/>
          </a:bodyPr>
          <a:lstStyle>
            <a:lvl1pPr lvl="0" rtl="0">
              <a:spcBef>
                <a:spcPts val="0"/>
              </a:spcBef>
              <a:spcAft>
                <a:spcPts val="0"/>
              </a:spcAft>
              <a:buSzPts val="3000"/>
              <a:buNone/>
              <a:defRPr b="1">
                <a:solidFill>
                  <a:schemeClr val="dk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24" Type="http://schemas.openxmlformats.org/officeDocument/2006/relationships/theme" Target="../theme/theme1.xml"/><Relationship Id="rId12" Type="http://schemas.openxmlformats.org/officeDocument/2006/relationships/slideLayout" Target="../slideLayouts/slideLayout12.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accent3"/>
              </a:buClr>
              <a:buSzPts val="3000"/>
              <a:buFont typeface="Aldrich"/>
              <a:buNone/>
              <a:defRPr sz="3000">
                <a:solidFill>
                  <a:schemeClr val="accent3"/>
                </a:solidFill>
                <a:latin typeface="Aldrich"/>
                <a:ea typeface="Aldrich"/>
                <a:cs typeface="Aldrich"/>
                <a:sym typeface="Aldrich"/>
              </a:defRPr>
            </a:lvl1pPr>
            <a:lvl2pPr lvl="1" rtl="0">
              <a:spcBef>
                <a:spcPts val="0"/>
              </a:spcBef>
              <a:spcAft>
                <a:spcPts val="0"/>
              </a:spcAft>
              <a:buClr>
                <a:schemeClr val="accent3"/>
              </a:buClr>
              <a:buSzPts val="3000"/>
              <a:buFont typeface="Vibur"/>
              <a:buNone/>
              <a:defRPr sz="3000">
                <a:solidFill>
                  <a:schemeClr val="accent3"/>
                </a:solidFill>
                <a:latin typeface="Vibur"/>
                <a:ea typeface="Vibur"/>
                <a:cs typeface="Vibur"/>
                <a:sym typeface="Vibur"/>
              </a:defRPr>
            </a:lvl2pPr>
            <a:lvl3pPr lvl="2" rtl="0">
              <a:spcBef>
                <a:spcPts val="0"/>
              </a:spcBef>
              <a:spcAft>
                <a:spcPts val="0"/>
              </a:spcAft>
              <a:buClr>
                <a:schemeClr val="accent3"/>
              </a:buClr>
              <a:buSzPts val="3000"/>
              <a:buFont typeface="Vibur"/>
              <a:buNone/>
              <a:defRPr sz="3000">
                <a:solidFill>
                  <a:schemeClr val="accent3"/>
                </a:solidFill>
                <a:latin typeface="Vibur"/>
                <a:ea typeface="Vibur"/>
                <a:cs typeface="Vibur"/>
                <a:sym typeface="Vibur"/>
              </a:defRPr>
            </a:lvl3pPr>
            <a:lvl4pPr lvl="3" rtl="0">
              <a:spcBef>
                <a:spcPts val="0"/>
              </a:spcBef>
              <a:spcAft>
                <a:spcPts val="0"/>
              </a:spcAft>
              <a:buClr>
                <a:schemeClr val="accent3"/>
              </a:buClr>
              <a:buSzPts val="3000"/>
              <a:buFont typeface="Vibur"/>
              <a:buNone/>
              <a:defRPr sz="3000">
                <a:solidFill>
                  <a:schemeClr val="accent3"/>
                </a:solidFill>
                <a:latin typeface="Vibur"/>
                <a:ea typeface="Vibur"/>
                <a:cs typeface="Vibur"/>
                <a:sym typeface="Vibur"/>
              </a:defRPr>
            </a:lvl4pPr>
            <a:lvl5pPr lvl="4" rtl="0">
              <a:spcBef>
                <a:spcPts val="0"/>
              </a:spcBef>
              <a:spcAft>
                <a:spcPts val="0"/>
              </a:spcAft>
              <a:buClr>
                <a:schemeClr val="accent3"/>
              </a:buClr>
              <a:buSzPts val="3000"/>
              <a:buFont typeface="Vibur"/>
              <a:buNone/>
              <a:defRPr sz="3000">
                <a:solidFill>
                  <a:schemeClr val="accent3"/>
                </a:solidFill>
                <a:latin typeface="Vibur"/>
                <a:ea typeface="Vibur"/>
                <a:cs typeface="Vibur"/>
                <a:sym typeface="Vibur"/>
              </a:defRPr>
            </a:lvl5pPr>
            <a:lvl6pPr lvl="5" rtl="0">
              <a:spcBef>
                <a:spcPts val="0"/>
              </a:spcBef>
              <a:spcAft>
                <a:spcPts val="0"/>
              </a:spcAft>
              <a:buClr>
                <a:schemeClr val="accent3"/>
              </a:buClr>
              <a:buSzPts val="3000"/>
              <a:buFont typeface="Vibur"/>
              <a:buNone/>
              <a:defRPr sz="3000">
                <a:solidFill>
                  <a:schemeClr val="accent3"/>
                </a:solidFill>
                <a:latin typeface="Vibur"/>
                <a:ea typeface="Vibur"/>
                <a:cs typeface="Vibur"/>
                <a:sym typeface="Vibur"/>
              </a:defRPr>
            </a:lvl6pPr>
            <a:lvl7pPr lvl="6" rtl="0">
              <a:spcBef>
                <a:spcPts val="0"/>
              </a:spcBef>
              <a:spcAft>
                <a:spcPts val="0"/>
              </a:spcAft>
              <a:buClr>
                <a:schemeClr val="accent3"/>
              </a:buClr>
              <a:buSzPts val="3000"/>
              <a:buFont typeface="Vibur"/>
              <a:buNone/>
              <a:defRPr sz="3000">
                <a:solidFill>
                  <a:schemeClr val="accent3"/>
                </a:solidFill>
                <a:latin typeface="Vibur"/>
                <a:ea typeface="Vibur"/>
                <a:cs typeface="Vibur"/>
                <a:sym typeface="Vibur"/>
              </a:defRPr>
            </a:lvl7pPr>
            <a:lvl8pPr lvl="7" rtl="0">
              <a:spcBef>
                <a:spcPts val="0"/>
              </a:spcBef>
              <a:spcAft>
                <a:spcPts val="0"/>
              </a:spcAft>
              <a:buClr>
                <a:schemeClr val="accent3"/>
              </a:buClr>
              <a:buSzPts val="3000"/>
              <a:buFont typeface="Vibur"/>
              <a:buNone/>
              <a:defRPr sz="3000">
                <a:solidFill>
                  <a:schemeClr val="accent3"/>
                </a:solidFill>
                <a:latin typeface="Vibur"/>
                <a:ea typeface="Vibur"/>
                <a:cs typeface="Vibur"/>
                <a:sym typeface="Vibur"/>
              </a:defRPr>
            </a:lvl8pPr>
            <a:lvl9pPr lvl="8" rtl="0">
              <a:spcBef>
                <a:spcPts val="0"/>
              </a:spcBef>
              <a:spcAft>
                <a:spcPts val="0"/>
              </a:spcAft>
              <a:buClr>
                <a:schemeClr val="accent3"/>
              </a:buClr>
              <a:buSzPts val="3000"/>
              <a:buFont typeface="Vibur"/>
              <a:buNone/>
              <a:defRPr sz="3000">
                <a:solidFill>
                  <a:schemeClr val="accent3"/>
                </a:solidFill>
                <a:latin typeface="Vibur"/>
                <a:ea typeface="Vibur"/>
                <a:cs typeface="Vibur"/>
                <a:sym typeface="Vibu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accent3"/>
              </a:buClr>
              <a:buSzPts val="1400"/>
              <a:buFont typeface="Commissioner"/>
              <a:buChar char="●"/>
              <a:defRPr>
                <a:solidFill>
                  <a:schemeClr val="accent3"/>
                </a:solidFill>
                <a:latin typeface="Commissioner"/>
                <a:ea typeface="Commissioner"/>
                <a:cs typeface="Commissioner"/>
                <a:sym typeface="Commissioner"/>
              </a:defRPr>
            </a:lvl1pPr>
            <a:lvl2pPr indent="-317500" lvl="1" marL="914400">
              <a:lnSpc>
                <a:spcPct val="115000"/>
              </a:lnSpc>
              <a:spcBef>
                <a:spcPts val="1600"/>
              </a:spcBef>
              <a:spcAft>
                <a:spcPts val="0"/>
              </a:spcAft>
              <a:buClr>
                <a:schemeClr val="accent3"/>
              </a:buClr>
              <a:buSzPts val="1400"/>
              <a:buFont typeface="Commissioner"/>
              <a:buChar char="○"/>
              <a:defRPr>
                <a:solidFill>
                  <a:schemeClr val="accent3"/>
                </a:solidFill>
                <a:latin typeface="Commissioner"/>
                <a:ea typeface="Commissioner"/>
                <a:cs typeface="Commissioner"/>
                <a:sym typeface="Commissioner"/>
              </a:defRPr>
            </a:lvl2pPr>
            <a:lvl3pPr indent="-317500" lvl="2" marL="1371600">
              <a:lnSpc>
                <a:spcPct val="115000"/>
              </a:lnSpc>
              <a:spcBef>
                <a:spcPts val="1600"/>
              </a:spcBef>
              <a:spcAft>
                <a:spcPts val="0"/>
              </a:spcAft>
              <a:buClr>
                <a:schemeClr val="accent3"/>
              </a:buClr>
              <a:buSzPts val="1400"/>
              <a:buFont typeface="Commissioner"/>
              <a:buChar char="■"/>
              <a:defRPr>
                <a:solidFill>
                  <a:schemeClr val="accent3"/>
                </a:solidFill>
                <a:latin typeface="Commissioner"/>
                <a:ea typeface="Commissioner"/>
                <a:cs typeface="Commissioner"/>
                <a:sym typeface="Commissioner"/>
              </a:defRPr>
            </a:lvl3pPr>
            <a:lvl4pPr indent="-317500" lvl="3" marL="1828800">
              <a:lnSpc>
                <a:spcPct val="115000"/>
              </a:lnSpc>
              <a:spcBef>
                <a:spcPts val="1600"/>
              </a:spcBef>
              <a:spcAft>
                <a:spcPts val="0"/>
              </a:spcAft>
              <a:buClr>
                <a:schemeClr val="accent3"/>
              </a:buClr>
              <a:buSzPts val="1400"/>
              <a:buFont typeface="Commissioner"/>
              <a:buChar char="●"/>
              <a:defRPr>
                <a:solidFill>
                  <a:schemeClr val="accent3"/>
                </a:solidFill>
                <a:latin typeface="Commissioner"/>
                <a:ea typeface="Commissioner"/>
                <a:cs typeface="Commissioner"/>
                <a:sym typeface="Commissioner"/>
              </a:defRPr>
            </a:lvl4pPr>
            <a:lvl5pPr indent="-317500" lvl="4" marL="2286000">
              <a:lnSpc>
                <a:spcPct val="115000"/>
              </a:lnSpc>
              <a:spcBef>
                <a:spcPts val="1600"/>
              </a:spcBef>
              <a:spcAft>
                <a:spcPts val="0"/>
              </a:spcAft>
              <a:buClr>
                <a:schemeClr val="accent3"/>
              </a:buClr>
              <a:buSzPts val="1400"/>
              <a:buFont typeface="Commissioner"/>
              <a:buChar char="○"/>
              <a:defRPr>
                <a:solidFill>
                  <a:schemeClr val="accent3"/>
                </a:solidFill>
                <a:latin typeface="Commissioner"/>
                <a:ea typeface="Commissioner"/>
                <a:cs typeface="Commissioner"/>
                <a:sym typeface="Commissioner"/>
              </a:defRPr>
            </a:lvl5pPr>
            <a:lvl6pPr indent="-317500" lvl="5" marL="2743200">
              <a:lnSpc>
                <a:spcPct val="115000"/>
              </a:lnSpc>
              <a:spcBef>
                <a:spcPts val="1600"/>
              </a:spcBef>
              <a:spcAft>
                <a:spcPts val="0"/>
              </a:spcAft>
              <a:buClr>
                <a:schemeClr val="accent3"/>
              </a:buClr>
              <a:buSzPts val="1400"/>
              <a:buFont typeface="Commissioner"/>
              <a:buChar char="■"/>
              <a:defRPr>
                <a:solidFill>
                  <a:schemeClr val="accent3"/>
                </a:solidFill>
                <a:latin typeface="Commissioner"/>
                <a:ea typeface="Commissioner"/>
                <a:cs typeface="Commissioner"/>
                <a:sym typeface="Commissioner"/>
              </a:defRPr>
            </a:lvl6pPr>
            <a:lvl7pPr indent="-317500" lvl="6" marL="3200400">
              <a:lnSpc>
                <a:spcPct val="115000"/>
              </a:lnSpc>
              <a:spcBef>
                <a:spcPts val="1600"/>
              </a:spcBef>
              <a:spcAft>
                <a:spcPts val="0"/>
              </a:spcAft>
              <a:buClr>
                <a:schemeClr val="accent3"/>
              </a:buClr>
              <a:buSzPts val="1400"/>
              <a:buFont typeface="Commissioner"/>
              <a:buChar char="●"/>
              <a:defRPr>
                <a:solidFill>
                  <a:schemeClr val="accent3"/>
                </a:solidFill>
                <a:latin typeface="Commissioner"/>
                <a:ea typeface="Commissioner"/>
                <a:cs typeface="Commissioner"/>
                <a:sym typeface="Commissioner"/>
              </a:defRPr>
            </a:lvl7pPr>
            <a:lvl8pPr indent="-317500" lvl="7" marL="3657600">
              <a:lnSpc>
                <a:spcPct val="115000"/>
              </a:lnSpc>
              <a:spcBef>
                <a:spcPts val="1600"/>
              </a:spcBef>
              <a:spcAft>
                <a:spcPts val="0"/>
              </a:spcAft>
              <a:buClr>
                <a:schemeClr val="accent3"/>
              </a:buClr>
              <a:buSzPts val="1400"/>
              <a:buFont typeface="Commissioner"/>
              <a:buChar char="○"/>
              <a:defRPr>
                <a:solidFill>
                  <a:schemeClr val="accent3"/>
                </a:solidFill>
                <a:latin typeface="Commissioner"/>
                <a:ea typeface="Commissioner"/>
                <a:cs typeface="Commissioner"/>
                <a:sym typeface="Commissioner"/>
              </a:defRPr>
            </a:lvl8pPr>
            <a:lvl9pPr indent="-317500" lvl="8" marL="4114800">
              <a:lnSpc>
                <a:spcPct val="115000"/>
              </a:lnSpc>
              <a:spcBef>
                <a:spcPts val="1600"/>
              </a:spcBef>
              <a:spcAft>
                <a:spcPts val="1600"/>
              </a:spcAft>
              <a:buClr>
                <a:schemeClr val="accent3"/>
              </a:buClr>
              <a:buSzPts val="1400"/>
              <a:buFont typeface="Commissioner"/>
              <a:buChar char="■"/>
              <a:defRPr>
                <a:solidFill>
                  <a:schemeClr val="accent3"/>
                </a:solidFill>
                <a:latin typeface="Commissioner"/>
                <a:ea typeface="Commissioner"/>
                <a:cs typeface="Commissioner"/>
                <a:sym typeface="Commissioner"/>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25"/>
          <p:cNvSpPr/>
          <p:nvPr/>
        </p:nvSpPr>
        <p:spPr>
          <a:xfrm>
            <a:off x="1659325" y="1057275"/>
            <a:ext cx="5838900" cy="2925900"/>
          </a:xfrm>
          <a:prstGeom prst="roundRect">
            <a:avLst>
              <a:gd fmla="val 7911" name="adj"/>
            </a:avLst>
          </a:prstGeom>
          <a:noFill/>
          <a:ln cap="flat" cmpd="sng" w="1143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25"/>
          <p:cNvSpPr txBox="1"/>
          <p:nvPr>
            <p:ph type="ctrTitle"/>
          </p:nvPr>
        </p:nvSpPr>
        <p:spPr>
          <a:xfrm>
            <a:off x="2109150" y="1188825"/>
            <a:ext cx="4925700" cy="2354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900">
                <a:latin typeface="Comfortaa"/>
                <a:ea typeface="Comfortaa"/>
                <a:cs typeface="Comfortaa"/>
                <a:sym typeface="Comfortaa"/>
              </a:rPr>
              <a:t>Індекс корпоративного управління</a:t>
            </a:r>
            <a:endParaRPr sz="3900">
              <a:latin typeface="Comfortaa"/>
              <a:ea typeface="Comfortaa"/>
              <a:cs typeface="Comfortaa"/>
              <a:sym typeface="Comfortaa"/>
            </a:endParaRPr>
          </a:p>
        </p:txBody>
      </p:sp>
      <p:sp>
        <p:nvSpPr>
          <p:cNvPr id="611" name="Google Shape;611;p25"/>
          <p:cNvSpPr txBox="1"/>
          <p:nvPr>
            <p:ph idx="1" type="subTitle"/>
          </p:nvPr>
        </p:nvSpPr>
        <p:spPr>
          <a:xfrm>
            <a:off x="2642550" y="3143875"/>
            <a:ext cx="3858900" cy="810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300">
                <a:latin typeface="Mulish"/>
                <a:ea typeface="Mulish"/>
                <a:cs typeface="Mulish"/>
                <a:sym typeface="Mulish"/>
              </a:rPr>
              <a:t>Підготували студентки групи Ек-4 Голуб Анна та Маркевич Карина</a:t>
            </a:r>
            <a:endParaRPr sz="1300">
              <a:latin typeface="Mulish"/>
              <a:ea typeface="Mulish"/>
              <a:cs typeface="Mulish"/>
              <a:sym typeface="Mulish"/>
            </a:endParaRPr>
          </a:p>
        </p:txBody>
      </p:sp>
      <p:grpSp>
        <p:nvGrpSpPr>
          <p:cNvPr id="612" name="Google Shape;612;p25"/>
          <p:cNvGrpSpPr/>
          <p:nvPr/>
        </p:nvGrpSpPr>
        <p:grpSpPr>
          <a:xfrm>
            <a:off x="7486650" y="-155425"/>
            <a:ext cx="2042792" cy="3618742"/>
            <a:chOff x="7439025" y="-155425"/>
            <a:chExt cx="2042792" cy="3618742"/>
          </a:xfrm>
        </p:grpSpPr>
        <p:sp>
          <p:nvSpPr>
            <p:cNvPr id="613" name="Google Shape;613;p25"/>
            <p:cNvSpPr/>
            <p:nvPr/>
          </p:nvSpPr>
          <p:spPr>
            <a:xfrm>
              <a:off x="7439025" y="1105703"/>
              <a:ext cx="950270" cy="352831"/>
            </a:xfrm>
            <a:custGeom>
              <a:rect b="b" l="l" r="r" t="t"/>
              <a:pathLst>
                <a:path extrusionOk="0" h="12076" w="32524">
                  <a:moveTo>
                    <a:pt x="0" y="0"/>
                  </a:moveTo>
                  <a:lnTo>
                    <a:pt x="0" y="12076"/>
                  </a:lnTo>
                  <a:lnTo>
                    <a:pt x="32523" y="12076"/>
                  </a:lnTo>
                  <a:lnTo>
                    <a:pt x="3252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25"/>
            <p:cNvSpPr/>
            <p:nvPr/>
          </p:nvSpPr>
          <p:spPr>
            <a:xfrm>
              <a:off x="7439025" y="1156365"/>
              <a:ext cx="870331" cy="32198"/>
            </a:xfrm>
            <a:custGeom>
              <a:rect b="b" l="l" r="r" t="t"/>
              <a:pathLst>
                <a:path extrusionOk="0" h="1102" w="29788">
                  <a:moveTo>
                    <a:pt x="0" y="1"/>
                  </a:moveTo>
                  <a:lnTo>
                    <a:pt x="0" y="1102"/>
                  </a:lnTo>
                  <a:lnTo>
                    <a:pt x="29354" y="1102"/>
                  </a:lnTo>
                  <a:lnTo>
                    <a:pt x="297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25"/>
            <p:cNvSpPr/>
            <p:nvPr/>
          </p:nvSpPr>
          <p:spPr>
            <a:xfrm>
              <a:off x="7439025" y="1229467"/>
              <a:ext cx="870331" cy="32198"/>
            </a:xfrm>
            <a:custGeom>
              <a:rect b="b" l="l" r="r" t="t"/>
              <a:pathLst>
                <a:path extrusionOk="0" h="1102" w="29788">
                  <a:moveTo>
                    <a:pt x="0" y="1"/>
                  </a:moveTo>
                  <a:lnTo>
                    <a:pt x="0" y="1101"/>
                  </a:lnTo>
                  <a:lnTo>
                    <a:pt x="29354" y="1101"/>
                  </a:lnTo>
                  <a:lnTo>
                    <a:pt x="297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25"/>
            <p:cNvSpPr/>
            <p:nvPr/>
          </p:nvSpPr>
          <p:spPr>
            <a:xfrm>
              <a:off x="7439025" y="1302568"/>
              <a:ext cx="870331" cy="32198"/>
            </a:xfrm>
            <a:custGeom>
              <a:rect b="b" l="l" r="r" t="t"/>
              <a:pathLst>
                <a:path extrusionOk="0" h="1102" w="29788">
                  <a:moveTo>
                    <a:pt x="0" y="0"/>
                  </a:moveTo>
                  <a:lnTo>
                    <a:pt x="0" y="1101"/>
                  </a:lnTo>
                  <a:lnTo>
                    <a:pt x="29354" y="1101"/>
                  </a:lnTo>
                  <a:lnTo>
                    <a:pt x="297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25"/>
            <p:cNvSpPr/>
            <p:nvPr/>
          </p:nvSpPr>
          <p:spPr>
            <a:xfrm>
              <a:off x="7439025" y="1375669"/>
              <a:ext cx="870331" cy="32168"/>
            </a:xfrm>
            <a:custGeom>
              <a:rect b="b" l="l" r="r" t="t"/>
              <a:pathLst>
                <a:path extrusionOk="0" h="1101" w="29788">
                  <a:moveTo>
                    <a:pt x="0" y="0"/>
                  </a:moveTo>
                  <a:lnTo>
                    <a:pt x="0" y="1101"/>
                  </a:lnTo>
                  <a:lnTo>
                    <a:pt x="29354" y="1101"/>
                  </a:lnTo>
                  <a:lnTo>
                    <a:pt x="297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25"/>
            <p:cNvSpPr/>
            <p:nvPr/>
          </p:nvSpPr>
          <p:spPr>
            <a:xfrm>
              <a:off x="8092963" y="-155425"/>
              <a:ext cx="29" cy="1261173"/>
            </a:xfrm>
            <a:custGeom>
              <a:rect b="b" l="l" r="r" t="t"/>
              <a:pathLst>
                <a:path extrusionOk="0" fill="none" h="43165" w="1">
                  <a:moveTo>
                    <a:pt x="1" y="43164"/>
                  </a:moveTo>
                  <a:lnTo>
                    <a:pt x="1" y="0"/>
                  </a:lnTo>
                </a:path>
              </a:pathLst>
            </a:custGeom>
            <a:noFill/>
            <a:ln cap="flat"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25"/>
            <p:cNvSpPr/>
            <p:nvPr/>
          </p:nvSpPr>
          <p:spPr>
            <a:xfrm>
              <a:off x="8092963" y="-155425"/>
              <a:ext cx="1388854" cy="691023"/>
            </a:xfrm>
            <a:custGeom>
              <a:rect b="b" l="l" r="r" t="t"/>
              <a:pathLst>
                <a:path extrusionOk="0" fill="none" h="23651" w="47535">
                  <a:moveTo>
                    <a:pt x="1" y="10841"/>
                  </a:moveTo>
                  <a:lnTo>
                    <a:pt x="32524" y="10841"/>
                  </a:lnTo>
                  <a:cubicBezTo>
                    <a:pt x="35293" y="10841"/>
                    <a:pt x="37527" y="13109"/>
                    <a:pt x="37527" y="15845"/>
                  </a:cubicBezTo>
                  <a:lnTo>
                    <a:pt x="37527" y="18647"/>
                  </a:lnTo>
                  <a:cubicBezTo>
                    <a:pt x="37527" y="21382"/>
                    <a:pt x="39796" y="23650"/>
                    <a:pt x="42531" y="23650"/>
                  </a:cubicBezTo>
                  <a:lnTo>
                    <a:pt x="42531" y="23650"/>
                  </a:lnTo>
                  <a:cubicBezTo>
                    <a:pt x="45300" y="23650"/>
                    <a:pt x="47535" y="21382"/>
                    <a:pt x="47535" y="18647"/>
                  </a:cubicBezTo>
                  <a:lnTo>
                    <a:pt x="47535" y="0"/>
                  </a:lnTo>
                </a:path>
              </a:pathLst>
            </a:custGeom>
            <a:noFill/>
            <a:ln cap="flat"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25"/>
            <p:cNvSpPr/>
            <p:nvPr/>
          </p:nvSpPr>
          <p:spPr>
            <a:xfrm>
              <a:off x="7439025" y="1458500"/>
              <a:ext cx="398644" cy="2004817"/>
            </a:xfrm>
            <a:custGeom>
              <a:rect b="b" l="l" r="r" t="t"/>
              <a:pathLst>
                <a:path extrusionOk="0" h="68617" w="13644">
                  <a:moveTo>
                    <a:pt x="9473" y="1"/>
                  </a:moveTo>
                  <a:lnTo>
                    <a:pt x="9473" y="54973"/>
                  </a:lnTo>
                  <a:cubicBezTo>
                    <a:pt x="9473" y="60177"/>
                    <a:pt x="5204" y="64447"/>
                    <a:pt x="0" y="64447"/>
                  </a:cubicBezTo>
                  <a:lnTo>
                    <a:pt x="0" y="68616"/>
                  </a:lnTo>
                  <a:cubicBezTo>
                    <a:pt x="7505" y="68616"/>
                    <a:pt x="13643" y="62479"/>
                    <a:pt x="13643" y="54940"/>
                  </a:cubicBezTo>
                  <a:lnTo>
                    <a:pt x="1364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25"/>
            <p:cNvSpPr/>
            <p:nvPr/>
          </p:nvSpPr>
          <p:spPr>
            <a:xfrm>
              <a:off x="7439025" y="1458500"/>
              <a:ext cx="398644" cy="2002860"/>
            </a:xfrm>
            <a:custGeom>
              <a:rect b="b" l="l" r="r" t="t"/>
              <a:pathLst>
                <a:path extrusionOk="0" h="68550" w="13644">
                  <a:moveTo>
                    <a:pt x="12209" y="1"/>
                  </a:moveTo>
                  <a:lnTo>
                    <a:pt x="12209" y="53672"/>
                  </a:lnTo>
                  <a:cubicBezTo>
                    <a:pt x="12209" y="60711"/>
                    <a:pt x="6872" y="66515"/>
                    <a:pt x="0" y="67215"/>
                  </a:cubicBezTo>
                  <a:lnTo>
                    <a:pt x="0" y="68550"/>
                  </a:lnTo>
                  <a:cubicBezTo>
                    <a:pt x="7505" y="68550"/>
                    <a:pt x="13643" y="62445"/>
                    <a:pt x="13643" y="54940"/>
                  </a:cubicBezTo>
                  <a:lnTo>
                    <a:pt x="1364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25"/>
            <p:cNvSpPr/>
            <p:nvPr/>
          </p:nvSpPr>
          <p:spPr>
            <a:xfrm>
              <a:off x="7439025" y="-155425"/>
              <a:ext cx="398644" cy="984367"/>
            </a:xfrm>
            <a:custGeom>
              <a:rect b="b" l="l" r="r" t="t"/>
              <a:pathLst>
                <a:path extrusionOk="0" fill="none" h="33691" w="13644">
                  <a:moveTo>
                    <a:pt x="13643" y="0"/>
                  </a:moveTo>
                  <a:lnTo>
                    <a:pt x="13643" y="26452"/>
                  </a:lnTo>
                  <a:cubicBezTo>
                    <a:pt x="13643" y="30455"/>
                    <a:pt x="10374" y="33691"/>
                    <a:pt x="6371" y="33691"/>
                  </a:cubicBezTo>
                  <a:lnTo>
                    <a:pt x="0" y="33691"/>
                  </a:lnTo>
                </a:path>
              </a:pathLst>
            </a:custGeom>
            <a:solidFill>
              <a:schemeClr val="lt2"/>
            </a:solidFill>
            <a:ln cap="flat" cmpd="sng" w="3170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3" name="Google Shape;623;p25"/>
          <p:cNvGrpSpPr/>
          <p:nvPr/>
        </p:nvGrpSpPr>
        <p:grpSpPr>
          <a:xfrm>
            <a:off x="0" y="0"/>
            <a:ext cx="2171843" cy="3247744"/>
            <a:chOff x="0" y="0"/>
            <a:chExt cx="2171843" cy="3247744"/>
          </a:xfrm>
        </p:grpSpPr>
        <p:sp>
          <p:nvSpPr>
            <p:cNvPr id="624" name="Google Shape;624;p25"/>
            <p:cNvSpPr/>
            <p:nvPr/>
          </p:nvSpPr>
          <p:spPr>
            <a:xfrm>
              <a:off x="295140" y="0"/>
              <a:ext cx="123112" cy="2899687"/>
            </a:xfrm>
            <a:custGeom>
              <a:rect b="b" l="l" r="r" t="t"/>
              <a:pathLst>
                <a:path extrusionOk="0" h="73086" w="3103">
                  <a:moveTo>
                    <a:pt x="1" y="0"/>
                  </a:moveTo>
                  <a:lnTo>
                    <a:pt x="1" y="73086"/>
                  </a:lnTo>
                  <a:lnTo>
                    <a:pt x="3103" y="73086"/>
                  </a:lnTo>
                  <a:lnTo>
                    <a:pt x="310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25"/>
            <p:cNvSpPr/>
            <p:nvPr/>
          </p:nvSpPr>
          <p:spPr>
            <a:xfrm>
              <a:off x="0" y="0"/>
              <a:ext cx="709429" cy="190599"/>
            </a:xfrm>
            <a:custGeom>
              <a:rect b="b" l="l" r="r" t="t"/>
              <a:pathLst>
                <a:path extrusionOk="0" h="4804" w="17881">
                  <a:moveTo>
                    <a:pt x="1" y="0"/>
                  </a:moveTo>
                  <a:lnTo>
                    <a:pt x="1" y="2335"/>
                  </a:lnTo>
                  <a:cubicBezTo>
                    <a:pt x="1" y="3669"/>
                    <a:pt x="1102" y="4803"/>
                    <a:pt x="2469" y="4803"/>
                  </a:cubicBezTo>
                  <a:lnTo>
                    <a:pt x="15379" y="4803"/>
                  </a:lnTo>
                  <a:cubicBezTo>
                    <a:pt x="16780" y="4803"/>
                    <a:pt x="17880" y="3669"/>
                    <a:pt x="17880" y="2335"/>
                  </a:cubicBezTo>
                  <a:lnTo>
                    <a:pt x="17880" y="0"/>
                  </a:lnTo>
                  <a:close/>
                </a:path>
              </a:pathLst>
            </a:custGeom>
            <a:solidFill>
              <a:srgbClr val="1921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25"/>
            <p:cNvSpPr/>
            <p:nvPr/>
          </p:nvSpPr>
          <p:spPr>
            <a:xfrm>
              <a:off x="0" y="0"/>
              <a:ext cx="709429" cy="190599"/>
            </a:xfrm>
            <a:custGeom>
              <a:rect b="b" l="l" r="r" t="t"/>
              <a:pathLst>
                <a:path extrusionOk="0" h="4804" w="17881">
                  <a:moveTo>
                    <a:pt x="1" y="0"/>
                  </a:moveTo>
                  <a:lnTo>
                    <a:pt x="1" y="2335"/>
                  </a:lnTo>
                  <a:cubicBezTo>
                    <a:pt x="1" y="3669"/>
                    <a:pt x="1102" y="4803"/>
                    <a:pt x="2469" y="4803"/>
                  </a:cubicBezTo>
                  <a:lnTo>
                    <a:pt x="15379" y="4803"/>
                  </a:lnTo>
                  <a:cubicBezTo>
                    <a:pt x="16780" y="4803"/>
                    <a:pt x="17880" y="3669"/>
                    <a:pt x="17880" y="2335"/>
                  </a:cubicBezTo>
                  <a:lnTo>
                    <a:pt x="178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25"/>
            <p:cNvSpPr/>
            <p:nvPr/>
          </p:nvSpPr>
          <p:spPr>
            <a:xfrm>
              <a:off x="345447" y="2739505"/>
              <a:ext cx="586317" cy="221069"/>
            </a:xfrm>
            <a:custGeom>
              <a:rect b="b" l="l" r="r" t="t"/>
              <a:pathLst>
                <a:path extrusionOk="0" h="5572" w="14778">
                  <a:moveTo>
                    <a:pt x="14210" y="0"/>
                  </a:moveTo>
                  <a:lnTo>
                    <a:pt x="0" y="2502"/>
                  </a:lnTo>
                  <a:lnTo>
                    <a:pt x="567" y="5571"/>
                  </a:lnTo>
                  <a:lnTo>
                    <a:pt x="14777" y="3069"/>
                  </a:lnTo>
                  <a:lnTo>
                    <a:pt x="1421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25"/>
            <p:cNvSpPr/>
            <p:nvPr/>
          </p:nvSpPr>
          <p:spPr>
            <a:xfrm>
              <a:off x="268677" y="2268367"/>
              <a:ext cx="173419" cy="324264"/>
            </a:xfrm>
            <a:custGeom>
              <a:rect b="b" l="l" r="r" t="t"/>
              <a:pathLst>
                <a:path extrusionOk="0" h="8173" w="4371">
                  <a:moveTo>
                    <a:pt x="0" y="0"/>
                  </a:moveTo>
                  <a:lnTo>
                    <a:pt x="0" y="8173"/>
                  </a:lnTo>
                  <a:lnTo>
                    <a:pt x="4370" y="8173"/>
                  </a:lnTo>
                  <a:lnTo>
                    <a:pt x="437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25"/>
            <p:cNvSpPr/>
            <p:nvPr/>
          </p:nvSpPr>
          <p:spPr>
            <a:xfrm>
              <a:off x="812617" y="2425836"/>
              <a:ext cx="1359226" cy="821907"/>
            </a:xfrm>
            <a:custGeom>
              <a:rect b="b" l="l" r="r" t="t"/>
              <a:pathLst>
                <a:path extrusionOk="0" h="20716" w="34259">
                  <a:moveTo>
                    <a:pt x="1068" y="1"/>
                  </a:moveTo>
                  <a:cubicBezTo>
                    <a:pt x="501" y="1"/>
                    <a:pt x="0" y="501"/>
                    <a:pt x="0" y="1068"/>
                  </a:cubicBezTo>
                  <a:lnTo>
                    <a:pt x="0" y="19615"/>
                  </a:lnTo>
                  <a:cubicBezTo>
                    <a:pt x="0" y="20215"/>
                    <a:pt x="501" y="20716"/>
                    <a:pt x="1068" y="20716"/>
                  </a:cubicBezTo>
                  <a:lnTo>
                    <a:pt x="33191" y="20716"/>
                  </a:lnTo>
                  <a:cubicBezTo>
                    <a:pt x="33758" y="20716"/>
                    <a:pt x="34258" y="20249"/>
                    <a:pt x="34258" y="19615"/>
                  </a:cubicBezTo>
                  <a:lnTo>
                    <a:pt x="34258" y="1068"/>
                  </a:lnTo>
                  <a:cubicBezTo>
                    <a:pt x="34258" y="501"/>
                    <a:pt x="33758" y="1"/>
                    <a:pt x="3319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25"/>
            <p:cNvSpPr/>
            <p:nvPr/>
          </p:nvSpPr>
          <p:spPr>
            <a:xfrm>
              <a:off x="218369" y="2763310"/>
              <a:ext cx="273996" cy="273996"/>
            </a:xfrm>
            <a:custGeom>
              <a:rect b="b" l="l" r="r" t="t"/>
              <a:pathLst>
                <a:path extrusionOk="0" h="6906" w="6906">
                  <a:moveTo>
                    <a:pt x="3470" y="1"/>
                  </a:moveTo>
                  <a:cubicBezTo>
                    <a:pt x="1535" y="1"/>
                    <a:pt x="1" y="1535"/>
                    <a:pt x="1" y="3437"/>
                  </a:cubicBezTo>
                  <a:cubicBezTo>
                    <a:pt x="1" y="5371"/>
                    <a:pt x="1535" y="6906"/>
                    <a:pt x="3470" y="6906"/>
                  </a:cubicBezTo>
                  <a:cubicBezTo>
                    <a:pt x="5371" y="6906"/>
                    <a:pt x="6906" y="5371"/>
                    <a:pt x="6906" y="3437"/>
                  </a:cubicBezTo>
                  <a:cubicBezTo>
                    <a:pt x="6906" y="1535"/>
                    <a:pt x="5371" y="1"/>
                    <a:pt x="347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25"/>
            <p:cNvSpPr/>
            <p:nvPr/>
          </p:nvSpPr>
          <p:spPr>
            <a:xfrm>
              <a:off x="292482" y="2837423"/>
              <a:ext cx="125770" cy="125770"/>
            </a:xfrm>
            <a:custGeom>
              <a:rect b="b" l="l" r="r" t="t"/>
              <a:pathLst>
                <a:path extrusionOk="0" h="3170" w="3170">
                  <a:moveTo>
                    <a:pt x="1602" y="1"/>
                  </a:moveTo>
                  <a:cubicBezTo>
                    <a:pt x="735" y="1"/>
                    <a:pt x="1" y="701"/>
                    <a:pt x="1" y="1569"/>
                  </a:cubicBezTo>
                  <a:cubicBezTo>
                    <a:pt x="1" y="2469"/>
                    <a:pt x="735" y="3170"/>
                    <a:pt x="1602" y="3170"/>
                  </a:cubicBezTo>
                  <a:cubicBezTo>
                    <a:pt x="2469" y="3170"/>
                    <a:pt x="3170" y="2469"/>
                    <a:pt x="3170" y="1569"/>
                  </a:cubicBezTo>
                  <a:cubicBezTo>
                    <a:pt x="3170" y="701"/>
                    <a:pt x="2469" y="1"/>
                    <a:pt x="160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25"/>
            <p:cNvSpPr/>
            <p:nvPr/>
          </p:nvSpPr>
          <p:spPr>
            <a:xfrm>
              <a:off x="962151" y="2664084"/>
              <a:ext cx="1057458" cy="320296"/>
            </a:xfrm>
            <a:custGeom>
              <a:rect b="b" l="l" r="r" t="t"/>
              <a:pathLst>
                <a:path extrusionOk="0" h="8073" w="26653">
                  <a:moveTo>
                    <a:pt x="1" y="0"/>
                  </a:moveTo>
                  <a:lnTo>
                    <a:pt x="1" y="7372"/>
                  </a:lnTo>
                  <a:lnTo>
                    <a:pt x="1435" y="5871"/>
                  </a:lnTo>
                  <a:cubicBezTo>
                    <a:pt x="1725" y="5553"/>
                    <a:pt x="2067" y="5401"/>
                    <a:pt x="2406" y="5401"/>
                  </a:cubicBezTo>
                  <a:cubicBezTo>
                    <a:pt x="2884" y="5401"/>
                    <a:pt x="3357" y="5705"/>
                    <a:pt x="3670" y="6271"/>
                  </a:cubicBezTo>
                  <a:cubicBezTo>
                    <a:pt x="4006" y="6844"/>
                    <a:pt x="4494" y="7148"/>
                    <a:pt x="4981" y="7148"/>
                  </a:cubicBezTo>
                  <a:cubicBezTo>
                    <a:pt x="5317" y="7148"/>
                    <a:pt x="5653" y="7004"/>
                    <a:pt x="5938" y="6705"/>
                  </a:cubicBezTo>
                  <a:lnTo>
                    <a:pt x="5972" y="6605"/>
                  </a:lnTo>
                  <a:cubicBezTo>
                    <a:pt x="6248" y="6315"/>
                    <a:pt x="6581" y="6174"/>
                    <a:pt x="6917" y="6174"/>
                  </a:cubicBezTo>
                  <a:cubicBezTo>
                    <a:pt x="7392" y="6174"/>
                    <a:pt x="7874" y="6457"/>
                    <a:pt x="8206" y="7005"/>
                  </a:cubicBezTo>
                  <a:lnTo>
                    <a:pt x="8240" y="7038"/>
                  </a:lnTo>
                  <a:cubicBezTo>
                    <a:pt x="8547" y="7557"/>
                    <a:pt x="9021" y="7832"/>
                    <a:pt x="9494" y="7832"/>
                  </a:cubicBezTo>
                  <a:cubicBezTo>
                    <a:pt x="9843" y="7832"/>
                    <a:pt x="10192" y="7683"/>
                    <a:pt x="10475" y="7372"/>
                  </a:cubicBezTo>
                  <a:lnTo>
                    <a:pt x="11876" y="5871"/>
                  </a:lnTo>
                  <a:cubicBezTo>
                    <a:pt x="12177" y="5550"/>
                    <a:pt x="12538" y="5386"/>
                    <a:pt x="12894" y="5386"/>
                  </a:cubicBezTo>
                  <a:cubicBezTo>
                    <a:pt x="13130" y="5386"/>
                    <a:pt x="13364" y="5458"/>
                    <a:pt x="13577" y="5604"/>
                  </a:cubicBezTo>
                  <a:lnTo>
                    <a:pt x="16312" y="7505"/>
                  </a:lnTo>
                  <a:cubicBezTo>
                    <a:pt x="16525" y="7661"/>
                    <a:pt x="16762" y="7733"/>
                    <a:pt x="17000" y="7733"/>
                  </a:cubicBezTo>
                  <a:cubicBezTo>
                    <a:pt x="17321" y="7733"/>
                    <a:pt x="17645" y="7602"/>
                    <a:pt x="17913" y="7372"/>
                  </a:cubicBezTo>
                  <a:lnTo>
                    <a:pt x="18914" y="6438"/>
                  </a:lnTo>
                  <a:cubicBezTo>
                    <a:pt x="19193" y="6199"/>
                    <a:pt x="19509" y="6081"/>
                    <a:pt x="19820" y="6081"/>
                  </a:cubicBezTo>
                  <a:cubicBezTo>
                    <a:pt x="20290" y="6081"/>
                    <a:pt x="20748" y="6350"/>
                    <a:pt x="21049" y="6872"/>
                  </a:cubicBezTo>
                  <a:lnTo>
                    <a:pt x="21049" y="6905"/>
                  </a:lnTo>
                  <a:cubicBezTo>
                    <a:pt x="21340" y="7414"/>
                    <a:pt x="21789" y="7694"/>
                    <a:pt x="22256" y="7694"/>
                  </a:cubicBezTo>
                  <a:cubicBezTo>
                    <a:pt x="22432" y="7694"/>
                    <a:pt x="22610" y="7654"/>
                    <a:pt x="22784" y="7572"/>
                  </a:cubicBezTo>
                  <a:lnTo>
                    <a:pt x="24285" y="6872"/>
                  </a:lnTo>
                  <a:cubicBezTo>
                    <a:pt x="24461" y="6801"/>
                    <a:pt x="24641" y="6764"/>
                    <a:pt x="24819" y="6764"/>
                  </a:cubicBezTo>
                  <a:cubicBezTo>
                    <a:pt x="25148" y="6764"/>
                    <a:pt x="25471" y="6891"/>
                    <a:pt x="25752" y="7172"/>
                  </a:cubicBezTo>
                  <a:lnTo>
                    <a:pt x="26653" y="8073"/>
                  </a:lnTo>
                  <a:lnTo>
                    <a:pt x="26653" y="567"/>
                  </a:lnTo>
                  <a:lnTo>
                    <a:pt x="24752" y="567"/>
                  </a:lnTo>
                  <a:cubicBezTo>
                    <a:pt x="24451" y="567"/>
                    <a:pt x="24185" y="701"/>
                    <a:pt x="23984" y="967"/>
                  </a:cubicBezTo>
                  <a:lnTo>
                    <a:pt x="23451" y="1735"/>
                  </a:lnTo>
                  <a:cubicBezTo>
                    <a:pt x="23246" y="2018"/>
                    <a:pt x="22974" y="2153"/>
                    <a:pt x="22706" y="2153"/>
                  </a:cubicBezTo>
                  <a:cubicBezTo>
                    <a:pt x="22406" y="2153"/>
                    <a:pt x="22110" y="1985"/>
                    <a:pt x="21916" y="1668"/>
                  </a:cubicBezTo>
                  <a:cubicBezTo>
                    <a:pt x="21687" y="1333"/>
                    <a:pt x="21384" y="1166"/>
                    <a:pt x="21090" y="1166"/>
                  </a:cubicBezTo>
                  <a:cubicBezTo>
                    <a:pt x="20827" y="1166"/>
                    <a:pt x="20571" y="1300"/>
                    <a:pt x="20382" y="1568"/>
                  </a:cubicBezTo>
                  <a:lnTo>
                    <a:pt x="19181" y="3202"/>
                  </a:lnTo>
                  <a:cubicBezTo>
                    <a:pt x="18856" y="3699"/>
                    <a:pt x="18399" y="3949"/>
                    <a:pt x="17932" y="3949"/>
                  </a:cubicBezTo>
                  <a:cubicBezTo>
                    <a:pt x="17489" y="3949"/>
                    <a:pt x="17036" y="3724"/>
                    <a:pt x="16679" y="3269"/>
                  </a:cubicBezTo>
                  <a:lnTo>
                    <a:pt x="15779" y="2102"/>
                  </a:lnTo>
                  <a:cubicBezTo>
                    <a:pt x="15270" y="1448"/>
                    <a:pt x="14595" y="1111"/>
                    <a:pt x="13917" y="1111"/>
                  </a:cubicBezTo>
                  <a:cubicBezTo>
                    <a:pt x="13350" y="1111"/>
                    <a:pt x="12781" y="1348"/>
                    <a:pt x="12309" y="1835"/>
                  </a:cubicBezTo>
                  <a:lnTo>
                    <a:pt x="11142" y="3002"/>
                  </a:lnTo>
                  <a:cubicBezTo>
                    <a:pt x="10973" y="3171"/>
                    <a:pt x="10762" y="3257"/>
                    <a:pt x="10550" y="3257"/>
                  </a:cubicBezTo>
                  <a:cubicBezTo>
                    <a:pt x="10260" y="3257"/>
                    <a:pt x="9967" y="3096"/>
                    <a:pt x="9774" y="2769"/>
                  </a:cubicBezTo>
                  <a:lnTo>
                    <a:pt x="9507" y="2402"/>
                  </a:lnTo>
                  <a:cubicBezTo>
                    <a:pt x="9136" y="1813"/>
                    <a:pt x="8594" y="1495"/>
                    <a:pt x="8039" y="1495"/>
                  </a:cubicBezTo>
                  <a:cubicBezTo>
                    <a:pt x="7746" y="1495"/>
                    <a:pt x="7449" y="1583"/>
                    <a:pt x="7172" y="1768"/>
                  </a:cubicBezTo>
                  <a:lnTo>
                    <a:pt x="5004" y="3236"/>
                  </a:lnTo>
                  <a:cubicBezTo>
                    <a:pt x="4860" y="3336"/>
                    <a:pt x="4700" y="3384"/>
                    <a:pt x="4542" y="3384"/>
                  </a:cubicBezTo>
                  <a:cubicBezTo>
                    <a:pt x="4226" y="3384"/>
                    <a:pt x="3914" y="3191"/>
                    <a:pt x="3737" y="2835"/>
                  </a:cubicBezTo>
                  <a:lnTo>
                    <a:pt x="3236" y="1901"/>
                  </a:lnTo>
                  <a:cubicBezTo>
                    <a:pt x="2869" y="1201"/>
                    <a:pt x="2302" y="734"/>
                    <a:pt x="1702" y="534"/>
                  </a:cubicBezTo>
                  <a:lnTo>
                    <a:pt x="3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25"/>
            <p:cNvSpPr/>
            <p:nvPr/>
          </p:nvSpPr>
          <p:spPr>
            <a:xfrm>
              <a:off x="963460" y="2718319"/>
              <a:ext cx="1056149" cy="300459"/>
            </a:xfrm>
            <a:custGeom>
              <a:rect b="b" l="l" r="r" t="t"/>
              <a:pathLst>
                <a:path extrusionOk="0" fill="none" h="7573" w="26620">
                  <a:moveTo>
                    <a:pt x="1" y="2669"/>
                  </a:moveTo>
                  <a:lnTo>
                    <a:pt x="1335" y="1001"/>
                  </a:lnTo>
                  <a:cubicBezTo>
                    <a:pt x="2102" y="1"/>
                    <a:pt x="3370" y="201"/>
                    <a:pt x="4004" y="1368"/>
                  </a:cubicBezTo>
                  <a:lnTo>
                    <a:pt x="5271" y="3970"/>
                  </a:lnTo>
                  <a:cubicBezTo>
                    <a:pt x="5438" y="4337"/>
                    <a:pt x="5872" y="4404"/>
                    <a:pt x="6105" y="4170"/>
                  </a:cubicBezTo>
                  <a:lnTo>
                    <a:pt x="6105" y="4170"/>
                  </a:lnTo>
                  <a:cubicBezTo>
                    <a:pt x="6406" y="3870"/>
                    <a:pt x="6806" y="4004"/>
                    <a:pt x="6973" y="4437"/>
                  </a:cubicBezTo>
                  <a:lnTo>
                    <a:pt x="7206" y="4938"/>
                  </a:lnTo>
                  <a:cubicBezTo>
                    <a:pt x="7406" y="5438"/>
                    <a:pt x="7907" y="5538"/>
                    <a:pt x="8207" y="5071"/>
                  </a:cubicBezTo>
                  <a:lnTo>
                    <a:pt x="10408" y="1268"/>
                  </a:lnTo>
                  <a:cubicBezTo>
                    <a:pt x="10709" y="835"/>
                    <a:pt x="11209" y="868"/>
                    <a:pt x="11442" y="1368"/>
                  </a:cubicBezTo>
                  <a:lnTo>
                    <a:pt x="12777" y="4170"/>
                  </a:lnTo>
                  <a:cubicBezTo>
                    <a:pt x="13044" y="4671"/>
                    <a:pt x="13577" y="4704"/>
                    <a:pt x="13878" y="4237"/>
                  </a:cubicBezTo>
                  <a:lnTo>
                    <a:pt x="14945" y="2402"/>
                  </a:lnTo>
                  <a:cubicBezTo>
                    <a:pt x="15212" y="2002"/>
                    <a:pt x="15712" y="2002"/>
                    <a:pt x="15946" y="2402"/>
                  </a:cubicBezTo>
                  <a:lnTo>
                    <a:pt x="16446" y="3236"/>
                  </a:lnTo>
                  <a:cubicBezTo>
                    <a:pt x="16646" y="3537"/>
                    <a:pt x="16946" y="3670"/>
                    <a:pt x="17247" y="3437"/>
                  </a:cubicBezTo>
                  <a:lnTo>
                    <a:pt x="17247" y="3437"/>
                  </a:lnTo>
                  <a:cubicBezTo>
                    <a:pt x="17480" y="3270"/>
                    <a:pt x="17847" y="3403"/>
                    <a:pt x="18014" y="3703"/>
                  </a:cubicBezTo>
                  <a:lnTo>
                    <a:pt x="18948" y="5772"/>
                  </a:lnTo>
                  <a:cubicBezTo>
                    <a:pt x="19081" y="6072"/>
                    <a:pt x="19348" y="6239"/>
                    <a:pt x="19582" y="6272"/>
                  </a:cubicBezTo>
                  <a:lnTo>
                    <a:pt x="19949" y="6339"/>
                  </a:lnTo>
                  <a:cubicBezTo>
                    <a:pt x="20115" y="6339"/>
                    <a:pt x="20349" y="6439"/>
                    <a:pt x="20449" y="6605"/>
                  </a:cubicBezTo>
                  <a:lnTo>
                    <a:pt x="20849" y="7072"/>
                  </a:lnTo>
                  <a:cubicBezTo>
                    <a:pt x="21249" y="7573"/>
                    <a:pt x="21883" y="7406"/>
                    <a:pt x="22083" y="6739"/>
                  </a:cubicBezTo>
                  <a:lnTo>
                    <a:pt x="24285" y="568"/>
                  </a:lnTo>
                  <a:cubicBezTo>
                    <a:pt x="24452" y="101"/>
                    <a:pt x="24952" y="34"/>
                    <a:pt x="25186" y="434"/>
                  </a:cubicBezTo>
                  <a:lnTo>
                    <a:pt x="25553" y="1168"/>
                  </a:lnTo>
                  <a:cubicBezTo>
                    <a:pt x="25686" y="1402"/>
                    <a:pt x="25953" y="1402"/>
                    <a:pt x="26086" y="1168"/>
                  </a:cubicBezTo>
                  <a:lnTo>
                    <a:pt x="26620" y="201"/>
                  </a:lnTo>
                </a:path>
              </a:pathLst>
            </a:custGeom>
            <a:noFill/>
            <a:ln cap="flat" cmpd="sng" w="2500">
              <a:solidFill>
                <a:schemeClr val="accent3"/>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25"/>
            <p:cNvSpPr/>
            <p:nvPr/>
          </p:nvSpPr>
          <p:spPr>
            <a:xfrm>
              <a:off x="1860782" y="3078288"/>
              <a:ext cx="157510" cy="22535"/>
            </a:xfrm>
            <a:custGeom>
              <a:rect b="b" l="l" r="r" t="t"/>
              <a:pathLst>
                <a:path extrusionOk="0" h="568" w="3970">
                  <a:moveTo>
                    <a:pt x="0" y="1"/>
                  </a:moveTo>
                  <a:lnTo>
                    <a:pt x="0" y="568"/>
                  </a:lnTo>
                  <a:lnTo>
                    <a:pt x="3970" y="568"/>
                  </a:lnTo>
                  <a:lnTo>
                    <a:pt x="397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25"/>
            <p:cNvSpPr/>
            <p:nvPr/>
          </p:nvSpPr>
          <p:spPr>
            <a:xfrm>
              <a:off x="1918985" y="3128596"/>
              <a:ext cx="100616" cy="21226"/>
            </a:xfrm>
            <a:custGeom>
              <a:rect b="b" l="l" r="r" t="t"/>
              <a:pathLst>
                <a:path extrusionOk="0" h="535" w="2536">
                  <a:moveTo>
                    <a:pt x="1" y="0"/>
                  </a:moveTo>
                  <a:lnTo>
                    <a:pt x="1" y="534"/>
                  </a:lnTo>
                  <a:lnTo>
                    <a:pt x="2536" y="534"/>
                  </a:lnTo>
                  <a:lnTo>
                    <a:pt x="253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25"/>
            <p:cNvSpPr/>
            <p:nvPr/>
          </p:nvSpPr>
          <p:spPr>
            <a:xfrm>
              <a:off x="1736362" y="2556882"/>
              <a:ext cx="157549" cy="21186"/>
            </a:xfrm>
            <a:custGeom>
              <a:rect b="b" l="l" r="r" t="t"/>
              <a:pathLst>
                <a:path extrusionOk="0" h="534" w="3971">
                  <a:moveTo>
                    <a:pt x="1" y="0"/>
                  </a:moveTo>
                  <a:lnTo>
                    <a:pt x="1" y="534"/>
                  </a:lnTo>
                  <a:lnTo>
                    <a:pt x="3970" y="534"/>
                  </a:lnTo>
                  <a:lnTo>
                    <a:pt x="397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25"/>
            <p:cNvSpPr/>
            <p:nvPr/>
          </p:nvSpPr>
          <p:spPr>
            <a:xfrm>
              <a:off x="1735053" y="2607150"/>
              <a:ext cx="101925" cy="21226"/>
            </a:xfrm>
            <a:custGeom>
              <a:rect b="b" l="l" r="r" t="t"/>
              <a:pathLst>
                <a:path extrusionOk="0" h="535" w="2569">
                  <a:moveTo>
                    <a:pt x="0" y="1"/>
                  </a:moveTo>
                  <a:lnTo>
                    <a:pt x="0" y="534"/>
                  </a:lnTo>
                  <a:lnTo>
                    <a:pt x="2569" y="534"/>
                  </a:lnTo>
                  <a:lnTo>
                    <a:pt x="256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25"/>
            <p:cNvSpPr/>
            <p:nvPr/>
          </p:nvSpPr>
          <p:spPr>
            <a:xfrm>
              <a:off x="963460" y="3051825"/>
              <a:ext cx="157549" cy="21226"/>
            </a:xfrm>
            <a:custGeom>
              <a:rect b="b" l="l" r="r" t="t"/>
              <a:pathLst>
                <a:path extrusionOk="0" h="535" w="3971">
                  <a:moveTo>
                    <a:pt x="1" y="1"/>
                  </a:moveTo>
                  <a:lnTo>
                    <a:pt x="1" y="534"/>
                  </a:lnTo>
                  <a:lnTo>
                    <a:pt x="3970" y="534"/>
                  </a:lnTo>
                  <a:lnTo>
                    <a:pt x="397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25"/>
            <p:cNvSpPr/>
            <p:nvPr/>
          </p:nvSpPr>
          <p:spPr>
            <a:xfrm>
              <a:off x="962151" y="3102133"/>
              <a:ext cx="100616" cy="21226"/>
            </a:xfrm>
            <a:custGeom>
              <a:rect b="b" l="l" r="r" t="t"/>
              <a:pathLst>
                <a:path extrusionOk="0" h="535" w="2536">
                  <a:moveTo>
                    <a:pt x="1" y="0"/>
                  </a:moveTo>
                  <a:lnTo>
                    <a:pt x="1" y="534"/>
                  </a:lnTo>
                  <a:lnTo>
                    <a:pt x="2536" y="534"/>
                  </a:lnTo>
                  <a:lnTo>
                    <a:pt x="253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25"/>
            <p:cNvSpPr/>
            <p:nvPr/>
          </p:nvSpPr>
          <p:spPr>
            <a:xfrm>
              <a:off x="1441222" y="2592590"/>
              <a:ext cx="250191" cy="231662"/>
            </a:xfrm>
            <a:custGeom>
              <a:rect b="b" l="l" r="r" t="t"/>
              <a:pathLst>
                <a:path extrusionOk="0" fill="none" h="5839" w="6306">
                  <a:moveTo>
                    <a:pt x="1" y="5838"/>
                  </a:moveTo>
                  <a:lnTo>
                    <a:pt x="3637" y="1"/>
                  </a:lnTo>
                  <a:lnTo>
                    <a:pt x="6305" y="1"/>
                  </a:lnTo>
                </a:path>
              </a:pathLst>
            </a:custGeom>
            <a:noFill/>
            <a:ln cap="flat" cmpd="sng" w="2500">
              <a:solidFill>
                <a:schemeClr val="accent3"/>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25"/>
            <p:cNvSpPr/>
            <p:nvPr/>
          </p:nvSpPr>
          <p:spPr>
            <a:xfrm>
              <a:off x="1070661" y="2886421"/>
              <a:ext cx="115177" cy="137672"/>
            </a:xfrm>
            <a:custGeom>
              <a:rect b="b" l="l" r="r" t="t"/>
              <a:pathLst>
                <a:path extrusionOk="0" fill="none" h="3470" w="2903">
                  <a:moveTo>
                    <a:pt x="2903" y="0"/>
                  </a:moveTo>
                  <a:lnTo>
                    <a:pt x="2069" y="3469"/>
                  </a:lnTo>
                  <a:lnTo>
                    <a:pt x="1" y="3469"/>
                  </a:lnTo>
                </a:path>
              </a:pathLst>
            </a:custGeom>
            <a:noFill/>
            <a:ln cap="flat" cmpd="sng" w="2500">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25"/>
            <p:cNvSpPr/>
            <p:nvPr/>
          </p:nvSpPr>
          <p:spPr>
            <a:xfrm>
              <a:off x="1060107" y="3014769"/>
              <a:ext cx="19877" cy="19917"/>
            </a:xfrm>
            <a:custGeom>
              <a:rect b="b" l="l" r="r" t="t"/>
              <a:pathLst>
                <a:path extrusionOk="0" h="502" w="501">
                  <a:moveTo>
                    <a:pt x="267" y="1"/>
                  </a:moveTo>
                  <a:cubicBezTo>
                    <a:pt x="133" y="1"/>
                    <a:pt x="0" y="101"/>
                    <a:pt x="0" y="234"/>
                  </a:cubicBezTo>
                  <a:cubicBezTo>
                    <a:pt x="0" y="368"/>
                    <a:pt x="133" y="501"/>
                    <a:pt x="267" y="501"/>
                  </a:cubicBezTo>
                  <a:cubicBezTo>
                    <a:pt x="367" y="501"/>
                    <a:pt x="500" y="368"/>
                    <a:pt x="500" y="234"/>
                  </a:cubicBezTo>
                  <a:cubicBezTo>
                    <a:pt x="500" y="67"/>
                    <a:pt x="434" y="1"/>
                    <a:pt x="26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25"/>
            <p:cNvSpPr/>
            <p:nvPr/>
          </p:nvSpPr>
          <p:spPr>
            <a:xfrm>
              <a:off x="1680778" y="2581996"/>
              <a:ext cx="19877" cy="19917"/>
            </a:xfrm>
            <a:custGeom>
              <a:rect b="b" l="l" r="r" t="t"/>
              <a:pathLst>
                <a:path extrusionOk="0" h="502" w="501">
                  <a:moveTo>
                    <a:pt x="267" y="1"/>
                  </a:moveTo>
                  <a:cubicBezTo>
                    <a:pt x="134" y="1"/>
                    <a:pt x="1" y="134"/>
                    <a:pt x="1" y="268"/>
                  </a:cubicBezTo>
                  <a:cubicBezTo>
                    <a:pt x="1" y="368"/>
                    <a:pt x="134" y="501"/>
                    <a:pt x="267" y="501"/>
                  </a:cubicBezTo>
                  <a:cubicBezTo>
                    <a:pt x="367" y="501"/>
                    <a:pt x="501" y="401"/>
                    <a:pt x="501" y="268"/>
                  </a:cubicBezTo>
                  <a:cubicBezTo>
                    <a:pt x="501" y="101"/>
                    <a:pt x="367" y="1"/>
                    <a:pt x="26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4" name="Google Shape;644;p25"/>
          <p:cNvGrpSpPr/>
          <p:nvPr/>
        </p:nvGrpSpPr>
        <p:grpSpPr>
          <a:xfrm>
            <a:off x="1314450" y="797071"/>
            <a:ext cx="971400" cy="725323"/>
            <a:chOff x="1314450" y="797071"/>
            <a:chExt cx="971400" cy="725323"/>
          </a:xfrm>
        </p:grpSpPr>
        <p:sp>
          <p:nvSpPr>
            <p:cNvPr id="645" name="Google Shape;645;p25"/>
            <p:cNvSpPr/>
            <p:nvPr/>
          </p:nvSpPr>
          <p:spPr>
            <a:xfrm>
              <a:off x="1314450" y="895350"/>
              <a:ext cx="971400" cy="514500"/>
            </a:xfrm>
            <a:prstGeom prst="roundRect">
              <a:avLst>
                <a:gd fmla="val 16667" name="adj"/>
              </a:avLst>
            </a:prstGeom>
            <a:solidFill>
              <a:schemeClr val="accent2"/>
            </a:solidFill>
            <a:ln cap="flat" cmpd="sng" w="38100">
              <a:solidFill>
                <a:schemeClr val="accent3"/>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46" name="Google Shape;646;p25"/>
            <p:cNvGrpSpPr/>
            <p:nvPr/>
          </p:nvGrpSpPr>
          <p:grpSpPr>
            <a:xfrm rot="2700000">
              <a:off x="1570600" y="895411"/>
              <a:ext cx="497120" cy="528642"/>
              <a:chOff x="1570720" y="895362"/>
              <a:chExt cx="497125" cy="528647"/>
            </a:xfrm>
          </p:grpSpPr>
          <p:sp>
            <p:nvSpPr>
              <p:cNvPr id="647" name="Google Shape;647;p25"/>
              <p:cNvSpPr/>
              <p:nvPr/>
            </p:nvSpPr>
            <p:spPr>
              <a:xfrm>
                <a:off x="1582210" y="1273377"/>
                <a:ext cx="151116" cy="150632"/>
              </a:xfrm>
              <a:custGeom>
                <a:rect b="b" l="l" r="r" t="t"/>
                <a:pathLst>
                  <a:path extrusionOk="0" h="3738" w="3750">
                    <a:moveTo>
                      <a:pt x="2280" y="0"/>
                    </a:moveTo>
                    <a:lnTo>
                      <a:pt x="0" y="2280"/>
                    </a:lnTo>
                    <a:lnTo>
                      <a:pt x="1384" y="3673"/>
                    </a:lnTo>
                    <a:cubicBezTo>
                      <a:pt x="1427" y="3716"/>
                      <a:pt x="1484" y="3737"/>
                      <a:pt x="1541" y="3737"/>
                    </a:cubicBezTo>
                    <a:cubicBezTo>
                      <a:pt x="1598" y="3737"/>
                      <a:pt x="1656" y="3716"/>
                      <a:pt x="1698" y="3673"/>
                    </a:cubicBezTo>
                    <a:lnTo>
                      <a:pt x="1842" y="3530"/>
                    </a:lnTo>
                    <a:cubicBezTo>
                      <a:pt x="1927" y="3435"/>
                      <a:pt x="1927" y="3301"/>
                      <a:pt x="1842" y="3215"/>
                    </a:cubicBezTo>
                    <a:lnTo>
                      <a:pt x="1574" y="2948"/>
                    </a:lnTo>
                    <a:cubicBezTo>
                      <a:pt x="1489" y="2862"/>
                      <a:pt x="1489" y="2719"/>
                      <a:pt x="1574" y="2633"/>
                    </a:cubicBezTo>
                    <a:lnTo>
                      <a:pt x="1718" y="2490"/>
                    </a:lnTo>
                    <a:cubicBezTo>
                      <a:pt x="1760" y="2447"/>
                      <a:pt x="1815" y="2426"/>
                      <a:pt x="1871" y="2426"/>
                    </a:cubicBezTo>
                    <a:cubicBezTo>
                      <a:pt x="1927" y="2426"/>
                      <a:pt x="1985" y="2447"/>
                      <a:pt x="2032" y="2490"/>
                    </a:cubicBezTo>
                    <a:lnTo>
                      <a:pt x="2299" y="2757"/>
                    </a:lnTo>
                    <a:cubicBezTo>
                      <a:pt x="2342" y="2800"/>
                      <a:pt x="2397" y="2822"/>
                      <a:pt x="2452" y="2822"/>
                    </a:cubicBezTo>
                    <a:cubicBezTo>
                      <a:pt x="2507" y="2822"/>
                      <a:pt x="2562" y="2800"/>
                      <a:pt x="2605" y="2757"/>
                    </a:cubicBezTo>
                    <a:lnTo>
                      <a:pt x="2757" y="2614"/>
                    </a:lnTo>
                    <a:cubicBezTo>
                      <a:pt x="2843" y="2528"/>
                      <a:pt x="2843" y="2385"/>
                      <a:pt x="2757" y="2299"/>
                    </a:cubicBezTo>
                    <a:lnTo>
                      <a:pt x="2481" y="2032"/>
                    </a:lnTo>
                    <a:cubicBezTo>
                      <a:pt x="2395" y="1946"/>
                      <a:pt x="2395" y="1803"/>
                      <a:pt x="2481" y="1717"/>
                    </a:cubicBezTo>
                    <a:lnTo>
                      <a:pt x="2624" y="1574"/>
                    </a:lnTo>
                    <a:cubicBezTo>
                      <a:pt x="2667" y="1531"/>
                      <a:pt x="2724" y="1510"/>
                      <a:pt x="2781" y="1510"/>
                    </a:cubicBezTo>
                    <a:cubicBezTo>
                      <a:pt x="2838" y="1510"/>
                      <a:pt x="2896" y="1531"/>
                      <a:pt x="2939" y="1574"/>
                    </a:cubicBezTo>
                    <a:lnTo>
                      <a:pt x="3206" y="1851"/>
                    </a:lnTo>
                    <a:cubicBezTo>
                      <a:pt x="3249" y="1894"/>
                      <a:pt x="3306" y="1915"/>
                      <a:pt x="3363" y="1915"/>
                    </a:cubicBezTo>
                    <a:cubicBezTo>
                      <a:pt x="3420" y="1915"/>
                      <a:pt x="3478" y="1894"/>
                      <a:pt x="3521" y="1851"/>
                    </a:cubicBezTo>
                    <a:lnTo>
                      <a:pt x="3664" y="1698"/>
                    </a:lnTo>
                    <a:cubicBezTo>
                      <a:pt x="3750" y="1612"/>
                      <a:pt x="3750" y="1479"/>
                      <a:pt x="3664" y="1393"/>
                    </a:cubicBezTo>
                    <a:lnTo>
                      <a:pt x="228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48" name="Google Shape;648;p25"/>
              <p:cNvGrpSpPr/>
              <p:nvPr/>
            </p:nvGrpSpPr>
            <p:grpSpPr>
              <a:xfrm>
                <a:off x="1570720" y="895362"/>
                <a:ext cx="497125" cy="484189"/>
                <a:chOff x="2706706" y="359960"/>
                <a:chExt cx="323018" cy="314613"/>
              </a:xfrm>
            </p:grpSpPr>
            <p:sp>
              <p:nvSpPr>
                <p:cNvPr id="649" name="Google Shape;649;p25"/>
                <p:cNvSpPr/>
                <p:nvPr/>
              </p:nvSpPr>
              <p:spPr>
                <a:xfrm>
                  <a:off x="2706706" y="472451"/>
                  <a:ext cx="200368" cy="202122"/>
                </a:xfrm>
                <a:custGeom>
                  <a:rect b="b" l="l" r="r" t="t"/>
                  <a:pathLst>
                    <a:path extrusionOk="0" h="7719" w="7652">
                      <a:moveTo>
                        <a:pt x="6955" y="0"/>
                      </a:moveTo>
                      <a:lnTo>
                        <a:pt x="86" y="6860"/>
                      </a:lnTo>
                      <a:cubicBezTo>
                        <a:pt x="0" y="6945"/>
                        <a:pt x="0" y="7089"/>
                        <a:pt x="86" y="7174"/>
                      </a:cubicBezTo>
                      <a:lnTo>
                        <a:pt x="630" y="7718"/>
                      </a:lnTo>
                      <a:lnTo>
                        <a:pt x="7651" y="697"/>
                      </a:lnTo>
                      <a:lnTo>
                        <a:pt x="69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25"/>
                <p:cNvSpPr/>
                <p:nvPr/>
              </p:nvSpPr>
              <p:spPr>
                <a:xfrm>
                  <a:off x="2850331" y="359960"/>
                  <a:ext cx="179393" cy="158995"/>
                </a:xfrm>
                <a:custGeom>
                  <a:rect b="b" l="l" r="r" t="t"/>
                  <a:pathLst>
                    <a:path extrusionOk="0" h="6072" w="6851">
                      <a:moveTo>
                        <a:pt x="2872" y="825"/>
                      </a:moveTo>
                      <a:cubicBezTo>
                        <a:pt x="3511" y="825"/>
                        <a:pt x="4219" y="1121"/>
                        <a:pt x="4780" y="1683"/>
                      </a:cubicBezTo>
                      <a:cubicBezTo>
                        <a:pt x="5744" y="2646"/>
                        <a:pt x="5925" y="4029"/>
                        <a:pt x="5171" y="4783"/>
                      </a:cubicBezTo>
                      <a:cubicBezTo>
                        <a:pt x="4860" y="5094"/>
                        <a:pt x="4437" y="5245"/>
                        <a:pt x="3979" y="5245"/>
                      </a:cubicBezTo>
                      <a:cubicBezTo>
                        <a:pt x="3342" y="5245"/>
                        <a:pt x="2637" y="4953"/>
                        <a:pt x="2071" y="4392"/>
                      </a:cubicBezTo>
                      <a:cubicBezTo>
                        <a:pt x="1107" y="3428"/>
                        <a:pt x="936" y="2035"/>
                        <a:pt x="1680" y="1291"/>
                      </a:cubicBezTo>
                      <a:cubicBezTo>
                        <a:pt x="1990" y="977"/>
                        <a:pt x="2414" y="825"/>
                        <a:pt x="2872" y="825"/>
                      </a:cubicBezTo>
                      <a:close/>
                      <a:moveTo>
                        <a:pt x="2665" y="1"/>
                      </a:moveTo>
                      <a:cubicBezTo>
                        <a:pt x="2037" y="1"/>
                        <a:pt x="1457" y="207"/>
                        <a:pt x="1031" y="633"/>
                      </a:cubicBezTo>
                      <a:cubicBezTo>
                        <a:pt x="1" y="1663"/>
                        <a:pt x="239" y="3571"/>
                        <a:pt x="1565" y="4897"/>
                      </a:cubicBezTo>
                      <a:cubicBezTo>
                        <a:pt x="2336" y="5669"/>
                        <a:pt x="3304" y="6072"/>
                        <a:pt x="4180" y="6072"/>
                      </a:cubicBezTo>
                      <a:cubicBezTo>
                        <a:pt x="4810" y="6072"/>
                        <a:pt x="5393" y="5863"/>
                        <a:pt x="5820" y="5432"/>
                      </a:cubicBezTo>
                      <a:cubicBezTo>
                        <a:pt x="6850" y="4411"/>
                        <a:pt x="6612" y="2503"/>
                        <a:pt x="5286" y="1177"/>
                      </a:cubicBezTo>
                      <a:cubicBezTo>
                        <a:pt x="4513" y="404"/>
                        <a:pt x="3542" y="1"/>
                        <a:pt x="266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26"/>
          <p:cNvSpPr txBox="1"/>
          <p:nvPr>
            <p:ph idx="1" type="subTitle"/>
          </p:nvPr>
        </p:nvSpPr>
        <p:spPr>
          <a:xfrm>
            <a:off x="332625" y="1001750"/>
            <a:ext cx="5003700" cy="2679600"/>
          </a:xfrm>
          <a:prstGeom prst="rect">
            <a:avLst/>
          </a:prstGeom>
        </p:spPr>
        <p:txBody>
          <a:bodyPr anchorCtr="0" anchor="t" bIns="91425" lIns="91425" spcFirstLastPara="1" rIns="91425" wrap="square" tIns="91425">
            <a:noAutofit/>
          </a:bodyPr>
          <a:lstStyle/>
          <a:p>
            <a:pPr indent="457200" lvl="0" marL="0" rtl="0" algn="just">
              <a:spcBef>
                <a:spcPts val="0"/>
              </a:spcBef>
              <a:spcAft>
                <a:spcPts val="0"/>
              </a:spcAft>
              <a:buNone/>
            </a:pPr>
            <a:r>
              <a:rPr lang="en" sz="900">
                <a:latin typeface="Mulish"/>
                <a:ea typeface="Mulish"/>
                <a:cs typeface="Mulish"/>
                <a:sym typeface="Mulish"/>
              </a:rPr>
              <a:t>Державні компанії повинні працювати на користь свого кінцевого власника – народу України. Тому держава, яка виконує функцію власника в інтересах українців, повинна створити якісну систему корпоративного управління. Останнім часом ми часто чуємо від представників уряду, міжнародних партнерів та ЗМІ про «хороше» чи «погане» корпоративне управління в держкомпаніях.</a:t>
            </a:r>
            <a:endParaRPr sz="900">
              <a:latin typeface="Mulish"/>
              <a:ea typeface="Mulish"/>
              <a:cs typeface="Mulish"/>
              <a:sym typeface="Mulish"/>
            </a:endParaRPr>
          </a:p>
          <a:p>
            <a:pPr indent="457200" lvl="0" marL="0" rtl="0" algn="just">
              <a:spcBef>
                <a:spcPts val="0"/>
              </a:spcBef>
              <a:spcAft>
                <a:spcPts val="0"/>
              </a:spcAft>
              <a:buNone/>
            </a:pPr>
            <a:r>
              <a:rPr lang="en" sz="900">
                <a:latin typeface="Mulish"/>
                <a:ea typeface="Mulish"/>
                <a:cs typeface="Mulish"/>
                <a:sym typeface="Mulish"/>
              </a:rPr>
              <a:t>Напрямок корпоративного управління Київської школи економіки (КШЕ) вперше виміряв якість корпоративного управління держкомпаній. Для цього вони розробили та обчислили Індекс корпоративного управління для найбільших 15 держкомпаній, які було визначено урядом для першочергового впровадження реформи корпоративного управління, а саме:</a:t>
            </a:r>
            <a:endParaRPr sz="900">
              <a:latin typeface="Mulish"/>
              <a:ea typeface="Mulish"/>
              <a:cs typeface="Mulish"/>
              <a:sym typeface="Mulish"/>
            </a:endParaRPr>
          </a:p>
          <a:p>
            <a:pPr indent="0" lvl="0" marL="0" rtl="0" algn="r">
              <a:spcBef>
                <a:spcPts val="0"/>
              </a:spcBef>
              <a:spcAft>
                <a:spcPts val="0"/>
              </a:spcAft>
              <a:buNone/>
            </a:pPr>
            <a:r>
              <a:rPr lang="en" sz="900">
                <a:latin typeface="Mulish"/>
                <a:ea typeface="Mulish"/>
                <a:cs typeface="Mulish"/>
                <a:sym typeface="Mulish"/>
              </a:rPr>
              <a:t>• НАК «Нафтогаз України»;</a:t>
            </a:r>
            <a:endParaRPr sz="900">
              <a:latin typeface="Mulish"/>
              <a:ea typeface="Mulish"/>
              <a:cs typeface="Mulish"/>
              <a:sym typeface="Mulish"/>
            </a:endParaRPr>
          </a:p>
          <a:p>
            <a:pPr indent="0" lvl="0" marL="0" rtl="0" algn="r">
              <a:spcBef>
                <a:spcPts val="0"/>
              </a:spcBef>
              <a:spcAft>
                <a:spcPts val="0"/>
              </a:spcAft>
              <a:buNone/>
            </a:pPr>
            <a:r>
              <a:rPr lang="en" sz="900">
                <a:latin typeface="Mulish"/>
                <a:ea typeface="Mulish"/>
                <a:cs typeface="Mulish"/>
                <a:sym typeface="Mulish"/>
              </a:rPr>
              <a:t>• НЕК «Укренерго»;</a:t>
            </a:r>
            <a:endParaRPr sz="900">
              <a:latin typeface="Mulish"/>
              <a:ea typeface="Mulish"/>
              <a:cs typeface="Mulish"/>
              <a:sym typeface="Mulish"/>
            </a:endParaRPr>
          </a:p>
          <a:p>
            <a:pPr indent="0" lvl="0" marL="0" rtl="0" algn="r">
              <a:spcBef>
                <a:spcPts val="0"/>
              </a:spcBef>
              <a:spcAft>
                <a:spcPts val="0"/>
              </a:spcAft>
              <a:buNone/>
            </a:pPr>
            <a:r>
              <a:rPr lang="en" sz="900">
                <a:latin typeface="Mulish"/>
                <a:ea typeface="Mulish"/>
                <a:cs typeface="Mulish"/>
                <a:sym typeface="Mulish"/>
              </a:rPr>
              <a:t>• ДП «НАЕК Енергоатом»;</a:t>
            </a:r>
            <a:endParaRPr sz="900">
              <a:latin typeface="Mulish"/>
              <a:ea typeface="Mulish"/>
              <a:cs typeface="Mulish"/>
              <a:sym typeface="Mulish"/>
            </a:endParaRPr>
          </a:p>
          <a:p>
            <a:pPr indent="0" lvl="0" marL="0" rtl="0" algn="r">
              <a:spcBef>
                <a:spcPts val="0"/>
              </a:spcBef>
              <a:spcAft>
                <a:spcPts val="0"/>
              </a:spcAft>
              <a:buNone/>
            </a:pPr>
            <a:r>
              <a:rPr lang="en" sz="900">
                <a:latin typeface="Mulish"/>
                <a:ea typeface="Mulish"/>
                <a:cs typeface="Mulish"/>
                <a:sym typeface="Mulish"/>
              </a:rPr>
              <a:t>• ПРАТ «Укргідроенерго»;</a:t>
            </a:r>
            <a:endParaRPr sz="900">
              <a:latin typeface="Mulish"/>
              <a:ea typeface="Mulish"/>
              <a:cs typeface="Mulish"/>
              <a:sym typeface="Mulish"/>
            </a:endParaRPr>
          </a:p>
          <a:p>
            <a:pPr indent="0" lvl="0" marL="0" rtl="0" algn="r">
              <a:spcBef>
                <a:spcPts val="0"/>
              </a:spcBef>
              <a:spcAft>
                <a:spcPts val="0"/>
              </a:spcAft>
              <a:buNone/>
            </a:pPr>
            <a:r>
              <a:rPr lang="en" sz="900">
                <a:latin typeface="Mulish"/>
                <a:ea typeface="Mulish"/>
                <a:cs typeface="Mulish"/>
                <a:sym typeface="Mulish"/>
              </a:rPr>
              <a:t>• АТ «Укрзалізниця»;</a:t>
            </a:r>
            <a:endParaRPr sz="900">
              <a:latin typeface="Mulish"/>
              <a:ea typeface="Mulish"/>
              <a:cs typeface="Mulish"/>
              <a:sym typeface="Mulish"/>
            </a:endParaRPr>
          </a:p>
          <a:p>
            <a:pPr indent="0" lvl="0" marL="0" rtl="0" algn="r">
              <a:spcBef>
                <a:spcPts val="0"/>
              </a:spcBef>
              <a:spcAft>
                <a:spcPts val="0"/>
              </a:spcAft>
              <a:buNone/>
            </a:pPr>
            <a:r>
              <a:rPr lang="en" sz="900">
                <a:latin typeface="Mulish"/>
                <a:ea typeface="Mulish"/>
                <a:cs typeface="Mulish"/>
                <a:sym typeface="Mulish"/>
              </a:rPr>
              <a:t>• ДП МА «Бориспіль»;</a:t>
            </a:r>
            <a:endParaRPr sz="900">
              <a:latin typeface="Mulish"/>
              <a:ea typeface="Mulish"/>
              <a:cs typeface="Mulish"/>
              <a:sym typeface="Mulish"/>
            </a:endParaRPr>
          </a:p>
          <a:p>
            <a:pPr indent="0" lvl="0" marL="0" rtl="0" algn="r">
              <a:spcBef>
                <a:spcPts val="0"/>
              </a:spcBef>
              <a:spcAft>
                <a:spcPts val="0"/>
              </a:spcAft>
              <a:buNone/>
            </a:pPr>
            <a:r>
              <a:rPr lang="en" sz="900">
                <a:latin typeface="Mulish"/>
                <a:ea typeface="Mulish"/>
                <a:cs typeface="Mulish"/>
                <a:sym typeface="Mulish"/>
              </a:rPr>
              <a:t>• ДП «АМПУ»;</a:t>
            </a:r>
            <a:endParaRPr sz="900">
              <a:latin typeface="Mulish"/>
              <a:ea typeface="Mulish"/>
              <a:cs typeface="Mulish"/>
              <a:sym typeface="Mulish"/>
            </a:endParaRPr>
          </a:p>
          <a:p>
            <a:pPr indent="0" lvl="0" marL="0" rtl="0" algn="r">
              <a:spcBef>
                <a:spcPts val="0"/>
              </a:spcBef>
              <a:spcAft>
                <a:spcPts val="0"/>
              </a:spcAft>
              <a:buNone/>
            </a:pPr>
            <a:r>
              <a:rPr lang="en" sz="900">
                <a:latin typeface="Mulish"/>
                <a:ea typeface="Mulish"/>
                <a:cs typeface="Mulish"/>
                <a:sym typeface="Mulish"/>
              </a:rPr>
              <a:t>• АТ «Укрпошта»;</a:t>
            </a:r>
            <a:endParaRPr sz="900">
              <a:latin typeface="Mulish"/>
              <a:ea typeface="Mulish"/>
              <a:cs typeface="Mulish"/>
              <a:sym typeface="Mulish"/>
            </a:endParaRPr>
          </a:p>
          <a:p>
            <a:pPr indent="0" lvl="0" marL="0" rtl="0" algn="r">
              <a:spcBef>
                <a:spcPts val="0"/>
              </a:spcBef>
              <a:spcAft>
                <a:spcPts val="0"/>
              </a:spcAft>
              <a:buNone/>
            </a:pPr>
            <a:r>
              <a:rPr lang="en" sz="900">
                <a:latin typeface="Mulish"/>
                <a:ea typeface="Mulish"/>
                <a:cs typeface="Mulish"/>
                <a:sym typeface="Mulish"/>
              </a:rPr>
              <a:t>• ДК «Укроборонпром»;</a:t>
            </a:r>
            <a:endParaRPr sz="900">
              <a:latin typeface="Mulish"/>
              <a:ea typeface="Mulish"/>
              <a:cs typeface="Mulish"/>
              <a:sym typeface="Mulish"/>
            </a:endParaRPr>
          </a:p>
          <a:p>
            <a:pPr indent="0" lvl="0" marL="0" rtl="0" algn="r">
              <a:spcBef>
                <a:spcPts val="0"/>
              </a:spcBef>
              <a:spcAft>
                <a:spcPts val="0"/>
              </a:spcAft>
              <a:buNone/>
            </a:pPr>
            <a:r>
              <a:rPr lang="en" sz="900">
                <a:latin typeface="Mulish"/>
                <a:ea typeface="Mulish"/>
                <a:cs typeface="Mulish"/>
                <a:sym typeface="Mulish"/>
              </a:rPr>
              <a:t>• АТ «ДПЗКУ»;</a:t>
            </a:r>
            <a:endParaRPr sz="900">
              <a:latin typeface="Mulish"/>
              <a:ea typeface="Mulish"/>
              <a:cs typeface="Mulish"/>
              <a:sym typeface="Mulish"/>
            </a:endParaRPr>
          </a:p>
          <a:p>
            <a:pPr indent="0" lvl="0" marL="0" rtl="0" algn="r">
              <a:spcBef>
                <a:spcPts val="0"/>
              </a:spcBef>
              <a:spcAft>
                <a:spcPts val="0"/>
              </a:spcAft>
              <a:buNone/>
            </a:pPr>
            <a:r>
              <a:rPr lang="en" sz="900">
                <a:latin typeface="Mulish"/>
                <a:ea typeface="Mulish"/>
                <a:cs typeface="Mulish"/>
                <a:sym typeface="Mulish"/>
              </a:rPr>
              <a:t>• ТОВ «Оператор ГТС України»;</a:t>
            </a:r>
            <a:endParaRPr sz="900">
              <a:latin typeface="Mulish"/>
              <a:ea typeface="Mulish"/>
              <a:cs typeface="Mulish"/>
              <a:sym typeface="Mulish"/>
            </a:endParaRPr>
          </a:p>
          <a:p>
            <a:pPr indent="0" lvl="0" marL="0" rtl="0" algn="r">
              <a:spcBef>
                <a:spcPts val="0"/>
              </a:spcBef>
              <a:spcAft>
                <a:spcPts val="0"/>
              </a:spcAft>
              <a:buNone/>
            </a:pPr>
            <a:r>
              <a:rPr lang="en" sz="900">
                <a:latin typeface="Mulish"/>
                <a:ea typeface="Mulish"/>
                <a:cs typeface="Mulish"/>
                <a:sym typeface="Mulish"/>
              </a:rPr>
              <a:t>• ДП «Украерорух»;</a:t>
            </a:r>
            <a:endParaRPr sz="900">
              <a:latin typeface="Mulish"/>
              <a:ea typeface="Mulish"/>
              <a:cs typeface="Mulish"/>
              <a:sym typeface="Mulish"/>
            </a:endParaRPr>
          </a:p>
          <a:p>
            <a:pPr indent="0" lvl="0" marL="0" rtl="0" algn="r">
              <a:spcBef>
                <a:spcPts val="0"/>
              </a:spcBef>
              <a:spcAft>
                <a:spcPts val="0"/>
              </a:spcAft>
              <a:buNone/>
            </a:pPr>
            <a:r>
              <a:rPr lang="en" sz="900">
                <a:latin typeface="Mulish"/>
                <a:ea typeface="Mulish"/>
                <a:cs typeface="Mulish"/>
                <a:sym typeface="Mulish"/>
              </a:rPr>
              <a:t>• АТ «ДАК Автомобільні дороги України»;</a:t>
            </a:r>
            <a:endParaRPr sz="900">
              <a:latin typeface="Mulish"/>
              <a:ea typeface="Mulish"/>
              <a:cs typeface="Mulish"/>
              <a:sym typeface="Mulish"/>
            </a:endParaRPr>
          </a:p>
          <a:p>
            <a:pPr indent="0" lvl="0" marL="0" rtl="0" algn="r">
              <a:spcBef>
                <a:spcPts val="0"/>
              </a:spcBef>
              <a:spcAft>
                <a:spcPts val="0"/>
              </a:spcAft>
              <a:buNone/>
            </a:pPr>
            <a:r>
              <a:rPr lang="en" sz="900">
                <a:latin typeface="Mulish"/>
                <a:ea typeface="Mulish"/>
                <a:cs typeface="Mulish"/>
                <a:sym typeface="Mulish"/>
              </a:rPr>
              <a:t>• АТ «Аграрний фонд»;</a:t>
            </a:r>
            <a:endParaRPr sz="900">
              <a:latin typeface="Mulish"/>
              <a:ea typeface="Mulish"/>
              <a:cs typeface="Mulish"/>
              <a:sym typeface="Mulish"/>
            </a:endParaRPr>
          </a:p>
          <a:p>
            <a:pPr indent="0" lvl="0" marL="0" rtl="0" algn="r">
              <a:spcBef>
                <a:spcPts val="0"/>
              </a:spcBef>
              <a:spcAft>
                <a:spcPts val="0"/>
              </a:spcAft>
              <a:buNone/>
            </a:pPr>
            <a:r>
              <a:rPr lang="en" sz="900">
                <a:latin typeface="Mulish"/>
                <a:ea typeface="Mulish"/>
                <a:cs typeface="Mulish"/>
                <a:sym typeface="Mulish"/>
              </a:rPr>
              <a:t>• Поліграфкомбінат «Україна».</a:t>
            </a:r>
            <a:endParaRPr sz="900">
              <a:latin typeface="Mulish"/>
              <a:ea typeface="Mulish"/>
              <a:cs typeface="Mulish"/>
              <a:sym typeface="Mulish"/>
            </a:endParaRPr>
          </a:p>
        </p:txBody>
      </p:sp>
      <p:sp>
        <p:nvSpPr>
          <p:cNvPr id="656" name="Google Shape;656;p26"/>
          <p:cNvSpPr txBox="1"/>
          <p:nvPr>
            <p:ph type="title"/>
          </p:nvPr>
        </p:nvSpPr>
        <p:spPr>
          <a:xfrm>
            <a:off x="332625" y="429038"/>
            <a:ext cx="4161000" cy="572700"/>
          </a:xfrm>
          <a:prstGeom prst="rect">
            <a:avLst/>
          </a:prstGeom>
        </p:spPr>
        <p:txBody>
          <a:bodyPr anchorCtr="0" anchor="ctr" bIns="91425" lIns="91425" spcFirstLastPara="1" rIns="91425" wrap="square" tIns="91425">
            <a:noAutofit/>
          </a:bodyPr>
          <a:lstStyle/>
          <a:p>
            <a:pPr indent="0" lvl="0" marL="0" rtl="0" algn="just">
              <a:spcBef>
                <a:spcPts val="0"/>
              </a:spcBef>
              <a:spcAft>
                <a:spcPts val="0"/>
              </a:spcAft>
              <a:buNone/>
            </a:pPr>
            <a:r>
              <a:rPr b="1" i="1" lang="en" sz="2900">
                <a:latin typeface="Comfortaa"/>
                <a:ea typeface="Comfortaa"/>
                <a:cs typeface="Comfortaa"/>
                <a:sym typeface="Comfortaa"/>
              </a:rPr>
              <a:t>Вступ</a:t>
            </a:r>
            <a:endParaRPr b="1" i="1" sz="2900">
              <a:latin typeface="Comfortaa"/>
              <a:ea typeface="Comfortaa"/>
              <a:cs typeface="Comfortaa"/>
              <a:sym typeface="Comfortaa"/>
            </a:endParaRPr>
          </a:p>
        </p:txBody>
      </p:sp>
      <p:grpSp>
        <p:nvGrpSpPr>
          <p:cNvPr id="657" name="Google Shape;657;p26"/>
          <p:cNvGrpSpPr/>
          <p:nvPr/>
        </p:nvGrpSpPr>
        <p:grpSpPr>
          <a:xfrm>
            <a:off x="6142098" y="1401275"/>
            <a:ext cx="4296904" cy="3198165"/>
            <a:chOff x="6142098" y="1401275"/>
            <a:chExt cx="4296904" cy="3198165"/>
          </a:xfrm>
        </p:grpSpPr>
        <p:sp>
          <p:nvSpPr>
            <p:cNvPr id="658" name="Google Shape;658;p26"/>
            <p:cNvSpPr/>
            <p:nvPr/>
          </p:nvSpPr>
          <p:spPr>
            <a:xfrm>
              <a:off x="8340669" y="2749092"/>
              <a:ext cx="2003471" cy="1194764"/>
            </a:xfrm>
            <a:custGeom>
              <a:rect b="b" l="l" r="r" t="t"/>
              <a:pathLst>
                <a:path extrusionOk="0" h="36961" w="61979">
                  <a:moveTo>
                    <a:pt x="1" y="1"/>
                  </a:moveTo>
                  <a:lnTo>
                    <a:pt x="1" y="36960"/>
                  </a:lnTo>
                  <a:lnTo>
                    <a:pt x="61978" y="36960"/>
                  </a:lnTo>
                  <a:lnTo>
                    <a:pt x="6197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26"/>
            <p:cNvSpPr/>
            <p:nvPr/>
          </p:nvSpPr>
          <p:spPr>
            <a:xfrm>
              <a:off x="6142098" y="2439646"/>
              <a:ext cx="4295863" cy="212440"/>
            </a:xfrm>
            <a:custGeom>
              <a:rect b="b" l="l" r="r" t="t"/>
              <a:pathLst>
                <a:path extrusionOk="0" h="6572" w="132896">
                  <a:moveTo>
                    <a:pt x="0" y="0"/>
                  </a:moveTo>
                  <a:lnTo>
                    <a:pt x="0" y="6571"/>
                  </a:lnTo>
                  <a:lnTo>
                    <a:pt x="132895" y="6571"/>
                  </a:lnTo>
                  <a:lnTo>
                    <a:pt x="13289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26"/>
            <p:cNvSpPr/>
            <p:nvPr/>
          </p:nvSpPr>
          <p:spPr>
            <a:xfrm>
              <a:off x="9850238" y="2478436"/>
              <a:ext cx="187647" cy="168252"/>
            </a:xfrm>
            <a:custGeom>
              <a:rect b="b" l="l" r="r" t="t"/>
              <a:pathLst>
                <a:path extrusionOk="0" h="5205" w="5805">
                  <a:moveTo>
                    <a:pt x="1" y="1"/>
                  </a:moveTo>
                  <a:lnTo>
                    <a:pt x="1" y="5205"/>
                  </a:lnTo>
                  <a:lnTo>
                    <a:pt x="5805" y="5205"/>
                  </a:lnTo>
                  <a:lnTo>
                    <a:pt x="5805" y="1"/>
                  </a:ln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26"/>
            <p:cNvSpPr/>
            <p:nvPr/>
          </p:nvSpPr>
          <p:spPr>
            <a:xfrm>
              <a:off x="6142098" y="2439646"/>
              <a:ext cx="4295863" cy="37756"/>
            </a:xfrm>
            <a:custGeom>
              <a:rect b="b" l="l" r="r" t="t"/>
              <a:pathLst>
                <a:path extrusionOk="0" h="1168" w="132896">
                  <a:moveTo>
                    <a:pt x="0" y="0"/>
                  </a:moveTo>
                  <a:lnTo>
                    <a:pt x="0" y="1168"/>
                  </a:lnTo>
                  <a:lnTo>
                    <a:pt x="132895" y="1168"/>
                  </a:lnTo>
                  <a:lnTo>
                    <a:pt x="1328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26"/>
            <p:cNvSpPr/>
            <p:nvPr/>
          </p:nvSpPr>
          <p:spPr>
            <a:xfrm>
              <a:off x="6142098" y="2652053"/>
              <a:ext cx="4295863" cy="96005"/>
            </a:xfrm>
            <a:custGeom>
              <a:rect b="b" l="l" r="r" t="t"/>
              <a:pathLst>
                <a:path extrusionOk="0" h="2970" w="132896">
                  <a:moveTo>
                    <a:pt x="0" y="0"/>
                  </a:moveTo>
                  <a:lnTo>
                    <a:pt x="0" y="2969"/>
                  </a:lnTo>
                  <a:lnTo>
                    <a:pt x="132895" y="2969"/>
                  </a:lnTo>
                  <a:lnTo>
                    <a:pt x="1328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26"/>
            <p:cNvSpPr/>
            <p:nvPr/>
          </p:nvSpPr>
          <p:spPr>
            <a:xfrm>
              <a:off x="10342997" y="2653119"/>
              <a:ext cx="96005" cy="1946321"/>
            </a:xfrm>
            <a:custGeom>
              <a:rect b="b" l="l" r="r" t="t"/>
              <a:pathLst>
                <a:path extrusionOk="0" h="60211" w="2970">
                  <a:moveTo>
                    <a:pt x="1" y="1"/>
                  </a:moveTo>
                  <a:lnTo>
                    <a:pt x="1" y="60211"/>
                  </a:lnTo>
                  <a:lnTo>
                    <a:pt x="2970" y="60211"/>
                  </a:lnTo>
                  <a:lnTo>
                    <a:pt x="2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26"/>
            <p:cNvSpPr/>
            <p:nvPr/>
          </p:nvSpPr>
          <p:spPr>
            <a:xfrm>
              <a:off x="6285491" y="2749092"/>
              <a:ext cx="1929059" cy="1667033"/>
            </a:xfrm>
            <a:custGeom>
              <a:rect b="b" l="l" r="r" t="t"/>
              <a:pathLst>
                <a:path extrusionOk="0" h="51571" w="59677">
                  <a:moveTo>
                    <a:pt x="1" y="1"/>
                  </a:moveTo>
                  <a:lnTo>
                    <a:pt x="1" y="51571"/>
                  </a:lnTo>
                  <a:lnTo>
                    <a:pt x="59677" y="51571"/>
                  </a:lnTo>
                  <a:lnTo>
                    <a:pt x="5967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26"/>
            <p:cNvSpPr/>
            <p:nvPr/>
          </p:nvSpPr>
          <p:spPr>
            <a:xfrm>
              <a:off x="6420285" y="2919444"/>
              <a:ext cx="762353" cy="267457"/>
            </a:xfrm>
            <a:custGeom>
              <a:rect b="b" l="l" r="r" t="t"/>
              <a:pathLst>
                <a:path extrusionOk="0" fill="none" h="8274" w="23584">
                  <a:moveTo>
                    <a:pt x="0" y="1"/>
                  </a:moveTo>
                  <a:lnTo>
                    <a:pt x="23584" y="1"/>
                  </a:lnTo>
                  <a:lnTo>
                    <a:pt x="23584" y="8274"/>
                  </a:lnTo>
                  <a:lnTo>
                    <a:pt x="0" y="8274"/>
                  </a:lnTo>
                  <a:close/>
                </a:path>
              </a:pathLst>
            </a:custGeom>
            <a:noFill/>
            <a:ln cap="flat" cmpd="sng" w="10850">
              <a:solidFill>
                <a:schemeClr val="accent3"/>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26"/>
            <p:cNvSpPr/>
            <p:nvPr/>
          </p:nvSpPr>
          <p:spPr>
            <a:xfrm>
              <a:off x="7318462" y="2919444"/>
              <a:ext cx="762385" cy="267457"/>
            </a:xfrm>
            <a:custGeom>
              <a:rect b="b" l="l" r="r" t="t"/>
              <a:pathLst>
                <a:path extrusionOk="0" fill="none" h="8274" w="23585">
                  <a:moveTo>
                    <a:pt x="1" y="1"/>
                  </a:moveTo>
                  <a:lnTo>
                    <a:pt x="23584" y="1"/>
                  </a:lnTo>
                  <a:lnTo>
                    <a:pt x="23584" y="8274"/>
                  </a:lnTo>
                  <a:lnTo>
                    <a:pt x="1" y="8274"/>
                  </a:lnTo>
                  <a:close/>
                </a:path>
              </a:pathLst>
            </a:custGeom>
            <a:noFill/>
            <a:ln cap="flat" cmpd="sng" w="10850">
              <a:solidFill>
                <a:schemeClr val="accent3"/>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26"/>
            <p:cNvSpPr/>
            <p:nvPr/>
          </p:nvSpPr>
          <p:spPr>
            <a:xfrm>
              <a:off x="6420285" y="3321662"/>
              <a:ext cx="762353" cy="958598"/>
            </a:xfrm>
            <a:custGeom>
              <a:rect b="b" l="l" r="r" t="t"/>
              <a:pathLst>
                <a:path extrusionOk="0" fill="none" h="29655" w="23584">
                  <a:moveTo>
                    <a:pt x="0" y="0"/>
                  </a:moveTo>
                  <a:lnTo>
                    <a:pt x="23584" y="0"/>
                  </a:lnTo>
                  <a:lnTo>
                    <a:pt x="23584" y="29655"/>
                  </a:lnTo>
                  <a:lnTo>
                    <a:pt x="0" y="29655"/>
                  </a:lnTo>
                  <a:close/>
                </a:path>
              </a:pathLst>
            </a:custGeom>
            <a:noFill/>
            <a:ln cap="flat" cmpd="sng" w="10850">
              <a:solidFill>
                <a:schemeClr val="accent3"/>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26"/>
            <p:cNvSpPr/>
            <p:nvPr/>
          </p:nvSpPr>
          <p:spPr>
            <a:xfrm>
              <a:off x="7318462" y="3321662"/>
              <a:ext cx="762385" cy="958598"/>
            </a:xfrm>
            <a:custGeom>
              <a:rect b="b" l="l" r="r" t="t"/>
              <a:pathLst>
                <a:path extrusionOk="0" fill="none" h="29655" w="23585">
                  <a:moveTo>
                    <a:pt x="1" y="0"/>
                  </a:moveTo>
                  <a:lnTo>
                    <a:pt x="23584" y="0"/>
                  </a:lnTo>
                  <a:lnTo>
                    <a:pt x="23584" y="29655"/>
                  </a:lnTo>
                  <a:lnTo>
                    <a:pt x="1" y="29655"/>
                  </a:lnTo>
                  <a:close/>
                </a:path>
              </a:pathLst>
            </a:custGeom>
            <a:noFill/>
            <a:ln cap="flat" cmpd="sng" w="10850">
              <a:solidFill>
                <a:schemeClr val="accent3"/>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69" name="Google Shape;669;p26"/>
            <p:cNvGrpSpPr/>
            <p:nvPr/>
          </p:nvGrpSpPr>
          <p:grpSpPr>
            <a:xfrm>
              <a:off x="6398725" y="2959365"/>
              <a:ext cx="1702612" cy="1240014"/>
              <a:chOff x="6398725" y="2959365"/>
              <a:chExt cx="1702612" cy="1240014"/>
            </a:xfrm>
          </p:grpSpPr>
          <p:sp>
            <p:nvSpPr>
              <p:cNvPr id="670" name="Google Shape;670;p26"/>
              <p:cNvSpPr/>
              <p:nvPr/>
            </p:nvSpPr>
            <p:spPr>
              <a:xfrm>
                <a:off x="7103890" y="3455357"/>
                <a:ext cx="38855" cy="174717"/>
              </a:xfrm>
              <a:custGeom>
                <a:rect b="b" l="l" r="r" t="t"/>
                <a:pathLst>
                  <a:path extrusionOk="0" h="5405" w="1202">
                    <a:moveTo>
                      <a:pt x="1" y="1"/>
                    </a:moveTo>
                    <a:lnTo>
                      <a:pt x="1" y="5404"/>
                    </a:lnTo>
                    <a:lnTo>
                      <a:pt x="1202" y="5404"/>
                    </a:lnTo>
                    <a:lnTo>
                      <a:pt x="120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26"/>
              <p:cNvSpPr/>
              <p:nvPr/>
            </p:nvSpPr>
            <p:spPr>
              <a:xfrm>
                <a:off x="6714635" y="2959365"/>
                <a:ext cx="174717" cy="38855"/>
              </a:xfrm>
              <a:custGeom>
                <a:rect b="b" l="l" r="r" t="t"/>
                <a:pathLst>
                  <a:path extrusionOk="0" h="1202" w="5405">
                    <a:moveTo>
                      <a:pt x="1" y="0"/>
                    </a:moveTo>
                    <a:lnTo>
                      <a:pt x="1" y="1201"/>
                    </a:lnTo>
                    <a:lnTo>
                      <a:pt x="5405" y="1201"/>
                    </a:lnTo>
                    <a:lnTo>
                      <a:pt x="54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26"/>
              <p:cNvSpPr/>
              <p:nvPr/>
            </p:nvSpPr>
            <p:spPr>
              <a:xfrm>
                <a:off x="7611777" y="2959365"/>
                <a:ext cx="174684" cy="39921"/>
              </a:xfrm>
              <a:custGeom>
                <a:rect b="b" l="l" r="r" t="t"/>
                <a:pathLst>
                  <a:path extrusionOk="0" h="1235" w="5404">
                    <a:moveTo>
                      <a:pt x="0" y="0"/>
                    </a:moveTo>
                    <a:lnTo>
                      <a:pt x="0" y="1234"/>
                    </a:lnTo>
                    <a:lnTo>
                      <a:pt x="5404" y="1234"/>
                    </a:lnTo>
                    <a:lnTo>
                      <a:pt x="540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26"/>
              <p:cNvSpPr/>
              <p:nvPr/>
            </p:nvSpPr>
            <p:spPr>
              <a:xfrm>
                <a:off x="7358383" y="3455357"/>
                <a:ext cx="38855" cy="174717"/>
              </a:xfrm>
              <a:custGeom>
                <a:rect b="b" l="l" r="r" t="t"/>
                <a:pathLst>
                  <a:path extrusionOk="0" h="5405" w="1202">
                    <a:moveTo>
                      <a:pt x="0" y="1"/>
                    </a:moveTo>
                    <a:lnTo>
                      <a:pt x="0" y="5404"/>
                    </a:lnTo>
                    <a:lnTo>
                      <a:pt x="1201" y="5404"/>
                    </a:lnTo>
                    <a:lnTo>
                      <a:pt x="12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26"/>
              <p:cNvSpPr/>
              <p:nvPr/>
            </p:nvSpPr>
            <p:spPr>
              <a:xfrm>
                <a:off x="6398725" y="3402539"/>
                <a:ext cx="43154" cy="156356"/>
              </a:xfrm>
              <a:custGeom>
                <a:rect b="b" l="l" r="r" t="t"/>
                <a:pathLst>
                  <a:path extrusionOk="0" h="4837" w="1335">
                    <a:moveTo>
                      <a:pt x="0" y="0"/>
                    </a:moveTo>
                    <a:lnTo>
                      <a:pt x="0" y="4837"/>
                    </a:lnTo>
                    <a:lnTo>
                      <a:pt x="1335" y="4837"/>
                    </a:lnTo>
                    <a:lnTo>
                      <a:pt x="13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26"/>
              <p:cNvSpPr/>
              <p:nvPr/>
            </p:nvSpPr>
            <p:spPr>
              <a:xfrm>
                <a:off x="6398725" y="4043023"/>
                <a:ext cx="43154" cy="156356"/>
              </a:xfrm>
              <a:custGeom>
                <a:rect b="b" l="l" r="r" t="t"/>
                <a:pathLst>
                  <a:path extrusionOk="0" h="4837" w="1335">
                    <a:moveTo>
                      <a:pt x="0" y="0"/>
                    </a:moveTo>
                    <a:lnTo>
                      <a:pt x="0" y="4837"/>
                    </a:lnTo>
                    <a:lnTo>
                      <a:pt x="1335" y="4837"/>
                    </a:lnTo>
                    <a:lnTo>
                      <a:pt x="13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26"/>
              <p:cNvSpPr/>
              <p:nvPr/>
            </p:nvSpPr>
            <p:spPr>
              <a:xfrm>
                <a:off x="8058151" y="3403605"/>
                <a:ext cx="43186" cy="156388"/>
              </a:xfrm>
              <a:custGeom>
                <a:rect b="b" l="l" r="r" t="t"/>
                <a:pathLst>
                  <a:path extrusionOk="0" h="4838" w="1336">
                    <a:moveTo>
                      <a:pt x="268" y="0"/>
                    </a:moveTo>
                    <a:cubicBezTo>
                      <a:pt x="134" y="0"/>
                      <a:pt x="1" y="100"/>
                      <a:pt x="1" y="267"/>
                    </a:cubicBezTo>
                    <a:lnTo>
                      <a:pt x="1" y="4537"/>
                    </a:lnTo>
                    <a:cubicBezTo>
                      <a:pt x="1" y="4704"/>
                      <a:pt x="101" y="4837"/>
                      <a:pt x="268" y="4837"/>
                    </a:cubicBezTo>
                    <a:lnTo>
                      <a:pt x="1035" y="4837"/>
                    </a:lnTo>
                    <a:cubicBezTo>
                      <a:pt x="1202" y="4837"/>
                      <a:pt x="1335" y="4704"/>
                      <a:pt x="1335" y="4537"/>
                    </a:cubicBezTo>
                    <a:lnTo>
                      <a:pt x="1335" y="267"/>
                    </a:lnTo>
                    <a:cubicBezTo>
                      <a:pt x="1335" y="100"/>
                      <a:pt x="1202" y="0"/>
                      <a:pt x="10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26"/>
              <p:cNvSpPr/>
              <p:nvPr/>
            </p:nvSpPr>
            <p:spPr>
              <a:xfrm>
                <a:off x="8058151" y="4043023"/>
                <a:ext cx="43186" cy="156356"/>
              </a:xfrm>
              <a:custGeom>
                <a:rect b="b" l="l" r="r" t="t"/>
                <a:pathLst>
                  <a:path extrusionOk="0" h="4837" w="1336">
                    <a:moveTo>
                      <a:pt x="268" y="0"/>
                    </a:moveTo>
                    <a:cubicBezTo>
                      <a:pt x="134" y="0"/>
                      <a:pt x="1" y="134"/>
                      <a:pt x="1" y="300"/>
                    </a:cubicBezTo>
                    <a:lnTo>
                      <a:pt x="1" y="4570"/>
                    </a:lnTo>
                    <a:cubicBezTo>
                      <a:pt x="1" y="4737"/>
                      <a:pt x="101" y="4837"/>
                      <a:pt x="268" y="4837"/>
                    </a:cubicBezTo>
                    <a:lnTo>
                      <a:pt x="1035" y="4837"/>
                    </a:lnTo>
                    <a:cubicBezTo>
                      <a:pt x="1202" y="4837"/>
                      <a:pt x="1335" y="4737"/>
                      <a:pt x="1335" y="4570"/>
                    </a:cubicBezTo>
                    <a:lnTo>
                      <a:pt x="1335" y="300"/>
                    </a:lnTo>
                    <a:cubicBezTo>
                      <a:pt x="1335" y="134"/>
                      <a:pt x="1202" y="0"/>
                      <a:pt x="10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8" name="Google Shape;678;p26"/>
            <p:cNvSpPr/>
            <p:nvPr/>
          </p:nvSpPr>
          <p:spPr>
            <a:xfrm>
              <a:off x="8215605" y="2749092"/>
              <a:ext cx="125098" cy="1850348"/>
            </a:xfrm>
            <a:custGeom>
              <a:rect b="b" l="l" r="r" t="t"/>
              <a:pathLst>
                <a:path extrusionOk="0" h="57242" w="3870">
                  <a:moveTo>
                    <a:pt x="0" y="1"/>
                  </a:moveTo>
                  <a:lnTo>
                    <a:pt x="0" y="57242"/>
                  </a:lnTo>
                  <a:lnTo>
                    <a:pt x="3870" y="57242"/>
                  </a:lnTo>
                  <a:lnTo>
                    <a:pt x="387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26"/>
            <p:cNvSpPr/>
            <p:nvPr/>
          </p:nvSpPr>
          <p:spPr>
            <a:xfrm>
              <a:off x="6285491" y="2749092"/>
              <a:ext cx="4056497" cy="101404"/>
            </a:xfrm>
            <a:custGeom>
              <a:rect b="b" l="l" r="r" t="t"/>
              <a:pathLst>
                <a:path extrusionOk="0" h="3137" w="125491">
                  <a:moveTo>
                    <a:pt x="1" y="1"/>
                  </a:moveTo>
                  <a:lnTo>
                    <a:pt x="1" y="3136"/>
                  </a:lnTo>
                  <a:lnTo>
                    <a:pt x="125490" y="3136"/>
                  </a:lnTo>
                  <a:lnTo>
                    <a:pt x="12549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26"/>
            <p:cNvSpPr/>
            <p:nvPr/>
          </p:nvSpPr>
          <p:spPr>
            <a:xfrm>
              <a:off x="8340669" y="3943818"/>
              <a:ext cx="2003471" cy="100304"/>
            </a:xfrm>
            <a:custGeom>
              <a:rect b="b" l="l" r="r" t="t"/>
              <a:pathLst>
                <a:path extrusionOk="0" h="3103" w="61979">
                  <a:moveTo>
                    <a:pt x="1" y="0"/>
                  </a:moveTo>
                  <a:lnTo>
                    <a:pt x="1" y="3103"/>
                  </a:lnTo>
                  <a:lnTo>
                    <a:pt x="61978" y="3103"/>
                  </a:lnTo>
                  <a:lnTo>
                    <a:pt x="6197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26"/>
            <p:cNvSpPr/>
            <p:nvPr/>
          </p:nvSpPr>
          <p:spPr>
            <a:xfrm>
              <a:off x="6905513" y="1741979"/>
              <a:ext cx="1210927" cy="736493"/>
            </a:xfrm>
            <a:custGeom>
              <a:rect b="b" l="l" r="r" t="t"/>
              <a:pathLst>
                <a:path extrusionOk="0" h="22784" w="37461">
                  <a:moveTo>
                    <a:pt x="1268" y="1"/>
                  </a:moveTo>
                  <a:cubicBezTo>
                    <a:pt x="534" y="1"/>
                    <a:pt x="0" y="601"/>
                    <a:pt x="0" y="1268"/>
                  </a:cubicBezTo>
                  <a:lnTo>
                    <a:pt x="0" y="21917"/>
                  </a:lnTo>
                  <a:cubicBezTo>
                    <a:pt x="0" y="22417"/>
                    <a:pt x="434" y="22784"/>
                    <a:pt x="867" y="22784"/>
                  </a:cubicBezTo>
                  <a:lnTo>
                    <a:pt x="36626" y="22784"/>
                  </a:lnTo>
                  <a:cubicBezTo>
                    <a:pt x="37060" y="22784"/>
                    <a:pt x="37460" y="22417"/>
                    <a:pt x="37460" y="21917"/>
                  </a:cubicBezTo>
                  <a:lnTo>
                    <a:pt x="37460" y="1268"/>
                  </a:lnTo>
                  <a:cubicBezTo>
                    <a:pt x="37460" y="568"/>
                    <a:pt x="36860" y="1"/>
                    <a:pt x="3619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26"/>
            <p:cNvSpPr/>
            <p:nvPr/>
          </p:nvSpPr>
          <p:spPr>
            <a:xfrm>
              <a:off x="7335724" y="2478436"/>
              <a:ext cx="350468" cy="143458"/>
            </a:xfrm>
            <a:custGeom>
              <a:rect b="b" l="l" r="r" t="t"/>
              <a:pathLst>
                <a:path extrusionOk="0" h="4438" w="10842">
                  <a:moveTo>
                    <a:pt x="2502" y="1"/>
                  </a:moveTo>
                  <a:cubicBezTo>
                    <a:pt x="2502" y="468"/>
                    <a:pt x="2402" y="902"/>
                    <a:pt x="2302" y="1369"/>
                  </a:cubicBezTo>
                  <a:cubicBezTo>
                    <a:pt x="2202" y="1569"/>
                    <a:pt x="2136" y="1836"/>
                    <a:pt x="2035" y="2036"/>
                  </a:cubicBezTo>
                  <a:cubicBezTo>
                    <a:pt x="1735" y="2703"/>
                    <a:pt x="1335" y="3303"/>
                    <a:pt x="801" y="3770"/>
                  </a:cubicBezTo>
                  <a:lnTo>
                    <a:pt x="1" y="4437"/>
                  </a:lnTo>
                  <a:lnTo>
                    <a:pt x="10842" y="4437"/>
                  </a:lnTo>
                  <a:lnTo>
                    <a:pt x="10075" y="3737"/>
                  </a:lnTo>
                  <a:cubicBezTo>
                    <a:pt x="9374" y="3070"/>
                    <a:pt x="8840" y="2303"/>
                    <a:pt x="8573" y="1369"/>
                  </a:cubicBezTo>
                  <a:cubicBezTo>
                    <a:pt x="8440" y="902"/>
                    <a:pt x="8373" y="468"/>
                    <a:pt x="837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26"/>
            <p:cNvSpPr/>
            <p:nvPr/>
          </p:nvSpPr>
          <p:spPr>
            <a:xfrm>
              <a:off x="7240850" y="2621861"/>
              <a:ext cx="541314" cy="24826"/>
            </a:xfrm>
            <a:custGeom>
              <a:rect b="b" l="l" r="r" t="t"/>
              <a:pathLst>
                <a:path extrusionOk="0" h="768" w="16746">
                  <a:moveTo>
                    <a:pt x="801" y="0"/>
                  </a:moveTo>
                  <a:cubicBezTo>
                    <a:pt x="401" y="0"/>
                    <a:pt x="0" y="367"/>
                    <a:pt x="0" y="768"/>
                  </a:cubicBezTo>
                  <a:lnTo>
                    <a:pt x="16746" y="768"/>
                  </a:lnTo>
                  <a:cubicBezTo>
                    <a:pt x="16746" y="334"/>
                    <a:pt x="16345" y="0"/>
                    <a:pt x="1594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26"/>
            <p:cNvSpPr/>
            <p:nvPr/>
          </p:nvSpPr>
          <p:spPr>
            <a:xfrm>
              <a:off x="7411202" y="2478436"/>
              <a:ext cx="201676" cy="44253"/>
            </a:xfrm>
            <a:custGeom>
              <a:rect b="b" l="l" r="r" t="t"/>
              <a:pathLst>
                <a:path extrusionOk="0" h="1369" w="6239">
                  <a:moveTo>
                    <a:pt x="201" y="1"/>
                  </a:moveTo>
                  <a:cubicBezTo>
                    <a:pt x="201" y="468"/>
                    <a:pt x="134" y="902"/>
                    <a:pt x="1" y="1369"/>
                  </a:cubicBezTo>
                  <a:lnTo>
                    <a:pt x="6238" y="1369"/>
                  </a:lnTo>
                  <a:cubicBezTo>
                    <a:pt x="6072" y="902"/>
                    <a:pt x="6038" y="468"/>
                    <a:pt x="60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26"/>
            <p:cNvSpPr/>
            <p:nvPr/>
          </p:nvSpPr>
          <p:spPr>
            <a:xfrm>
              <a:off x="6905513" y="1744145"/>
              <a:ext cx="1210927" cy="673944"/>
            </a:xfrm>
            <a:custGeom>
              <a:rect b="b" l="l" r="r" t="t"/>
              <a:pathLst>
                <a:path extrusionOk="0" h="20849" w="37461">
                  <a:moveTo>
                    <a:pt x="1234" y="1"/>
                  </a:moveTo>
                  <a:cubicBezTo>
                    <a:pt x="601" y="1"/>
                    <a:pt x="0" y="534"/>
                    <a:pt x="0" y="1201"/>
                  </a:cubicBezTo>
                  <a:lnTo>
                    <a:pt x="0" y="20849"/>
                  </a:lnTo>
                  <a:lnTo>
                    <a:pt x="37460" y="20849"/>
                  </a:lnTo>
                  <a:lnTo>
                    <a:pt x="37460" y="1201"/>
                  </a:lnTo>
                  <a:cubicBezTo>
                    <a:pt x="37460" y="534"/>
                    <a:pt x="36893" y="1"/>
                    <a:pt x="3622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26"/>
            <p:cNvSpPr/>
            <p:nvPr/>
          </p:nvSpPr>
          <p:spPr>
            <a:xfrm>
              <a:off x="6945402" y="1785941"/>
              <a:ext cx="1139747" cy="596590"/>
            </a:xfrm>
            <a:custGeom>
              <a:rect b="b" l="l" r="r" t="t"/>
              <a:pathLst>
                <a:path extrusionOk="0" h="18456" w="35259">
                  <a:moveTo>
                    <a:pt x="34568" y="0"/>
                  </a:moveTo>
                  <a:cubicBezTo>
                    <a:pt x="34532" y="0"/>
                    <a:pt x="34496" y="3"/>
                    <a:pt x="34458" y="9"/>
                  </a:cubicBezTo>
                  <a:lnTo>
                    <a:pt x="768" y="9"/>
                  </a:lnTo>
                  <a:cubicBezTo>
                    <a:pt x="367" y="9"/>
                    <a:pt x="0" y="342"/>
                    <a:pt x="0" y="742"/>
                  </a:cubicBezTo>
                  <a:lnTo>
                    <a:pt x="0" y="17721"/>
                  </a:lnTo>
                  <a:cubicBezTo>
                    <a:pt x="0" y="18122"/>
                    <a:pt x="367" y="18455"/>
                    <a:pt x="768" y="18455"/>
                  </a:cubicBezTo>
                  <a:lnTo>
                    <a:pt x="34492" y="18455"/>
                  </a:lnTo>
                  <a:cubicBezTo>
                    <a:pt x="34925" y="18455"/>
                    <a:pt x="35259" y="18122"/>
                    <a:pt x="35259" y="17721"/>
                  </a:cubicBezTo>
                  <a:lnTo>
                    <a:pt x="35259" y="742"/>
                  </a:lnTo>
                  <a:cubicBezTo>
                    <a:pt x="35259" y="315"/>
                    <a:pt x="34952" y="0"/>
                    <a:pt x="345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26"/>
            <p:cNvSpPr/>
            <p:nvPr/>
          </p:nvSpPr>
          <p:spPr>
            <a:xfrm>
              <a:off x="7985937" y="1803461"/>
              <a:ext cx="30224" cy="29125"/>
            </a:xfrm>
            <a:custGeom>
              <a:rect b="b" l="l" r="r" t="t"/>
              <a:pathLst>
                <a:path extrusionOk="0" h="901" w="935">
                  <a:moveTo>
                    <a:pt x="467" y="0"/>
                  </a:moveTo>
                  <a:cubicBezTo>
                    <a:pt x="234" y="0"/>
                    <a:pt x="0" y="200"/>
                    <a:pt x="0" y="434"/>
                  </a:cubicBezTo>
                  <a:cubicBezTo>
                    <a:pt x="0" y="701"/>
                    <a:pt x="234" y="901"/>
                    <a:pt x="467" y="901"/>
                  </a:cubicBezTo>
                  <a:cubicBezTo>
                    <a:pt x="734" y="901"/>
                    <a:pt x="934" y="701"/>
                    <a:pt x="934" y="434"/>
                  </a:cubicBezTo>
                  <a:cubicBezTo>
                    <a:pt x="934" y="200"/>
                    <a:pt x="734" y="0"/>
                    <a:pt x="4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26"/>
            <p:cNvSpPr/>
            <p:nvPr/>
          </p:nvSpPr>
          <p:spPr>
            <a:xfrm>
              <a:off x="7922290" y="1803461"/>
              <a:ext cx="29157" cy="29125"/>
            </a:xfrm>
            <a:custGeom>
              <a:rect b="b" l="l" r="r" t="t"/>
              <a:pathLst>
                <a:path extrusionOk="0" h="901" w="902">
                  <a:moveTo>
                    <a:pt x="435" y="0"/>
                  </a:moveTo>
                  <a:cubicBezTo>
                    <a:pt x="201" y="0"/>
                    <a:pt x="1" y="200"/>
                    <a:pt x="1" y="467"/>
                  </a:cubicBezTo>
                  <a:cubicBezTo>
                    <a:pt x="1" y="734"/>
                    <a:pt x="201" y="901"/>
                    <a:pt x="435" y="901"/>
                  </a:cubicBezTo>
                  <a:cubicBezTo>
                    <a:pt x="701" y="901"/>
                    <a:pt x="902" y="701"/>
                    <a:pt x="902" y="467"/>
                  </a:cubicBezTo>
                  <a:cubicBezTo>
                    <a:pt x="902" y="200"/>
                    <a:pt x="701" y="0"/>
                    <a:pt x="43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26"/>
            <p:cNvSpPr/>
            <p:nvPr/>
          </p:nvSpPr>
          <p:spPr>
            <a:xfrm>
              <a:off x="7858674" y="1803461"/>
              <a:ext cx="29157" cy="29125"/>
            </a:xfrm>
            <a:custGeom>
              <a:rect b="b" l="l" r="r" t="t"/>
              <a:pathLst>
                <a:path extrusionOk="0" h="901" w="902">
                  <a:moveTo>
                    <a:pt x="468" y="0"/>
                  </a:moveTo>
                  <a:cubicBezTo>
                    <a:pt x="201" y="0"/>
                    <a:pt x="1" y="200"/>
                    <a:pt x="1" y="467"/>
                  </a:cubicBezTo>
                  <a:cubicBezTo>
                    <a:pt x="1" y="734"/>
                    <a:pt x="201" y="901"/>
                    <a:pt x="468" y="901"/>
                  </a:cubicBezTo>
                  <a:cubicBezTo>
                    <a:pt x="701" y="901"/>
                    <a:pt x="902" y="701"/>
                    <a:pt x="902" y="467"/>
                  </a:cubicBezTo>
                  <a:cubicBezTo>
                    <a:pt x="902" y="200"/>
                    <a:pt x="701" y="0"/>
                    <a:pt x="46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26"/>
            <p:cNvSpPr/>
            <p:nvPr/>
          </p:nvSpPr>
          <p:spPr>
            <a:xfrm>
              <a:off x="6945402" y="1784034"/>
              <a:ext cx="1138680" cy="597398"/>
            </a:xfrm>
            <a:custGeom>
              <a:rect b="b" l="l" r="r" t="t"/>
              <a:pathLst>
                <a:path extrusionOk="0" h="18481" w="35226">
                  <a:moveTo>
                    <a:pt x="768" y="1"/>
                  </a:moveTo>
                  <a:cubicBezTo>
                    <a:pt x="367" y="1"/>
                    <a:pt x="0" y="334"/>
                    <a:pt x="0" y="768"/>
                  </a:cubicBezTo>
                  <a:lnTo>
                    <a:pt x="0" y="17747"/>
                  </a:lnTo>
                  <a:cubicBezTo>
                    <a:pt x="0" y="18147"/>
                    <a:pt x="367" y="18481"/>
                    <a:pt x="768" y="18481"/>
                  </a:cubicBezTo>
                  <a:lnTo>
                    <a:pt x="34458" y="18481"/>
                  </a:lnTo>
                  <a:cubicBezTo>
                    <a:pt x="34892" y="18481"/>
                    <a:pt x="35226" y="18147"/>
                    <a:pt x="35226" y="17747"/>
                  </a:cubicBezTo>
                  <a:lnTo>
                    <a:pt x="35226" y="2069"/>
                  </a:lnTo>
                  <a:lnTo>
                    <a:pt x="11375" y="2069"/>
                  </a:lnTo>
                  <a:cubicBezTo>
                    <a:pt x="10441" y="2069"/>
                    <a:pt x="9607" y="1635"/>
                    <a:pt x="9040" y="968"/>
                  </a:cubicBezTo>
                  <a:cubicBezTo>
                    <a:pt x="8540" y="334"/>
                    <a:pt x="7739" y="1"/>
                    <a:pt x="69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26"/>
            <p:cNvSpPr/>
            <p:nvPr/>
          </p:nvSpPr>
          <p:spPr>
            <a:xfrm>
              <a:off x="7404737" y="2052524"/>
              <a:ext cx="167153" cy="145592"/>
            </a:xfrm>
            <a:custGeom>
              <a:rect b="b" l="l" r="r" t="t"/>
              <a:pathLst>
                <a:path extrusionOk="0" fill="none" h="4504" w="5171">
                  <a:moveTo>
                    <a:pt x="3870" y="1"/>
                  </a:moveTo>
                  <a:lnTo>
                    <a:pt x="1268" y="1"/>
                  </a:lnTo>
                  <a:lnTo>
                    <a:pt x="1" y="2269"/>
                  </a:lnTo>
                  <a:lnTo>
                    <a:pt x="1268" y="4504"/>
                  </a:lnTo>
                  <a:lnTo>
                    <a:pt x="3870" y="4504"/>
                  </a:lnTo>
                  <a:lnTo>
                    <a:pt x="5171" y="2269"/>
                  </a:lnTo>
                  <a:close/>
                </a:path>
              </a:pathLst>
            </a:custGeom>
            <a:noFill/>
            <a:ln cap="flat" cmpd="sng" w="2500">
              <a:solidFill>
                <a:schemeClr val="accent3"/>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26"/>
            <p:cNvSpPr/>
            <p:nvPr/>
          </p:nvSpPr>
          <p:spPr>
            <a:xfrm>
              <a:off x="7352985" y="1961950"/>
              <a:ext cx="47485" cy="42087"/>
            </a:xfrm>
            <a:custGeom>
              <a:rect b="b" l="l" r="r" t="t"/>
              <a:pathLst>
                <a:path extrusionOk="0" h="1302" w="1469">
                  <a:moveTo>
                    <a:pt x="367" y="1"/>
                  </a:moveTo>
                  <a:lnTo>
                    <a:pt x="0" y="635"/>
                  </a:lnTo>
                  <a:lnTo>
                    <a:pt x="367" y="1302"/>
                  </a:lnTo>
                  <a:lnTo>
                    <a:pt x="1101" y="1302"/>
                  </a:lnTo>
                  <a:lnTo>
                    <a:pt x="1468" y="635"/>
                  </a:lnTo>
                  <a:lnTo>
                    <a:pt x="110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26"/>
            <p:cNvSpPr/>
            <p:nvPr/>
          </p:nvSpPr>
          <p:spPr>
            <a:xfrm>
              <a:off x="7575089" y="1961950"/>
              <a:ext cx="47485" cy="42087"/>
            </a:xfrm>
            <a:custGeom>
              <a:rect b="b" l="l" r="r" t="t"/>
              <a:pathLst>
                <a:path extrusionOk="0" h="1302" w="1469">
                  <a:moveTo>
                    <a:pt x="401" y="1"/>
                  </a:moveTo>
                  <a:lnTo>
                    <a:pt x="1" y="635"/>
                  </a:lnTo>
                  <a:lnTo>
                    <a:pt x="401" y="1302"/>
                  </a:lnTo>
                  <a:lnTo>
                    <a:pt x="1102" y="1302"/>
                  </a:lnTo>
                  <a:lnTo>
                    <a:pt x="1469" y="635"/>
                  </a:lnTo>
                  <a:lnTo>
                    <a:pt x="110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26"/>
            <p:cNvSpPr/>
            <p:nvPr/>
          </p:nvSpPr>
          <p:spPr>
            <a:xfrm>
              <a:off x="7352985" y="2246635"/>
              <a:ext cx="47485" cy="42087"/>
            </a:xfrm>
            <a:custGeom>
              <a:rect b="b" l="l" r="r" t="t"/>
              <a:pathLst>
                <a:path extrusionOk="0" h="1302" w="1469">
                  <a:moveTo>
                    <a:pt x="367" y="0"/>
                  </a:moveTo>
                  <a:lnTo>
                    <a:pt x="0" y="667"/>
                  </a:lnTo>
                  <a:lnTo>
                    <a:pt x="367" y="1301"/>
                  </a:lnTo>
                  <a:lnTo>
                    <a:pt x="1101" y="1301"/>
                  </a:lnTo>
                  <a:lnTo>
                    <a:pt x="1468" y="667"/>
                  </a:lnTo>
                  <a:lnTo>
                    <a:pt x="110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26"/>
            <p:cNvSpPr/>
            <p:nvPr/>
          </p:nvSpPr>
          <p:spPr>
            <a:xfrm>
              <a:off x="7575089" y="2246635"/>
              <a:ext cx="47485" cy="42087"/>
            </a:xfrm>
            <a:custGeom>
              <a:rect b="b" l="l" r="r" t="t"/>
              <a:pathLst>
                <a:path extrusionOk="0" h="1302" w="1469">
                  <a:moveTo>
                    <a:pt x="401" y="0"/>
                  </a:moveTo>
                  <a:lnTo>
                    <a:pt x="1" y="667"/>
                  </a:lnTo>
                  <a:lnTo>
                    <a:pt x="401" y="1301"/>
                  </a:lnTo>
                  <a:lnTo>
                    <a:pt x="1102" y="1301"/>
                  </a:lnTo>
                  <a:lnTo>
                    <a:pt x="1469" y="667"/>
                  </a:lnTo>
                  <a:lnTo>
                    <a:pt x="110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26"/>
            <p:cNvSpPr/>
            <p:nvPr/>
          </p:nvSpPr>
          <p:spPr>
            <a:xfrm>
              <a:off x="7638736" y="2104276"/>
              <a:ext cx="48552" cy="41020"/>
            </a:xfrm>
            <a:custGeom>
              <a:rect b="b" l="l" r="r" t="t"/>
              <a:pathLst>
                <a:path extrusionOk="0" h="1269" w="1502">
                  <a:moveTo>
                    <a:pt x="367" y="1"/>
                  </a:moveTo>
                  <a:lnTo>
                    <a:pt x="0" y="668"/>
                  </a:lnTo>
                  <a:lnTo>
                    <a:pt x="367" y="1269"/>
                  </a:lnTo>
                  <a:lnTo>
                    <a:pt x="1134" y="1269"/>
                  </a:lnTo>
                  <a:lnTo>
                    <a:pt x="1501" y="668"/>
                  </a:lnTo>
                  <a:lnTo>
                    <a:pt x="113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26"/>
            <p:cNvSpPr/>
            <p:nvPr/>
          </p:nvSpPr>
          <p:spPr>
            <a:xfrm>
              <a:off x="7288271" y="2104276"/>
              <a:ext cx="48584" cy="41020"/>
            </a:xfrm>
            <a:custGeom>
              <a:rect b="b" l="l" r="r" t="t"/>
              <a:pathLst>
                <a:path extrusionOk="0" h="1269" w="1503">
                  <a:moveTo>
                    <a:pt x="368" y="1"/>
                  </a:moveTo>
                  <a:lnTo>
                    <a:pt x="1" y="668"/>
                  </a:lnTo>
                  <a:lnTo>
                    <a:pt x="368" y="1269"/>
                  </a:lnTo>
                  <a:lnTo>
                    <a:pt x="1135" y="1269"/>
                  </a:lnTo>
                  <a:lnTo>
                    <a:pt x="1502" y="668"/>
                  </a:lnTo>
                  <a:lnTo>
                    <a:pt x="113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26"/>
            <p:cNvSpPr/>
            <p:nvPr/>
          </p:nvSpPr>
          <p:spPr>
            <a:xfrm>
              <a:off x="7375612" y="1983510"/>
              <a:ext cx="70145" cy="69046"/>
            </a:xfrm>
            <a:custGeom>
              <a:rect b="b" l="l" r="r" t="t"/>
              <a:pathLst>
                <a:path extrusionOk="0" fill="none" h="2136" w="2170">
                  <a:moveTo>
                    <a:pt x="2169" y="2136"/>
                  </a:moveTo>
                  <a:lnTo>
                    <a:pt x="1" y="1"/>
                  </a:lnTo>
                </a:path>
              </a:pathLst>
            </a:custGeom>
            <a:noFill/>
            <a:ln cap="flat" cmpd="sng" w="2500">
              <a:solidFill>
                <a:schemeClr val="accent3"/>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26"/>
            <p:cNvSpPr/>
            <p:nvPr/>
          </p:nvSpPr>
          <p:spPr>
            <a:xfrm>
              <a:off x="7529802" y="1982444"/>
              <a:ext cx="70145" cy="70113"/>
            </a:xfrm>
            <a:custGeom>
              <a:rect b="b" l="l" r="r" t="t"/>
              <a:pathLst>
                <a:path extrusionOk="0" fill="none" h="2169" w="2170">
                  <a:moveTo>
                    <a:pt x="1" y="2169"/>
                  </a:moveTo>
                  <a:lnTo>
                    <a:pt x="2169" y="1"/>
                  </a:lnTo>
                </a:path>
              </a:pathLst>
            </a:custGeom>
            <a:noFill/>
            <a:ln cap="flat" cmpd="sng" w="2500">
              <a:solidFill>
                <a:schemeClr val="accent3"/>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26"/>
            <p:cNvSpPr/>
            <p:nvPr/>
          </p:nvSpPr>
          <p:spPr>
            <a:xfrm>
              <a:off x="7571856" y="2125869"/>
              <a:ext cx="90607" cy="32"/>
            </a:xfrm>
            <a:custGeom>
              <a:rect b="b" l="l" r="r" t="t"/>
              <a:pathLst>
                <a:path extrusionOk="0" fill="none" h="1" w="2803">
                  <a:moveTo>
                    <a:pt x="1" y="0"/>
                  </a:moveTo>
                  <a:lnTo>
                    <a:pt x="2803" y="0"/>
                  </a:lnTo>
                </a:path>
              </a:pathLst>
            </a:custGeom>
            <a:noFill/>
            <a:ln cap="flat" cmpd="sng" w="2500">
              <a:solidFill>
                <a:schemeClr val="accent3"/>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26"/>
            <p:cNvSpPr/>
            <p:nvPr/>
          </p:nvSpPr>
          <p:spPr>
            <a:xfrm>
              <a:off x="7311997" y="2125869"/>
              <a:ext cx="91706" cy="32"/>
            </a:xfrm>
            <a:custGeom>
              <a:rect b="b" l="l" r="r" t="t"/>
              <a:pathLst>
                <a:path extrusionOk="0" fill="none" h="1" w="2837">
                  <a:moveTo>
                    <a:pt x="1" y="0"/>
                  </a:moveTo>
                  <a:lnTo>
                    <a:pt x="2836" y="0"/>
                  </a:lnTo>
                </a:path>
              </a:pathLst>
            </a:custGeom>
            <a:noFill/>
            <a:ln cap="flat" cmpd="sng" w="2500">
              <a:solidFill>
                <a:schemeClr val="accent3"/>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26"/>
            <p:cNvSpPr/>
            <p:nvPr/>
          </p:nvSpPr>
          <p:spPr>
            <a:xfrm>
              <a:off x="7529802" y="2198115"/>
              <a:ext cx="70145" cy="69014"/>
            </a:xfrm>
            <a:custGeom>
              <a:rect b="b" l="l" r="r" t="t"/>
              <a:pathLst>
                <a:path extrusionOk="0" fill="none" h="2135" w="2170">
                  <a:moveTo>
                    <a:pt x="1" y="0"/>
                  </a:moveTo>
                  <a:lnTo>
                    <a:pt x="2169" y="2135"/>
                  </a:lnTo>
                </a:path>
              </a:pathLst>
            </a:custGeom>
            <a:noFill/>
            <a:ln cap="flat" cmpd="sng" w="2500">
              <a:solidFill>
                <a:schemeClr val="accent3"/>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26"/>
            <p:cNvSpPr/>
            <p:nvPr/>
          </p:nvSpPr>
          <p:spPr>
            <a:xfrm>
              <a:off x="7375612" y="2198115"/>
              <a:ext cx="70145" cy="70113"/>
            </a:xfrm>
            <a:custGeom>
              <a:rect b="b" l="l" r="r" t="t"/>
              <a:pathLst>
                <a:path extrusionOk="0" fill="none" h="2169" w="2170">
                  <a:moveTo>
                    <a:pt x="2169" y="0"/>
                  </a:moveTo>
                  <a:lnTo>
                    <a:pt x="1" y="2168"/>
                  </a:lnTo>
                </a:path>
              </a:pathLst>
            </a:custGeom>
            <a:noFill/>
            <a:ln cap="flat" cmpd="sng" w="2500">
              <a:solidFill>
                <a:schemeClr val="accent3"/>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26"/>
            <p:cNvSpPr/>
            <p:nvPr/>
          </p:nvSpPr>
          <p:spPr>
            <a:xfrm>
              <a:off x="7746540" y="1966281"/>
              <a:ext cx="205975" cy="12962"/>
            </a:xfrm>
            <a:custGeom>
              <a:rect b="b" l="l" r="r" t="t"/>
              <a:pathLst>
                <a:path extrusionOk="0" h="401" w="6372">
                  <a:moveTo>
                    <a:pt x="1" y="0"/>
                  </a:moveTo>
                  <a:lnTo>
                    <a:pt x="1" y="400"/>
                  </a:lnTo>
                  <a:lnTo>
                    <a:pt x="6372" y="400"/>
                  </a:lnTo>
                  <a:lnTo>
                    <a:pt x="6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26"/>
            <p:cNvSpPr/>
            <p:nvPr/>
          </p:nvSpPr>
          <p:spPr>
            <a:xfrm>
              <a:off x="7746540" y="2004004"/>
              <a:ext cx="205975" cy="14061"/>
            </a:xfrm>
            <a:custGeom>
              <a:rect b="b" l="l" r="r" t="t"/>
              <a:pathLst>
                <a:path extrusionOk="0" h="435" w="6372">
                  <a:moveTo>
                    <a:pt x="1" y="1"/>
                  </a:moveTo>
                  <a:lnTo>
                    <a:pt x="1" y="434"/>
                  </a:lnTo>
                  <a:lnTo>
                    <a:pt x="6372" y="434"/>
                  </a:lnTo>
                  <a:lnTo>
                    <a:pt x="637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26"/>
            <p:cNvSpPr/>
            <p:nvPr/>
          </p:nvSpPr>
          <p:spPr>
            <a:xfrm>
              <a:off x="7746540" y="2040661"/>
              <a:ext cx="205975" cy="12995"/>
            </a:xfrm>
            <a:custGeom>
              <a:rect b="b" l="l" r="r" t="t"/>
              <a:pathLst>
                <a:path extrusionOk="0" h="402" w="6372">
                  <a:moveTo>
                    <a:pt x="1" y="1"/>
                  </a:moveTo>
                  <a:lnTo>
                    <a:pt x="1" y="401"/>
                  </a:lnTo>
                  <a:lnTo>
                    <a:pt x="6372" y="401"/>
                  </a:lnTo>
                  <a:lnTo>
                    <a:pt x="637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26"/>
            <p:cNvSpPr/>
            <p:nvPr/>
          </p:nvSpPr>
          <p:spPr>
            <a:xfrm>
              <a:off x="7746540" y="2076250"/>
              <a:ext cx="102470" cy="14061"/>
            </a:xfrm>
            <a:custGeom>
              <a:rect b="b" l="l" r="r" t="t"/>
              <a:pathLst>
                <a:path extrusionOk="0" h="435" w="3170">
                  <a:moveTo>
                    <a:pt x="1" y="1"/>
                  </a:moveTo>
                  <a:lnTo>
                    <a:pt x="1" y="434"/>
                  </a:lnTo>
                  <a:lnTo>
                    <a:pt x="3170" y="434"/>
                  </a:lnTo>
                  <a:lnTo>
                    <a:pt x="317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26"/>
            <p:cNvSpPr/>
            <p:nvPr/>
          </p:nvSpPr>
          <p:spPr>
            <a:xfrm>
              <a:off x="7747639" y="2175455"/>
              <a:ext cx="205975" cy="14061"/>
            </a:xfrm>
            <a:custGeom>
              <a:rect b="b" l="l" r="r" t="t"/>
              <a:pathLst>
                <a:path extrusionOk="0" h="435" w="6372">
                  <a:moveTo>
                    <a:pt x="0" y="1"/>
                  </a:moveTo>
                  <a:lnTo>
                    <a:pt x="0" y="434"/>
                  </a:lnTo>
                  <a:lnTo>
                    <a:pt x="6371" y="434"/>
                  </a:lnTo>
                  <a:lnTo>
                    <a:pt x="637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26"/>
            <p:cNvSpPr/>
            <p:nvPr/>
          </p:nvSpPr>
          <p:spPr>
            <a:xfrm>
              <a:off x="7747639" y="2212112"/>
              <a:ext cx="205975" cy="14061"/>
            </a:xfrm>
            <a:custGeom>
              <a:rect b="b" l="l" r="r" t="t"/>
              <a:pathLst>
                <a:path extrusionOk="0" h="435" w="6372">
                  <a:moveTo>
                    <a:pt x="0" y="1"/>
                  </a:moveTo>
                  <a:lnTo>
                    <a:pt x="0" y="434"/>
                  </a:lnTo>
                  <a:lnTo>
                    <a:pt x="6371" y="434"/>
                  </a:lnTo>
                  <a:lnTo>
                    <a:pt x="637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26"/>
            <p:cNvSpPr/>
            <p:nvPr/>
          </p:nvSpPr>
          <p:spPr>
            <a:xfrm>
              <a:off x="7747639" y="2249867"/>
              <a:ext cx="205975" cy="14029"/>
            </a:xfrm>
            <a:custGeom>
              <a:rect b="b" l="l" r="r" t="t"/>
              <a:pathLst>
                <a:path extrusionOk="0" h="434" w="6372">
                  <a:moveTo>
                    <a:pt x="0" y="0"/>
                  </a:moveTo>
                  <a:lnTo>
                    <a:pt x="0" y="434"/>
                  </a:lnTo>
                  <a:lnTo>
                    <a:pt x="6371" y="434"/>
                  </a:lnTo>
                  <a:lnTo>
                    <a:pt x="637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26"/>
            <p:cNvSpPr/>
            <p:nvPr/>
          </p:nvSpPr>
          <p:spPr>
            <a:xfrm>
              <a:off x="7851143" y="2286523"/>
              <a:ext cx="102470" cy="12962"/>
            </a:xfrm>
            <a:custGeom>
              <a:rect b="b" l="l" r="r" t="t"/>
              <a:pathLst>
                <a:path extrusionOk="0" h="401" w="3170">
                  <a:moveTo>
                    <a:pt x="0" y="0"/>
                  </a:moveTo>
                  <a:lnTo>
                    <a:pt x="0" y="401"/>
                  </a:lnTo>
                  <a:lnTo>
                    <a:pt x="3169" y="401"/>
                  </a:lnTo>
                  <a:lnTo>
                    <a:pt x="316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26"/>
            <p:cNvSpPr/>
            <p:nvPr/>
          </p:nvSpPr>
          <p:spPr>
            <a:xfrm>
              <a:off x="7068333" y="1949020"/>
              <a:ext cx="160688" cy="64715"/>
            </a:xfrm>
            <a:custGeom>
              <a:rect b="b" l="l" r="r" t="t"/>
              <a:pathLst>
                <a:path extrusionOk="0" h="2002" w="4971">
                  <a:moveTo>
                    <a:pt x="0" y="0"/>
                  </a:moveTo>
                  <a:lnTo>
                    <a:pt x="0" y="2002"/>
                  </a:lnTo>
                  <a:lnTo>
                    <a:pt x="4970" y="2002"/>
                  </a:lnTo>
                  <a:lnTo>
                    <a:pt x="497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26"/>
            <p:cNvSpPr/>
            <p:nvPr/>
          </p:nvSpPr>
          <p:spPr>
            <a:xfrm>
              <a:off x="7068333" y="2035295"/>
              <a:ext cx="160688" cy="198411"/>
            </a:xfrm>
            <a:custGeom>
              <a:rect b="b" l="l" r="r" t="t"/>
              <a:pathLst>
                <a:path extrusionOk="0" h="6138" w="4971">
                  <a:moveTo>
                    <a:pt x="0" y="0"/>
                  </a:moveTo>
                  <a:lnTo>
                    <a:pt x="0" y="6138"/>
                  </a:lnTo>
                  <a:lnTo>
                    <a:pt x="4970" y="6138"/>
                  </a:lnTo>
                  <a:lnTo>
                    <a:pt x="497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26"/>
            <p:cNvSpPr/>
            <p:nvPr/>
          </p:nvSpPr>
          <p:spPr>
            <a:xfrm>
              <a:off x="7134082" y="2180853"/>
              <a:ext cx="72279" cy="9730"/>
            </a:xfrm>
            <a:custGeom>
              <a:rect b="b" l="l" r="r" t="t"/>
              <a:pathLst>
                <a:path extrusionOk="0" h="301" w="2236">
                  <a:moveTo>
                    <a:pt x="1" y="0"/>
                  </a:moveTo>
                  <a:lnTo>
                    <a:pt x="1" y="301"/>
                  </a:lnTo>
                  <a:lnTo>
                    <a:pt x="2236" y="301"/>
                  </a:lnTo>
                  <a:lnTo>
                    <a:pt x="223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26"/>
            <p:cNvSpPr/>
            <p:nvPr/>
          </p:nvSpPr>
          <p:spPr>
            <a:xfrm>
              <a:off x="7159974" y="2203481"/>
              <a:ext cx="45320" cy="9730"/>
            </a:xfrm>
            <a:custGeom>
              <a:rect b="b" l="l" r="r" t="t"/>
              <a:pathLst>
                <a:path extrusionOk="0" h="301" w="1402">
                  <a:moveTo>
                    <a:pt x="0" y="1"/>
                  </a:moveTo>
                  <a:lnTo>
                    <a:pt x="0" y="301"/>
                  </a:lnTo>
                  <a:lnTo>
                    <a:pt x="1401" y="301"/>
                  </a:lnTo>
                  <a:lnTo>
                    <a:pt x="140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26"/>
            <p:cNvSpPr/>
            <p:nvPr/>
          </p:nvSpPr>
          <p:spPr>
            <a:xfrm>
              <a:off x="7599914" y="2267096"/>
              <a:ext cx="352601" cy="69046"/>
            </a:xfrm>
            <a:custGeom>
              <a:rect b="b" l="l" r="r" t="t"/>
              <a:pathLst>
                <a:path extrusionOk="0" fill="none" h="2136" w="10908">
                  <a:moveTo>
                    <a:pt x="0" y="1"/>
                  </a:moveTo>
                  <a:lnTo>
                    <a:pt x="1234" y="2136"/>
                  </a:lnTo>
                  <a:lnTo>
                    <a:pt x="10908" y="2136"/>
                  </a:lnTo>
                </a:path>
              </a:pathLst>
            </a:custGeom>
            <a:noFill/>
            <a:ln cap="flat" cmpd="sng" w="2500">
              <a:solidFill>
                <a:schemeClr val="accent3"/>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26"/>
            <p:cNvSpPr/>
            <p:nvPr/>
          </p:nvSpPr>
          <p:spPr>
            <a:xfrm>
              <a:off x="7070466" y="1912363"/>
              <a:ext cx="303047" cy="64715"/>
            </a:xfrm>
            <a:custGeom>
              <a:rect b="b" l="l" r="r" t="t"/>
              <a:pathLst>
                <a:path extrusionOk="0" fill="none" h="2002" w="9375">
                  <a:moveTo>
                    <a:pt x="9374" y="2002"/>
                  </a:moveTo>
                  <a:lnTo>
                    <a:pt x="8240" y="0"/>
                  </a:lnTo>
                  <a:lnTo>
                    <a:pt x="1" y="0"/>
                  </a:lnTo>
                </a:path>
              </a:pathLst>
            </a:custGeom>
            <a:noFill/>
            <a:ln cap="flat" cmpd="sng" w="2500">
              <a:solidFill>
                <a:schemeClr val="accent3"/>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26"/>
            <p:cNvSpPr/>
            <p:nvPr/>
          </p:nvSpPr>
          <p:spPr>
            <a:xfrm>
              <a:off x="8226369" y="1898334"/>
              <a:ext cx="32" cy="726795"/>
            </a:xfrm>
            <a:custGeom>
              <a:rect b="b" l="l" r="r" t="t"/>
              <a:pathLst>
                <a:path extrusionOk="0" fill="none" h="22484" w="1">
                  <a:moveTo>
                    <a:pt x="1" y="1"/>
                  </a:moveTo>
                  <a:lnTo>
                    <a:pt x="1" y="22483"/>
                  </a:lnTo>
                </a:path>
              </a:pathLst>
            </a:custGeom>
            <a:noFill/>
            <a:ln cap="flat" cmpd="sng" w="2085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26"/>
            <p:cNvSpPr/>
            <p:nvPr/>
          </p:nvSpPr>
          <p:spPr>
            <a:xfrm>
              <a:off x="8226369" y="1999705"/>
              <a:ext cx="435644" cy="32"/>
            </a:xfrm>
            <a:custGeom>
              <a:rect b="b" l="l" r="r" t="t"/>
              <a:pathLst>
                <a:path extrusionOk="0" fill="none" h="1" w="13477">
                  <a:moveTo>
                    <a:pt x="1" y="0"/>
                  </a:moveTo>
                  <a:lnTo>
                    <a:pt x="13477" y="0"/>
                  </a:lnTo>
                </a:path>
              </a:pathLst>
            </a:custGeom>
            <a:noFill/>
            <a:ln cap="flat" cmpd="sng" w="2085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26"/>
            <p:cNvSpPr/>
            <p:nvPr/>
          </p:nvSpPr>
          <p:spPr>
            <a:xfrm>
              <a:off x="8432310" y="1974912"/>
              <a:ext cx="119732" cy="270657"/>
            </a:xfrm>
            <a:custGeom>
              <a:rect b="b" l="l" r="r" t="t"/>
              <a:pathLst>
                <a:path extrusionOk="0" h="8373" w="3704">
                  <a:moveTo>
                    <a:pt x="1" y="0"/>
                  </a:moveTo>
                  <a:lnTo>
                    <a:pt x="1" y="8373"/>
                  </a:lnTo>
                  <a:lnTo>
                    <a:pt x="3704" y="8373"/>
                  </a:lnTo>
                  <a:lnTo>
                    <a:pt x="370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26"/>
            <p:cNvSpPr/>
            <p:nvPr/>
          </p:nvSpPr>
          <p:spPr>
            <a:xfrm>
              <a:off x="8266258" y="2054140"/>
              <a:ext cx="452906" cy="411950"/>
            </a:xfrm>
            <a:custGeom>
              <a:rect b="b" l="l" r="r" t="t"/>
              <a:pathLst>
                <a:path extrusionOk="0" h="12744" w="14011">
                  <a:moveTo>
                    <a:pt x="7023" y="1"/>
                  </a:moveTo>
                  <a:cubicBezTo>
                    <a:pt x="5388" y="1"/>
                    <a:pt x="3754" y="618"/>
                    <a:pt x="2503" y="1852"/>
                  </a:cubicBezTo>
                  <a:cubicBezTo>
                    <a:pt x="1" y="4354"/>
                    <a:pt x="1" y="8390"/>
                    <a:pt x="2503" y="10892"/>
                  </a:cubicBezTo>
                  <a:cubicBezTo>
                    <a:pt x="3754" y="12126"/>
                    <a:pt x="5388" y="12743"/>
                    <a:pt x="7023" y="12743"/>
                  </a:cubicBezTo>
                  <a:cubicBezTo>
                    <a:pt x="8657" y="12743"/>
                    <a:pt x="10292" y="12126"/>
                    <a:pt x="11542" y="10892"/>
                  </a:cubicBezTo>
                  <a:cubicBezTo>
                    <a:pt x="14011" y="8390"/>
                    <a:pt x="14011" y="4354"/>
                    <a:pt x="11542" y="1852"/>
                  </a:cubicBezTo>
                  <a:cubicBezTo>
                    <a:pt x="10292" y="618"/>
                    <a:pt x="8657" y="1"/>
                    <a:pt x="702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26"/>
            <p:cNvSpPr/>
            <p:nvPr/>
          </p:nvSpPr>
          <p:spPr>
            <a:xfrm>
              <a:off x="8342835" y="2260631"/>
              <a:ext cx="301948" cy="150990"/>
            </a:xfrm>
            <a:custGeom>
              <a:rect b="b" l="l" r="r" t="t"/>
              <a:pathLst>
                <a:path extrusionOk="0" h="4671" w="9341">
                  <a:moveTo>
                    <a:pt x="0" y="1"/>
                  </a:moveTo>
                  <a:cubicBezTo>
                    <a:pt x="0" y="2569"/>
                    <a:pt x="2068" y="4671"/>
                    <a:pt x="4670" y="4671"/>
                  </a:cubicBezTo>
                  <a:cubicBezTo>
                    <a:pt x="7239" y="4671"/>
                    <a:pt x="9340" y="2569"/>
                    <a:pt x="934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26"/>
            <p:cNvSpPr/>
            <p:nvPr/>
          </p:nvSpPr>
          <p:spPr>
            <a:xfrm>
              <a:off x="8437709" y="2117238"/>
              <a:ext cx="35622" cy="32"/>
            </a:xfrm>
            <a:custGeom>
              <a:rect b="b" l="l" r="r" t="t"/>
              <a:pathLst>
                <a:path extrusionOk="0" fill="none" h="1" w="1102">
                  <a:moveTo>
                    <a:pt x="1" y="0"/>
                  </a:moveTo>
                  <a:lnTo>
                    <a:pt x="1101" y="0"/>
                  </a:lnTo>
                </a:path>
              </a:pathLst>
            </a:custGeom>
            <a:noFill/>
            <a:ln cap="flat" cmpd="sng" w="1085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26"/>
            <p:cNvSpPr/>
            <p:nvPr/>
          </p:nvSpPr>
          <p:spPr>
            <a:xfrm>
              <a:off x="8437709" y="2148496"/>
              <a:ext cx="35622" cy="32"/>
            </a:xfrm>
            <a:custGeom>
              <a:rect b="b" l="l" r="r" t="t"/>
              <a:pathLst>
                <a:path extrusionOk="0" fill="none" h="1" w="1102">
                  <a:moveTo>
                    <a:pt x="1" y="1"/>
                  </a:moveTo>
                  <a:lnTo>
                    <a:pt x="1101" y="1"/>
                  </a:lnTo>
                </a:path>
              </a:pathLst>
            </a:custGeom>
            <a:noFill/>
            <a:ln cap="flat" cmpd="sng" w="1085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26"/>
            <p:cNvSpPr/>
            <p:nvPr/>
          </p:nvSpPr>
          <p:spPr>
            <a:xfrm>
              <a:off x="8437709" y="2180853"/>
              <a:ext cx="56116" cy="32"/>
            </a:xfrm>
            <a:custGeom>
              <a:rect b="b" l="l" r="r" t="t"/>
              <a:pathLst>
                <a:path extrusionOk="0" fill="none" h="1" w="1736">
                  <a:moveTo>
                    <a:pt x="1" y="0"/>
                  </a:moveTo>
                  <a:lnTo>
                    <a:pt x="1735" y="0"/>
                  </a:lnTo>
                </a:path>
              </a:pathLst>
            </a:custGeom>
            <a:noFill/>
            <a:ln cap="flat" cmpd="sng" w="1085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26"/>
            <p:cNvSpPr/>
            <p:nvPr/>
          </p:nvSpPr>
          <p:spPr>
            <a:xfrm>
              <a:off x="8437709" y="2213211"/>
              <a:ext cx="35622" cy="0"/>
            </a:xfrm>
            <a:custGeom>
              <a:rect b="b" l="l" r="r" t="t"/>
              <a:pathLst>
                <a:path extrusionOk="0" fill="none" h="0" w="1102">
                  <a:moveTo>
                    <a:pt x="1" y="0"/>
                  </a:moveTo>
                  <a:lnTo>
                    <a:pt x="1101" y="0"/>
                  </a:lnTo>
                </a:path>
              </a:pathLst>
            </a:custGeom>
            <a:noFill/>
            <a:ln cap="flat" cmpd="sng" w="1085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26"/>
            <p:cNvSpPr/>
            <p:nvPr/>
          </p:nvSpPr>
          <p:spPr>
            <a:xfrm>
              <a:off x="8437709" y="2244469"/>
              <a:ext cx="35622" cy="32"/>
            </a:xfrm>
            <a:custGeom>
              <a:rect b="b" l="l" r="r" t="t"/>
              <a:pathLst>
                <a:path extrusionOk="0" fill="none" h="1" w="1102">
                  <a:moveTo>
                    <a:pt x="1" y="0"/>
                  </a:moveTo>
                  <a:lnTo>
                    <a:pt x="1101" y="0"/>
                  </a:lnTo>
                </a:path>
              </a:pathLst>
            </a:custGeom>
            <a:noFill/>
            <a:ln cap="flat" cmpd="sng" w="1085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26"/>
            <p:cNvSpPr/>
            <p:nvPr/>
          </p:nvSpPr>
          <p:spPr>
            <a:xfrm>
              <a:off x="8437709" y="2276826"/>
              <a:ext cx="56116" cy="32"/>
            </a:xfrm>
            <a:custGeom>
              <a:rect b="b" l="l" r="r" t="t"/>
              <a:pathLst>
                <a:path extrusionOk="0" fill="none" h="1" w="1736">
                  <a:moveTo>
                    <a:pt x="1" y="0"/>
                  </a:moveTo>
                  <a:lnTo>
                    <a:pt x="1735" y="0"/>
                  </a:lnTo>
                </a:path>
              </a:pathLst>
            </a:custGeom>
            <a:noFill/>
            <a:ln cap="flat" cmpd="sng" w="1085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26"/>
            <p:cNvSpPr/>
            <p:nvPr/>
          </p:nvSpPr>
          <p:spPr>
            <a:xfrm>
              <a:off x="8437709" y="2307017"/>
              <a:ext cx="35622" cy="32"/>
            </a:xfrm>
            <a:custGeom>
              <a:rect b="b" l="l" r="r" t="t"/>
              <a:pathLst>
                <a:path extrusionOk="0" fill="none" h="1" w="1102">
                  <a:moveTo>
                    <a:pt x="1" y="0"/>
                  </a:moveTo>
                  <a:lnTo>
                    <a:pt x="1101" y="0"/>
                  </a:lnTo>
                </a:path>
              </a:pathLst>
            </a:custGeom>
            <a:noFill/>
            <a:ln cap="flat" cmpd="sng" w="1085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26"/>
            <p:cNvSpPr/>
            <p:nvPr/>
          </p:nvSpPr>
          <p:spPr>
            <a:xfrm>
              <a:off x="8437709" y="2339342"/>
              <a:ext cx="35622" cy="32"/>
            </a:xfrm>
            <a:custGeom>
              <a:rect b="b" l="l" r="r" t="t"/>
              <a:pathLst>
                <a:path extrusionOk="0" fill="none" h="1" w="1102">
                  <a:moveTo>
                    <a:pt x="1" y="1"/>
                  </a:moveTo>
                  <a:lnTo>
                    <a:pt x="1101" y="1"/>
                  </a:lnTo>
                </a:path>
              </a:pathLst>
            </a:custGeom>
            <a:noFill/>
            <a:ln cap="flat" cmpd="sng" w="1085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26"/>
            <p:cNvSpPr/>
            <p:nvPr/>
          </p:nvSpPr>
          <p:spPr>
            <a:xfrm>
              <a:off x="8437709" y="2371699"/>
              <a:ext cx="56116" cy="32"/>
            </a:xfrm>
            <a:custGeom>
              <a:rect b="b" l="l" r="r" t="t"/>
              <a:pathLst>
                <a:path extrusionOk="0" fill="none" h="1" w="1736">
                  <a:moveTo>
                    <a:pt x="1" y="1"/>
                  </a:moveTo>
                  <a:lnTo>
                    <a:pt x="1735" y="1"/>
                  </a:lnTo>
                </a:path>
              </a:pathLst>
            </a:custGeom>
            <a:noFill/>
            <a:ln cap="flat" cmpd="sng" w="1085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26"/>
            <p:cNvSpPr/>
            <p:nvPr/>
          </p:nvSpPr>
          <p:spPr>
            <a:xfrm>
              <a:off x="8410750" y="1961950"/>
              <a:ext cx="163952" cy="35622"/>
            </a:xfrm>
            <a:custGeom>
              <a:rect b="b" l="l" r="r" t="t"/>
              <a:pathLst>
                <a:path extrusionOk="0" h="1102" w="5072">
                  <a:moveTo>
                    <a:pt x="568" y="1"/>
                  </a:moveTo>
                  <a:cubicBezTo>
                    <a:pt x="268" y="1"/>
                    <a:pt x="1" y="268"/>
                    <a:pt x="1" y="568"/>
                  </a:cubicBezTo>
                  <a:cubicBezTo>
                    <a:pt x="1" y="835"/>
                    <a:pt x="268" y="1102"/>
                    <a:pt x="568" y="1102"/>
                  </a:cubicBezTo>
                  <a:lnTo>
                    <a:pt x="4504" y="1102"/>
                  </a:lnTo>
                  <a:cubicBezTo>
                    <a:pt x="4804" y="1102"/>
                    <a:pt x="5004" y="835"/>
                    <a:pt x="5071" y="568"/>
                  </a:cubicBezTo>
                  <a:cubicBezTo>
                    <a:pt x="5071" y="268"/>
                    <a:pt x="4804" y="1"/>
                    <a:pt x="450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26"/>
            <p:cNvSpPr/>
            <p:nvPr/>
          </p:nvSpPr>
          <p:spPr>
            <a:xfrm>
              <a:off x="8420447" y="2010469"/>
              <a:ext cx="145624" cy="32390"/>
            </a:xfrm>
            <a:custGeom>
              <a:rect b="b" l="l" r="r" t="t"/>
              <a:pathLst>
                <a:path extrusionOk="0" h="1002" w="4505">
                  <a:moveTo>
                    <a:pt x="1" y="1"/>
                  </a:moveTo>
                  <a:lnTo>
                    <a:pt x="1" y="1002"/>
                  </a:lnTo>
                  <a:lnTo>
                    <a:pt x="4504" y="1002"/>
                  </a:lnTo>
                  <a:lnTo>
                    <a:pt x="450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26"/>
            <p:cNvSpPr/>
            <p:nvPr/>
          </p:nvSpPr>
          <p:spPr>
            <a:xfrm>
              <a:off x="8176783" y="2600301"/>
              <a:ext cx="621093" cy="51785"/>
            </a:xfrm>
            <a:custGeom>
              <a:rect b="b" l="l" r="r" t="t"/>
              <a:pathLst>
                <a:path extrusionOk="0" h="1602" w="19214">
                  <a:moveTo>
                    <a:pt x="0" y="0"/>
                  </a:moveTo>
                  <a:lnTo>
                    <a:pt x="0" y="1601"/>
                  </a:lnTo>
                  <a:lnTo>
                    <a:pt x="19214" y="1601"/>
                  </a:lnTo>
                  <a:lnTo>
                    <a:pt x="1921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26"/>
            <p:cNvSpPr/>
            <p:nvPr/>
          </p:nvSpPr>
          <p:spPr>
            <a:xfrm>
              <a:off x="8307246" y="2600301"/>
              <a:ext cx="280387" cy="51785"/>
            </a:xfrm>
            <a:custGeom>
              <a:rect b="b" l="l" r="r" t="t"/>
              <a:pathLst>
                <a:path extrusionOk="0" h="1602" w="8674">
                  <a:moveTo>
                    <a:pt x="0" y="0"/>
                  </a:moveTo>
                  <a:lnTo>
                    <a:pt x="0" y="1601"/>
                  </a:lnTo>
                  <a:lnTo>
                    <a:pt x="8673" y="1601"/>
                  </a:lnTo>
                  <a:lnTo>
                    <a:pt x="867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26"/>
            <p:cNvSpPr/>
            <p:nvPr/>
          </p:nvSpPr>
          <p:spPr>
            <a:xfrm>
              <a:off x="8656612" y="2600301"/>
              <a:ext cx="52851" cy="51785"/>
            </a:xfrm>
            <a:custGeom>
              <a:rect b="b" l="l" r="r" t="t"/>
              <a:pathLst>
                <a:path extrusionOk="0" h="1602" w="1635">
                  <a:moveTo>
                    <a:pt x="0" y="0"/>
                  </a:moveTo>
                  <a:lnTo>
                    <a:pt x="0" y="1601"/>
                  </a:lnTo>
                  <a:lnTo>
                    <a:pt x="1635" y="1601"/>
                  </a:lnTo>
                  <a:lnTo>
                    <a:pt x="163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26"/>
            <p:cNvSpPr/>
            <p:nvPr/>
          </p:nvSpPr>
          <p:spPr>
            <a:xfrm>
              <a:off x="8512120" y="2468739"/>
              <a:ext cx="108935" cy="130496"/>
            </a:xfrm>
            <a:custGeom>
              <a:rect b="b" l="l" r="r" t="t"/>
              <a:pathLst>
                <a:path extrusionOk="0" h="4037" w="3370">
                  <a:moveTo>
                    <a:pt x="1702" y="1"/>
                  </a:moveTo>
                  <a:cubicBezTo>
                    <a:pt x="1702" y="1"/>
                    <a:pt x="0" y="1935"/>
                    <a:pt x="0" y="2736"/>
                  </a:cubicBezTo>
                  <a:cubicBezTo>
                    <a:pt x="0" y="2869"/>
                    <a:pt x="34" y="3070"/>
                    <a:pt x="167" y="3236"/>
                  </a:cubicBezTo>
                  <a:cubicBezTo>
                    <a:pt x="517" y="3770"/>
                    <a:pt x="1101" y="4037"/>
                    <a:pt x="1685" y="4037"/>
                  </a:cubicBezTo>
                  <a:cubicBezTo>
                    <a:pt x="2269" y="4037"/>
                    <a:pt x="2852" y="3770"/>
                    <a:pt x="3203" y="3236"/>
                  </a:cubicBezTo>
                  <a:cubicBezTo>
                    <a:pt x="3303" y="3070"/>
                    <a:pt x="3369" y="2869"/>
                    <a:pt x="3369" y="2736"/>
                  </a:cubicBezTo>
                  <a:cubicBezTo>
                    <a:pt x="3369" y="1935"/>
                    <a:pt x="1702" y="1"/>
                    <a:pt x="170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26"/>
            <p:cNvSpPr/>
            <p:nvPr/>
          </p:nvSpPr>
          <p:spPr>
            <a:xfrm>
              <a:off x="8365463" y="2468739"/>
              <a:ext cx="108935" cy="130496"/>
            </a:xfrm>
            <a:custGeom>
              <a:rect b="b" l="l" r="r" t="t"/>
              <a:pathLst>
                <a:path extrusionOk="0" h="4037" w="3370">
                  <a:moveTo>
                    <a:pt x="1702" y="1"/>
                  </a:moveTo>
                  <a:cubicBezTo>
                    <a:pt x="1702" y="1"/>
                    <a:pt x="1" y="1935"/>
                    <a:pt x="1" y="2736"/>
                  </a:cubicBezTo>
                  <a:cubicBezTo>
                    <a:pt x="1" y="2869"/>
                    <a:pt x="34" y="3070"/>
                    <a:pt x="168" y="3236"/>
                  </a:cubicBezTo>
                  <a:cubicBezTo>
                    <a:pt x="518" y="3770"/>
                    <a:pt x="1102" y="4037"/>
                    <a:pt x="1685" y="4037"/>
                  </a:cubicBezTo>
                  <a:cubicBezTo>
                    <a:pt x="2269" y="4037"/>
                    <a:pt x="2853" y="3770"/>
                    <a:pt x="3203" y="3236"/>
                  </a:cubicBezTo>
                  <a:cubicBezTo>
                    <a:pt x="3303" y="3070"/>
                    <a:pt x="3370" y="2869"/>
                    <a:pt x="3370" y="2736"/>
                  </a:cubicBezTo>
                  <a:cubicBezTo>
                    <a:pt x="3370" y="1935"/>
                    <a:pt x="1702" y="1"/>
                    <a:pt x="170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26"/>
            <p:cNvSpPr/>
            <p:nvPr/>
          </p:nvSpPr>
          <p:spPr>
            <a:xfrm>
              <a:off x="8420447" y="2428850"/>
              <a:ext cx="144525" cy="171484"/>
            </a:xfrm>
            <a:custGeom>
              <a:rect b="b" l="l" r="r" t="t"/>
              <a:pathLst>
                <a:path extrusionOk="0" h="5305" w="4471">
                  <a:moveTo>
                    <a:pt x="2203" y="0"/>
                  </a:moveTo>
                  <a:cubicBezTo>
                    <a:pt x="2203" y="0"/>
                    <a:pt x="1" y="2502"/>
                    <a:pt x="1" y="3536"/>
                  </a:cubicBezTo>
                  <a:cubicBezTo>
                    <a:pt x="1" y="3736"/>
                    <a:pt x="134" y="4003"/>
                    <a:pt x="268" y="4203"/>
                  </a:cubicBezTo>
                  <a:cubicBezTo>
                    <a:pt x="718" y="4937"/>
                    <a:pt x="1477" y="5304"/>
                    <a:pt x="2236" y="5304"/>
                  </a:cubicBezTo>
                  <a:cubicBezTo>
                    <a:pt x="2995" y="5304"/>
                    <a:pt x="3754" y="4937"/>
                    <a:pt x="4204" y="4203"/>
                  </a:cubicBezTo>
                  <a:cubicBezTo>
                    <a:pt x="4371" y="3970"/>
                    <a:pt x="4471" y="3736"/>
                    <a:pt x="4471" y="3536"/>
                  </a:cubicBezTo>
                  <a:cubicBezTo>
                    <a:pt x="4471" y="2502"/>
                    <a:pt x="2203" y="0"/>
                    <a:pt x="22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26"/>
            <p:cNvSpPr/>
            <p:nvPr/>
          </p:nvSpPr>
          <p:spPr>
            <a:xfrm>
              <a:off x="8464667" y="2516191"/>
              <a:ext cx="57183" cy="65523"/>
            </a:xfrm>
            <a:custGeom>
              <a:rect b="b" l="l" r="r" t="t"/>
              <a:pathLst>
                <a:path extrusionOk="0" h="2027" w="1769">
                  <a:moveTo>
                    <a:pt x="901" y="0"/>
                  </a:moveTo>
                  <a:cubicBezTo>
                    <a:pt x="901" y="0"/>
                    <a:pt x="1" y="968"/>
                    <a:pt x="1" y="1368"/>
                  </a:cubicBezTo>
                  <a:cubicBezTo>
                    <a:pt x="1" y="1435"/>
                    <a:pt x="67" y="1501"/>
                    <a:pt x="101" y="1602"/>
                  </a:cubicBezTo>
                  <a:cubicBezTo>
                    <a:pt x="284" y="1885"/>
                    <a:pt x="593" y="2027"/>
                    <a:pt x="897" y="2027"/>
                  </a:cubicBezTo>
                  <a:cubicBezTo>
                    <a:pt x="1201" y="2027"/>
                    <a:pt x="1502" y="1885"/>
                    <a:pt x="1668" y="1602"/>
                  </a:cubicBezTo>
                  <a:cubicBezTo>
                    <a:pt x="1735" y="1535"/>
                    <a:pt x="1769" y="1468"/>
                    <a:pt x="1769" y="1368"/>
                  </a:cubicBezTo>
                  <a:cubicBezTo>
                    <a:pt x="1769" y="968"/>
                    <a:pt x="901" y="0"/>
                    <a:pt x="901" y="0"/>
                  </a:cubicBezTo>
                  <a:close/>
                </a:path>
              </a:pathLst>
            </a:custGeom>
            <a:solidFill>
              <a:srgbClr val="FFFFFF">
                <a:alpha val="214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26"/>
            <p:cNvSpPr/>
            <p:nvPr/>
          </p:nvSpPr>
          <p:spPr>
            <a:xfrm>
              <a:off x="8398886" y="2536685"/>
              <a:ext cx="42087" cy="50168"/>
            </a:xfrm>
            <a:custGeom>
              <a:rect b="b" l="l" r="r" t="t"/>
              <a:pathLst>
                <a:path extrusionOk="0" h="1552" w="1302">
                  <a:moveTo>
                    <a:pt x="668" y="0"/>
                  </a:moveTo>
                  <a:cubicBezTo>
                    <a:pt x="668" y="0"/>
                    <a:pt x="1" y="734"/>
                    <a:pt x="1" y="1034"/>
                  </a:cubicBezTo>
                  <a:cubicBezTo>
                    <a:pt x="1" y="1068"/>
                    <a:pt x="1" y="1168"/>
                    <a:pt x="34" y="1201"/>
                  </a:cubicBezTo>
                  <a:cubicBezTo>
                    <a:pt x="168" y="1435"/>
                    <a:pt x="409" y="1551"/>
                    <a:pt x="651" y="1551"/>
                  </a:cubicBezTo>
                  <a:cubicBezTo>
                    <a:pt x="893" y="1551"/>
                    <a:pt x="1135" y="1435"/>
                    <a:pt x="1268" y="1201"/>
                  </a:cubicBezTo>
                  <a:cubicBezTo>
                    <a:pt x="1268" y="1168"/>
                    <a:pt x="1302" y="1068"/>
                    <a:pt x="1302" y="1034"/>
                  </a:cubicBezTo>
                  <a:cubicBezTo>
                    <a:pt x="1302" y="701"/>
                    <a:pt x="668" y="0"/>
                    <a:pt x="668" y="0"/>
                  </a:cubicBezTo>
                  <a:close/>
                </a:path>
              </a:pathLst>
            </a:custGeom>
            <a:solidFill>
              <a:srgbClr val="FFFFFF">
                <a:alpha val="214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26"/>
            <p:cNvSpPr/>
            <p:nvPr/>
          </p:nvSpPr>
          <p:spPr>
            <a:xfrm>
              <a:off x="8545544" y="2536685"/>
              <a:ext cx="42087" cy="50168"/>
            </a:xfrm>
            <a:custGeom>
              <a:rect b="b" l="l" r="r" t="t"/>
              <a:pathLst>
                <a:path extrusionOk="0" h="1552" w="1302">
                  <a:moveTo>
                    <a:pt x="668" y="0"/>
                  </a:moveTo>
                  <a:cubicBezTo>
                    <a:pt x="668" y="0"/>
                    <a:pt x="0" y="734"/>
                    <a:pt x="0" y="1034"/>
                  </a:cubicBezTo>
                  <a:cubicBezTo>
                    <a:pt x="0" y="1068"/>
                    <a:pt x="0" y="1168"/>
                    <a:pt x="67" y="1201"/>
                  </a:cubicBezTo>
                  <a:cubicBezTo>
                    <a:pt x="184" y="1435"/>
                    <a:pt x="417" y="1551"/>
                    <a:pt x="655" y="1551"/>
                  </a:cubicBezTo>
                  <a:cubicBezTo>
                    <a:pt x="893" y="1551"/>
                    <a:pt x="1135" y="1435"/>
                    <a:pt x="1268" y="1201"/>
                  </a:cubicBezTo>
                  <a:cubicBezTo>
                    <a:pt x="1268" y="1168"/>
                    <a:pt x="1301" y="1068"/>
                    <a:pt x="1301" y="1034"/>
                  </a:cubicBezTo>
                  <a:cubicBezTo>
                    <a:pt x="1301" y="701"/>
                    <a:pt x="668" y="0"/>
                    <a:pt x="668" y="0"/>
                  </a:cubicBezTo>
                  <a:close/>
                </a:path>
              </a:pathLst>
            </a:custGeom>
            <a:solidFill>
              <a:srgbClr val="FFFFFF">
                <a:alpha val="214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26"/>
            <p:cNvSpPr/>
            <p:nvPr/>
          </p:nvSpPr>
          <p:spPr>
            <a:xfrm>
              <a:off x="9294930" y="2330711"/>
              <a:ext cx="234033" cy="208141"/>
            </a:xfrm>
            <a:custGeom>
              <a:rect b="b" l="l" r="r" t="t"/>
              <a:pathLst>
                <a:path extrusionOk="0" h="6439" w="7240">
                  <a:moveTo>
                    <a:pt x="1" y="1"/>
                  </a:moveTo>
                  <a:lnTo>
                    <a:pt x="1" y="5005"/>
                  </a:lnTo>
                  <a:cubicBezTo>
                    <a:pt x="1" y="5838"/>
                    <a:pt x="668" y="6439"/>
                    <a:pt x="1468" y="6439"/>
                  </a:cubicBezTo>
                  <a:lnTo>
                    <a:pt x="7239" y="6439"/>
                  </a:lnTo>
                  <a:lnTo>
                    <a:pt x="723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26"/>
            <p:cNvSpPr/>
            <p:nvPr/>
          </p:nvSpPr>
          <p:spPr>
            <a:xfrm>
              <a:off x="8987618" y="2241236"/>
              <a:ext cx="541347" cy="89508"/>
            </a:xfrm>
            <a:custGeom>
              <a:rect b="b" l="l" r="r" t="t"/>
              <a:pathLst>
                <a:path extrusionOk="0" h="2769" w="16747">
                  <a:moveTo>
                    <a:pt x="1" y="0"/>
                  </a:moveTo>
                  <a:lnTo>
                    <a:pt x="1" y="2769"/>
                  </a:lnTo>
                  <a:lnTo>
                    <a:pt x="16746" y="2769"/>
                  </a:lnTo>
                  <a:lnTo>
                    <a:pt x="1674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26"/>
            <p:cNvSpPr/>
            <p:nvPr/>
          </p:nvSpPr>
          <p:spPr>
            <a:xfrm>
              <a:off x="9267971" y="1636309"/>
              <a:ext cx="466935" cy="803373"/>
            </a:xfrm>
            <a:custGeom>
              <a:rect b="b" l="l" r="r" t="t"/>
              <a:pathLst>
                <a:path extrusionOk="0" h="24853" w="14445">
                  <a:moveTo>
                    <a:pt x="1" y="1"/>
                  </a:moveTo>
                  <a:lnTo>
                    <a:pt x="1" y="4304"/>
                  </a:lnTo>
                  <a:lnTo>
                    <a:pt x="8106" y="9341"/>
                  </a:lnTo>
                  <a:lnTo>
                    <a:pt x="8106" y="24852"/>
                  </a:lnTo>
                  <a:lnTo>
                    <a:pt x="14444" y="24852"/>
                  </a:lnTo>
                  <a:lnTo>
                    <a:pt x="14444" y="6806"/>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26"/>
            <p:cNvSpPr/>
            <p:nvPr/>
          </p:nvSpPr>
          <p:spPr>
            <a:xfrm>
              <a:off x="9699281" y="1966281"/>
              <a:ext cx="35622" cy="161754"/>
            </a:xfrm>
            <a:custGeom>
              <a:rect b="b" l="l" r="r" t="t"/>
              <a:pathLst>
                <a:path extrusionOk="0" h="5004" w="1102">
                  <a:moveTo>
                    <a:pt x="601" y="0"/>
                  </a:moveTo>
                  <a:cubicBezTo>
                    <a:pt x="267" y="0"/>
                    <a:pt x="1" y="267"/>
                    <a:pt x="1" y="601"/>
                  </a:cubicBezTo>
                  <a:lnTo>
                    <a:pt x="1" y="4437"/>
                  </a:lnTo>
                  <a:cubicBezTo>
                    <a:pt x="1" y="4770"/>
                    <a:pt x="267" y="5004"/>
                    <a:pt x="601" y="5004"/>
                  </a:cubicBezTo>
                  <a:lnTo>
                    <a:pt x="1101" y="5004"/>
                  </a:lnTo>
                  <a:lnTo>
                    <a:pt x="110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26"/>
            <p:cNvSpPr/>
            <p:nvPr/>
          </p:nvSpPr>
          <p:spPr>
            <a:xfrm>
              <a:off x="9529996" y="1938223"/>
              <a:ext cx="60415" cy="331073"/>
            </a:xfrm>
            <a:custGeom>
              <a:rect b="b" l="l" r="r" t="t"/>
              <a:pathLst>
                <a:path extrusionOk="0" h="10242" w="1869">
                  <a:moveTo>
                    <a:pt x="0" y="1"/>
                  </a:moveTo>
                  <a:lnTo>
                    <a:pt x="0" y="10242"/>
                  </a:lnTo>
                  <a:lnTo>
                    <a:pt x="1868" y="10242"/>
                  </a:lnTo>
                  <a:lnTo>
                    <a:pt x="1868" y="1135"/>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26"/>
            <p:cNvSpPr/>
            <p:nvPr/>
          </p:nvSpPr>
          <p:spPr>
            <a:xfrm>
              <a:off x="9267971" y="1637408"/>
              <a:ext cx="143458" cy="328907"/>
            </a:xfrm>
            <a:custGeom>
              <a:rect b="b" l="l" r="r" t="t"/>
              <a:pathLst>
                <a:path extrusionOk="0" h="10175" w="4438">
                  <a:moveTo>
                    <a:pt x="1" y="0"/>
                  </a:moveTo>
                  <a:lnTo>
                    <a:pt x="1" y="10174"/>
                  </a:lnTo>
                  <a:lnTo>
                    <a:pt x="1735" y="10174"/>
                  </a:lnTo>
                  <a:cubicBezTo>
                    <a:pt x="3236" y="10174"/>
                    <a:pt x="4437" y="8973"/>
                    <a:pt x="4437" y="7472"/>
                  </a:cubicBezTo>
                  <a:lnTo>
                    <a:pt x="4437" y="2802"/>
                  </a:lnTo>
                  <a:lnTo>
                    <a:pt x="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26"/>
            <p:cNvSpPr/>
            <p:nvPr/>
          </p:nvSpPr>
          <p:spPr>
            <a:xfrm>
              <a:off x="9175231" y="2036361"/>
              <a:ext cx="51817" cy="112168"/>
            </a:xfrm>
            <a:custGeom>
              <a:rect b="b" l="l" r="r" t="t"/>
              <a:pathLst>
                <a:path extrusionOk="0" h="3470" w="1603">
                  <a:moveTo>
                    <a:pt x="1" y="0"/>
                  </a:moveTo>
                  <a:lnTo>
                    <a:pt x="1" y="3470"/>
                  </a:lnTo>
                  <a:lnTo>
                    <a:pt x="1602" y="3470"/>
                  </a:lnTo>
                  <a:lnTo>
                    <a:pt x="160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26"/>
            <p:cNvSpPr/>
            <p:nvPr/>
          </p:nvSpPr>
          <p:spPr>
            <a:xfrm>
              <a:off x="9077125" y="2020199"/>
              <a:ext cx="115400" cy="115400"/>
            </a:xfrm>
            <a:custGeom>
              <a:rect b="b" l="l" r="r" t="t"/>
              <a:pathLst>
                <a:path extrusionOk="0" h="3570" w="3570">
                  <a:moveTo>
                    <a:pt x="2436" y="0"/>
                  </a:moveTo>
                  <a:lnTo>
                    <a:pt x="0" y="2468"/>
                  </a:lnTo>
                  <a:lnTo>
                    <a:pt x="1135" y="3569"/>
                  </a:lnTo>
                  <a:lnTo>
                    <a:pt x="3570" y="1134"/>
                  </a:lnTo>
                  <a:lnTo>
                    <a:pt x="243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26"/>
            <p:cNvSpPr/>
            <p:nvPr/>
          </p:nvSpPr>
          <p:spPr>
            <a:xfrm>
              <a:off x="9078192" y="1939322"/>
              <a:ext cx="163952" cy="131563"/>
            </a:xfrm>
            <a:custGeom>
              <a:rect b="b" l="l" r="r" t="t"/>
              <a:pathLst>
                <a:path extrusionOk="0" h="4070" w="5072">
                  <a:moveTo>
                    <a:pt x="1" y="0"/>
                  </a:moveTo>
                  <a:lnTo>
                    <a:pt x="1" y="4070"/>
                  </a:lnTo>
                  <a:lnTo>
                    <a:pt x="5071" y="4070"/>
                  </a:lnTo>
                  <a:lnTo>
                    <a:pt x="507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26"/>
            <p:cNvSpPr/>
            <p:nvPr/>
          </p:nvSpPr>
          <p:spPr>
            <a:xfrm>
              <a:off x="9099753" y="1424969"/>
              <a:ext cx="119732" cy="190911"/>
            </a:xfrm>
            <a:custGeom>
              <a:rect b="b" l="l" r="r" t="t"/>
              <a:pathLst>
                <a:path extrusionOk="0" h="5906" w="3704">
                  <a:moveTo>
                    <a:pt x="1" y="1"/>
                  </a:moveTo>
                  <a:lnTo>
                    <a:pt x="1" y="5905"/>
                  </a:lnTo>
                  <a:lnTo>
                    <a:pt x="3704" y="5905"/>
                  </a:lnTo>
                  <a:lnTo>
                    <a:pt x="3704" y="1"/>
                  </a:lnTo>
                  <a:close/>
                </a:path>
              </a:pathLst>
            </a:custGeom>
            <a:solidFill>
              <a:srgbClr val="2638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26"/>
            <p:cNvSpPr/>
            <p:nvPr/>
          </p:nvSpPr>
          <p:spPr>
            <a:xfrm>
              <a:off x="8885181" y="2600301"/>
              <a:ext cx="851893" cy="51785"/>
            </a:xfrm>
            <a:custGeom>
              <a:rect b="b" l="l" r="r" t="t"/>
              <a:pathLst>
                <a:path extrusionOk="0" h="1602" w="26354">
                  <a:moveTo>
                    <a:pt x="1635" y="0"/>
                  </a:moveTo>
                  <a:cubicBezTo>
                    <a:pt x="768" y="0"/>
                    <a:pt x="1" y="701"/>
                    <a:pt x="1" y="1601"/>
                  </a:cubicBezTo>
                  <a:lnTo>
                    <a:pt x="26353" y="1601"/>
                  </a:lnTo>
                  <a:lnTo>
                    <a:pt x="2635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26"/>
            <p:cNvSpPr/>
            <p:nvPr/>
          </p:nvSpPr>
          <p:spPr>
            <a:xfrm>
              <a:off x="9051233" y="1471355"/>
              <a:ext cx="216771" cy="512190"/>
            </a:xfrm>
            <a:custGeom>
              <a:rect b="b" l="l" r="r" t="t"/>
              <a:pathLst>
                <a:path extrusionOk="0" h="15845" w="6706">
                  <a:moveTo>
                    <a:pt x="1" y="0"/>
                  </a:moveTo>
                  <a:lnTo>
                    <a:pt x="1" y="15845"/>
                  </a:lnTo>
                  <a:lnTo>
                    <a:pt x="6706" y="15845"/>
                  </a:lnTo>
                  <a:lnTo>
                    <a:pt x="670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26"/>
            <p:cNvSpPr/>
            <p:nvPr/>
          </p:nvSpPr>
          <p:spPr>
            <a:xfrm>
              <a:off x="9197891" y="1719352"/>
              <a:ext cx="186580" cy="186580"/>
            </a:xfrm>
            <a:custGeom>
              <a:rect b="b" l="l" r="r" t="t"/>
              <a:pathLst>
                <a:path extrusionOk="0" h="5772" w="5772">
                  <a:moveTo>
                    <a:pt x="2903" y="0"/>
                  </a:moveTo>
                  <a:cubicBezTo>
                    <a:pt x="1301" y="0"/>
                    <a:pt x="0" y="1301"/>
                    <a:pt x="0" y="2902"/>
                  </a:cubicBezTo>
                  <a:cubicBezTo>
                    <a:pt x="0" y="4470"/>
                    <a:pt x="1301" y="5771"/>
                    <a:pt x="2903" y="5771"/>
                  </a:cubicBezTo>
                  <a:cubicBezTo>
                    <a:pt x="4470" y="5771"/>
                    <a:pt x="5771" y="4470"/>
                    <a:pt x="5771" y="2902"/>
                  </a:cubicBezTo>
                  <a:cubicBezTo>
                    <a:pt x="5771" y="1301"/>
                    <a:pt x="4437" y="0"/>
                    <a:pt x="29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26"/>
            <p:cNvSpPr/>
            <p:nvPr/>
          </p:nvSpPr>
          <p:spPr>
            <a:xfrm>
              <a:off x="9245344" y="1767871"/>
              <a:ext cx="89508" cy="89540"/>
            </a:xfrm>
            <a:custGeom>
              <a:rect b="b" l="l" r="r" t="t"/>
              <a:pathLst>
                <a:path extrusionOk="0" h="2770" w="2769">
                  <a:moveTo>
                    <a:pt x="1368" y="0"/>
                  </a:moveTo>
                  <a:cubicBezTo>
                    <a:pt x="601" y="0"/>
                    <a:pt x="0" y="634"/>
                    <a:pt x="0" y="1401"/>
                  </a:cubicBezTo>
                  <a:cubicBezTo>
                    <a:pt x="0" y="2135"/>
                    <a:pt x="601" y="2769"/>
                    <a:pt x="1368" y="2769"/>
                  </a:cubicBezTo>
                  <a:cubicBezTo>
                    <a:pt x="2135" y="2769"/>
                    <a:pt x="2769" y="2135"/>
                    <a:pt x="2769" y="1401"/>
                  </a:cubicBezTo>
                  <a:cubicBezTo>
                    <a:pt x="2769" y="634"/>
                    <a:pt x="2135" y="0"/>
                    <a:pt x="136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26"/>
            <p:cNvSpPr/>
            <p:nvPr/>
          </p:nvSpPr>
          <p:spPr>
            <a:xfrm>
              <a:off x="9081425" y="1401275"/>
              <a:ext cx="157487" cy="23727"/>
            </a:xfrm>
            <a:custGeom>
              <a:rect b="b" l="l" r="r" t="t"/>
              <a:pathLst>
                <a:path extrusionOk="0" h="734" w="4872">
                  <a:moveTo>
                    <a:pt x="1" y="0"/>
                  </a:moveTo>
                  <a:lnTo>
                    <a:pt x="1" y="734"/>
                  </a:lnTo>
                  <a:lnTo>
                    <a:pt x="4871" y="734"/>
                  </a:lnTo>
                  <a:lnTo>
                    <a:pt x="4871" y="0"/>
                  </a:lnTo>
                  <a:close/>
                </a:path>
              </a:pathLst>
            </a:custGeom>
            <a:solidFill>
              <a:srgbClr val="2638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26"/>
            <p:cNvSpPr/>
            <p:nvPr/>
          </p:nvSpPr>
          <p:spPr>
            <a:xfrm>
              <a:off x="9087922" y="1912363"/>
              <a:ext cx="25892" cy="25892"/>
            </a:xfrm>
            <a:custGeom>
              <a:rect b="b" l="l" r="r" t="t"/>
              <a:pathLst>
                <a:path extrusionOk="0" h="801" w="801">
                  <a:moveTo>
                    <a:pt x="0" y="0"/>
                  </a:moveTo>
                  <a:lnTo>
                    <a:pt x="0" y="801"/>
                  </a:lnTo>
                  <a:lnTo>
                    <a:pt x="801" y="801"/>
                  </a:lnTo>
                  <a:lnTo>
                    <a:pt x="8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26"/>
            <p:cNvSpPr/>
            <p:nvPr/>
          </p:nvSpPr>
          <p:spPr>
            <a:xfrm>
              <a:off x="9417861" y="2269262"/>
              <a:ext cx="319209" cy="331073"/>
            </a:xfrm>
            <a:custGeom>
              <a:rect b="b" l="l" r="r" t="t"/>
              <a:pathLst>
                <a:path extrusionOk="0" h="10242" w="9875">
                  <a:moveTo>
                    <a:pt x="3970" y="1"/>
                  </a:moveTo>
                  <a:cubicBezTo>
                    <a:pt x="1802" y="1"/>
                    <a:pt x="0" y="1802"/>
                    <a:pt x="0" y="3970"/>
                  </a:cubicBezTo>
                  <a:lnTo>
                    <a:pt x="0" y="10241"/>
                  </a:lnTo>
                  <a:lnTo>
                    <a:pt x="9874" y="10241"/>
                  </a:lnTo>
                  <a:lnTo>
                    <a:pt x="987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26"/>
            <p:cNvSpPr/>
            <p:nvPr/>
          </p:nvSpPr>
          <p:spPr>
            <a:xfrm>
              <a:off x="9064195" y="2330711"/>
              <a:ext cx="177949" cy="28090"/>
            </a:xfrm>
            <a:custGeom>
              <a:rect b="b" l="l" r="r" t="t"/>
              <a:pathLst>
                <a:path extrusionOk="0" h="869" w="5505">
                  <a:moveTo>
                    <a:pt x="0" y="1"/>
                  </a:moveTo>
                  <a:lnTo>
                    <a:pt x="0" y="868"/>
                  </a:lnTo>
                  <a:lnTo>
                    <a:pt x="5504" y="868"/>
                  </a:lnTo>
                  <a:lnTo>
                    <a:pt x="550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26"/>
            <p:cNvSpPr/>
            <p:nvPr/>
          </p:nvSpPr>
          <p:spPr>
            <a:xfrm>
              <a:off x="9090055" y="2358769"/>
              <a:ext cx="128363" cy="16195"/>
            </a:xfrm>
            <a:custGeom>
              <a:rect b="b" l="l" r="r" t="t"/>
              <a:pathLst>
                <a:path extrusionOk="0" h="501" w="3971">
                  <a:moveTo>
                    <a:pt x="1" y="0"/>
                  </a:moveTo>
                  <a:lnTo>
                    <a:pt x="1" y="501"/>
                  </a:lnTo>
                  <a:lnTo>
                    <a:pt x="3970" y="501"/>
                  </a:lnTo>
                  <a:lnTo>
                    <a:pt x="39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26"/>
            <p:cNvSpPr/>
            <p:nvPr/>
          </p:nvSpPr>
          <p:spPr>
            <a:xfrm>
              <a:off x="9051233" y="2219676"/>
              <a:ext cx="232966" cy="21593"/>
            </a:xfrm>
            <a:custGeom>
              <a:rect b="b" l="l" r="r" t="t"/>
              <a:pathLst>
                <a:path extrusionOk="0" h="668" w="7207">
                  <a:moveTo>
                    <a:pt x="1" y="0"/>
                  </a:moveTo>
                  <a:lnTo>
                    <a:pt x="1" y="667"/>
                  </a:lnTo>
                  <a:lnTo>
                    <a:pt x="7206" y="667"/>
                  </a:lnTo>
                  <a:lnTo>
                    <a:pt x="7206" y="0"/>
                  </a:lnTo>
                  <a:close/>
                </a:path>
              </a:pathLst>
            </a:custGeom>
            <a:solidFill>
              <a:srgbClr val="5CC0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26"/>
            <p:cNvSpPr/>
            <p:nvPr/>
          </p:nvSpPr>
          <p:spPr>
            <a:xfrm>
              <a:off x="9078192" y="2219676"/>
              <a:ext cx="85241" cy="21593"/>
            </a:xfrm>
            <a:custGeom>
              <a:rect b="b" l="l" r="r" t="t"/>
              <a:pathLst>
                <a:path extrusionOk="0" h="668" w="2637">
                  <a:moveTo>
                    <a:pt x="1" y="0"/>
                  </a:moveTo>
                  <a:lnTo>
                    <a:pt x="1" y="667"/>
                  </a:lnTo>
                  <a:lnTo>
                    <a:pt x="2636" y="667"/>
                  </a:lnTo>
                  <a:lnTo>
                    <a:pt x="2636" y="0"/>
                  </a:ln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26"/>
            <p:cNvSpPr/>
            <p:nvPr/>
          </p:nvSpPr>
          <p:spPr>
            <a:xfrm>
              <a:off x="9192493" y="2219676"/>
              <a:ext cx="44253" cy="21593"/>
            </a:xfrm>
            <a:custGeom>
              <a:rect b="b" l="l" r="r" t="t"/>
              <a:pathLst>
                <a:path extrusionOk="0" h="668" w="1369">
                  <a:moveTo>
                    <a:pt x="1" y="0"/>
                  </a:moveTo>
                  <a:lnTo>
                    <a:pt x="1" y="667"/>
                  </a:lnTo>
                  <a:lnTo>
                    <a:pt x="1368" y="667"/>
                  </a:lnTo>
                  <a:lnTo>
                    <a:pt x="1368" y="0"/>
                  </a:ln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26"/>
            <p:cNvSpPr/>
            <p:nvPr/>
          </p:nvSpPr>
          <p:spPr>
            <a:xfrm>
              <a:off x="9051233" y="1539270"/>
              <a:ext cx="84142" cy="295483"/>
            </a:xfrm>
            <a:custGeom>
              <a:rect b="b" l="l" r="r" t="t"/>
              <a:pathLst>
                <a:path extrusionOk="0" fill="none" h="9141" w="2603">
                  <a:moveTo>
                    <a:pt x="1" y="1"/>
                  </a:moveTo>
                  <a:lnTo>
                    <a:pt x="2603" y="1"/>
                  </a:lnTo>
                  <a:lnTo>
                    <a:pt x="2603" y="9141"/>
                  </a:lnTo>
                  <a:lnTo>
                    <a:pt x="1" y="9141"/>
                  </a:lnTo>
                </a:path>
              </a:pathLst>
            </a:custGeom>
            <a:noFill/>
            <a:ln cap="flat" cmpd="sng" w="500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26"/>
            <p:cNvSpPr/>
            <p:nvPr/>
          </p:nvSpPr>
          <p:spPr>
            <a:xfrm>
              <a:off x="9508435" y="2321014"/>
              <a:ext cx="199510" cy="76610"/>
            </a:xfrm>
            <a:custGeom>
              <a:rect b="b" l="l" r="r" t="t"/>
              <a:pathLst>
                <a:path extrusionOk="0" fill="none" h="2370" w="6172">
                  <a:moveTo>
                    <a:pt x="0" y="1"/>
                  </a:moveTo>
                  <a:lnTo>
                    <a:pt x="6171" y="1"/>
                  </a:lnTo>
                  <a:lnTo>
                    <a:pt x="6171" y="2369"/>
                  </a:lnTo>
                  <a:lnTo>
                    <a:pt x="0" y="2369"/>
                  </a:lnTo>
                  <a:close/>
                </a:path>
              </a:pathLst>
            </a:custGeom>
            <a:solidFill>
              <a:schemeClr val="lt2"/>
            </a:solidFill>
            <a:ln cap="flat" cmpd="sng" w="500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26"/>
            <p:cNvSpPr/>
            <p:nvPr/>
          </p:nvSpPr>
          <p:spPr>
            <a:xfrm>
              <a:off x="9017809" y="2241236"/>
              <a:ext cx="6497" cy="89508"/>
            </a:xfrm>
            <a:custGeom>
              <a:rect b="b" l="l" r="r" t="t"/>
              <a:pathLst>
                <a:path extrusionOk="0" h="2769" w="201">
                  <a:moveTo>
                    <a:pt x="1" y="0"/>
                  </a:moveTo>
                  <a:lnTo>
                    <a:pt x="1" y="2769"/>
                  </a:lnTo>
                  <a:lnTo>
                    <a:pt x="201" y="2769"/>
                  </a:lnTo>
                  <a:lnTo>
                    <a:pt x="2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26"/>
            <p:cNvSpPr/>
            <p:nvPr/>
          </p:nvSpPr>
          <p:spPr>
            <a:xfrm>
              <a:off x="9523531" y="2426684"/>
              <a:ext cx="169318" cy="170417"/>
            </a:xfrm>
            <a:custGeom>
              <a:rect b="b" l="l" r="r" t="t"/>
              <a:pathLst>
                <a:path extrusionOk="0" h="5272" w="5238">
                  <a:moveTo>
                    <a:pt x="2602" y="1"/>
                  </a:moveTo>
                  <a:cubicBezTo>
                    <a:pt x="1168" y="1"/>
                    <a:pt x="0" y="1202"/>
                    <a:pt x="0" y="2636"/>
                  </a:cubicBezTo>
                  <a:cubicBezTo>
                    <a:pt x="0" y="4104"/>
                    <a:pt x="1168" y="5271"/>
                    <a:pt x="2602" y="5271"/>
                  </a:cubicBezTo>
                  <a:cubicBezTo>
                    <a:pt x="4070" y="5271"/>
                    <a:pt x="5237" y="4104"/>
                    <a:pt x="5237" y="2636"/>
                  </a:cubicBezTo>
                  <a:cubicBezTo>
                    <a:pt x="5237" y="1202"/>
                    <a:pt x="4070" y="1"/>
                    <a:pt x="2602" y="1"/>
                  </a:cubicBezTo>
                  <a:close/>
                </a:path>
              </a:pathLst>
            </a:custGeom>
            <a:solidFill>
              <a:srgbClr val="2638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26"/>
            <p:cNvSpPr/>
            <p:nvPr/>
          </p:nvSpPr>
          <p:spPr>
            <a:xfrm>
              <a:off x="9523531" y="2426684"/>
              <a:ext cx="169318" cy="170417"/>
            </a:xfrm>
            <a:custGeom>
              <a:rect b="b" l="l" r="r" t="t"/>
              <a:pathLst>
                <a:path extrusionOk="0" h="5272" w="5238">
                  <a:moveTo>
                    <a:pt x="2602" y="1"/>
                  </a:moveTo>
                  <a:cubicBezTo>
                    <a:pt x="1168" y="1"/>
                    <a:pt x="0" y="1202"/>
                    <a:pt x="0" y="2636"/>
                  </a:cubicBezTo>
                  <a:cubicBezTo>
                    <a:pt x="0" y="4104"/>
                    <a:pt x="1168" y="5271"/>
                    <a:pt x="2602" y="5271"/>
                  </a:cubicBezTo>
                  <a:cubicBezTo>
                    <a:pt x="4070" y="5271"/>
                    <a:pt x="5237" y="4104"/>
                    <a:pt x="5237" y="2636"/>
                  </a:cubicBezTo>
                  <a:cubicBezTo>
                    <a:pt x="5237" y="1202"/>
                    <a:pt x="4070" y="1"/>
                    <a:pt x="2602" y="1"/>
                  </a:cubicBezTo>
                  <a:close/>
                </a:path>
              </a:pathLst>
            </a:custGeom>
            <a:solidFill>
              <a:srgbClr val="2638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26"/>
            <p:cNvSpPr/>
            <p:nvPr/>
          </p:nvSpPr>
          <p:spPr>
            <a:xfrm>
              <a:off x="9523531" y="2426684"/>
              <a:ext cx="169318" cy="170417"/>
            </a:xfrm>
            <a:custGeom>
              <a:rect b="b" l="l" r="r" t="t"/>
              <a:pathLst>
                <a:path extrusionOk="0" h="5272" w="5238">
                  <a:moveTo>
                    <a:pt x="2602" y="1"/>
                  </a:moveTo>
                  <a:cubicBezTo>
                    <a:pt x="1168" y="1"/>
                    <a:pt x="0" y="1202"/>
                    <a:pt x="0" y="2636"/>
                  </a:cubicBezTo>
                  <a:cubicBezTo>
                    <a:pt x="0" y="4104"/>
                    <a:pt x="1168" y="5271"/>
                    <a:pt x="2602" y="5271"/>
                  </a:cubicBezTo>
                  <a:cubicBezTo>
                    <a:pt x="4070" y="5271"/>
                    <a:pt x="5237" y="4104"/>
                    <a:pt x="5237" y="2636"/>
                  </a:cubicBezTo>
                  <a:cubicBezTo>
                    <a:pt x="5237" y="1202"/>
                    <a:pt x="4070" y="1"/>
                    <a:pt x="26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26"/>
            <p:cNvSpPr/>
            <p:nvPr/>
          </p:nvSpPr>
          <p:spPr>
            <a:xfrm>
              <a:off x="9556955" y="2461207"/>
              <a:ext cx="102470" cy="102470"/>
            </a:xfrm>
            <a:custGeom>
              <a:rect b="b" l="l" r="r" t="t"/>
              <a:pathLst>
                <a:path extrusionOk="0" h="3170" w="3170">
                  <a:moveTo>
                    <a:pt x="1568" y="0"/>
                  </a:moveTo>
                  <a:cubicBezTo>
                    <a:pt x="701" y="0"/>
                    <a:pt x="0" y="701"/>
                    <a:pt x="0" y="1568"/>
                  </a:cubicBezTo>
                  <a:cubicBezTo>
                    <a:pt x="0" y="2469"/>
                    <a:pt x="701" y="3169"/>
                    <a:pt x="1568" y="3169"/>
                  </a:cubicBezTo>
                  <a:cubicBezTo>
                    <a:pt x="2469" y="3169"/>
                    <a:pt x="3169" y="2469"/>
                    <a:pt x="3169" y="1568"/>
                  </a:cubicBezTo>
                  <a:cubicBezTo>
                    <a:pt x="3169" y="734"/>
                    <a:pt x="2469" y="0"/>
                    <a:pt x="156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26"/>
            <p:cNvSpPr/>
            <p:nvPr/>
          </p:nvSpPr>
          <p:spPr>
            <a:xfrm>
              <a:off x="9564486" y="2468739"/>
              <a:ext cx="86308" cy="86308"/>
            </a:xfrm>
            <a:custGeom>
              <a:rect b="b" l="l" r="r" t="t"/>
              <a:pathLst>
                <a:path extrusionOk="0" h="2670" w="2670">
                  <a:moveTo>
                    <a:pt x="1335" y="1"/>
                  </a:moveTo>
                  <a:cubicBezTo>
                    <a:pt x="601" y="1"/>
                    <a:pt x="1" y="634"/>
                    <a:pt x="1" y="1335"/>
                  </a:cubicBezTo>
                  <a:cubicBezTo>
                    <a:pt x="1" y="2102"/>
                    <a:pt x="601" y="2669"/>
                    <a:pt x="1335" y="2669"/>
                  </a:cubicBezTo>
                  <a:cubicBezTo>
                    <a:pt x="2102" y="2669"/>
                    <a:pt x="2669" y="2035"/>
                    <a:pt x="2669" y="1335"/>
                  </a:cubicBezTo>
                  <a:cubicBezTo>
                    <a:pt x="2669" y="634"/>
                    <a:pt x="2102" y="1"/>
                    <a:pt x="133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26"/>
            <p:cNvSpPr/>
            <p:nvPr/>
          </p:nvSpPr>
          <p:spPr>
            <a:xfrm>
              <a:off x="8963892" y="2301619"/>
              <a:ext cx="53950" cy="29125"/>
            </a:xfrm>
            <a:custGeom>
              <a:rect b="b" l="l" r="r" t="t"/>
              <a:pathLst>
                <a:path extrusionOk="0" h="901" w="1669">
                  <a:moveTo>
                    <a:pt x="1" y="0"/>
                  </a:moveTo>
                  <a:lnTo>
                    <a:pt x="1" y="901"/>
                  </a:lnTo>
                  <a:lnTo>
                    <a:pt x="1669" y="901"/>
                  </a:lnTo>
                  <a:lnTo>
                    <a:pt x="166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26"/>
            <p:cNvSpPr/>
            <p:nvPr/>
          </p:nvSpPr>
          <p:spPr>
            <a:xfrm>
              <a:off x="9380106" y="2269262"/>
              <a:ext cx="47485" cy="21593"/>
            </a:xfrm>
            <a:custGeom>
              <a:rect b="b" l="l" r="r" t="t"/>
              <a:pathLst>
                <a:path extrusionOk="0" h="668" w="1469">
                  <a:moveTo>
                    <a:pt x="1" y="1"/>
                  </a:moveTo>
                  <a:lnTo>
                    <a:pt x="1" y="668"/>
                  </a:lnTo>
                  <a:lnTo>
                    <a:pt x="1469" y="668"/>
                  </a:lnTo>
                  <a:lnTo>
                    <a:pt x="146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26"/>
            <p:cNvSpPr/>
            <p:nvPr/>
          </p:nvSpPr>
          <p:spPr>
            <a:xfrm>
              <a:off x="9294930" y="2358769"/>
              <a:ext cx="38855" cy="112168"/>
            </a:xfrm>
            <a:custGeom>
              <a:rect b="b" l="l" r="r" t="t"/>
              <a:pathLst>
                <a:path extrusionOk="0" fill="none" h="3470" w="1202">
                  <a:moveTo>
                    <a:pt x="1" y="0"/>
                  </a:moveTo>
                  <a:lnTo>
                    <a:pt x="1201" y="0"/>
                  </a:lnTo>
                  <a:lnTo>
                    <a:pt x="1201" y="3469"/>
                  </a:lnTo>
                  <a:lnTo>
                    <a:pt x="1" y="3469"/>
                  </a:lnTo>
                </a:path>
              </a:pathLst>
            </a:custGeom>
            <a:noFill/>
            <a:ln cap="flat" cmpd="sng" w="2500">
              <a:solidFill>
                <a:srgbClr val="192157"/>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26"/>
            <p:cNvSpPr/>
            <p:nvPr/>
          </p:nvSpPr>
          <p:spPr>
            <a:xfrm>
              <a:off x="9520298" y="2287590"/>
              <a:ext cx="16195" cy="16227"/>
            </a:xfrm>
            <a:custGeom>
              <a:rect b="b" l="l" r="r" t="t"/>
              <a:pathLst>
                <a:path extrusionOk="0" h="502" w="501">
                  <a:moveTo>
                    <a:pt x="234" y="1"/>
                  </a:moveTo>
                  <a:cubicBezTo>
                    <a:pt x="100" y="1"/>
                    <a:pt x="0" y="101"/>
                    <a:pt x="0" y="234"/>
                  </a:cubicBezTo>
                  <a:cubicBezTo>
                    <a:pt x="0" y="368"/>
                    <a:pt x="100" y="501"/>
                    <a:pt x="234" y="501"/>
                  </a:cubicBezTo>
                  <a:cubicBezTo>
                    <a:pt x="401" y="501"/>
                    <a:pt x="501" y="368"/>
                    <a:pt x="501" y="234"/>
                  </a:cubicBezTo>
                  <a:cubicBezTo>
                    <a:pt x="501" y="101"/>
                    <a:pt x="401" y="1"/>
                    <a:pt x="2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26"/>
            <p:cNvSpPr/>
            <p:nvPr/>
          </p:nvSpPr>
          <p:spPr>
            <a:xfrm>
              <a:off x="9706845" y="2287590"/>
              <a:ext cx="16195" cy="16227"/>
            </a:xfrm>
            <a:custGeom>
              <a:rect b="b" l="l" r="r" t="t"/>
              <a:pathLst>
                <a:path extrusionOk="0" h="502" w="501">
                  <a:moveTo>
                    <a:pt x="234" y="1"/>
                  </a:moveTo>
                  <a:cubicBezTo>
                    <a:pt x="100" y="1"/>
                    <a:pt x="0" y="101"/>
                    <a:pt x="0" y="234"/>
                  </a:cubicBezTo>
                  <a:cubicBezTo>
                    <a:pt x="0" y="368"/>
                    <a:pt x="100" y="501"/>
                    <a:pt x="234" y="501"/>
                  </a:cubicBezTo>
                  <a:cubicBezTo>
                    <a:pt x="367" y="501"/>
                    <a:pt x="500" y="368"/>
                    <a:pt x="500" y="234"/>
                  </a:cubicBezTo>
                  <a:cubicBezTo>
                    <a:pt x="500" y="101"/>
                    <a:pt x="367" y="1"/>
                    <a:pt x="2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26"/>
            <p:cNvSpPr/>
            <p:nvPr/>
          </p:nvSpPr>
          <p:spPr>
            <a:xfrm>
              <a:off x="9429724" y="2393260"/>
              <a:ext cx="16195" cy="16227"/>
            </a:xfrm>
            <a:custGeom>
              <a:rect b="b" l="l" r="r" t="t"/>
              <a:pathLst>
                <a:path extrusionOk="0" h="502" w="501">
                  <a:moveTo>
                    <a:pt x="267" y="1"/>
                  </a:moveTo>
                  <a:cubicBezTo>
                    <a:pt x="100" y="1"/>
                    <a:pt x="0" y="134"/>
                    <a:pt x="0" y="268"/>
                  </a:cubicBezTo>
                  <a:cubicBezTo>
                    <a:pt x="0" y="434"/>
                    <a:pt x="100" y="501"/>
                    <a:pt x="267" y="501"/>
                  </a:cubicBezTo>
                  <a:cubicBezTo>
                    <a:pt x="434" y="501"/>
                    <a:pt x="501" y="401"/>
                    <a:pt x="501" y="268"/>
                  </a:cubicBezTo>
                  <a:cubicBezTo>
                    <a:pt x="501" y="101"/>
                    <a:pt x="434" y="1"/>
                    <a:pt x="2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26"/>
            <p:cNvSpPr/>
            <p:nvPr/>
          </p:nvSpPr>
          <p:spPr>
            <a:xfrm>
              <a:off x="9699281" y="1865977"/>
              <a:ext cx="16195" cy="16227"/>
            </a:xfrm>
            <a:custGeom>
              <a:rect b="b" l="l" r="r" t="t"/>
              <a:pathLst>
                <a:path extrusionOk="0" h="502" w="501">
                  <a:moveTo>
                    <a:pt x="267" y="1"/>
                  </a:moveTo>
                  <a:cubicBezTo>
                    <a:pt x="134" y="1"/>
                    <a:pt x="1" y="134"/>
                    <a:pt x="1" y="268"/>
                  </a:cubicBezTo>
                  <a:cubicBezTo>
                    <a:pt x="1" y="401"/>
                    <a:pt x="134" y="501"/>
                    <a:pt x="267" y="501"/>
                  </a:cubicBezTo>
                  <a:cubicBezTo>
                    <a:pt x="401" y="501"/>
                    <a:pt x="501" y="401"/>
                    <a:pt x="501" y="268"/>
                  </a:cubicBezTo>
                  <a:cubicBezTo>
                    <a:pt x="501" y="134"/>
                    <a:pt x="401" y="1"/>
                    <a:pt x="2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26"/>
            <p:cNvSpPr/>
            <p:nvPr/>
          </p:nvSpPr>
          <p:spPr>
            <a:xfrm>
              <a:off x="9282000" y="1670832"/>
              <a:ext cx="16195" cy="16195"/>
            </a:xfrm>
            <a:custGeom>
              <a:rect b="b" l="l" r="r" t="t"/>
              <a:pathLst>
                <a:path extrusionOk="0" h="501" w="501">
                  <a:moveTo>
                    <a:pt x="234" y="0"/>
                  </a:moveTo>
                  <a:cubicBezTo>
                    <a:pt x="100" y="0"/>
                    <a:pt x="0" y="134"/>
                    <a:pt x="0" y="267"/>
                  </a:cubicBezTo>
                  <a:cubicBezTo>
                    <a:pt x="0" y="401"/>
                    <a:pt x="100" y="501"/>
                    <a:pt x="234" y="501"/>
                  </a:cubicBezTo>
                  <a:cubicBezTo>
                    <a:pt x="367" y="501"/>
                    <a:pt x="501" y="401"/>
                    <a:pt x="501" y="267"/>
                  </a:cubicBezTo>
                  <a:cubicBezTo>
                    <a:pt x="501" y="134"/>
                    <a:pt x="367" y="0"/>
                    <a:pt x="234" y="0"/>
                  </a:cubicBezTo>
                  <a:close/>
                </a:path>
              </a:pathLst>
            </a:custGeom>
            <a:solidFill>
              <a:srgbClr val="4EA3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26"/>
            <p:cNvSpPr/>
            <p:nvPr/>
          </p:nvSpPr>
          <p:spPr>
            <a:xfrm>
              <a:off x="9282000" y="1930691"/>
              <a:ext cx="16195" cy="16195"/>
            </a:xfrm>
            <a:custGeom>
              <a:rect b="b" l="l" r="r" t="t"/>
              <a:pathLst>
                <a:path extrusionOk="0" h="501" w="501">
                  <a:moveTo>
                    <a:pt x="234" y="0"/>
                  </a:moveTo>
                  <a:cubicBezTo>
                    <a:pt x="100" y="0"/>
                    <a:pt x="0" y="134"/>
                    <a:pt x="0" y="267"/>
                  </a:cubicBezTo>
                  <a:cubicBezTo>
                    <a:pt x="0" y="401"/>
                    <a:pt x="100" y="501"/>
                    <a:pt x="234" y="501"/>
                  </a:cubicBezTo>
                  <a:cubicBezTo>
                    <a:pt x="367" y="501"/>
                    <a:pt x="501" y="401"/>
                    <a:pt x="501" y="267"/>
                  </a:cubicBezTo>
                  <a:cubicBezTo>
                    <a:pt x="501" y="134"/>
                    <a:pt x="367" y="0"/>
                    <a:pt x="2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26"/>
            <p:cNvSpPr/>
            <p:nvPr/>
          </p:nvSpPr>
          <p:spPr>
            <a:xfrm>
              <a:off x="9699281" y="2233672"/>
              <a:ext cx="16195" cy="16227"/>
            </a:xfrm>
            <a:custGeom>
              <a:rect b="b" l="l" r="r" t="t"/>
              <a:pathLst>
                <a:path extrusionOk="0" h="502" w="501">
                  <a:moveTo>
                    <a:pt x="267" y="1"/>
                  </a:moveTo>
                  <a:cubicBezTo>
                    <a:pt x="134" y="1"/>
                    <a:pt x="1" y="101"/>
                    <a:pt x="1" y="234"/>
                  </a:cubicBezTo>
                  <a:cubicBezTo>
                    <a:pt x="1" y="368"/>
                    <a:pt x="134" y="501"/>
                    <a:pt x="267" y="501"/>
                  </a:cubicBezTo>
                  <a:cubicBezTo>
                    <a:pt x="401" y="501"/>
                    <a:pt x="501" y="368"/>
                    <a:pt x="501" y="234"/>
                  </a:cubicBezTo>
                  <a:cubicBezTo>
                    <a:pt x="501" y="101"/>
                    <a:pt x="401" y="1"/>
                    <a:pt x="2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26"/>
            <p:cNvSpPr/>
            <p:nvPr/>
          </p:nvSpPr>
          <p:spPr>
            <a:xfrm>
              <a:off x="9549391" y="2233672"/>
              <a:ext cx="17294" cy="16227"/>
            </a:xfrm>
            <a:custGeom>
              <a:rect b="b" l="l" r="r" t="t"/>
              <a:pathLst>
                <a:path extrusionOk="0" h="502" w="535">
                  <a:moveTo>
                    <a:pt x="268" y="1"/>
                  </a:moveTo>
                  <a:cubicBezTo>
                    <a:pt x="134" y="1"/>
                    <a:pt x="1" y="101"/>
                    <a:pt x="1" y="234"/>
                  </a:cubicBezTo>
                  <a:cubicBezTo>
                    <a:pt x="1" y="368"/>
                    <a:pt x="134" y="501"/>
                    <a:pt x="268" y="501"/>
                  </a:cubicBezTo>
                  <a:cubicBezTo>
                    <a:pt x="401" y="501"/>
                    <a:pt x="535" y="368"/>
                    <a:pt x="535" y="234"/>
                  </a:cubicBezTo>
                  <a:cubicBezTo>
                    <a:pt x="535" y="101"/>
                    <a:pt x="401" y="1"/>
                    <a:pt x="2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26"/>
            <p:cNvSpPr/>
            <p:nvPr/>
          </p:nvSpPr>
          <p:spPr>
            <a:xfrm>
              <a:off x="9429724" y="2575507"/>
              <a:ext cx="16195" cy="16195"/>
            </a:xfrm>
            <a:custGeom>
              <a:rect b="b" l="l" r="r" t="t"/>
              <a:pathLst>
                <a:path extrusionOk="0" h="501" w="501">
                  <a:moveTo>
                    <a:pt x="267" y="0"/>
                  </a:moveTo>
                  <a:cubicBezTo>
                    <a:pt x="100" y="0"/>
                    <a:pt x="0" y="67"/>
                    <a:pt x="0" y="267"/>
                  </a:cubicBezTo>
                  <a:cubicBezTo>
                    <a:pt x="0" y="434"/>
                    <a:pt x="100" y="500"/>
                    <a:pt x="267" y="500"/>
                  </a:cubicBezTo>
                  <a:cubicBezTo>
                    <a:pt x="434" y="500"/>
                    <a:pt x="501" y="367"/>
                    <a:pt x="501" y="267"/>
                  </a:cubicBezTo>
                  <a:cubicBezTo>
                    <a:pt x="501" y="133"/>
                    <a:pt x="434" y="0"/>
                    <a:pt x="267" y="0"/>
                  </a:cubicBezTo>
                  <a:close/>
                </a:path>
              </a:pathLst>
            </a:custGeom>
            <a:solidFill>
              <a:srgbClr val="E6E6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5" name="Google Shape;785;p26"/>
          <p:cNvGrpSpPr/>
          <p:nvPr/>
        </p:nvGrpSpPr>
        <p:grpSpPr>
          <a:xfrm>
            <a:off x="5551882" y="571960"/>
            <a:ext cx="1182440" cy="1020889"/>
            <a:chOff x="2484317" y="2719749"/>
            <a:chExt cx="2614282" cy="2257107"/>
          </a:xfrm>
        </p:grpSpPr>
        <p:sp>
          <p:nvSpPr>
            <p:cNvPr id="786" name="Google Shape;786;p26"/>
            <p:cNvSpPr/>
            <p:nvPr/>
          </p:nvSpPr>
          <p:spPr>
            <a:xfrm>
              <a:off x="2484317" y="2719749"/>
              <a:ext cx="2614282" cy="2257107"/>
            </a:xfrm>
            <a:custGeom>
              <a:rect b="b" l="l" r="r" t="t"/>
              <a:pathLst>
                <a:path extrusionOk="0" h="84520" w="97904">
                  <a:moveTo>
                    <a:pt x="48952" y="1"/>
                  </a:moveTo>
                  <a:cubicBezTo>
                    <a:pt x="48535" y="1"/>
                    <a:pt x="48118" y="209"/>
                    <a:pt x="47868" y="626"/>
                  </a:cubicBezTo>
                  <a:lnTo>
                    <a:pt x="501" y="82618"/>
                  </a:lnTo>
                  <a:cubicBezTo>
                    <a:pt x="0" y="83452"/>
                    <a:pt x="601" y="84520"/>
                    <a:pt x="1568" y="84520"/>
                  </a:cubicBezTo>
                  <a:lnTo>
                    <a:pt x="96302" y="84520"/>
                  </a:lnTo>
                  <a:cubicBezTo>
                    <a:pt x="97270" y="84520"/>
                    <a:pt x="97903" y="83452"/>
                    <a:pt x="97403" y="82618"/>
                  </a:cubicBezTo>
                  <a:lnTo>
                    <a:pt x="50036" y="626"/>
                  </a:lnTo>
                  <a:cubicBezTo>
                    <a:pt x="49786" y="209"/>
                    <a:pt x="49369" y="1"/>
                    <a:pt x="48952" y="1"/>
                  </a:cubicBezTo>
                  <a:close/>
                </a:path>
              </a:pathLst>
            </a:custGeom>
            <a:solidFill>
              <a:schemeClr val="accent2"/>
            </a:solidFill>
            <a:ln cap="flat" cmpd="sng" w="38100">
              <a:solidFill>
                <a:schemeClr val="accent3"/>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87" name="Google Shape;787;p26"/>
            <p:cNvGrpSpPr/>
            <p:nvPr/>
          </p:nvGrpSpPr>
          <p:grpSpPr>
            <a:xfrm>
              <a:off x="3469468" y="3820519"/>
              <a:ext cx="670779" cy="725328"/>
              <a:chOff x="3488500" y="3734775"/>
              <a:chExt cx="615450" cy="665500"/>
            </a:xfrm>
          </p:grpSpPr>
          <p:sp>
            <p:nvSpPr>
              <p:cNvPr id="788" name="Google Shape;788;p26"/>
              <p:cNvSpPr/>
              <p:nvPr/>
            </p:nvSpPr>
            <p:spPr>
              <a:xfrm>
                <a:off x="3571050" y="4100050"/>
                <a:ext cx="450350" cy="300225"/>
              </a:xfrm>
              <a:custGeom>
                <a:rect b="b" l="l" r="r" t="t"/>
                <a:pathLst>
                  <a:path extrusionOk="0" h="12009" w="18014">
                    <a:moveTo>
                      <a:pt x="9007" y="0"/>
                    </a:moveTo>
                    <a:cubicBezTo>
                      <a:pt x="4037" y="0"/>
                      <a:pt x="1" y="1301"/>
                      <a:pt x="1" y="2836"/>
                    </a:cubicBezTo>
                    <a:lnTo>
                      <a:pt x="1" y="2969"/>
                    </a:lnTo>
                    <a:lnTo>
                      <a:pt x="1" y="3002"/>
                    </a:lnTo>
                    <a:cubicBezTo>
                      <a:pt x="1" y="7973"/>
                      <a:pt x="4037" y="12009"/>
                      <a:pt x="9007" y="12009"/>
                    </a:cubicBezTo>
                    <a:cubicBezTo>
                      <a:pt x="13977" y="12009"/>
                      <a:pt x="18014" y="7973"/>
                      <a:pt x="18014" y="3002"/>
                    </a:cubicBezTo>
                    <a:lnTo>
                      <a:pt x="18014" y="2969"/>
                    </a:lnTo>
                    <a:cubicBezTo>
                      <a:pt x="17980" y="2936"/>
                      <a:pt x="18014" y="2902"/>
                      <a:pt x="18014" y="2836"/>
                    </a:cubicBezTo>
                    <a:cubicBezTo>
                      <a:pt x="18014" y="1268"/>
                      <a:pt x="13977" y="0"/>
                      <a:pt x="900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26"/>
              <p:cNvSpPr/>
              <p:nvPr/>
            </p:nvSpPr>
            <p:spPr>
              <a:xfrm>
                <a:off x="3541875" y="3848850"/>
                <a:ext cx="171800" cy="167000"/>
              </a:xfrm>
              <a:custGeom>
                <a:rect b="b" l="l" r="r" t="t"/>
                <a:pathLst>
                  <a:path extrusionOk="0" h="6680" w="6872">
                    <a:moveTo>
                      <a:pt x="5624" y="0"/>
                    </a:moveTo>
                    <a:cubicBezTo>
                      <a:pt x="5532" y="0"/>
                      <a:pt x="5436" y="14"/>
                      <a:pt x="5337" y="41"/>
                    </a:cubicBezTo>
                    <a:cubicBezTo>
                      <a:pt x="3603" y="608"/>
                      <a:pt x="1801" y="1475"/>
                      <a:pt x="0" y="2643"/>
                    </a:cubicBezTo>
                    <a:lnTo>
                      <a:pt x="0" y="6679"/>
                    </a:lnTo>
                    <a:cubicBezTo>
                      <a:pt x="1801" y="5512"/>
                      <a:pt x="3603" y="4644"/>
                      <a:pt x="5337" y="4111"/>
                    </a:cubicBezTo>
                    <a:cubicBezTo>
                      <a:pt x="6171" y="3844"/>
                      <a:pt x="6872" y="2810"/>
                      <a:pt x="6872" y="1709"/>
                    </a:cubicBezTo>
                    <a:cubicBezTo>
                      <a:pt x="6842" y="738"/>
                      <a:pt x="6320" y="0"/>
                      <a:pt x="562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26"/>
              <p:cNvSpPr/>
              <p:nvPr/>
            </p:nvSpPr>
            <p:spPr>
              <a:xfrm>
                <a:off x="3488500" y="3734775"/>
                <a:ext cx="615450" cy="290250"/>
              </a:xfrm>
              <a:custGeom>
                <a:rect b="b" l="l" r="r" t="t"/>
                <a:pathLst>
                  <a:path extrusionOk="0" h="11610" w="24618">
                    <a:moveTo>
                      <a:pt x="12309" y="1"/>
                    </a:moveTo>
                    <a:cubicBezTo>
                      <a:pt x="5504" y="1"/>
                      <a:pt x="0" y="1735"/>
                      <a:pt x="0" y="3870"/>
                    </a:cubicBezTo>
                    <a:lnTo>
                      <a:pt x="0" y="11609"/>
                    </a:lnTo>
                    <a:lnTo>
                      <a:pt x="24551" y="11609"/>
                    </a:lnTo>
                    <a:lnTo>
                      <a:pt x="24551" y="3870"/>
                    </a:lnTo>
                    <a:cubicBezTo>
                      <a:pt x="24618" y="1735"/>
                      <a:pt x="19114" y="1"/>
                      <a:pt x="123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26"/>
              <p:cNvSpPr/>
              <p:nvPr/>
            </p:nvSpPr>
            <p:spPr>
              <a:xfrm>
                <a:off x="3488500" y="3928250"/>
                <a:ext cx="615450" cy="194325"/>
              </a:xfrm>
              <a:custGeom>
                <a:rect b="b" l="l" r="r" t="t"/>
                <a:pathLst>
                  <a:path extrusionOk="0" h="7773" w="24618">
                    <a:moveTo>
                      <a:pt x="12309" y="1"/>
                    </a:moveTo>
                    <a:cubicBezTo>
                      <a:pt x="5504" y="1"/>
                      <a:pt x="0" y="1769"/>
                      <a:pt x="0" y="3870"/>
                    </a:cubicBezTo>
                    <a:cubicBezTo>
                      <a:pt x="0" y="6005"/>
                      <a:pt x="5504" y="7773"/>
                      <a:pt x="12309" y="7773"/>
                    </a:cubicBezTo>
                    <a:cubicBezTo>
                      <a:pt x="19114" y="7773"/>
                      <a:pt x="24618" y="6005"/>
                      <a:pt x="24618" y="3870"/>
                    </a:cubicBezTo>
                    <a:cubicBezTo>
                      <a:pt x="24618" y="1769"/>
                      <a:pt x="19114" y="1"/>
                      <a:pt x="123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26"/>
              <p:cNvSpPr/>
              <p:nvPr/>
            </p:nvSpPr>
            <p:spPr>
              <a:xfrm>
                <a:off x="3549375" y="3983300"/>
                <a:ext cx="493700" cy="164300"/>
              </a:xfrm>
              <a:custGeom>
                <a:rect b="b" l="l" r="r" t="t"/>
                <a:pathLst>
                  <a:path extrusionOk="0" h="6572" w="19748">
                    <a:moveTo>
                      <a:pt x="9874" y="0"/>
                    </a:moveTo>
                    <a:cubicBezTo>
                      <a:pt x="4404" y="0"/>
                      <a:pt x="0" y="1435"/>
                      <a:pt x="0" y="3136"/>
                    </a:cubicBezTo>
                    <a:lnTo>
                      <a:pt x="0" y="6572"/>
                    </a:lnTo>
                    <a:lnTo>
                      <a:pt x="19748" y="6572"/>
                    </a:lnTo>
                    <a:lnTo>
                      <a:pt x="19748" y="3136"/>
                    </a:lnTo>
                    <a:cubicBezTo>
                      <a:pt x="19748" y="1401"/>
                      <a:pt x="15345" y="0"/>
                      <a:pt x="98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26"/>
              <p:cNvSpPr/>
              <p:nvPr/>
            </p:nvSpPr>
            <p:spPr>
              <a:xfrm>
                <a:off x="3930475" y="3796875"/>
                <a:ext cx="172650" cy="167275"/>
              </a:xfrm>
              <a:custGeom>
                <a:rect b="b" l="l" r="r" t="t"/>
                <a:pathLst>
                  <a:path extrusionOk="0" h="6691" w="6906">
                    <a:moveTo>
                      <a:pt x="1250" y="0"/>
                    </a:moveTo>
                    <a:cubicBezTo>
                      <a:pt x="570" y="0"/>
                      <a:pt x="59" y="734"/>
                      <a:pt x="1" y="1720"/>
                    </a:cubicBezTo>
                    <a:cubicBezTo>
                      <a:pt x="1" y="2787"/>
                      <a:pt x="734" y="3855"/>
                      <a:pt x="1568" y="4088"/>
                    </a:cubicBezTo>
                    <a:cubicBezTo>
                      <a:pt x="3303" y="4622"/>
                      <a:pt x="5104" y="5523"/>
                      <a:pt x="6906" y="6690"/>
                    </a:cubicBezTo>
                    <a:lnTo>
                      <a:pt x="6906" y="2620"/>
                    </a:lnTo>
                    <a:cubicBezTo>
                      <a:pt x="5104" y="1453"/>
                      <a:pt x="3303" y="586"/>
                      <a:pt x="1568" y="52"/>
                    </a:cubicBezTo>
                    <a:cubicBezTo>
                      <a:pt x="1459" y="17"/>
                      <a:pt x="1353" y="0"/>
                      <a:pt x="125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26"/>
              <p:cNvSpPr/>
              <p:nvPr/>
            </p:nvSpPr>
            <p:spPr>
              <a:xfrm>
                <a:off x="3490175" y="3796875"/>
                <a:ext cx="171800" cy="167275"/>
              </a:xfrm>
              <a:custGeom>
                <a:rect b="b" l="l" r="r" t="t"/>
                <a:pathLst>
                  <a:path extrusionOk="0" h="6691" w="6872">
                    <a:moveTo>
                      <a:pt x="5655" y="0"/>
                    </a:moveTo>
                    <a:cubicBezTo>
                      <a:pt x="5553" y="0"/>
                      <a:pt x="5446" y="17"/>
                      <a:pt x="5337" y="52"/>
                    </a:cubicBezTo>
                    <a:cubicBezTo>
                      <a:pt x="3569" y="586"/>
                      <a:pt x="1768" y="1453"/>
                      <a:pt x="0" y="2620"/>
                    </a:cubicBezTo>
                    <a:lnTo>
                      <a:pt x="0" y="6690"/>
                    </a:lnTo>
                    <a:cubicBezTo>
                      <a:pt x="1768" y="5523"/>
                      <a:pt x="3569" y="4622"/>
                      <a:pt x="5337" y="4088"/>
                    </a:cubicBezTo>
                    <a:cubicBezTo>
                      <a:pt x="6171" y="3855"/>
                      <a:pt x="6872" y="2787"/>
                      <a:pt x="6872" y="1720"/>
                    </a:cubicBezTo>
                    <a:cubicBezTo>
                      <a:pt x="6843" y="734"/>
                      <a:pt x="6335" y="0"/>
                      <a:pt x="565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26"/>
              <p:cNvSpPr/>
              <p:nvPr/>
            </p:nvSpPr>
            <p:spPr>
              <a:xfrm>
                <a:off x="3643600" y="4144950"/>
                <a:ext cx="220200" cy="194100"/>
              </a:xfrm>
              <a:custGeom>
                <a:rect b="b" l="l" r="r" t="t"/>
                <a:pathLst>
                  <a:path extrusionOk="0" h="7764" w="8808">
                    <a:moveTo>
                      <a:pt x="4415" y="1"/>
                    </a:moveTo>
                    <a:cubicBezTo>
                      <a:pt x="3912" y="1"/>
                      <a:pt x="3399" y="99"/>
                      <a:pt x="2903" y="306"/>
                    </a:cubicBezTo>
                    <a:cubicBezTo>
                      <a:pt x="935" y="1140"/>
                      <a:pt x="1" y="3408"/>
                      <a:pt x="835" y="5376"/>
                    </a:cubicBezTo>
                    <a:cubicBezTo>
                      <a:pt x="1466" y="6867"/>
                      <a:pt x="2921" y="7764"/>
                      <a:pt x="4444" y="7764"/>
                    </a:cubicBezTo>
                    <a:cubicBezTo>
                      <a:pt x="4932" y="7764"/>
                      <a:pt x="5427" y="7672"/>
                      <a:pt x="5905" y="7478"/>
                    </a:cubicBezTo>
                    <a:cubicBezTo>
                      <a:pt x="7873" y="6644"/>
                      <a:pt x="8807" y="4375"/>
                      <a:pt x="7973" y="2407"/>
                    </a:cubicBezTo>
                    <a:cubicBezTo>
                      <a:pt x="7371" y="902"/>
                      <a:pt x="5939" y="1"/>
                      <a:pt x="441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26"/>
              <p:cNvSpPr/>
              <p:nvPr/>
            </p:nvSpPr>
            <p:spPr>
              <a:xfrm>
                <a:off x="3679475" y="4168425"/>
                <a:ext cx="148450" cy="147625"/>
              </a:xfrm>
              <a:custGeom>
                <a:rect b="b" l="l" r="r" t="t"/>
                <a:pathLst>
                  <a:path extrusionOk="0" h="5905" w="5938">
                    <a:moveTo>
                      <a:pt x="2969" y="1"/>
                    </a:moveTo>
                    <a:cubicBezTo>
                      <a:pt x="1334" y="1"/>
                      <a:pt x="0" y="1335"/>
                      <a:pt x="0" y="2936"/>
                    </a:cubicBezTo>
                    <a:cubicBezTo>
                      <a:pt x="0" y="4570"/>
                      <a:pt x="1334" y="5905"/>
                      <a:pt x="2969" y="5905"/>
                    </a:cubicBezTo>
                    <a:cubicBezTo>
                      <a:pt x="4603" y="5905"/>
                      <a:pt x="5938" y="4570"/>
                      <a:pt x="5938" y="2936"/>
                    </a:cubicBezTo>
                    <a:cubicBezTo>
                      <a:pt x="5938" y="1335"/>
                      <a:pt x="4603" y="1"/>
                      <a:pt x="296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26"/>
              <p:cNvSpPr/>
              <p:nvPr/>
            </p:nvSpPr>
            <p:spPr>
              <a:xfrm>
                <a:off x="3722000" y="4210125"/>
                <a:ext cx="65075" cy="64225"/>
              </a:xfrm>
              <a:custGeom>
                <a:rect b="b" l="l" r="r" t="t"/>
                <a:pathLst>
                  <a:path extrusionOk="0" h="2569" w="2603">
                    <a:moveTo>
                      <a:pt x="1301" y="0"/>
                    </a:moveTo>
                    <a:cubicBezTo>
                      <a:pt x="601" y="0"/>
                      <a:pt x="0" y="567"/>
                      <a:pt x="0" y="1268"/>
                    </a:cubicBezTo>
                    <a:cubicBezTo>
                      <a:pt x="0" y="2002"/>
                      <a:pt x="567" y="2569"/>
                      <a:pt x="1301" y="2569"/>
                    </a:cubicBezTo>
                    <a:cubicBezTo>
                      <a:pt x="2002" y="2569"/>
                      <a:pt x="2602" y="2002"/>
                      <a:pt x="2602" y="1268"/>
                    </a:cubicBezTo>
                    <a:cubicBezTo>
                      <a:pt x="2602" y="567"/>
                      <a:pt x="2002" y="0"/>
                      <a:pt x="130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26"/>
              <p:cNvSpPr/>
              <p:nvPr/>
            </p:nvSpPr>
            <p:spPr>
              <a:xfrm>
                <a:off x="3625250" y="4113950"/>
                <a:ext cx="257725" cy="256300"/>
              </a:xfrm>
              <a:custGeom>
                <a:rect b="b" l="l" r="r" t="t"/>
                <a:pathLst>
                  <a:path extrusionOk="0" h="10252" w="10309">
                    <a:moveTo>
                      <a:pt x="4855" y="1"/>
                    </a:moveTo>
                    <a:cubicBezTo>
                      <a:pt x="4827" y="1"/>
                      <a:pt x="4799" y="4"/>
                      <a:pt x="4771" y="11"/>
                    </a:cubicBezTo>
                    <a:cubicBezTo>
                      <a:pt x="4471" y="45"/>
                      <a:pt x="4204" y="278"/>
                      <a:pt x="4271" y="578"/>
                    </a:cubicBezTo>
                    <a:cubicBezTo>
                      <a:pt x="4304" y="879"/>
                      <a:pt x="4504" y="1079"/>
                      <a:pt x="4804" y="1079"/>
                    </a:cubicBezTo>
                    <a:lnTo>
                      <a:pt x="4838" y="1079"/>
                    </a:lnTo>
                    <a:cubicBezTo>
                      <a:pt x="5138" y="1045"/>
                      <a:pt x="5371" y="779"/>
                      <a:pt x="5338" y="512"/>
                    </a:cubicBezTo>
                    <a:cubicBezTo>
                      <a:pt x="5308" y="243"/>
                      <a:pt x="5091" y="1"/>
                      <a:pt x="4855" y="1"/>
                    </a:cubicBezTo>
                    <a:close/>
                    <a:moveTo>
                      <a:pt x="6229" y="74"/>
                    </a:moveTo>
                    <a:cubicBezTo>
                      <a:pt x="5956" y="74"/>
                      <a:pt x="5699" y="237"/>
                      <a:pt x="5638" y="512"/>
                    </a:cubicBezTo>
                    <a:cubicBezTo>
                      <a:pt x="5605" y="779"/>
                      <a:pt x="5772" y="1079"/>
                      <a:pt x="6039" y="1179"/>
                    </a:cubicBezTo>
                    <a:lnTo>
                      <a:pt x="6172" y="1179"/>
                    </a:lnTo>
                    <a:cubicBezTo>
                      <a:pt x="6439" y="1179"/>
                      <a:pt x="6672" y="1012"/>
                      <a:pt x="6706" y="745"/>
                    </a:cubicBezTo>
                    <a:cubicBezTo>
                      <a:pt x="6772" y="445"/>
                      <a:pt x="6572" y="178"/>
                      <a:pt x="6305" y="78"/>
                    </a:cubicBezTo>
                    <a:cubicBezTo>
                      <a:pt x="6280" y="75"/>
                      <a:pt x="6255" y="74"/>
                      <a:pt x="6229" y="74"/>
                    </a:cubicBezTo>
                    <a:close/>
                    <a:moveTo>
                      <a:pt x="3455" y="297"/>
                    </a:moveTo>
                    <a:cubicBezTo>
                      <a:pt x="3384" y="297"/>
                      <a:pt x="3310" y="312"/>
                      <a:pt x="3237" y="345"/>
                    </a:cubicBezTo>
                    <a:cubicBezTo>
                      <a:pt x="3003" y="445"/>
                      <a:pt x="2836" y="745"/>
                      <a:pt x="2970" y="1045"/>
                    </a:cubicBezTo>
                    <a:cubicBezTo>
                      <a:pt x="3036" y="1246"/>
                      <a:pt x="3270" y="1379"/>
                      <a:pt x="3470" y="1379"/>
                    </a:cubicBezTo>
                    <a:cubicBezTo>
                      <a:pt x="3537" y="1379"/>
                      <a:pt x="3603" y="1379"/>
                      <a:pt x="3670" y="1346"/>
                    </a:cubicBezTo>
                    <a:cubicBezTo>
                      <a:pt x="3904" y="1212"/>
                      <a:pt x="4070" y="912"/>
                      <a:pt x="3970" y="612"/>
                    </a:cubicBezTo>
                    <a:cubicBezTo>
                      <a:pt x="3870" y="436"/>
                      <a:pt x="3674" y="297"/>
                      <a:pt x="3455" y="297"/>
                    </a:cubicBezTo>
                    <a:close/>
                    <a:moveTo>
                      <a:pt x="7483" y="568"/>
                    </a:moveTo>
                    <a:cubicBezTo>
                      <a:pt x="7293" y="568"/>
                      <a:pt x="7091" y="656"/>
                      <a:pt x="6973" y="845"/>
                    </a:cubicBezTo>
                    <a:cubicBezTo>
                      <a:pt x="6839" y="1079"/>
                      <a:pt x="6939" y="1412"/>
                      <a:pt x="7173" y="1579"/>
                    </a:cubicBezTo>
                    <a:cubicBezTo>
                      <a:pt x="7228" y="1634"/>
                      <a:pt x="7273" y="1659"/>
                      <a:pt x="7324" y="1659"/>
                    </a:cubicBezTo>
                    <a:cubicBezTo>
                      <a:pt x="7366" y="1659"/>
                      <a:pt x="7413" y="1642"/>
                      <a:pt x="7473" y="1612"/>
                    </a:cubicBezTo>
                    <a:cubicBezTo>
                      <a:pt x="7640" y="1612"/>
                      <a:pt x="7840" y="1546"/>
                      <a:pt x="7940" y="1379"/>
                    </a:cubicBezTo>
                    <a:cubicBezTo>
                      <a:pt x="8040" y="1112"/>
                      <a:pt x="7973" y="779"/>
                      <a:pt x="7706" y="612"/>
                    </a:cubicBezTo>
                    <a:cubicBezTo>
                      <a:pt x="7638" y="583"/>
                      <a:pt x="7562" y="568"/>
                      <a:pt x="7483" y="568"/>
                    </a:cubicBezTo>
                    <a:close/>
                    <a:moveTo>
                      <a:pt x="2280" y="997"/>
                    </a:moveTo>
                    <a:cubicBezTo>
                      <a:pt x="2161" y="997"/>
                      <a:pt x="2039" y="1038"/>
                      <a:pt x="1936" y="1112"/>
                    </a:cubicBezTo>
                    <a:cubicBezTo>
                      <a:pt x="1669" y="1279"/>
                      <a:pt x="1669" y="1612"/>
                      <a:pt x="1836" y="1879"/>
                    </a:cubicBezTo>
                    <a:cubicBezTo>
                      <a:pt x="1969" y="2013"/>
                      <a:pt x="2136" y="2079"/>
                      <a:pt x="2269" y="2079"/>
                    </a:cubicBezTo>
                    <a:cubicBezTo>
                      <a:pt x="2369" y="2079"/>
                      <a:pt x="2503" y="2046"/>
                      <a:pt x="2603" y="1946"/>
                    </a:cubicBezTo>
                    <a:cubicBezTo>
                      <a:pt x="2836" y="1779"/>
                      <a:pt x="2836" y="1446"/>
                      <a:pt x="2669" y="1212"/>
                    </a:cubicBezTo>
                    <a:cubicBezTo>
                      <a:pt x="2576" y="1063"/>
                      <a:pt x="2431" y="997"/>
                      <a:pt x="2280" y="997"/>
                    </a:cubicBezTo>
                    <a:close/>
                    <a:moveTo>
                      <a:pt x="8538" y="1470"/>
                    </a:moveTo>
                    <a:cubicBezTo>
                      <a:pt x="8402" y="1470"/>
                      <a:pt x="8266" y="1520"/>
                      <a:pt x="8173" y="1612"/>
                    </a:cubicBezTo>
                    <a:cubicBezTo>
                      <a:pt x="7940" y="1846"/>
                      <a:pt x="7940" y="2180"/>
                      <a:pt x="8140" y="2380"/>
                    </a:cubicBezTo>
                    <a:cubicBezTo>
                      <a:pt x="8207" y="2446"/>
                      <a:pt x="8374" y="2546"/>
                      <a:pt x="8507" y="2546"/>
                    </a:cubicBezTo>
                    <a:cubicBezTo>
                      <a:pt x="8640" y="2546"/>
                      <a:pt x="8774" y="2513"/>
                      <a:pt x="8874" y="2413"/>
                    </a:cubicBezTo>
                    <a:cubicBezTo>
                      <a:pt x="9141" y="2246"/>
                      <a:pt x="9141" y="1879"/>
                      <a:pt x="8941" y="1679"/>
                    </a:cubicBezTo>
                    <a:cubicBezTo>
                      <a:pt x="8851" y="1536"/>
                      <a:pt x="8695" y="1470"/>
                      <a:pt x="8538" y="1470"/>
                    </a:cubicBezTo>
                    <a:close/>
                    <a:moveTo>
                      <a:pt x="1341" y="1978"/>
                    </a:moveTo>
                    <a:cubicBezTo>
                      <a:pt x="1182" y="1978"/>
                      <a:pt x="1034" y="2054"/>
                      <a:pt x="935" y="2213"/>
                    </a:cubicBezTo>
                    <a:cubicBezTo>
                      <a:pt x="768" y="2446"/>
                      <a:pt x="801" y="2780"/>
                      <a:pt x="1035" y="2947"/>
                    </a:cubicBezTo>
                    <a:cubicBezTo>
                      <a:pt x="1135" y="3047"/>
                      <a:pt x="1268" y="3080"/>
                      <a:pt x="1335" y="3080"/>
                    </a:cubicBezTo>
                    <a:cubicBezTo>
                      <a:pt x="1502" y="3080"/>
                      <a:pt x="1702" y="2980"/>
                      <a:pt x="1802" y="2847"/>
                    </a:cubicBezTo>
                    <a:cubicBezTo>
                      <a:pt x="2002" y="2580"/>
                      <a:pt x="1936" y="2246"/>
                      <a:pt x="1669" y="2079"/>
                    </a:cubicBezTo>
                    <a:cubicBezTo>
                      <a:pt x="1561" y="2012"/>
                      <a:pt x="1448" y="1978"/>
                      <a:pt x="1341" y="1978"/>
                    </a:cubicBezTo>
                    <a:close/>
                    <a:moveTo>
                      <a:pt x="9269" y="2627"/>
                    </a:moveTo>
                    <a:cubicBezTo>
                      <a:pt x="9192" y="2627"/>
                      <a:pt x="9114" y="2643"/>
                      <a:pt x="9041" y="2680"/>
                    </a:cubicBezTo>
                    <a:cubicBezTo>
                      <a:pt x="8807" y="2780"/>
                      <a:pt x="8674" y="3114"/>
                      <a:pt x="8807" y="3380"/>
                    </a:cubicBezTo>
                    <a:cubicBezTo>
                      <a:pt x="8874" y="3547"/>
                      <a:pt x="9107" y="3681"/>
                      <a:pt x="9274" y="3681"/>
                    </a:cubicBezTo>
                    <a:cubicBezTo>
                      <a:pt x="9341" y="3681"/>
                      <a:pt x="9441" y="3681"/>
                      <a:pt x="9508" y="3614"/>
                    </a:cubicBezTo>
                    <a:cubicBezTo>
                      <a:pt x="9775" y="3514"/>
                      <a:pt x="9875" y="3180"/>
                      <a:pt x="9775" y="2913"/>
                    </a:cubicBezTo>
                    <a:cubicBezTo>
                      <a:pt x="9678" y="2744"/>
                      <a:pt x="9475" y="2627"/>
                      <a:pt x="9269" y="2627"/>
                    </a:cubicBezTo>
                    <a:close/>
                    <a:moveTo>
                      <a:pt x="747" y="3232"/>
                    </a:moveTo>
                    <a:cubicBezTo>
                      <a:pt x="516" y="3232"/>
                      <a:pt x="286" y="3387"/>
                      <a:pt x="201" y="3614"/>
                    </a:cubicBezTo>
                    <a:cubicBezTo>
                      <a:pt x="134" y="3914"/>
                      <a:pt x="301" y="4214"/>
                      <a:pt x="601" y="4281"/>
                    </a:cubicBezTo>
                    <a:lnTo>
                      <a:pt x="768" y="4281"/>
                    </a:lnTo>
                    <a:cubicBezTo>
                      <a:pt x="968" y="4281"/>
                      <a:pt x="1168" y="4181"/>
                      <a:pt x="1268" y="3914"/>
                    </a:cubicBezTo>
                    <a:cubicBezTo>
                      <a:pt x="1335" y="3614"/>
                      <a:pt x="1168" y="3347"/>
                      <a:pt x="868" y="3247"/>
                    </a:cubicBezTo>
                    <a:cubicBezTo>
                      <a:pt x="828" y="3237"/>
                      <a:pt x="788" y="3232"/>
                      <a:pt x="747" y="3232"/>
                    </a:cubicBezTo>
                    <a:close/>
                    <a:moveTo>
                      <a:pt x="9700" y="3877"/>
                    </a:moveTo>
                    <a:cubicBezTo>
                      <a:pt x="9680" y="3877"/>
                      <a:pt x="9661" y="3878"/>
                      <a:pt x="9641" y="3881"/>
                    </a:cubicBezTo>
                    <a:cubicBezTo>
                      <a:pt x="9341" y="3914"/>
                      <a:pt x="9141" y="4214"/>
                      <a:pt x="9174" y="4515"/>
                    </a:cubicBezTo>
                    <a:cubicBezTo>
                      <a:pt x="9207" y="4781"/>
                      <a:pt x="9441" y="4948"/>
                      <a:pt x="9708" y="4948"/>
                    </a:cubicBezTo>
                    <a:lnTo>
                      <a:pt x="9808" y="4948"/>
                    </a:lnTo>
                    <a:cubicBezTo>
                      <a:pt x="10108" y="4915"/>
                      <a:pt x="10308" y="4615"/>
                      <a:pt x="10275" y="4348"/>
                    </a:cubicBezTo>
                    <a:cubicBezTo>
                      <a:pt x="10213" y="4069"/>
                      <a:pt x="9951" y="3877"/>
                      <a:pt x="9700" y="3877"/>
                    </a:cubicBezTo>
                    <a:close/>
                    <a:moveTo>
                      <a:pt x="535" y="4548"/>
                    </a:moveTo>
                    <a:cubicBezTo>
                      <a:pt x="268" y="4548"/>
                      <a:pt x="1" y="4781"/>
                      <a:pt x="1" y="5115"/>
                    </a:cubicBezTo>
                    <a:cubicBezTo>
                      <a:pt x="1" y="5410"/>
                      <a:pt x="210" y="5627"/>
                      <a:pt x="443" y="5627"/>
                    </a:cubicBezTo>
                    <a:cubicBezTo>
                      <a:pt x="473" y="5627"/>
                      <a:pt x="504" y="5623"/>
                      <a:pt x="535" y="5615"/>
                    </a:cubicBezTo>
                    <a:cubicBezTo>
                      <a:pt x="835" y="5615"/>
                      <a:pt x="1102" y="5382"/>
                      <a:pt x="1102" y="5082"/>
                    </a:cubicBezTo>
                    <a:cubicBezTo>
                      <a:pt x="1102" y="4781"/>
                      <a:pt x="835" y="4548"/>
                      <a:pt x="535" y="4548"/>
                    </a:cubicBezTo>
                    <a:close/>
                    <a:moveTo>
                      <a:pt x="9742" y="5245"/>
                    </a:moveTo>
                    <a:cubicBezTo>
                      <a:pt x="9465" y="5245"/>
                      <a:pt x="9205" y="5437"/>
                      <a:pt x="9174" y="5715"/>
                    </a:cubicBezTo>
                    <a:cubicBezTo>
                      <a:pt x="9141" y="6016"/>
                      <a:pt x="9341" y="6282"/>
                      <a:pt x="9641" y="6349"/>
                    </a:cubicBezTo>
                    <a:lnTo>
                      <a:pt x="9708" y="6349"/>
                    </a:lnTo>
                    <a:cubicBezTo>
                      <a:pt x="10008" y="6349"/>
                      <a:pt x="10208" y="6116"/>
                      <a:pt x="10275" y="5882"/>
                    </a:cubicBezTo>
                    <a:cubicBezTo>
                      <a:pt x="10308" y="5582"/>
                      <a:pt x="10108" y="5282"/>
                      <a:pt x="9808" y="5248"/>
                    </a:cubicBezTo>
                    <a:cubicBezTo>
                      <a:pt x="9786" y="5246"/>
                      <a:pt x="9764" y="5245"/>
                      <a:pt x="9742" y="5245"/>
                    </a:cubicBezTo>
                    <a:close/>
                    <a:moveTo>
                      <a:pt x="761" y="5987"/>
                    </a:moveTo>
                    <a:cubicBezTo>
                      <a:pt x="708" y="5987"/>
                      <a:pt x="654" y="5996"/>
                      <a:pt x="601" y="6016"/>
                    </a:cubicBezTo>
                    <a:cubicBezTo>
                      <a:pt x="301" y="6082"/>
                      <a:pt x="134" y="6383"/>
                      <a:pt x="201" y="6683"/>
                    </a:cubicBezTo>
                    <a:cubicBezTo>
                      <a:pt x="301" y="6883"/>
                      <a:pt x="501" y="7050"/>
                      <a:pt x="701" y="7083"/>
                    </a:cubicBezTo>
                    <a:cubicBezTo>
                      <a:pt x="735" y="7083"/>
                      <a:pt x="835" y="7050"/>
                      <a:pt x="868" y="7050"/>
                    </a:cubicBezTo>
                    <a:cubicBezTo>
                      <a:pt x="1168" y="6950"/>
                      <a:pt x="1335" y="6649"/>
                      <a:pt x="1268" y="6383"/>
                    </a:cubicBezTo>
                    <a:cubicBezTo>
                      <a:pt x="1188" y="6142"/>
                      <a:pt x="979" y="5987"/>
                      <a:pt x="761" y="5987"/>
                    </a:cubicBezTo>
                    <a:close/>
                    <a:moveTo>
                      <a:pt x="9314" y="6578"/>
                    </a:moveTo>
                    <a:cubicBezTo>
                      <a:pt x="9117" y="6578"/>
                      <a:pt x="8907" y="6684"/>
                      <a:pt x="8807" y="6883"/>
                    </a:cubicBezTo>
                    <a:cubicBezTo>
                      <a:pt x="8674" y="7116"/>
                      <a:pt x="8807" y="7450"/>
                      <a:pt x="9041" y="7583"/>
                    </a:cubicBezTo>
                    <a:cubicBezTo>
                      <a:pt x="9110" y="7606"/>
                      <a:pt x="9163" y="7645"/>
                      <a:pt x="9211" y="7645"/>
                    </a:cubicBezTo>
                    <a:cubicBezTo>
                      <a:pt x="9233" y="7645"/>
                      <a:pt x="9253" y="7637"/>
                      <a:pt x="9274" y="7617"/>
                    </a:cubicBezTo>
                    <a:cubicBezTo>
                      <a:pt x="9474" y="7617"/>
                      <a:pt x="9674" y="7550"/>
                      <a:pt x="9775" y="7350"/>
                    </a:cubicBezTo>
                    <a:cubicBezTo>
                      <a:pt x="9875" y="7083"/>
                      <a:pt x="9775" y="6749"/>
                      <a:pt x="9508" y="6616"/>
                    </a:cubicBezTo>
                    <a:cubicBezTo>
                      <a:pt x="9448" y="6590"/>
                      <a:pt x="9382" y="6578"/>
                      <a:pt x="9314" y="6578"/>
                    </a:cubicBezTo>
                    <a:close/>
                    <a:moveTo>
                      <a:pt x="1353" y="7191"/>
                    </a:moveTo>
                    <a:cubicBezTo>
                      <a:pt x="1246" y="7191"/>
                      <a:pt x="1136" y="7220"/>
                      <a:pt x="1035" y="7283"/>
                    </a:cubicBezTo>
                    <a:cubicBezTo>
                      <a:pt x="801" y="7450"/>
                      <a:pt x="768" y="7784"/>
                      <a:pt x="935" y="8050"/>
                    </a:cubicBezTo>
                    <a:cubicBezTo>
                      <a:pt x="990" y="8189"/>
                      <a:pt x="1116" y="8259"/>
                      <a:pt x="1272" y="8259"/>
                    </a:cubicBezTo>
                    <a:cubicBezTo>
                      <a:pt x="1303" y="8259"/>
                      <a:pt x="1335" y="8256"/>
                      <a:pt x="1369" y="8251"/>
                    </a:cubicBezTo>
                    <a:cubicBezTo>
                      <a:pt x="1469" y="8251"/>
                      <a:pt x="1602" y="8251"/>
                      <a:pt x="1669" y="8184"/>
                    </a:cubicBezTo>
                    <a:cubicBezTo>
                      <a:pt x="1936" y="8017"/>
                      <a:pt x="1969" y="7683"/>
                      <a:pt x="1802" y="7417"/>
                    </a:cubicBezTo>
                    <a:cubicBezTo>
                      <a:pt x="1698" y="7271"/>
                      <a:pt x="1530" y="7191"/>
                      <a:pt x="1353" y="7191"/>
                    </a:cubicBezTo>
                    <a:close/>
                    <a:moveTo>
                      <a:pt x="8552" y="7702"/>
                    </a:moveTo>
                    <a:cubicBezTo>
                      <a:pt x="8404" y="7702"/>
                      <a:pt x="8251" y="7772"/>
                      <a:pt x="8140" y="7884"/>
                    </a:cubicBezTo>
                    <a:cubicBezTo>
                      <a:pt x="7940" y="8084"/>
                      <a:pt x="7973" y="8417"/>
                      <a:pt x="8173" y="8617"/>
                    </a:cubicBezTo>
                    <a:cubicBezTo>
                      <a:pt x="8250" y="8719"/>
                      <a:pt x="8326" y="8763"/>
                      <a:pt x="8418" y="8763"/>
                    </a:cubicBezTo>
                    <a:cubicBezTo>
                      <a:pt x="8446" y="8763"/>
                      <a:pt x="8475" y="8759"/>
                      <a:pt x="8507" y="8751"/>
                    </a:cubicBezTo>
                    <a:cubicBezTo>
                      <a:pt x="8674" y="8751"/>
                      <a:pt x="8807" y="8718"/>
                      <a:pt x="8941" y="8584"/>
                    </a:cubicBezTo>
                    <a:cubicBezTo>
                      <a:pt x="9141" y="8384"/>
                      <a:pt x="9107" y="8050"/>
                      <a:pt x="8874" y="7850"/>
                    </a:cubicBezTo>
                    <a:cubicBezTo>
                      <a:pt x="8785" y="7747"/>
                      <a:pt x="8670" y="7702"/>
                      <a:pt x="8552" y="7702"/>
                    </a:cubicBezTo>
                    <a:close/>
                    <a:moveTo>
                      <a:pt x="2301" y="8205"/>
                    </a:moveTo>
                    <a:cubicBezTo>
                      <a:pt x="2135" y="8205"/>
                      <a:pt x="1964" y="8284"/>
                      <a:pt x="1869" y="8417"/>
                    </a:cubicBezTo>
                    <a:cubicBezTo>
                      <a:pt x="1669" y="8617"/>
                      <a:pt x="1702" y="9018"/>
                      <a:pt x="1969" y="9185"/>
                    </a:cubicBezTo>
                    <a:cubicBezTo>
                      <a:pt x="2036" y="9251"/>
                      <a:pt x="2169" y="9285"/>
                      <a:pt x="2303" y="9285"/>
                    </a:cubicBezTo>
                    <a:cubicBezTo>
                      <a:pt x="2469" y="9285"/>
                      <a:pt x="2603" y="9218"/>
                      <a:pt x="2703" y="9084"/>
                    </a:cubicBezTo>
                    <a:cubicBezTo>
                      <a:pt x="2936" y="8884"/>
                      <a:pt x="2870" y="8517"/>
                      <a:pt x="2636" y="8351"/>
                    </a:cubicBezTo>
                    <a:cubicBezTo>
                      <a:pt x="2550" y="8250"/>
                      <a:pt x="2427" y="8205"/>
                      <a:pt x="2301" y="8205"/>
                    </a:cubicBezTo>
                    <a:close/>
                    <a:moveTo>
                      <a:pt x="7480" y="8537"/>
                    </a:moveTo>
                    <a:cubicBezTo>
                      <a:pt x="7387" y="8537"/>
                      <a:pt x="7293" y="8563"/>
                      <a:pt x="7206" y="8617"/>
                    </a:cubicBezTo>
                    <a:cubicBezTo>
                      <a:pt x="6939" y="8784"/>
                      <a:pt x="6839" y="9118"/>
                      <a:pt x="7006" y="9385"/>
                    </a:cubicBezTo>
                    <a:cubicBezTo>
                      <a:pt x="7106" y="9551"/>
                      <a:pt x="7273" y="9685"/>
                      <a:pt x="7506" y="9685"/>
                    </a:cubicBezTo>
                    <a:cubicBezTo>
                      <a:pt x="7606" y="9685"/>
                      <a:pt x="7673" y="9618"/>
                      <a:pt x="7773" y="9585"/>
                    </a:cubicBezTo>
                    <a:cubicBezTo>
                      <a:pt x="8007" y="9418"/>
                      <a:pt x="8140" y="9084"/>
                      <a:pt x="7973" y="8851"/>
                    </a:cubicBezTo>
                    <a:cubicBezTo>
                      <a:pt x="7861" y="8649"/>
                      <a:pt x="7673" y="8537"/>
                      <a:pt x="7480" y="8537"/>
                    </a:cubicBezTo>
                    <a:close/>
                    <a:moveTo>
                      <a:pt x="3490" y="8866"/>
                    </a:moveTo>
                    <a:cubicBezTo>
                      <a:pt x="3290" y="8866"/>
                      <a:pt x="3101" y="8997"/>
                      <a:pt x="3003" y="9218"/>
                    </a:cubicBezTo>
                    <a:cubicBezTo>
                      <a:pt x="2870" y="9518"/>
                      <a:pt x="3003" y="9785"/>
                      <a:pt x="3303" y="9918"/>
                    </a:cubicBezTo>
                    <a:cubicBezTo>
                      <a:pt x="3337" y="9952"/>
                      <a:pt x="3437" y="9952"/>
                      <a:pt x="3503" y="9952"/>
                    </a:cubicBezTo>
                    <a:cubicBezTo>
                      <a:pt x="3704" y="9952"/>
                      <a:pt x="3937" y="9852"/>
                      <a:pt x="4004" y="9618"/>
                    </a:cubicBezTo>
                    <a:cubicBezTo>
                      <a:pt x="4137" y="9351"/>
                      <a:pt x="4004" y="9051"/>
                      <a:pt x="3704" y="8918"/>
                    </a:cubicBezTo>
                    <a:cubicBezTo>
                      <a:pt x="3633" y="8883"/>
                      <a:pt x="3561" y="8866"/>
                      <a:pt x="3490" y="8866"/>
                    </a:cubicBezTo>
                    <a:close/>
                    <a:moveTo>
                      <a:pt x="6211" y="9072"/>
                    </a:moveTo>
                    <a:cubicBezTo>
                      <a:pt x="6175" y="9072"/>
                      <a:pt x="6140" y="9076"/>
                      <a:pt x="6105" y="9084"/>
                    </a:cubicBezTo>
                    <a:cubicBezTo>
                      <a:pt x="5805" y="9185"/>
                      <a:pt x="5605" y="9451"/>
                      <a:pt x="5672" y="9752"/>
                    </a:cubicBezTo>
                    <a:cubicBezTo>
                      <a:pt x="5705" y="10018"/>
                      <a:pt x="5938" y="10185"/>
                      <a:pt x="6205" y="10185"/>
                    </a:cubicBezTo>
                    <a:lnTo>
                      <a:pt x="6339" y="10185"/>
                    </a:lnTo>
                    <a:cubicBezTo>
                      <a:pt x="6639" y="10085"/>
                      <a:pt x="6839" y="9785"/>
                      <a:pt x="6772" y="9518"/>
                    </a:cubicBezTo>
                    <a:cubicBezTo>
                      <a:pt x="6685" y="9257"/>
                      <a:pt x="6447" y="9072"/>
                      <a:pt x="6211" y="9072"/>
                    </a:cubicBezTo>
                    <a:close/>
                    <a:moveTo>
                      <a:pt x="4786" y="9174"/>
                    </a:moveTo>
                    <a:cubicBezTo>
                      <a:pt x="4544" y="9174"/>
                      <a:pt x="4304" y="9416"/>
                      <a:pt x="4304" y="9685"/>
                    </a:cubicBezTo>
                    <a:cubicBezTo>
                      <a:pt x="4271" y="9952"/>
                      <a:pt x="4504" y="10252"/>
                      <a:pt x="4804" y="10252"/>
                    </a:cubicBezTo>
                    <a:cubicBezTo>
                      <a:pt x="5105" y="10252"/>
                      <a:pt x="5338" y="10052"/>
                      <a:pt x="5371" y="9752"/>
                    </a:cubicBezTo>
                    <a:cubicBezTo>
                      <a:pt x="5438" y="9451"/>
                      <a:pt x="5171" y="9218"/>
                      <a:pt x="4871" y="9185"/>
                    </a:cubicBezTo>
                    <a:cubicBezTo>
                      <a:pt x="4843" y="9178"/>
                      <a:pt x="4815" y="9174"/>
                      <a:pt x="4786" y="9174"/>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99" name="Google Shape;799;p26"/>
            <p:cNvSpPr/>
            <p:nvPr/>
          </p:nvSpPr>
          <p:spPr>
            <a:xfrm>
              <a:off x="2825525" y="3101000"/>
              <a:ext cx="1941400" cy="1680400"/>
            </a:xfrm>
            <a:custGeom>
              <a:rect b="b" l="l" r="r" t="t"/>
              <a:pathLst>
                <a:path extrusionOk="0" fill="none" h="67216" w="77656">
                  <a:moveTo>
                    <a:pt x="501" y="65314"/>
                  </a:moveTo>
                  <a:lnTo>
                    <a:pt x="37727" y="834"/>
                  </a:lnTo>
                  <a:cubicBezTo>
                    <a:pt x="38228" y="0"/>
                    <a:pt x="39395" y="0"/>
                    <a:pt x="39896" y="834"/>
                  </a:cubicBezTo>
                  <a:lnTo>
                    <a:pt x="77155" y="65314"/>
                  </a:lnTo>
                  <a:cubicBezTo>
                    <a:pt x="77656" y="66148"/>
                    <a:pt x="77022" y="67215"/>
                    <a:pt x="76055" y="67215"/>
                  </a:cubicBezTo>
                  <a:lnTo>
                    <a:pt x="1602" y="67215"/>
                  </a:lnTo>
                  <a:cubicBezTo>
                    <a:pt x="634" y="67215"/>
                    <a:pt x="0" y="66148"/>
                    <a:pt x="501" y="65314"/>
                  </a:cubicBezTo>
                  <a:close/>
                </a:path>
              </a:pathLst>
            </a:custGeom>
            <a:noFill/>
            <a:ln cap="flat" cmpd="sng" w="62550">
              <a:solidFill>
                <a:schemeClr val="accent3"/>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0" name="Google Shape;800;p26"/>
          <p:cNvGrpSpPr/>
          <p:nvPr/>
        </p:nvGrpSpPr>
        <p:grpSpPr>
          <a:xfrm>
            <a:off x="560075" y="3159726"/>
            <a:ext cx="1716401" cy="1132143"/>
            <a:chOff x="6236800" y="3126401"/>
            <a:chExt cx="1716401" cy="1132143"/>
          </a:xfrm>
        </p:grpSpPr>
        <p:sp>
          <p:nvSpPr>
            <p:cNvPr id="801" name="Google Shape;801;p26"/>
            <p:cNvSpPr/>
            <p:nvPr/>
          </p:nvSpPr>
          <p:spPr>
            <a:xfrm>
              <a:off x="6340877" y="3162979"/>
              <a:ext cx="125808" cy="360275"/>
            </a:xfrm>
            <a:custGeom>
              <a:rect b="b" l="l" r="r" t="t"/>
              <a:pathLst>
                <a:path extrusionOk="0" h="10509" w="3670">
                  <a:moveTo>
                    <a:pt x="0" y="1"/>
                  </a:moveTo>
                  <a:lnTo>
                    <a:pt x="0" y="8674"/>
                  </a:lnTo>
                  <a:cubicBezTo>
                    <a:pt x="0" y="9674"/>
                    <a:pt x="834" y="10508"/>
                    <a:pt x="1835" y="10508"/>
                  </a:cubicBezTo>
                  <a:cubicBezTo>
                    <a:pt x="2835" y="10508"/>
                    <a:pt x="3669" y="9674"/>
                    <a:pt x="3669" y="8674"/>
                  </a:cubicBezTo>
                  <a:lnTo>
                    <a:pt x="3669" y="1"/>
                  </a:ln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26"/>
            <p:cNvSpPr/>
            <p:nvPr/>
          </p:nvSpPr>
          <p:spPr>
            <a:xfrm>
              <a:off x="6317977" y="3126401"/>
              <a:ext cx="170440" cy="34351"/>
            </a:xfrm>
            <a:custGeom>
              <a:rect b="b" l="l" r="r" t="t"/>
              <a:pathLst>
                <a:path extrusionOk="0" h="1002" w="4972">
                  <a:moveTo>
                    <a:pt x="501" y="0"/>
                  </a:moveTo>
                  <a:cubicBezTo>
                    <a:pt x="201" y="0"/>
                    <a:pt x="1" y="234"/>
                    <a:pt x="1" y="501"/>
                  </a:cubicBezTo>
                  <a:cubicBezTo>
                    <a:pt x="1" y="801"/>
                    <a:pt x="201" y="1001"/>
                    <a:pt x="501" y="1001"/>
                  </a:cubicBezTo>
                  <a:lnTo>
                    <a:pt x="4471" y="1001"/>
                  </a:lnTo>
                  <a:cubicBezTo>
                    <a:pt x="4738" y="1001"/>
                    <a:pt x="4971" y="801"/>
                    <a:pt x="4971" y="501"/>
                  </a:cubicBezTo>
                  <a:cubicBezTo>
                    <a:pt x="4971" y="267"/>
                    <a:pt x="4738" y="0"/>
                    <a:pt x="447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26"/>
            <p:cNvSpPr/>
            <p:nvPr/>
          </p:nvSpPr>
          <p:spPr>
            <a:xfrm>
              <a:off x="6374027" y="3305930"/>
              <a:ext cx="58345" cy="175012"/>
            </a:xfrm>
            <a:custGeom>
              <a:rect b="b" l="l" r="r" t="t"/>
              <a:pathLst>
                <a:path extrusionOk="0" h="5105" w="1702">
                  <a:moveTo>
                    <a:pt x="0" y="0"/>
                  </a:moveTo>
                  <a:lnTo>
                    <a:pt x="0" y="4237"/>
                  </a:lnTo>
                  <a:cubicBezTo>
                    <a:pt x="0" y="4737"/>
                    <a:pt x="401" y="5104"/>
                    <a:pt x="868" y="5104"/>
                  </a:cubicBezTo>
                  <a:cubicBezTo>
                    <a:pt x="1335" y="5104"/>
                    <a:pt x="1702" y="4737"/>
                    <a:pt x="1702" y="4237"/>
                  </a:cubicBezTo>
                  <a:lnTo>
                    <a:pt x="1702" y="0"/>
                  </a:lnTo>
                  <a:close/>
                </a:path>
              </a:pathLst>
            </a:custGeom>
            <a:solidFill>
              <a:srgbClr val="ED76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26"/>
            <p:cNvSpPr/>
            <p:nvPr/>
          </p:nvSpPr>
          <p:spPr>
            <a:xfrm>
              <a:off x="6236800" y="3169835"/>
              <a:ext cx="1661517" cy="1088709"/>
            </a:xfrm>
            <a:custGeom>
              <a:rect b="b" l="l" r="r" t="t"/>
              <a:pathLst>
                <a:path extrusionOk="0" h="31757" w="48469">
                  <a:moveTo>
                    <a:pt x="1535" y="1"/>
                  </a:moveTo>
                  <a:cubicBezTo>
                    <a:pt x="668" y="1"/>
                    <a:pt x="1" y="701"/>
                    <a:pt x="67" y="1569"/>
                  </a:cubicBezTo>
                  <a:lnTo>
                    <a:pt x="2502" y="30189"/>
                  </a:lnTo>
                  <a:cubicBezTo>
                    <a:pt x="2569" y="31057"/>
                    <a:pt x="3370" y="31757"/>
                    <a:pt x="4237" y="31757"/>
                  </a:cubicBezTo>
                  <a:lnTo>
                    <a:pt x="46934" y="31757"/>
                  </a:lnTo>
                  <a:cubicBezTo>
                    <a:pt x="47801" y="31757"/>
                    <a:pt x="48469" y="31057"/>
                    <a:pt x="48402" y="30189"/>
                  </a:cubicBezTo>
                  <a:lnTo>
                    <a:pt x="45967" y="1569"/>
                  </a:lnTo>
                  <a:cubicBezTo>
                    <a:pt x="45900" y="701"/>
                    <a:pt x="45133" y="1"/>
                    <a:pt x="442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26"/>
            <p:cNvSpPr/>
            <p:nvPr/>
          </p:nvSpPr>
          <p:spPr>
            <a:xfrm>
              <a:off x="6290553" y="3169835"/>
              <a:ext cx="1662649" cy="1088709"/>
            </a:xfrm>
            <a:custGeom>
              <a:rect b="b" l="l" r="r" t="t"/>
              <a:pathLst>
                <a:path extrusionOk="0" h="31757" w="48502">
                  <a:moveTo>
                    <a:pt x="1535" y="1"/>
                  </a:moveTo>
                  <a:cubicBezTo>
                    <a:pt x="668" y="1"/>
                    <a:pt x="0" y="701"/>
                    <a:pt x="100" y="1569"/>
                  </a:cubicBezTo>
                  <a:lnTo>
                    <a:pt x="2502" y="30189"/>
                  </a:lnTo>
                  <a:cubicBezTo>
                    <a:pt x="2636" y="31057"/>
                    <a:pt x="3369" y="31757"/>
                    <a:pt x="4270" y="31757"/>
                  </a:cubicBezTo>
                  <a:lnTo>
                    <a:pt x="46934" y="31757"/>
                  </a:lnTo>
                  <a:cubicBezTo>
                    <a:pt x="47835" y="31757"/>
                    <a:pt x="48502" y="31057"/>
                    <a:pt x="48402" y="30189"/>
                  </a:cubicBezTo>
                  <a:lnTo>
                    <a:pt x="46000" y="1569"/>
                  </a:lnTo>
                  <a:cubicBezTo>
                    <a:pt x="45900" y="701"/>
                    <a:pt x="45166" y="1"/>
                    <a:pt x="442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26"/>
            <p:cNvSpPr/>
            <p:nvPr/>
          </p:nvSpPr>
          <p:spPr>
            <a:xfrm>
              <a:off x="6336283" y="3205316"/>
              <a:ext cx="1571190" cy="1006363"/>
            </a:xfrm>
            <a:custGeom>
              <a:rect b="b" l="l" r="r" t="t"/>
              <a:pathLst>
                <a:path extrusionOk="0" h="29355" w="45834">
                  <a:moveTo>
                    <a:pt x="1535" y="0"/>
                  </a:moveTo>
                  <a:cubicBezTo>
                    <a:pt x="668" y="0"/>
                    <a:pt x="1" y="701"/>
                    <a:pt x="67" y="1568"/>
                  </a:cubicBezTo>
                  <a:lnTo>
                    <a:pt x="2302" y="27753"/>
                  </a:lnTo>
                  <a:cubicBezTo>
                    <a:pt x="2336" y="28654"/>
                    <a:pt x="3136" y="29354"/>
                    <a:pt x="4004" y="29354"/>
                  </a:cubicBezTo>
                  <a:lnTo>
                    <a:pt x="44299" y="29354"/>
                  </a:lnTo>
                  <a:cubicBezTo>
                    <a:pt x="45166" y="29354"/>
                    <a:pt x="45833" y="28654"/>
                    <a:pt x="45733" y="27753"/>
                  </a:cubicBezTo>
                  <a:lnTo>
                    <a:pt x="43532" y="1568"/>
                  </a:lnTo>
                  <a:cubicBezTo>
                    <a:pt x="43465" y="701"/>
                    <a:pt x="42698" y="0"/>
                    <a:pt x="41831" y="0"/>
                  </a:cubicBezTo>
                  <a:close/>
                </a:path>
              </a:pathLst>
            </a:custGeom>
            <a:solidFill>
              <a:srgbClr val="1921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26"/>
            <p:cNvSpPr/>
            <p:nvPr/>
          </p:nvSpPr>
          <p:spPr>
            <a:xfrm>
              <a:off x="6466654" y="3618093"/>
              <a:ext cx="1305897" cy="228767"/>
            </a:xfrm>
            <a:custGeom>
              <a:rect b="b" l="l" r="r" t="t"/>
              <a:pathLst>
                <a:path extrusionOk="0" h="6673" w="38095">
                  <a:moveTo>
                    <a:pt x="38061" y="1"/>
                  </a:moveTo>
                  <a:lnTo>
                    <a:pt x="34558" y="101"/>
                  </a:lnTo>
                  <a:cubicBezTo>
                    <a:pt x="32557" y="134"/>
                    <a:pt x="30656" y="768"/>
                    <a:pt x="28988" y="1869"/>
                  </a:cubicBezTo>
                  <a:lnTo>
                    <a:pt x="28888" y="1936"/>
                  </a:lnTo>
                  <a:cubicBezTo>
                    <a:pt x="28388" y="2276"/>
                    <a:pt x="27796" y="2462"/>
                    <a:pt x="27206" y="2462"/>
                  </a:cubicBezTo>
                  <a:cubicBezTo>
                    <a:pt x="26929" y="2462"/>
                    <a:pt x="26652" y="2421"/>
                    <a:pt x="26386" y="2336"/>
                  </a:cubicBezTo>
                  <a:lnTo>
                    <a:pt x="26086" y="2269"/>
                  </a:lnTo>
                  <a:cubicBezTo>
                    <a:pt x="25780" y="2177"/>
                    <a:pt x="25460" y="2135"/>
                    <a:pt x="25142" y="2135"/>
                  </a:cubicBezTo>
                  <a:cubicBezTo>
                    <a:pt x="24766" y="2135"/>
                    <a:pt x="24394" y="2194"/>
                    <a:pt x="24051" y="2303"/>
                  </a:cubicBezTo>
                  <a:lnTo>
                    <a:pt x="20548" y="3570"/>
                  </a:lnTo>
                  <a:cubicBezTo>
                    <a:pt x="20157" y="3708"/>
                    <a:pt x="19734" y="3783"/>
                    <a:pt x="19300" y="3783"/>
                  </a:cubicBezTo>
                  <a:cubicBezTo>
                    <a:pt x="19106" y="3783"/>
                    <a:pt x="18910" y="3768"/>
                    <a:pt x="18714" y="3737"/>
                  </a:cubicBezTo>
                  <a:lnTo>
                    <a:pt x="17313" y="3503"/>
                  </a:lnTo>
                  <a:cubicBezTo>
                    <a:pt x="17025" y="3466"/>
                    <a:pt x="16742" y="3447"/>
                    <a:pt x="16460" y="3447"/>
                  </a:cubicBezTo>
                  <a:cubicBezTo>
                    <a:pt x="15990" y="3447"/>
                    <a:pt x="15524" y="3499"/>
                    <a:pt x="15044" y="3604"/>
                  </a:cubicBezTo>
                  <a:lnTo>
                    <a:pt x="7673" y="5205"/>
                  </a:lnTo>
                  <a:cubicBezTo>
                    <a:pt x="7439" y="5255"/>
                    <a:pt x="7206" y="5280"/>
                    <a:pt x="6976" y="5280"/>
                  </a:cubicBezTo>
                  <a:cubicBezTo>
                    <a:pt x="6747" y="5280"/>
                    <a:pt x="6522" y="5255"/>
                    <a:pt x="6305" y="5205"/>
                  </a:cubicBezTo>
                  <a:cubicBezTo>
                    <a:pt x="5775" y="5091"/>
                    <a:pt x="5234" y="5031"/>
                    <a:pt x="4694" y="5031"/>
                  </a:cubicBezTo>
                  <a:cubicBezTo>
                    <a:pt x="4283" y="5031"/>
                    <a:pt x="3873" y="5066"/>
                    <a:pt x="3470" y="5138"/>
                  </a:cubicBezTo>
                  <a:lnTo>
                    <a:pt x="0" y="5705"/>
                  </a:lnTo>
                  <a:lnTo>
                    <a:pt x="0" y="6672"/>
                  </a:lnTo>
                  <a:lnTo>
                    <a:pt x="38094" y="6672"/>
                  </a:lnTo>
                  <a:lnTo>
                    <a:pt x="3806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26"/>
            <p:cNvSpPr/>
            <p:nvPr/>
          </p:nvSpPr>
          <p:spPr>
            <a:xfrm>
              <a:off x="6462060" y="3684427"/>
              <a:ext cx="1307062" cy="162430"/>
            </a:xfrm>
            <a:custGeom>
              <a:rect b="b" l="l" r="r" t="t"/>
              <a:pathLst>
                <a:path extrusionOk="0" h="4738" w="38129">
                  <a:moveTo>
                    <a:pt x="38128" y="1"/>
                  </a:moveTo>
                  <a:lnTo>
                    <a:pt x="31290" y="835"/>
                  </a:lnTo>
                  <a:cubicBezTo>
                    <a:pt x="30156" y="1001"/>
                    <a:pt x="28988" y="1235"/>
                    <a:pt x="27854" y="1602"/>
                  </a:cubicBezTo>
                  <a:lnTo>
                    <a:pt x="25953" y="2302"/>
                  </a:lnTo>
                  <a:cubicBezTo>
                    <a:pt x="24961" y="2625"/>
                    <a:pt x="23895" y="2800"/>
                    <a:pt x="22824" y="2800"/>
                  </a:cubicBezTo>
                  <a:cubicBezTo>
                    <a:pt x="22455" y="2800"/>
                    <a:pt x="22085" y="2779"/>
                    <a:pt x="21716" y="2736"/>
                  </a:cubicBezTo>
                  <a:lnTo>
                    <a:pt x="19982" y="2569"/>
                  </a:lnTo>
                  <a:cubicBezTo>
                    <a:pt x="19189" y="2501"/>
                    <a:pt x="18395" y="2468"/>
                    <a:pt x="17603" y="2468"/>
                  </a:cubicBezTo>
                  <a:cubicBezTo>
                    <a:pt x="16064" y="2468"/>
                    <a:pt x="14530" y="2594"/>
                    <a:pt x="13010" y="2836"/>
                  </a:cubicBezTo>
                  <a:lnTo>
                    <a:pt x="7139" y="3837"/>
                  </a:lnTo>
                  <a:cubicBezTo>
                    <a:pt x="6205" y="4004"/>
                    <a:pt x="5305" y="4070"/>
                    <a:pt x="4337" y="4070"/>
                  </a:cubicBezTo>
                  <a:lnTo>
                    <a:pt x="1" y="4070"/>
                  </a:lnTo>
                  <a:lnTo>
                    <a:pt x="1" y="4737"/>
                  </a:lnTo>
                  <a:lnTo>
                    <a:pt x="38128" y="4737"/>
                  </a:lnTo>
                  <a:lnTo>
                    <a:pt x="3812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26"/>
            <p:cNvSpPr/>
            <p:nvPr/>
          </p:nvSpPr>
          <p:spPr>
            <a:xfrm>
              <a:off x="6895475" y="3640993"/>
              <a:ext cx="34" cy="205866"/>
            </a:xfrm>
            <a:custGeom>
              <a:rect b="b" l="l" r="r" t="t"/>
              <a:pathLst>
                <a:path extrusionOk="0" fill="none" h="6005" w="1">
                  <a:moveTo>
                    <a:pt x="0" y="0"/>
                  </a:moveTo>
                  <a:lnTo>
                    <a:pt x="0" y="6004"/>
                  </a:lnTo>
                </a:path>
              </a:pathLst>
            </a:custGeom>
            <a:noFill/>
            <a:ln cap="flat" cmpd="sng" w="2500">
              <a:solidFill>
                <a:schemeClr val="accent3"/>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26"/>
            <p:cNvSpPr/>
            <p:nvPr/>
          </p:nvSpPr>
          <p:spPr>
            <a:xfrm>
              <a:off x="7341437" y="3640993"/>
              <a:ext cx="34" cy="205866"/>
            </a:xfrm>
            <a:custGeom>
              <a:rect b="b" l="l" r="r" t="t"/>
              <a:pathLst>
                <a:path extrusionOk="0" fill="none" h="6005" w="1">
                  <a:moveTo>
                    <a:pt x="1" y="0"/>
                  </a:moveTo>
                  <a:lnTo>
                    <a:pt x="1" y="6004"/>
                  </a:lnTo>
                </a:path>
              </a:pathLst>
            </a:custGeom>
            <a:noFill/>
            <a:ln cap="flat" cmpd="sng" w="2500">
              <a:solidFill>
                <a:schemeClr val="accent3"/>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26"/>
            <p:cNvSpPr/>
            <p:nvPr/>
          </p:nvSpPr>
          <p:spPr>
            <a:xfrm>
              <a:off x="6465523" y="3325368"/>
              <a:ext cx="277874" cy="81215"/>
            </a:xfrm>
            <a:custGeom>
              <a:rect b="b" l="l" r="r" t="t"/>
              <a:pathLst>
                <a:path extrusionOk="0" h="2369" w="8106">
                  <a:moveTo>
                    <a:pt x="0" y="1"/>
                  </a:moveTo>
                  <a:lnTo>
                    <a:pt x="0" y="2369"/>
                  </a:lnTo>
                  <a:lnTo>
                    <a:pt x="8106" y="2369"/>
                  </a:lnTo>
                  <a:lnTo>
                    <a:pt x="810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26"/>
            <p:cNvSpPr/>
            <p:nvPr/>
          </p:nvSpPr>
          <p:spPr>
            <a:xfrm>
              <a:off x="6465523" y="3455739"/>
              <a:ext cx="277874" cy="252765"/>
            </a:xfrm>
            <a:custGeom>
              <a:rect b="b" l="l" r="r" t="t"/>
              <a:pathLst>
                <a:path extrusionOk="0" h="7373" w="8106">
                  <a:moveTo>
                    <a:pt x="0" y="0"/>
                  </a:moveTo>
                  <a:lnTo>
                    <a:pt x="0" y="7372"/>
                  </a:lnTo>
                  <a:lnTo>
                    <a:pt x="8106" y="7372"/>
                  </a:lnTo>
                  <a:lnTo>
                    <a:pt x="810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26"/>
            <p:cNvSpPr/>
            <p:nvPr/>
          </p:nvSpPr>
          <p:spPr>
            <a:xfrm>
              <a:off x="6873741" y="3341377"/>
              <a:ext cx="219598" cy="13747"/>
            </a:xfrm>
            <a:custGeom>
              <a:rect b="b" l="l" r="r" t="t"/>
              <a:pathLst>
                <a:path extrusionOk="0" h="401" w="6406">
                  <a:moveTo>
                    <a:pt x="1" y="1"/>
                  </a:moveTo>
                  <a:lnTo>
                    <a:pt x="1" y="401"/>
                  </a:lnTo>
                  <a:lnTo>
                    <a:pt x="6405" y="401"/>
                  </a:lnTo>
                  <a:lnTo>
                    <a:pt x="640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26"/>
            <p:cNvSpPr/>
            <p:nvPr/>
          </p:nvSpPr>
          <p:spPr>
            <a:xfrm>
              <a:off x="6873741" y="3381417"/>
              <a:ext cx="219598" cy="13747"/>
            </a:xfrm>
            <a:custGeom>
              <a:rect b="b" l="l" r="r" t="t"/>
              <a:pathLst>
                <a:path extrusionOk="0" h="401" w="6406">
                  <a:moveTo>
                    <a:pt x="1" y="0"/>
                  </a:moveTo>
                  <a:lnTo>
                    <a:pt x="1" y="400"/>
                  </a:lnTo>
                  <a:lnTo>
                    <a:pt x="6405" y="400"/>
                  </a:lnTo>
                  <a:lnTo>
                    <a:pt x="640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26"/>
            <p:cNvSpPr/>
            <p:nvPr/>
          </p:nvSpPr>
          <p:spPr>
            <a:xfrm>
              <a:off x="6873741" y="3420292"/>
              <a:ext cx="219598" cy="13747"/>
            </a:xfrm>
            <a:custGeom>
              <a:rect b="b" l="l" r="r" t="t"/>
              <a:pathLst>
                <a:path extrusionOk="0" h="401" w="6406">
                  <a:moveTo>
                    <a:pt x="1" y="0"/>
                  </a:moveTo>
                  <a:lnTo>
                    <a:pt x="1" y="400"/>
                  </a:lnTo>
                  <a:lnTo>
                    <a:pt x="6405" y="400"/>
                  </a:lnTo>
                  <a:lnTo>
                    <a:pt x="640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26"/>
            <p:cNvSpPr/>
            <p:nvPr/>
          </p:nvSpPr>
          <p:spPr>
            <a:xfrm>
              <a:off x="6983509" y="3460298"/>
              <a:ext cx="108668" cy="13747"/>
            </a:xfrm>
            <a:custGeom>
              <a:rect b="b" l="l" r="r" t="t"/>
              <a:pathLst>
                <a:path extrusionOk="0" h="401" w="3170">
                  <a:moveTo>
                    <a:pt x="1" y="1"/>
                  </a:moveTo>
                  <a:lnTo>
                    <a:pt x="1" y="401"/>
                  </a:lnTo>
                  <a:lnTo>
                    <a:pt x="3170" y="401"/>
                  </a:lnTo>
                  <a:lnTo>
                    <a:pt x="317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26"/>
            <p:cNvSpPr/>
            <p:nvPr/>
          </p:nvSpPr>
          <p:spPr>
            <a:xfrm>
              <a:off x="7308287" y="3349399"/>
              <a:ext cx="120083" cy="153243"/>
            </a:xfrm>
            <a:custGeom>
              <a:rect b="b" l="l" r="r" t="t"/>
              <a:pathLst>
                <a:path extrusionOk="0" h="4470" w="3503">
                  <a:moveTo>
                    <a:pt x="1268" y="0"/>
                  </a:moveTo>
                  <a:cubicBezTo>
                    <a:pt x="0" y="1268"/>
                    <a:pt x="0" y="3269"/>
                    <a:pt x="1268" y="4470"/>
                  </a:cubicBezTo>
                  <a:lnTo>
                    <a:pt x="3503" y="2235"/>
                  </a:lnTo>
                  <a:lnTo>
                    <a:pt x="126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26"/>
            <p:cNvSpPr/>
            <p:nvPr/>
          </p:nvSpPr>
          <p:spPr>
            <a:xfrm>
              <a:off x="7351721" y="3345936"/>
              <a:ext cx="162419" cy="162430"/>
            </a:xfrm>
            <a:custGeom>
              <a:rect b="b" l="l" r="r" t="t"/>
              <a:pathLst>
                <a:path extrusionOk="0" h="4738" w="4738">
                  <a:moveTo>
                    <a:pt x="2369" y="1"/>
                  </a:moveTo>
                  <a:cubicBezTo>
                    <a:pt x="1068" y="1"/>
                    <a:pt x="1" y="1035"/>
                    <a:pt x="1" y="2369"/>
                  </a:cubicBezTo>
                  <a:cubicBezTo>
                    <a:pt x="1" y="3637"/>
                    <a:pt x="1035" y="4738"/>
                    <a:pt x="2369" y="4738"/>
                  </a:cubicBezTo>
                  <a:cubicBezTo>
                    <a:pt x="3637" y="4738"/>
                    <a:pt x="4738" y="3704"/>
                    <a:pt x="4738" y="2369"/>
                  </a:cubicBezTo>
                  <a:cubicBezTo>
                    <a:pt x="4738" y="1035"/>
                    <a:pt x="3670" y="1"/>
                    <a:pt x="23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26"/>
            <p:cNvSpPr/>
            <p:nvPr/>
          </p:nvSpPr>
          <p:spPr>
            <a:xfrm>
              <a:off x="7431767" y="3285362"/>
              <a:ext cx="288192" cy="141827"/>
            </a:xfrm>
            <a:custGeom>
              <a:rect b="b" l="l" r="r" t="t"/>
              <a:pathLst>
                <a:path extrusionOk="0" fill="none" h="4137" w="8407">
                  <a:moveTo>
                    <a:pt x="1" y="4136"/>
                  </a:moveTo>
                  <a:lnTo>
                    <a:pt x="2936" y="0"/>
                  </a:lnTo>
                  <a:lnTo>
                    <a:pt x="8407" y="0"/>
                  </a:lnTo>
                </a:path>
              </a:pathLst>
            </a:custGeom>
            <a:noFill/>
            <a:ln cap="flat" cmpd="sng" w="2500">
              <a:solidFill>
                <a:schemeClr val="accent3"/>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26"/>
            <p:cNvSpPr/>
            <p:nvPr/>
          </p:nvSpPr>
          <p:spPr>
            <a:xfrm>
              <a:off x="6506660" y="4016062"/>
              <a:ext cx="1285329" cy="80084"/>
            </a:xfrm>
            <a:custGeom>
              <a:rect b="b" l="l" r="r" t="t"/>
              <a:pathLst>
                <a:path extrusionOk="0" h="2336" w="37495">
                  <a:moveTo>
                    <a:pt x="36327" y="67"/>
                  </a:moveTo>
                  <a:cubicBezTo>
                    <a:pt x="36894" y="67"/>
                    <a:pt x="37361" y="534"/>
                    <a:pt x="37361" y="1101"/>
                  </a:cubicBezTo>
                  <a:cubicBezTo>
                    <a:pt x="37361" y="1701"/>
                    <a:pt x="36894" y="2168"/>
                    <a:pt x="36327" y="2168"/>
                  </a:cubicBezTo>
                  <a:lnTo>
                    <a:pt x="1168" y="2168"/>
                  </a:lnTo>
                  <a:cubicBezTo>
                    <a:pt x="568" y="2168"/>
                    <a:pt x="134" y="1701"/>
                    <a:pt x="134" y="1101"/>
                  </a:cubicBezTo>
                  <a:cubicBezTo>
                    <a:pt x="134" y="534"/>
                    <a:pt x="568" y="67"/>
                    <a:pt x="1168" y="67"/>
                  </a:cubicBezTo>
                  <a:close/>
                  <a:moveTo>
                    <a:pt x="1168" y="0"/>
                  </a:moveTo>
                  <a:cubicBezTo>
                    <a:pt x="535" y="0"/>
                    <a:pt x="1" y="501"/>
                    <a:pt x="1" y="1168"/>
                  </a:cubicBezTo>
                  <a:cubicBezTo>
                    <a:pt x="1" y="1802"/>
                    <a:pt x="501" y="2335"/>
                    <a:pt x="1168" y="2335"/>
                  </a:cubicBezTo>
                  <a:lnTo>
                    <a:pt x="36327" y="2335"/>
                  </a:lnTo>
                  <a:cubicBezTo>
                    <a:pt x="36927" y="2335"/>
                    <a:pt x="37494" y="1835"/>
                    <a:pt x="37494" y="1168"/>
                  </a:cubicBezTo>
                  <a:cubicBezTo>
                    <a:pt x="37494" y="501"/>
                    <a:pt x="36994" y="0"/>
                    <a:pt x="36327" y="0"/>
                  </a:cubicBezTo>
                  <a:close/>
                </a:path>
              </a:pathLst>
            </a:custGeom>
            <a:solidFill>
              <a:srgbClr val="FFFFFF"/>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26"/>
            <p:cNvSpPr/>
            <p:nvPr/>
          </p:nvSpPr>
          <p:spPr>
            <a:xfrm>
              <a:off x="6505444" y="4016146"/>
              <a:ext cx="348799" cy="81215"/>
            </a:xfrm>
            <a:custGeom>
              <a:rect b="b" l="l" r="r" t="t"/>
              <a:pathLst>
                <a:path extrusionOk="0" h="2369" w="10175">
                  <a:moveTo>
                    <a:pt x="1168" y="1"/>
                  </a:moveTo>
                  <a:cubicBezTo>
                    <a:pt x="501" y="1"/>
                    <a:pt x="0" y="568"/>
                    <a:pt x="0" y="1168"/>
                  </a:cubicBezTo>
                  <a:cubicBezTo>
                    <a:pt x="0" y="1869"/>
                    <a:pt x="534" y="2369"/>
                    <a:pt x="1168" y="2369"/>
                  </a:cubicBezTo>
                  <a:lnTo>
                    <a:pt x="9007" y="2369"/>
                  </a:lnTo>
                  <a:cubicBezTo>
                    <a:pt x="9640" y="2369"/>
                    <a:pt x="10141" y="1869"/>
                    <a:pt x="10174" y="1168"/>
                  </a:cubicBezTo>
                  <a:cubicBezTo>
                    <a:pt x="10174" y="501"/>
                    <a:pt x="9640" y="1"/>
                    <a:pt x="9007"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26"/>
            <p:cNvSpPr/>
            <p:nvPr/>
          </p:nvSpPr>
          <p:spPr>
            <a:xfrm>
              <a:off x="6983509" y="3913150"/>
              <a:ext cx="37777" cy="36614"/>
            </a:xfrm>
            <a:custGeom>
              <a:rect b="b" l="l" r="r" t="t"/>
              <a:pathLst>
                <a:path extrusionOk="0" h="1068" w="1102">
                  <a:moveTo>
                    <a:pt x="568" y="0"/>
                  </a:moveTo>
                  <a:cubicBezTo>
                    <a:pt x="268" y="0"/>
                    <a:pt x="1" y="234"/>
                    <a:pt x="1" y="534"/>
                  </a:cubicBezTo>
                  <a:cubicBezTo>
                    <a:pt x="1" y="834"/>
                    <a:pt x="268" y="1068"/>
                    <a:pt x="568" y="1068"/>
                  </a:cubicBezTo>
                  <a:cubicBezTo>
                    <a:pt x="835" y="1068"/>
                    <a:pt x="1102" y="834"/>
                    <a:pt x="1102" y="534"/>
                  </a:cubicBezTo>
                  <a:cubicBezTo>
                    <a:pt x="1102" y="234"/>
                    <a:pt x="835" y="0"/>
                    <a:pt x="568"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26"/>
            <p:cNvSpPr/>
            <p:nvPr/>
          </p:nvSpPr>
          <p:spPr>
            <a:xfrm>
              <a:off x="7100167" y="3913150"/>
              <a:ext cx="36611" cy="36614"/>
            </a:xfrm>
            <a:custGeom>
              <a:rect b="b" l="l" r="r" t="t"/>
              <a:pathLst>
                <a:path extrusionOk="0" h="1068" w="1068">
                  <a:moveTo>
                    <a:pt x="534" y="0"/>
                  </a:moveTo>
                  <a:cubicBezTo>
                    <a:pt x="234" y="0"/>
                    <a:pt x="0" y="234"/>
                    <a:pt x="0" y="534"/>
                  </a:cubicBezTo>
                  <a:cubicBezTo>
                    <a:pt x="0" y="834"/>
                    <a:pt x="234" y="1068"/>
                    <a:pt x="534" y="1068"/>
                  </a:cubicBezTo>
                  <a:cubicBezTo>
                    <a:pt x="834" y="1068"/>
                    <a:pt x="1068" y="834"/>
                    <a:pt x="1068" y="534"/>
                  </a:cubicBezTo>
                  <a:cubicBezTo>
                    <a:pt x="1068" y="234"/>
                    <a:pt x="834" y="0"/>
                    <a:pt x="53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26"/>
            <p:cNvSpPr/>
            <p:nvPr/>
          </p:nvSpPr>
          <p:spPr>
            <a:xfrm>
              <a:off x="7215660" y="3913150"/>
              <a:ext cx="36611" cy="36614"/>
            </a:xfrm>
            <a:custGeom>
              <a:rect b="b" l="l" r="r" t="t"/>
              <a:pathLst>
                <a:path extrusionOk="0" h="1068" w="1068">
                  <a:moveTo>
                    <a:pt x="534" y="0"/>
                  </a:moveTo>
                  <a:cubicBezTo>
                    <a:pt x="234" y="0"/>
                    <a:pt x="0" y="234"/>
                    <a:pt x="0" y="534"/>
                  </a:cubicBezTo>
                  <a:cubicBezTo>
                    <a:pt x="0" y="834"/>
                    <a:pt x="234" y="1068"/>
                    <a:pt x="534" y="1068"/>
                  </a:cubicBezTo>
                  <a:cubicBezTo>
                    <a:pt x="834" y="1068"/>
                    <a:pt x="1068" y="834"/>
                    <a:pt x="1068" y="534"/>
                  </a:cubicBezTo>
                  <a:cubicBezTo>
                    <a:pt x="1068" y="234"/>
                    <a:pt x="834" y="0"/>
                    <a:pt x="53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26"/>
            <p:cNvSpPr/>
            <p:nvPr/>
          </p:nvSpPr>
          <p:spPr>
            <a:xfrm>
              <a:off x="7332284" y="3913150"/>
              <a:ext cx="37777" cy="36614"/>
            </a:xfrm>
            <a:custGeom>
              <a:rect b="b" l="l" r="r" t="t"/>
              <a:pathLst>
                <a:path extrusionOk="0" h="1068" w="1102">
                  <a:moveTo>
                    <a:pt x="568" y="0"/>
                  </a:moveTo>
                  <a:cubicBezTo>
                    <a:pt x="268" y="0"/>
                    <a:pt x="1" y="234"/>
                    <a:pt x="1" y="534"/>
                  </a:cubicBezTo>
                  <a:cubicBezTo>
                    <a:pt x="1" y="834"/>
                    <a:pt x="268" y="1068"/>
                    <a:pt x="568" y="1068"/>
                  </a:cubicBezTo>
                  <a:cubicBezTo>
                    <a:pt x="835" y="1068"/>
                    <a:pt x="1102" y="834"/>
                    <a:pt x="1102" y="534"/>
                  </a:cubicBezTo>
                  <a:cubicBezTo>
                    <a:pt x="1102" y="234"/>
                    <a:pt x="835" y="0"/>
                    <a:pt x="56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9" name="Shape 829"/>
        <p:cNvGrpSpPr/>
        <p:nvPr/>
      </p:nvGrpSpPr>
      <p:grpSpPr>
        <a:xfrm>
          <a:off x="0" y="0"/>
          <a:ext cx="0" cy="0"/>
          <a:chOff x="0" y="0"/>
          <a:chExt cx="0" cy="0"/>
        </a:xfrm>
      </p:grpSpPr>
      <p:sp>
        <p:nvSpPr>
          <p:cNvPr id="830" name="Google Shape;830;p27"/>
          <p:cNvSpPr txBox="1"/>
          <p:nvPr>
            <p:ph type="title"/>
          </p:nvPr>
        </p:nvSpPr>
        <p:spPr>
          <a:xfrm>
            <a:off x="720000" y="539500"/>
            <a:ext cx="77040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i="1" lang="en" sz="3700">
                <a:latin typeface="Comfortaa"/>
                <a:ea typeface="Comfortaa"/>
                <a:cs typeface="Comfortaa"/>
                <a:sym typeface="Comfortaa"/>
              </a:rPr>
              <a:t>Як розраховувався Індекс?</a:t>
            </a:r>
            <a:endParaRPr b="1" i="1" sz="3700">
              <a:latin typeface="Comfortaa"/>
              <a:ea typeface="Comfortaa"/>
              <a:cs typeface="Comfortaa"/>
              <a:sym typeface="Comfortaa"/>
            </a:endParaRPr>
          </a:p>
        </p:txBody>
      </p:sp>
      <p:sp>
        <p:nvSpPr>
          <p:cNvPr id="831" name="Google Shape;831;p27"/>
          <p:cNvSpPr txBox="1"/>
          <p:nvPr>
            <p:ph idx="1" type="body"/>
          </p:nvPr>
        </p:nvSpPr>
        <p:spPr>
          <a:xfrm>
            <a:off x="720000" y="1152525"/>
            <a:ext cx="7704000" cy="3263400"/>
          </a:xfrm>
          <a:prstGeom prst="rect">
            <a:avLst/>
          </a:prstGeom>
        </p:spPr>
        <p:txBody>
          <a:bodyPr anchorCtr="0" anchor="t" bIns="91425" lIns="91425" spcFirstLastPara="1" rIns="91425" wrap="square" tIns="91425">
            <a:noAutofit/>
          </a:bodyPr>
          <a:lstStyle/>
          <a:p>
            <a:pPr indent="457200" lvl="0" marL="0" rtl="0" algn="just">
              <a:spcBef>
                <a:spcPts val="0"/>
              </a:spcBef>
              <a:spcAft>
                <a:spcPts val="0"/>
              </a:spcAft>
              <a:buNone/>
            </a:pPr>
            <a:r>
              <a:rPr lang="en">
                <a:solidFill>
                  <a:schemeClr val="accent3"/>
                </a:solidFill>
                <a:latin typeface="Mulish"/>
                <a:ea typeface="Mulish"/>
                <a:cs typeface="Mulish"/>
                <a:sym typeface="Mulish"/>
              </a:rPr>
              <a:t>Індекс ґрунтується на Керівних принципах ОЕСР щодо корпоративного управління державних компаній. При його розробці вони також вивчили та врахували методологію схожих індексів в інших країнах. Індекс оцінює наступні корпоративне управління за наступними складовими:</a:t>
            </a:r>
            <a:endParaRPr>
              <a:solidFill>
                <a:schemeClr val="accent3"/>
              </a:solidFill>
              <a:latin typeface="Mulish"/>
              <a:ea typeface="Mulish"/>
              <a:cs typeface="Mulish"/>
              <a:sym typeface="Mulish"/>
            </a:endParaRPr>
          </a:p>
          <a:p>
            <a:pPr indent="457200" lvl="0" marL="0" rtl="0" algn="just">
              <a:spcBef>
                <a:spcPts val="1000"/>
              </a:spcBef>
              <a:spcAft>
                <a:spcPts val="0"/>
              </a:spcAft>
              <a:buNone/>
            </a:pPr>
            <a:r>
              <a:rPr lang="en">
                <a:solidFill>
                  <a:schemeClr val="accent3"/>
                </a:solidFill>
                <a:latin typeface="Mulish"/>
                <a:ea typeface="Mulish"/>
                <a:cs typeface="Mulish"/>
                <a:sym typeface="Mulish"/>
              </a:rPr>
              <a:t>• Засади державної власності;</a:t>
            </a:r>
            <a:endParaRPr>
              <a:solidFill>
                <a:schemeClr val="accent3"/>
              </a:solidFill>
              <a:latin typeface="Mulish"/>
              <a:ea typeface="Mulish"/>
              <a:cs typeface="Mulish"/>
              <a:sym typeface="Mulish"/>
            </a:endParaRPr>
          </a:p>
          <a:p>
            <a:pPr indent="457200" lvl="0" marL="0" rtl="0" algn="just">
              <a:spcBef>
                <a:spcPts val="1000"/>
              </a:spcBef>
              <a:spcAft>
                <a:spcPts val="0"/>
              </a:spcAft>
              <a:buNone/>
            </a:pPr>
            <a:r>
              <a:rPr lang="en">
                <a:solidFill>
                  <a:schemeClr val="accent3"/>
                </a:solidFill>
                <a:latin typeface="Mulish"/>
                <a:ea typeface="Mulish"/>
                <a:cs typeface="Mulish"/>
                <a:sym typeface="Mulish"/>
              </a:rPr>
              <a:t>• Структура корпоративного управління;</a:t>
            </a:r>
            <a:endParaRPr>
              <a:solidFill>
                <a:schemeClr val="accent3"/>
              </a:solidFill>
              <a:latin typeface="Mulish"/>
              <a:ea typeface="Mulish"/>
              <a:cs typeface="Mulish"/>
              <a:sym typeface="Mulish"/>
            </a:endParaRPr>
          </a:p>
          <a:p>
            <a:pPr indent="457200" lvl="0" marL="0" rtl="0" algn="just">
              <a:spcBef>
                <a:spcPts val="1000"/>
              </a:spcBef>
              <a:spcAft>
                <a:spcPts val="0"/>
              </a:spcAft>
              <a:buNone/>
            </a:pPr>
            <a:r>
              <a:rPr lang="en">
                <a:solidFill>
                  <a:schemeClr val="accent3"/>
                </a:solidFill>
                <a:latin typeface="Mulish"/>
                <a:ea typeface="Mulish"/>
                <a:cs typeface="Mulish"/>
                <a:sym typeface="Mulish"/>
              </a:rPr>
              <a:t>• Політики та стандарти;</a:t>
            </a:r>
            <a:endParaRPr>
              <a:solidFill>
                <a:schemeClr val="accent3"/>
              </a:solidFill>
              <a:latin typeface="Mulish"/>
              <a:ea typeface="Mulish"/>
              <a:cs typeface="Mulish"/>
              <a:sym typeface="Mulish"/>
            </a:endParaRPr>
          </a:p>
          <a:p>
            <a:pPr indent="457200" lvl="0" marL="0" rtl="0" algn="just">
              <a:spcBef>
                <a:spcPts val="1000"/>
              </a:spcBef>
              <a:spcAft>
                <a:spcPts val="0"/>
              </a:spcAft>
              <a:buNone/>
            </a:pPr>
            <a:r>
              <a:rPr lang="en">
                <a:solidFill>
                  <a:schemeClr val="accent3"/>
                </a:solidFill>
                <a:latin typeface="Mulish"/>
                <a:ea typeface="Mulish"/>
                <a:cs typeface="Mulish"/>
                <a:sym typeface="Mulish"/>
              </a:rPr>
              <a:t>• Розкриття інформації та прозорість.</a:t>
            </a:r>
            <a:endParaRPr>
              <a:solidFill>
                <a:schemeClr val="accent3"/>
              </a:solidFill>
              <a:latin typeface="Mulish"/>
              <a:ea typeface="Mulish"/>
              <a:cs typeface="Mulish"/>
              <a:sym typeface="Mulish"/>
            </a:endParaRPr>
          </a:p>
          <a:p>
            <a:pPr indent="457200" lvl="0" marL="0" rtl="0" algn="just">
              <a:spcBef>
                <a:spcPts val="1000"/>
              </a:spcBef>
              <a:spcAft>
                <a:spcPts val="0"/>
              </a:spcAft>
              <a:buNone/>
            </a:pPr>
            <a:r>
              <a:rPr lang="en">
                <a:solidFill>
                  <a:schemeClr val="accent3"/>
                </a:solidFill>
                <a:latin typeface="Mulish"/>
                <a:ea typeface="Mulish"/>
                <a:cs typeface="Mulish"/>
                <a:sym typeface="Mulish"/>
              </a:rPr>
              <a:t>Напрямок корпоративного управління КШЕ завершив першу фазу оцінювання, яка спирається виключно на публічно доступні дані. Відповідно до методології Індексу кожна компанія в рамках першої фази оцінювання могла отримати максимум 100 балів.</a:t>
            </a:r>
            <a:endParaRPr>
              <a:solidFill>
                <a:schemeClr val="accent3"/>
              </a:solidFill>
              <a:latin typeface="Mulish"/>
              <a:ea typeface="Mulish"/>
              <a:cs typeface="Mulish"/>
              <a:sym typeface="Mulish"/>
            </a:endParaRPr>
          </a:p>
          <a:p>
            <a:pPr indent="457200" lvl="0" marL="0" rtl="0" algn="just">
              <a:spcBef>
                <a:spcPts val="1000"/>
              </a:spcBef>
              <a:spcAft>
                <a:spcPts val="1000"/>
              </a:spcAft>
              <a:buNone/>
            </a:pPr>
            <a:r>
              <a:rPr lang="en">
                <a:solidFill>
                  <a:schemeClr val="accent3"/>
                </a:solidFill>
                <a:latin typeface="Mulish"/>
                <a:ea typeface="Mulish"/>
                <a:cs typeface="Mulish"/>
                <a:sym typeface="Mulish"/>
              </a:rPr>
              <a:t>Друга фаза обчислення Індексу передбачає оцінку реальної практики корпоративного управління кожної компанії. Оцінка такої практики спиратиметься на документи компанії, яких немає у публічному доступі, та інтерв’ю із представниками компаній. За результатами другої фази компанія зможе отримати ще 100 балів.</a:t>
            </a:r>
            <a:endParaRPr>
              <a:solidFill>
                <a:schemeClr val="accent3"/>
              </a:solidFill>
              <a:latin typeface="Mulish"/>
              <a:ea typeface="Mulish"/>
              <a:cs typeface="Mulish"/>
              <a:sym typeface="Mulish"/>
            </a:endParaRPr>
          </a:p>
        </p:txBody>
      </p:sp>
      <p:grpSp>
        <p:nvGrpSpPr>
          <p:cNvPr id="832" name="Google Shape;832;p27"/>
          <p:cNvGrpSpPr/>
          <p:nvPr/>
        </p:nvGrpSpPr>
        <p:grpSpPr>
          <a:xfrm>
            <a:off x="8198800" y="2176352"/>
            <a:ext cx="790800" cy="790800"/>
            <a:chOff x="921700" y="2952977"/>
            <a:chExt cx="790800" cy="790800"/>
          </a:xfrm>
        </p:grpSpPr>
        <p:sp>
          <p:nvSpPr>
            <p:cNvPr id="833" name="Google Shape;833;p27"/>
            <p:cNvSpPr/>
            <p:nvPr/>
          </p:nvSpPr>
          <p:spPr>
            <a:xfrm rot="-585818">
              <a:off x="974792" y="3006069"/>
              <a:ext cx="684616" cy="684616"/>
            </a:xfrm>
            <a:prstGeom prst="ellipse">
              <a:avLst/>
            </a:prstGeom>
            <a:solidFill>
              <a:schemeClr val="accent2"/>
            </a:solidFill>
            <a:ln cap="flat" cmpd="sng" w="38100">
              <a:solidFill>
                <a:schemeClr val="accent3"/>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b="1" sz="600">
                <a:latin typeface="Aldrich"/>
                <a:ea typeface="Aldrich"/>
                <a:cs typeface="Aldrich"/>
                <a:sym typeface="Aldrich"/>
              </a:endParaRPr>
            </a:p>
          </p:txBody>
        </p:sp>
        <p:grpSp>
          <p:nvGrpSpPr>
            <p:cNvPr id="834" name="Google Shape;834;p27"/>
            <p:cNvGrpSpPr/>
            <p:nvPr/>
          </p:nvGrpSpPr>
          <p:grpSpPr>
            <a:xfrm>
              <a:off x="1119278" y="3138101"/>
              <a:ext cx="395638" cy="420544"/>
              <a:chOff x="4093603" y="4146138"/>
              <a:chExt cx="395638" cy="420544"/>
            </a:xfrm>
          </p:grpSpPr>
          <p:sp>
            <p:nvSpPr>
              <p:cNvPr id="835" name="Google Shape;835;p27"/>
              <p:cNvSpPr/>
              <p:nvPr/>
            </p:nvSpPr>
            <p:spPr>
              <a:xfrm>
                <a:off x="4158286" y="4218414"/>
                <a:ext cx="266088" cy="326567"/>
              </a:xfrm>
              <a:custGeom>
                <a:rect b="b" l="l" r="r" t="t"/>
                <a:pathLst>
                  <a:path extrusionOk="0" h="12430" w="10128">
                    <a:moveTo>
                      <a:pt x="5064" y="0"/>
                    </a:moveTo>
                    <a:cubicBezTo>
                      <a:pt x="2865" y="0"/>
                      <a:pt x="958" y="1526"/>
                      <a:pt x="479" y="3669"/>
                    </a:cubicBezTo>
                    <a:cubicBezTo>
                      <a:pt x="1" y="5813"/>
                      <a:pt x="1076" y="8005"/>
                      <a:pt x="3059" y="8941"/>
                    </a:cubicBezTo>
                    <a:cubicBezTo>
                      <a:pt x="3448" y="9128"/>
                      <a:pt x="3691" y="9510"/>
                      <a:pt x="3684" y="9933"/>
                    </a:cubicBezTo>
                    <a:lnTo>
                      <a:pt x="3684" y="11875"/>
                    </a:lnTo>
                    <a:lnTo>
                      <a:pt x="3691" y="11875"/>
                    </a:lnTo>
                    <a:cubicBezTo>
                      <a:pt x="3691" y="12180"/>
                      <a:pt x="3933" y="12430"/>
                      <a:pt x="4239" y="12430"/>
                    </a:cubicBezTo>
                    <a:lnTo>
                      <a:pt x="5896" y="12430"/>
                    </a:lnTo>
                    <a:cubicBezTo>
                      <a:pt x="6201" y="12430"/>
                      <a:pt x="6451" y="12180"/>
                      <a:pt x="6451" y="11875"/>
                    </a:cubicBezTo>
                    <a:lnTo>
                      <a:pt x="6451" y="9933"/>
                    </a:lnTo>
                    <a:cubicBezTo>
                      <a:pt x="6444" y="9510"/>
                      <a:pt x="6687" y="9128"/>
                      <a:pt x="7068" y="8941"/>
                    </a:cubicBezTo>
                    <a:cubicBezTo>
                      <a:pt x="9052" y="8005"/>
                      <a:pt x="10127" y="5813"/>
                      <a:pt x="9649" y="3669"/>
                    </a:cubicBezTo>
                    <a:cubicBezTo>
                      <a:pt x="9170" y="1526"/>
                      <a:pt x="7263" y="0"/>
                      <a:pt x="506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27"/>
              <p:cNvSpPr/>
              <p:nvPr/>
            </p:nvSpPr>
            <p:spPr>
              <a:xfrm>
                <a:off x="4189813" y="4240089"/>
                <a:ext cx="203218" cy="203218"/>
              </a:xfrm>
              <a:custGeom>
                <a:rect b="b" l="l" r="r" t="t"/>
                <a:pathLst>
                  <a:path extrusionOk="0" h="7735" w="7735">
                    <a:moveTo>
                      <a:pt x="3871" y="1"/>
                    </a:moveTo>
                    <a:cubicBezTo>
                      <a:pt x="1735" y="1"/>
                      <a:pt x="0" y="1735"/>
                      <a:pt x="0" y="3871"/>
                    </a:cubicBezTo>
                    <a:cubicBezTo>
                      <a:pt x="0" y="6007"/>
                      <a:pt x="1735" y="7734"/>
                      <a:pt x="3871" y="7734"/>
                    </a:cubicBezTo>
                    <a:cubicBezTo>
                      <a:pt x="6007" y="7734"/>
                      <a:pt x="7734" y="6007"/>
                      <a:pt x="7734" y="3871"/>
                    </a:cubicBezTo>
                    <a:cubicBezTo>
                      <a:pt x="7734" y="1735"/>
                      <a:pt x="6007" y="1"/>
                      <a:pt x="387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27"/>
              <p:cNvSpPr/>
              <p:nvPr/>
            </p:nvSpPr>
            <p:spPr>
              <a:xfrm>
                <a:off x="4211671" y="4261947"/>
                <a:ext cx="159658" cy="159684"/>
              </a:xfrm>
              <a:custGeom>
                <a:rect b="b" l="l" r="r" t="t"/>
                <a:pathLst>
                  <a:path extrusionOk="0" h="6078" w="6077">
                    <a:moveTo>
                      <a:pt x="3039" y="1"/>
                    </a:moveTo>
                    <a:cubicBezTo>
                      <a:pt x="1360" y="1"/>
                      <a:pt x="1" y="1360"/>
                      <a:pt x="1" y="3039"/>
                    </a:cubicBezTo>
                    <a:cubicBezTo>
                      <a:pt x="1" y="4718"/>
                      <a:pt x="1360" y="6077"/>
                      <a:pt x="3039" y="6077"/>
                    </a:cubicBezTo>
                    <a:cubicBezTo>
                      <a:pt x="4717" y="6077"/>
                      <a:pt x="6077" y="4718"/>
                      <a:pt x="6077" y="3039"/>
                    </a:cubicBezTo>
                    <a:cubicBezTo>
                      <a:pt x="6077" y="1360"/>
                      <a:pt x="4717" y="1"/>
                      <a:pt x="30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27"/>
              <p:cNvSpPr/>
              <p:nvPr/>
            </p:nvSpPr>
            <p:spPr>
              <a:xfrm>
                <a:off x="4269629" y="4537677"/>
                <a:ext cx="43586" cy="29005"/>
              </a:xfrm>
              <a:custGeom>
                <a:rect b="b" l="l" r="r" t="t"/>
                <a:pathLst>
                  <a:path extrusionOk="0" h="1104" w="1659">
                    <a:moveTo>
                      <a:pt x="1" y="0"/>
                    </a:moveTo>
                    <a:lnTo>
                      <a:pt x="1" y="548"/>
                    </a:lnTo>
                    <a:cubicBezTo>
                      <a:pt x="1" y="854"/>
                      <a:pt x="250" y="1103"/>
                      <a:pt x="555" y="1103"/>
                    </a:cubicBezTo>
                    <a:lnTo>
                      <a:pt x="1103" y="1103"/>
                    </a:lnTo>
                    <a:cubicBezTo>
                      <a:pt x="1409" y="1103"/>
                      <a:pt x="1658" y="854"/>
                      <a:pt x="1658" y="548"/>
                    </a:cubicBezTo>
                    <a:lnTo>
                      <a:pt x="165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27"/>
              <p:cNvSpPr/>
              <p:nvPr/>
            </p:nvSpPr>
            <p:spPr>
              <a:xfrm>
                <a:off x="4434725" y="4334486"/>
                <a:ext cx="54515" cy="14608"/>
              </a:xfrm>
              <a:custGeom>
                <a:rect b="b" l="l" r="r" t="t"/>
                <a:pathLst>
                  <a:path extrusionOk="0" h="556" w="2075">
                    <a:moveTo>
                      <a:pt x="348" y="1"/>
                    </a:moveTo>
                    <a:cubicBezTo>
                      <a:pt x="1" y="21"/>
                      <a:pt x="1" y="535"/>
                      <a:pt x="348" y="555"/>
                    </a:cubicBezTo>
                    <a:lnTo>
                      <a:pt x="1728" y="555"/>
                    </a:lnTo>
                    <a:cubicBezTo>
                      <a:pt x="2075" y="535"/>
                      <a:pt x="2075" y="21"/>
                      <a:pt x="172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27"/>
              <p:cNvSpPr/>
              <p:nvPr/>
            </p:nvSpPr>
            <p:spPr>
              <a:xfrm>
                <a:off x="4093603" y="4334460"/>
                <a:ext cx="62896" cy="14634"/>
              </a:xfrm>
              <a:custGeom>
                <a:rect b="b" l="l" r="r" t="t"/>
                <a:pathLst>
                  <a:path extrusionOk="0" h="557" w="2394">
                    <a:moveTo>
                      <a:pt x="2025" y="1"/>
                    </a:moveTo>
                    <a:cubicBezTo>
                      <a:pt x="2018" y="1"/>
                      <a:pt x="2011" y="1"/>
                      <a:pt x="2005" y="2"/>
                    </a:cubicBezTo>
                    <a:lnTo>
                      <a:pt x="354" y="2"/>
                    </a:lnTo>
                    <a:cubicBezTo>
                      <a:pt x="0" y="22"/>
                      <a:pt x="0" y="536"/>
                      <a:pt x="354" y="556"/>
                    </a:cubicBezTo>
                    <a:lnTo>
                      <a:pt x="2005" y="556"/>
                    </a:lnTo>
                    <a:cubicBezTo>
                      <a:pt x="2011" y="557"/>
                      <a:pt x="2018" y="557"/>
                      <a:pt x="2025" y="557"/>
                    </a:cubicBezTo>
                    <a:cubicBezTo>
                      <a:pt x="2393" y="557"/>
                      <a:pt x="2393" y="1"/>
                      <a:pt x="202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27"/>
              <p:cNvSpPr/>
              <p:nvPr/>
            </p:nvSpPr>
            <p:spPr>
              <a:xfrm>
                <a:off x="4284210" y="4146138"/>
                <a:ext cx="14424" cy="50417"/>
              </a:xfrm>
              <a:custGeom>
                <a:rect b="b" l="l" r="r" t="t"/>
                <a:pathLst>
                  <a:path extrusionOk="0" h="1919" w="549">
                    <a:moveTo>
                      <a:pt x="277" y="1"/>
                    </a:moveTo>
                    <a:cubicBezTo>
                      <a:pt x="144" y="1"/>
                      <a:pt x="11" y="88"/>
                      <a:pt x="0" y="261"/>
                    </a:cubicBezTo>
                    <a:lnTo>
                      <a:pt x="0" y="1641"/>
                    </a:lnTo>
                    <a:cubicBezTo>
                      <a:pt x="0" y="1794"/>
                      <a:pt x="125" y="1919"/>
                      <a:pt x="278" y="1919"/>
                    </a:cubicBezTo>
                    <a:cubicBezTo>
                      <a:pt x="430" y="1919"/>
                      <a:pt x="548" y="1794"/>
                      <a:pt x="548" y="1641"/>
                    </a:cubicBezTo>
                    <a:lnTo>
                      <a:pt x="548" y="261"/>
                    </a:lnTo>
                    <a:cubicBezTo>
                      <a:pt x="541" y="88"/>
                      <a:pt x="410" y="1"/>
                      <a:pt x="2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27"/>
              <p:cNvSpPr/>
              <p:nvPr/>
            </p:nvSpPr>
            <p:spPr>
              <a:xfrm>
                <a:off x="4358561" y="4183813"/>
                <a:ext cx="29294" cy="33156"/>
              </a:xfrm>
              <a:custGeom>
                <a:rect b="b" l="l" r="r" t="t"/>
                <a:pathLst>
                  <a:path extrusionOk="0" h="1262" w="1115">
                    <a:moveTo>
                      <a:pt x="745" y="0"/>
                    </a:moveTo>
                    <a:cubicBezTo>
                      <a:pt x="662" y="0"/>
                      <a:pt x="578" y="39"/>
                      <a:pt x="521" y="131"/>
                    </a:cubicBezTo>
                    <a:lnTo>
                      <a:pt x="104" y="852"/>
                    </a:lnTo>
                    <a:cubicBezTo>
                      <a:pt x="0" y="1033"/>
                      <a:pt x="132" y="1262"/>
                      <a:pt x="347" y="1262"/>
                    </a:cubicBezTo>
                    <a:cubicBezTo>
                      <a:pt x="444" y="1262"/>
                      <a:pt x="534" y="1213"/>
                      <a:pt x="583" y="1130"/>
                    </a:cubicBezTo>
                    <a:lnTo>
                      <a:pt x="999" y="409"/>
                    </a:lnTo>
                    <a:cubicBezTo>
                      <a:pt x="1114" y="193"/>
                      <a:pt x="931" y="0"/>
                      <a:pt x="74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27"/>
              <p:cNvSpPr/>
              <p:nvPr/>
            </p:nvSpPr>
            <p:spPr>
              <a:xfrm>
                <a:off x="4195277" y="4466505"/>
                <a:ext cx="29268" cy="33287"/>
              </a:xfrm>
              <a:custGeom>
                <a:rect b="b" l="l" r="r" t="t"/>
                <a:pathLst>
                  <a:path extrusionOk="0" h="1267" w="1114">
                    <a:moveTo>
                      <a:pt x="748" y="1"/>
                    </a:moveTo>
                    <a:cubicBezTo>
                      <a:pt x="664" y="1"/>
                      <a:pt x="579" y="41"/>
                      <a:pt x="521" y="136"/>
                    </a:cubicBezTo>
                    <a:lnTo>
                      <a:pt x="105" y="850"/>
                    </a:lnTo>
                    <a:cubicBezTo>
                      <a:pt x="1" y="1038"/>
                      <a:pt x="132" y="1267"/>
                      <a:pt x="347" y="1267"/>
                    </a:cubicBezTo>
                    <a:cubicBezTo>
                      <a:pt x="444" y="1267"/>
                      <a:pt x="535" y="1211"/>
                      <a:pt x="583" y="1128"/>
                    </a:cubicBezTo>
                    <a:lnTo>
                      <a:pt x="999" y="413"/>
                    </a:lnTo>
                    <a:cubicBezTo>
                      <a:pt x="1114" y="194"/>
                      <a:pt x="933" y="1"/>
                      <a:pt x="7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27"/>
              <p:cNvSpPr/>
              <p:nvPr/>
            </p:nvSpPr>
            <p:spPr>
              <a:xfrm>
                <a:off x="4195172" y="4183813"/>
                <a:ext cx="29294" cy="33156"/>
              </a:xfrm>
              <a:custGeom>
                <a:rect b="b" l="l" r="r" t="t"/>
                <a:pathLst>
                  <a:path extrusionOk="0" h="1262" w="1115">
                    <a:moveTo>
                      <a:pt x="366" y="0"/>
                    </a:moveTo>
                    <a:cubicBezTo>
                      <a:pt x="180" y="0"/>
                      <a:pt x="1" y="193"/>
                      <a:pt x="116" y="409"/>
                    </a:cubicBezTo>
                    <a:lnTo>
                      <a:pt x="525" y="1130"/>
                    </a:lnTo>
                    <a:cubicBezTo>
                      <a:pt x="573" y="1213"/>
                      <a:pt x="670" y="1262"/>
                      <a:pt x="768" y="1262"/>
                    </a:cubicBezTo>
                    <a:cubicBezTo>
                      <a:pt x="976" y="1262"/>
                      <a:pt x="1114" y="1033"/>
                      <a:pt x="1003" y="852"/>
                    </a:cubicBezTo>
                    <a:lnTo>
                      <a:pt x="594" y="131"/>
                    </a:lnTo>
                    <a:cubicBezTo>
                      <a:pt x="534" y="39"/>
                      <a:pt x="450" y="0"/>
                      <a:pt x="3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27"/>
              <p:cNvSpPr/>
              <p:nvPr/>
            </p:nvSpPr>
            <p:spPr>
              <a:xfrm>
                <a:off x="4358272" y="4466505"/>
                <a:ext cx="29294" cy="33287"/>
              </a:xfrm>
              <a:custGeom>
                <a:rect b="b" l="l" r="r" t="t"/>
                <a:pathLst>
                  <a:path extrusionOk="0" h="1267" w="1115">
                    <a:moveTo>
                      <a:pt x="367" y="1"/>
                    </a:moveTo>
                    <a:cubicBezTo>
                      <a:pt x="182" y="1"/>
                      <a:pt x="1" y="194"/>
                      <a:pt x="115" y="413"/>
                    </a:cubicBezTo>
                    <a:lnTo>
                      <a:pt x="532" y="1128"/>
                    </a:lnTo>
                    <a:cubicBezTo>
                      <a:pt x="580" y="1211"/>
                      <a:pt x="670" y="1267"/>
                      <a:pt x="774" y="1267"/>
                    </a:cubicBezTo>
                    <a:cubicBezTo>
                      <a:pt x="982" y="1267"/>
                      <a:pt x="1114" y="1038"/>
                      <a:pt x="1010" y="850"/>
                    </a:cubicBezTo>
                    <a:lnTo>
                      <a:pt x="594" y="136"/>
                    </a:lnTo>
                    <a:cubicBezTo>
                      <a:pt x="536" y="41"/>
                      <a:pt x="451" y="1"/>
                      <a:pt x="36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27"/>
              <p:cNvSpPr/>
              <p:nvPr/>
            </p:nvSpPr>
            <p:spPr>
              <a:xfrm>
                <a:off x="4412315" y="4410335"/>
                <a:ext cx="39934" cy="25668"/>
              </a:xfrm>
              <a:custGeom>
                <a:rect b="b" l="l" r="r" t="t"/>
                <a:pathLst>
                  <a:path extrusionOk="0" h="977" w="1520">
                    <a:moveTo>
                      <a:pt x="408" y="1"/>
                    </a:moveTo>
                    <a:cubicBezTo>
                      <a:pt x="158" y="1"/>
                      <a:pt x="0" y="375"/>
                      <a:pt x="285" y="526"/>
                    </a:cubicBezTo>
                    <a:lnTo>
                      <a:pt x="999" y="942"/>
                    </a:lnTo>
                    <a:cubicBezTo>
                      <a:pt x="1041" y="963"/>
                      <a:pt x="1090" y="977"/>
                      <a:pt x="1138" y="977"/>
                    </a:cubicBezTo>
                    <a:cubicBezTo>
                      <a:pt x="1422" y="977"/>
                      <a:pt x="1520" y="602"/>
                      <a:pt x="1277" y="464"/>
                    </a:cubicBezTo>
                    <a:lnTo>
                      <a:pt x="562" y="48"/>
                    </a:lnTo>
                    <a:cubicBezTo>
                      <a:pt x="509" y="15"/>
                      <a:pt x="457" y="1"/>
                      <a:pt x="40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27"/>
              <p:cNvSpPr/>
              <p:nvPr/>
            </p:nvSpPr>
            <p:spPr>
              <a:xfrm>
                <a:off x="4130306" y="4247340"/>
                <a:ext cx="39304" cy="25589"/>
              </a:xfrm>
              <a:custGeom>
                <a:rect b="b" l="l" r="r" t="t"/>
                <a:pathLst>
                  <a:path extrusionOk="0" h="974" w="1496">
                    <a:moveTo>
                      <a:pt x="397" y="1"/>
                    </a:moveTo>
                    <a:cubicBezTo>
                      <a:pt x="153" y="1"/>
                      <a:pt x="0" y="356"/>
                      <a:pt x="254" y="515"/>
                    </a:cubicBezTo>
                    <a:lnTo>
                      <a:pt x="975" y="931"/>
                    </a:lnTo>
                    <a:cubicBezTo>
                      <a:pt x="1017" y="959"/>
                      <a:pt x="1066" y="966"/>
                      <a:pt x="1114" y="973"/>
                    </a:cubicBezTo>
                    <a:lnTo>
                      <a:pt x="1114" y="966"/>
                    </a:lnTo>
                    <a:cubicBezTo>
                      <a:pt x="1398" y="966"/>
                      <a:pt x="1496" y="592"/>
                      <a:pt x="1253" y="453"/>
                    </a:cubicBezTo>
                    <a:lnTo>
                      <a:pt x="531" y="37"/>
                    </a:lnTo>
                    <a:cubicBezTo>
                      <a:pt x="485" y="12"/>
                      <a:pt x="439" y="1"/>
                      <a:pt x="39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27"/>
              <p:cNvSpPr/>
              <p:nvPr/>
            </p:nvSpPr>
            <p:spPr>
              <a:xfrm>
                <a:off x="4413418" y="4247182"/>
                <a:ext cx="39908" cy="25747"/>
              </a:xfrm>
              <a:custGeom>
                <a:rect b="b" l="l" r="r" t="t"/>
                <a:pathLst>
                  <a:path extrusionOk="0" h="980" w="1519">
                    <a:moveTo>
                      <a:pt x="1114" y="0"/>
                    </a:moveTo>
                    <a:cubicBezTo>
                      <a:pt x="1064" y="0"/>
                      <a:pt x="1011" y="15"/>
                      <a:pt x="957" y="50"/>
                    </a:cubicBezTo>
                    <a:lnTo>
                      <a:pt x="243" y="459"/>
                    </a:lnTo>
                    <a:cubicBezTo>
                      <a:pt x="0" y="605"/>
                      <a:pt x="97" y="972"/>
                      <a:pt x="382" y="979"/>
                    </a:cubicBezTo>
                    <a:cubicBezTo>
                      <a:pt x="430" y="979"/>
                      <a:pt x="479" y="965"/>
                      <a:pt x="520" y="937"/>
                    </a:cubicBezTo>
                    <a:lnTo>
                      <a:pt x="1235" y="528"/>
                    </a:lnTo>
                    <a:cubicBezTo>
                      <a:pt x="1518" y="378"/>
                      <a:pt x="1363" y="0"/>
                      <a:pt x="11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27"/>
              <p:cNvSpPr/>
              <p:nvPr/>
            </p:nvSpPr>
            <p:spPr>
              <a:xfrm>
                <a:off x="4130595" y="4410624"/>
                <a:ext cx="39304" cy="25379"/>
              </a:xfrm>
              <a:custGeom>
                <a:rect b="b" l="l" r="r" t="t"/>
                <a:pathLst>
                  <a:path extrusionOk="0" h="966" w="1496">
                    <a:moveTo>
                      <a:pt x="1099" y="1"/>
                    </a:moveTo>
                    <a:cubicBezTo>
                      <a:pt x="1056" y="1"/>
                      <a:pt x="1011" y="12"/>
                      <a:pt x="964" y="37"/>
                    </a:cubicBezTo>
                    <a:lnTo>
                      <a:pt x="243" y="453"/>
                    </a:lnTo>
                    <a:cubicBezTo>
                      <a:pt x="0" y="598"/>
                      <a:pt x="104" y="966"/>
                      <a:pt x="382" y="966"/>
                    </a:cubicBezTo>
                    <a:cubicBezTo>
                      <a:pt x="430" y="966"/>
                      <a:pt x="479" y="952"/>
                      <a:pt x="520" y="931"/>
                    </a:cubicBezTo>
                    <a:lnTo>
                      <a:pt x="1242" y="515"/>
                    </a:lnTo>
                    <a:cubicBezTo>
                      <a:pt x="1496" y="356"/>
                      <a:pt x="1343" y="1"/>
                      <a:pt x="109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27"/>
              <p:cNvSpPr/>
              <p:nvPr/>
            </p:nvSpPr>
            <p:spPr>
              <a:xfrm>
                <a:off x="4255231" y="4494118"/>
                <a:ext cx="72565" cy="50864"/>
              </a:xfrm>
              <a:custGeom>
                <a:rect b="b" l="l" r="r" t="t"/>
                <a:pathLst>
                  <a:path extrusionOk="0" h="1936" w="2762">
                    <a:moveTo>
                      <a:pt x="1" y="1"/>
                    </a:moveTo>
                    <a:lnTo>
                      <a:pt x="1" y="1381"/>
                    </a:lnTo>
                    <a:cubicBezTo>
                      <a:pt x="1" y="1686"/>
                      <a:pt x="243" y="1936"/>
                      <a:pt x="549" y="1936"/>
                    </a:cubicBezTo>
                    <a:lnTo>
                      <a:pt x="2206" y="1936"/>
                    </a:lnTo>
                    <a:cubicBezTo>
                      <a:pt x="2511" y="1936"/>
                      <a:pt x="2761" y="1686"/>
                      <a:pt x="2761" y="1381"/>
                    </a:cubicBezTo>
                    <a:lnTo>
                      <a:pt x="27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27"/>
              <p:cNvSpPr/>
              <p:nvPr/>
            </p:nvSpPr>
            <p:spPr>
              <a:xfrm>
                <a:off x="4247954" y="4494118"/>
                <a:ext cx="87120" cy="14608"/>
              </a:xfrm>
              <a:custGeom>
                <a:rect b="b" l="l" r="r" t="t"/>
                <a:pathLst>
                  <a:path extrusionOk="0" h="556" w="3316">
                    <a:moveTo>
                      <a:pt x="278" y="1"/>
                    </a:moveTo>
                    <a:cubicBezTo>
                      <a:pt x="125" y="1"/>
                      <a:pt x="0" y="125"/>
                      <a:pt x="0" y="278"/>
                    </a:cubicBezTo>
                    <a:cubicBezTo>
                      <a:pt x="0" y="431"/>
                      <a:pt x="125" y="556"/>
                      <a:pt x="278" y="556"/>
                    </a:cubicBezTo>
                    <a:lnTo>
                      <a:pt x="3038" y="556"/>
                    </a:lnTo>
                    <a:cubicBezTo>
                      <a:pt x="3191" y="556"/>
                      <a:pt x="3316" y="431"/>
                      <a:pt x="3316" y="278"/>
                    </a:cubicBezTo>
                    <a:cubicBezTo>
                      <a:pt x="3316" y="125"/>
                      <a:pt x="3191" y="1"/>
                      <a:pt x="303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5" name="Shape 855"/>
        <p:cNvGrpSpPr/>
        <p:nvPr/>
      </p:nvGrpSpPr>
      <p:grpSpPr>
        <a:xfrm>
          <a:off x="0" y="0"/>
          <a:ext cx="0" cy="0"/>
          <a:chOff x="0" y="0"/>
          <a:chExt cx="0" cy="0"/>
        </a:xfrm>
      </p:grpSpPr>
      <p:sp>
        <p:nvSpPr>
          <p:cNvPr id="856" name="Google Shape;856;p28"/>
          <p:cNvSpPr/>
          <p:nvPr/>
        </p:nvSpPr>
        <p:spPr>
          <a:xfrm>
            <a:off x="3969963" y="2171700"/>
            <a:ext cx="304800" cy="304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7" name="Google Shape;857;p28"/>
          <p:cNvGrpSpPr/>
          <p:nvPr/>
        </p:nvGrpSpPr>
        <p:grpSpPr>
          <a:xfrm>
            <a:off x="3969963" y="2857500"/>
            <a:ext cx="723888" cy="304800"/>
            <a:chOff x="3969975" y="2171700"/>
            <a:chExt cx="723888" cy="304800"/>
          </a:xfrm>
        </p:grpSpPr>
        <p:sp>
          <p:nvSpPr>
            <p:cNvPr id="858" name="Google Shape;858;p28"/>
            <p:cNvSpPr/>
            <p:nvPr/>
          </p:nvSpPr>
          <p:spPr>
            <a:xfrm>
              <a:off x="3969975" y="2171700"/>
              <a:ext cx="304800" cy="304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28"/>
            <p:cNvSpPr/>
            <p:nvPr/>
          </p:nvSpPr>
          <p:spPr>
            <a:xfrm>
              <a:off x="4389063" y="2171700"/>
              <a:ext cx="304800" cy="304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0" name="Google Shape;860;p28"/>
          <p:cNvGrpSpPr/>
          <p:nvPr/>
        </p:nvGrpSpPr>
        <p:grpSpPr>
          <a:xfrm>
            <a:off x="3969963" y="3543300"/>
            <a:ext cx="1142988" cy="304800"/>
            <a:chOff x="3969975" y="2171700"/>
            <a:chExt cx="1142988" cy="304800"/>
          </a:xfrm>
        </p:grpSpPr>
        <p:sp>
          <p:nvSpPr>
            <p:cNvPr id="861" name="Google Shape;861;p28"/>
            <p:cNvSpPr/>
            <p:nvPr/>
          </p:nvSpPr>
          <p:spPr>
            <a:xfrm>
              <a:off x="3969975" y="2171700"/>
              <a:ext cx="304800" cy="304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28"/>
            <p:cNvSpPr/>
            <p:nvPr/>
          </p:nvSpPr>
          <p:spPr>
            <a:xfrm>
              <a:off x="4389063" y="2171700"/>
              <a:ext cx="304800" cy="304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28"/>
            <p:cNvSpPr/>
            <p:nvPr/>
          </p:nvSpPr>
          <p:spPr>
            <a:xfrm>
              <a:off x="4808163" y="2171700"/>
              <a:ext cx="304800" cy="304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864" name="Google Shape;864;p28"/>
          <p:cNvPicPr preferRelativeResize="0"/>
          <p:nvPr/>
        </p:nvPicPr>
        <p:blipFill rotWithShape="1">
          <a:blip r:embed="rId3">
            <a:alphaModFix/>
          </a:blip>
          <a:srcRect b="0" l="0" r="0" t="4479"/>
          <a:stretch/>
        </p:blipFill>
        <p:spPr>
          <a:xfrm>
            <a:off x="2329050" y="65225"/>
            <a:ext cx="6324874" cy="3604400"/>
          </a:xfrm>
          <a:prstGeom prst="rect">
            <a:avLst/>
          </a:prstGeom>
          <a:noFill/>
          <a:ln>
            <a:noFill/>
          </a:ln>
        </p:spPr>
      </p:pic>
      <p:grpSp>
        <p:nvGrpSpPr>
          <p:cNvPr id="865" name="Google Shape;865;p28"/>
          <p:cNvGrpSpPr/>
          <p:nvPr/>
        </p:nvGrpSpPr>
        <p:grpSpPr>
          <a:xfrm>
            <a:off x="877557" y="931710"/>
            <a:ext cx="1636802" cy="1362164"/>
            <a:chOff x="2484317" y="2719749"/>
            <a:chExt cx="2614282" cy="2257107"/>
          </a:xfrm>
        </p:grpSpPr>
        <p:sp>
          <p:nvSpPr>
            <p:cNvPr id="866" name="Google Shape;866;p28"/>
            <p:cNvSpPr/>
            <p:nvPr/>
          </p:nvSpPr>
          <p:spPr>
            <a:xfrm>
              <a:off x="2484317" y="2719749"/>
              <a:ext cx="2614282" cy="2257107"/>
            </a:xfrm>
            <a:custGeom>
              <a:rect b="b" l="l" r="r" t="t"/>
              <a:pathLst>
                <a:path extrusionOk="0" h="84520" w="97904">
                  <a:moveTo>
                    <a:pt x="48952" y="1"/>
                  </a:moveTo>
                  <a:cubicBezTo>
                    <a:pt x="48535" y="1"/>
                    <a:pt x="48118" y="209"/>
                    <a:pt x="47868" y="626"/>
                  </a:cubicBezTo>
                  <a:lnTo>
                    <a:pt x="501" y="82618"/>
                  </a:lnTo>
                  <a:cubicBezTo>
                    <a:pt x="0" y="83452"/>
                    <a:pt x="601" y="84520"/>
                    <a:pt x="1568" y="84520"/>
                  </a:cubicBezTo>
                  <a:lnTo>
                    <a:pt x="96302" y="84520"/>
                  </a:lnTo>
                  <a:cubicBezTo>
                    <a:pt x="97270" y="84520"/>
                    <a:pt x="97903" y="83452"/>
                    <a:pt x="97403" y="82618"/>
                  </a:cubicBezTo>
                  <a:lnTo>
                    <a:pt x="50036" y="626"/>
                  </a:lnTo>
                  <a:cubicBezTo>
                    <a:pt x="49786" y="209"/>
                    <a:pt x="49369" y="1"/>
                    <a:pt x="48952" y="1"/>
                  </a:cubicBezTo>
                  <a:close/>
                </a:path>
              </a:pathLst>
            </a:custGeom>
            <a:solidFill>
              <a:schemeClr val="accent2"/>
            </a:solidFill>
            <a:ln cap="flat" cmpd="sng" w="38100">
              <a:solidFill>
                <a:schemeClr val="accent3"/>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67" name="Google Shape;867;p28"/>
            <p:cNvGrpSpPr/>
            <p:nvPr/>
          </p:nvGrpSpPr>
          <p:grpSpPr>
            <a:xfrm>
              <a:off x="3469468" y="3820519"/>
              <a:ext cx="670779" cy="725328"/>
              <a:chOff x="3488500" y="3734775"/>
              <a:chExt cx="615450" cy="665500"/>
            </a:xfrm>
          </p:grpSpPr>
          <p:sp>
            <p:nvSpPr>
              <p:cNvPr id="868" name="Google Shape;868;p28"/>
              <p:cNvSpPr/>
              <p:nvPr/>
            </p:nvSpPr>
            <p:spPr>
              <a:xfrm>
                <a:off x="3571050" y="4100050"/>
                <a:ext cx="450350" cy="300225"/>
              </a:xfrm>
              <a:custGeom>
                <a:rect b="b" l="l" r="r" t="t"/>
                <a:pathLst>
                  <a:path extrusionOk="0" h="12009" w="18014">
                    <a:moveTo>
                      <a:pt x="9007" y="0"/>
                    </a:moveTo>
                    <a:cubicBezTo>
                      <a:pt x="4037" y="0"/>
                      <a:pt x="1" y="1301"/>
                      <a:pt x="1" y="2836"/>
                    </a:cubicBezTo>
                    <a:lnTo>
                      <a:pt x="1" y="2969"/>
                    </a:lnTo>
                    <a:lnTo>
                      <a:pt x="1" y="3002"/>
                    </a:lnTo>
                    <a:cubicBezTo>
                      <a:pt x="1" y="7973"/>
                      <a:pt x="4037" y="12009"/>
                      <a:pt x="9007" y="12009"/>
                    </a:cubicBezTo>
                    <a:cubicBezTo>
                      <a:pt x="13977" y="12009"/>
                      <a:pt x="18014" y="7973"/>
                      <a:pt x="18014" y="3002"/>
                    </a:cubicBezTo>
                    <a:lnTo>
                      <a:pt x="18014" y="2969"/>
                    </a:lnTo>
                    <a:cubicBezTo>
                      <a:pt x="17980" y="2936"/>
                      <a:pt x="18014" y="2902"/>
                      <a:pt x="18014" y="2836"/>
                    </a:cubicBezTo>
                    <a:cubicBezTo>
                      <a:pt x="18014" y="1268"/>
                      <a:pt x="13977" y="0"/>
                      <a:pt x="900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28"/>
              <p:cNvSpPr/>
              <p:nvPr/>
            </p:nvSpPr>
            <p:spPr>
              <a:xfrm>
                <a:off x="3541875" y="3848850"/>
                <a:ext cx="171800" cy="167000"/>
              </a:xfrm>
              <a:custGeom>
                <a:rect b="b" l="l" r="r" t="t"/>
                <a:pathLst>
                  <a:path extrusionOk="0" h="6680" w="6872">
                    <a:moveTo>
                      <a:pt x="5624" y="0"/>
                    </a:moveTo>
                    <a:cubicBezTo>
                      <a:pt x="5532" y="0"/>
                      <a:pt x="5436" y="14"/>
                      <a:pt x="5337" y="41"/>
                    </a:cubicBezTo>
                    <a:cubicBezTo>
                      <a:pt x="3603" y="608"/>
                      <a:pt x="1801" y="1475"/>
                      <a:pt x="0" y="2643"/>
                    </a:cubicBezTo>
                    <a:lnTo>
                      <a:pt x="0" y="6679"/>
                    </a:lnTo>
                    <a:cubicBezTo>
                      <a:pt x="1801" y="5512"/>
                      <a:pt x="3603" y="4644"/>
                      <a:pt x="5337" y="4111"/>
                    </a:cubicBezTo>
                    <a:cubicBezTo>
                      <a:pt x="6171" y="3844"/>
                      <a:pt x="6872" y="2810"/>
                      <a:pt x="6872" y="1709"/>
                    </a:cubicBezTo>
                    <a:cubicBezTo>
                      <a:pt x="6842" y="738"/>
                      <a:pt x="6320" y="0"/>
                      <a:pt x="562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28"/>
              <p:cNvSpPr/>
              <p:nvPr/>
            </p:nvSpPr>
            <p:spPr>
              <a:xfrm>
                <a:off x="3488500" y="3734775"/>
                <a:ext cx="615450" cy="290250"/>
              </a:xfrm>
              <a:custGeom>
                <a:rect b="b" l="l" r="r" t="t"/>
                <a:pathLst>
                  <a:path extrusionOk="0" h="11610" w="24618">
                    <a:moveTo>
                      <a:pt x="12309" y="1"/>
                    </a:moveTo>
                    <a:cubicBezTo>
                      <a:pt x="5504" y="1"/>
                      <a:pt x="0" y="1735"/>
                      <a:pt x="0" y="3870"/>
                    </a:cubicBezTo>
                    <a:lnTo>
                      <a:pt x="0" y="11609"/>
                    </a:lnTo>
                    <a:lnTo>
                      <a:pt x="24551" y="11609"/>
                    </a:lnTo>
                    <a:lnTo>
                      <a:pt x="24551" y="3870"/>
                    </a:lnTo>
                    <a:cubicBezTo>
                      <a:pt x="24618" y="1735"/>
                      <a:pt x="19114" y="1"/>
                      <a:pt x="123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28"/>
              <p:cNvSpPr/>
              <p:nvPr/>
            </p:nvSpPr>
            <p:spPr>
              <a:xfrm>
                <a:off x="3488500" y="3928250"/>
                <a:ext cx="615450" cy="194325"/>
              </a:xfrm>
              <a:custGeom>
                <a:rect b="b" l="l" r="r" t="t"/>
                <a:pathLst>
                  <a:path extrusionOk="0" h="7773" w="24618">
                    <a:moveTo>
                      <a:pt x="12309" y="1"/>
                    </a:moveTo>
                    <a:cubicBezTo>
                      <a:pt x="5504" y="1"/>
                      <a:pt x="0" y="1769"/>
                      <a:pt x="0" y="3870"/>
                    </a:cubicBezTo>
                    <a:cubicBezTo>
                      <a:pt x="0" y="6005"/>
                      <a:pt x="5504" y="7773"/>
                      <a:pt x="12309" y="7773"/>
                    </a:cubicBezTo>
                    <a:cubicBezTo>
                      <a:pt x="19114" y="7773"/>
                      <a:pt x="24618" y="6005"/>
                      <a:pt x="24618" y="3870"/>
                    </a:cubicBezTo>
                    <a:cubicBezTo>
                      <a:pt x="24618" y="1769"/>
                      <a:pt x="19114" y="1"/>
                      <a:pt x="123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28"/>
              <p:cNvSpPr/>
              <p:nvPr/>
            </p:nvSpPr>
            <p:spPr>
              <a:xfrm>
                <a:off x="3549375" y="3983300"/>
                <a:ext cx="493700" cy="164300"/>
              </a:xfrm>
              <a:custGeom>
                <a:rect b="b" l="l" r="r" t="t"/>
                <a:pathLst>
                  <a:path extrusionOk="0" h="6572" w="19748">
                    <a:moveTo>
                      <a:pt x="9874" y="0"/>
                    </a:moveTo>
                    <a:cubicBezTo>
                      <a:pt x="4404" y="0"/>
                      <a:pt x="0" y="1435"/>
                      <a:pt x="0" y="3136"/>
                    </a:cubicBezTo>
                    <a:lnTo>
                      <a:pt x="0" y="6572"/>
                    </a:lnTo>
                    <a:lnTo>
                      <a:pt x="19748" y="6572"/>
                    </a:lnTo>
                    <a:lnTo>
                      <a:pt x="19748" y="3136"/>
                    </a:lnTo>
                    <a:cubicBezTo>
                      <a:pt x="19748" y="1401"/>
                      <a:pt x="15345" y="0"/>
                      <a:pt x="98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28"/>
              <p:cNvSpPr/>
              <p:nvPr/>
            </p:nvSpPr>
            <p:spPr>
              <a:xfrm>
                <a:off x="3930475" y="3796875"/>
                <a:ext cx="172650" cy="167275"/>
              </a:xfrm>
              <a:custGeom>
                <a:rect b="b" l="l" r="r" t="t"/>
                <a:pathLst>
                  <a:path extrusionOk="0" h="6691" w="6906">
                    <a:moveTo>
                      <a:pt x="1250" y="0"/>
                    </a:moveTo>
                    <a:cubicBezTo>
                      <a:pt x="570" y="0"/>
                      <a:pt x="59" y="734"/>
                      <a:pt x="1" y="1720"/>
                    </a:cubicBezTo>
                    <a:cubicBezTo>
                      <a:pt x="1" y="2787"/>
                      <a:pt x="734" y="3855"/>
                      <a:pt x="1568" y="4088"/>
                    </a:cubicBezTo>
                    <a:cubicBezTo>
                      <a:pt x="3303" y="4622"/>
                      <a:pt x="5104" y="5523"/>
                      <a:pt x="6906" y="6690"/>
                    </a:cubicBezTo>
                    <a:lnTo>
                      <a:pt x="6906" y="2620"/>
                    </a:lnTo>
                    <a:cubicBezTo>
                      <a:pt x="5104" y="1453"/>
                      <a:pt x="3303" y="586"/>
                      <a:pt x="1568" y="52"/>
                    </a:cubicBezTo>
                    <a:cubicBezTo>
                      <a:pt x="1459" y="17"/>
                      <a:pt x="1353" y="0"/>
                      <a:pt x="125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28"/>
              <p:cNvSpPr/>
              <p:nvPr/>
            </p:nvSpPr>
            <p:spPr>
              <a:xfrm>
                <a:off x="3490175" y="3796875"/>
                <a:ext cx="171800" cy="167275"/>
              </a:xfrm>
              <a:custGeom>
                <a:rect b="b" l="l" r="r" t="t"/>
                <a:pathLst>
                  <a:path extrusionOk="0" h="6691" w="6872">
                    <a:moveTo>
                      <a:pt x="5655" y="0"/>
                    </a:moveTo>
                    <a:cubicBezTo>
                      <a:pt x="5553" y="0"/>
                      <a:pt x="5446" y="17"/>
                      <a:pt x="5337" y="52"/>
                    </a:cubicBezTo>
                    <a:cubicBezTo>
                      <a:pt x="3569" y="586"/>
                      <a:pt x="1768" y="1453"/>
                      <a:pt x="0" y="2620"/>
                    </a:cubicBezTo>
                    <a:lnTo>
                      <a:pt x="0" y="6690"/>
                    </a:lnTo>
                    <a:cubicBezTo>
                      <a:pt x="1768" y="5523"/>
                      <a:pt x="3569" y="4622"/>
                      <a:pt x="5337" y="4088"/>
                    </a:cubicBezTo>
                    <a:cubicBezTo>
                      <a:pt x="6171" y="3855"/>
                      <a:pt x="6872" y="2787"/>
                      <a:pt x="6872" y="1720"/>
                    </a:cubicBezTo>
                    <a:cubicBezTo>
                      <a:pt x="6843" y="734"/>
                      <a:pt x="6335" y="0"/>
                      <a:pt x="565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28"/>
              <p:cNvSpPr/>
              <p:nvPr/>
            </p:nvSpPr>
            <p:spPr>
              <a:xfrm>
                <a:off x="3643600" y="4144950"/>
                <a:ext cx="220200" cy="194100"/>
              </a:xfrm>
              <a:custGeom>
                <a:rect b="b" l="l" r="r" t="t"/>
                <a:pathLst>
                  <a:path extrusionOk="0" h="7764" w="8808">
                    <a:moveTo>
                      <a:pt x="4415" y="1"/>
                    </a:moveTo>
                    <a:cubicBezTo>
                      <a:pt x="3912" y="1"/>
                      <a:pt x="3399" y="99"/>
                      <a:pt x="2903" y="306"/>
                    </a:cubicBezTo>
                    <a:cubicBezTo>
                      <a:pt x="935" y="1140"/>
                      <a:pt x="1" y="3408"/>
                      <a:pt x="835" y="5376"/>
                    </a:cubicBezTo>
                    <a:cubicBezTo>
                      <a:pt x="1466" y="6867"/>
                      <a:pt x="2921" y="7764"/>
                      <a:pt x="4444" y="7764"/>
                    </a:cubicBezTo>
                    <a:cubicBezTo>
                      <a:pt x="4932" y="7764"/>
                      <a:pt x="5427" y="7672"/>
                      <a:pt x="5905" y="7478"/>
                    </a:cubicBezTo>
                    <a:cubicBezTo>
                      <a:pt x="7873" y="6644"/>
                      <a:pt x="8807" y="4375"/>
                      <a:pt x="7973" y="2407"/>
                    </a:cubicBezTo>
                    <a:cubicBezTo>
                      <a:pt x="7371" y="902"/>
                      <a:pt x="5939" y="1"/>
                      <a:pt x="441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28"/>
              <p:cNvSpPr/>
              <p:nvPr/>
            </p:nvSpPr>
            <p:spPr>
              <a:xfrm>
                <a:off x="3679475" y="4168425"/>
                <a:ext cx="148450" cy="147625"/>
              </a:xfrm>
              <a:custGeom>
                <a:rect b="b" l="l" r="r" t="t"/>
                <a:pathLst>
                  <a:path extrusionOk="0" h="5905" w="5938">
                    <a:moveTo>
                      <a:pt x="2969" y="1"/>
                    </a:moveTo>
                    <a:cubicBezTo>
                      <a:pt x="1334" y="1"/>
                      <a:pt x="0" y="1335"/>
                      <a:pt x="0" y="2936"/>
                    </a:cubicBezTo>
                    <a:cubicBezTo>
                      <a:pt x="0" y="4570"/>
                      <a:pt x="1334" y="5905"/>
                      <a:pt x="2969" y="5905"/>
                    </a:cubicBezTo>
                    <a:cubicBezTo>
                      <a:pt x="4603" y="5905"/>
                      <a:pt x="5938" y="4570"/>
                      <a:pt x="5938" y="2936"/>
                    </a:cubicBezTo>
                    <a:cubicBezTo>
                      <a:pt x="5938" y="1335"/>
                      <a:pt x="4603" y="1"/>
                      <a:pt x="296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28"/>
              <p:cNvSpPr/>
              <p:nvPr/>
            </p:nvSpPr>
            <p:spPr>
              <a:xfrm>
                <a:off x="3722000" y="4210125"/>
                <a:ext cx="65075" cy="64225"/>
              </a:xfrm>
              <a:custGeom>
                <a:rect b="b" l="l" r="r" t="t"/>
                <a:pathLst>
                  <a:path extrusionOk="0" h="2569" w="2603">
                    <a:moveTo>
                      <a:pt x="1301" y="0"/>
                    </a:moveTo>
                    <a:cubicBezTo>
                      <a:pt x="601" y="0"/>
                      <a:pt x="0" y="567"/>
                      <a:pt x="0" y="1268"/>
                    </a:cubicBezTo>
                    <a:cubicBezTo>
                      <a:pt x="0" y="2002"/>
                      <a:pt x="567" y="2569"/>
                      <a:pt x="1301" y="2569"/>
                    </a:cubicBezTo>
                    <a:cubicBezTo>
                      <a:pt x="2002" y="2569"/>
                      <a:pt x="2602" y="2002"/>
                      <a:pt x="2602" y="1268"/>
                    </a:cubicBezTo>
                    <a:cubicBezTo>
                      <a:pt x="2602" y="567"/>
                      <a:pt x="2002" y="0"/>
                      <a:pt x="130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28"/>
              <p:cNvSpPr/>
              <p:nvPr/>
            </p:nvSpPr>
            <p:spPr>
              <a:xfrm>
                <a:off x="3625250" y="4113950"/>
                <a:ext cx="257725" cy="256300"/>
              </a:xfrm>
              <a:custGeom>
                <a:rect b="b" l="l" r="r" t="t"/>
                <a:pathLst>
                  <a:path extrusionOk="0" h="10252" w="10309">
                    <a:moveTo>
                      <a:pt x="4855" y="1"/>
                    </a:moveTo>
                    <a:cubicBezTo>
                      <a:pt x="4827" y="1"/>
                      <a:pt x="4799" y="4"/>
                      <a:pt x="4771" y="11"/>
                    </a:cubicBezTo>
                    <a:cubicBezTo>
                      <a:pt x="4471" y="45"/>
                      <a:pt x="4204" y="278"/>
                      <a:pt x="4271" y="578"/>
                    </a:cubicBezTo>
                    <a:cubicBezTo>
                      <a:pt x="4304" y="879"/>
                      <a:pt x="4504" y="1079"/>
                      <a:pt x="4804" y="1079"/>
                    </a:cubicBezTo>
                    <a:lnTo>
                      <a:pt x="4838" y="1079"/>
                    </a:lnTo>
                    <a:cubicBezTo>
                      <a:pt x="5138" y="1045"/>
                      <a:pt x="5371" y="779"/>
                      <a:pt x="5338" y="512"/>
                    </a:cubicBezTo>
                    <a:cubicBezTo>
                      <a:pt x="5308" y="243"/>
                      <a:pt x="5091" y="1"/>
                      <a:pt x="4855" y="1"/>
                    </a:cubicBezTo>
                    <a:close/>
                    <a:moveTo>
                      <a:pt x="6229" y="74"/>
                    </a:moveTo>
                    <a:cubicBezTo>
                      <a:pt x="5956" y="74"/>
                      <a:pt x="5699" y="237"/>
                      <a:pt x="5638" y="512"/>
                    </a:cubicBezTo>
                    <a:cubicBezTo>
                      <a:pt x="5605" y="779"/>
                      <a:pt x="5772" y="1079"/>
                      <a:pt x="6039" y="1179"/>
                    </a:cubicBezTo>
                    <a:lnTo>
                      <a:pt x="6172" y="1179"/>
                    </a:lnTo>
                    <a:cubicBezTo>
                      <a:pt x="6439" y="1179"/>
                      <a:pt x="6672" y="1012"/>
                      <a:pt x="6706" y="745"/>
                    </a:cubicBezTo>
                    <a:cubicBezTo>
                      <a:pt x="6772" y="445"/>
                      <a:pt x="6572" y="178"/>
                      <a:pt x="6305" y="78"/>
                    </a:cubicBezTo>
                    <a:cubicBezTo>
                      <a:pt x="6280" y="75"/>
                      <a:pt x="6255" y="74"/>
                      <a:pt x="6229" y="74"/>
                    </a:cubicBezTo>
                    <a:close/>
                    <a:moveTo>
                      <a:pt x="3455" y="297"/>
                    </a:moveTo>
                    <a:cubicBezTo>
                      <a:pt x="3384" y="297"/>
                      <a:pt x="3310" y="312"/>
                      <a:pt x="3237" y="345"/>
                    </a:cubicBezTo>
                    <a:cubicBezTo>
                      <a:pt x="3003" y="445"/>
                      <a:pt x="2836" y="745"/>
                      <a:pt x="2970" y="1045"/>
                    </a:cubicBezTo>
                    <a:cubicBezTo>
                      <a:pt x="3036" y="1246"/>
                      <a:pt x="3270" y="1379"/>
                      <a:pt x="3470" y="1379"/>
                    </a:cubicBezTo>
                    <a:cubicBezTo>
                      <a:pt x="3537" y="1379"/>
                      <a:pt x="3603" y="1379"/>
                      <a:pt x="3670" y="1346"/>
                    </a:cubicBezTo>
                    <a:cubicBezTo>
                      <a:pt x="3904" y="1212"/>
                      <a:pt x="4070" y="912"/>
                      <a:pt x="3970" y="612"/>
                    </a:cubicBezTo>
                    <a:cubicBezTo>
                      <a:pt x="3870" y="436"/>
                      <a:pt x="3674" y="297"/>
                      <a:pt x="3455" y="297"/>
                    </a:cubicBezTo>
                    <a:close/>
                    <a:moveTo>
                      <a:pt x="7483" y="568"/>
                    </a:moveTo>
                    <a:cubicBezTo>
                      <a:pt x="7293" y="568"/>
                      <a:pt x="7091" y="656"/>
                      <a:pt x="6973" y="845"/>
                    </a:cubicBezTo>
                    <a:cubicBezTo>
                      <a:pt x="6839" y="1079"/>
                      <a:pt x="6939" y="1412"/>
                      <a:pt x="7173" y="1579"/>
                    </a:cubicBezTo>
                    <a:cubicBezTo>
                      <a:pt x="7228" y="1634"/>
                      <a:pt x="7273" y="1659"/>
                      <a:pt x="7324" y="1659"/>
                    </a:cubicBezTo>
                    <a:cubicBezTo>
                      <a:pt x="7366" y="1659"/>
                      <a:pt x="7413" y="1642"/>
                      <a:pt x="7473" y="1612"/>
                    </a:cubicBezTo>
                    <a:cubicBezTo>
                      <a:pt x="7640" y="1612"/>
                      <a:pt x="7840" y="1546"/>
                      <a:pt x="7940" y="1379"/>
                    </a:cubicBezTo>
                    <a:cubicBezTo>
                      <a:pt x="8040" y="1112"/>
                      <a:pt x="7973" y="779"/>
                      <a:pt x="7706" y="612"/>
                    </a:cubicBezTo>
                    <a:cubicBezTo>
                      <a:pt x="7638" y="583"/>
                      <a:pt x="7562" y="568"/>
                      <a:pt x="7483" y="568"/>
                    </a:cubicBezTo>
                    <a:close/>
                    <a:moveTo>
                      <a:pt x="2280" y="997"/>
                    </a:moveTo>
                    <a:cubicBezTo>
                      <a:pt x="2161" y="997"/>
                      <a:pt x="2039" y="1038"/>
                      <a:pt x="1936" y="1112"/>
                    </a:cubicBezTo>
                    <a:cubicBezTo>
                      <a:pt x="1669" y="1279"/>
                      <a:pt x="1669" y="1612"/>
                      <a:pt x="1836" y="1879"/>
                    </a:cubicBezTo>
                    <a:cubicBezTo>
                      <a:pt x="1969" y="2013"/>
                      <a:pt x="2136" y="2079"/>
                      <a:pt x="2269" y="2079"/>
                    </a:cubicBezTo>
                    <a:cubicBezTo>
                      <a:pt x="2369" y="2079"/>
                      <a:pt x="2503" y="2046"/>
                      <a:pt x="2603" y="1946"/>
                    </a:cubicBezTo>
                    <a:cubicBezTo>
                      <a:pt x="2836" y="1779"/>
                      <a:pt x="2836" y="1446"/>
                      <a:pt x="2669" y="1212"/>
                    </a:cubicBezTo>
                    <a:cubicBezTo>
                      <a:pt x="2576" y="1063"/>
                      <a:pt x="2431" y="997"/>
                      <a:pt x="2280" y="997"/>
                    </a:cubicBezTo>
                    <a:close/>
                    <a:moveTo>
                      <a:pt x="8538" y="1470"/>
                    </a:moveTo>
                    <a:cubicBezTo>
                      <a:pt x="8402" y="1470"/>
                      <a:pt x="8266" y="1520"/>
                      <a:pt x="8173" y="1612"/>
                    </a:cubicBezTo>
                    <a:cubicBezTo>
                      <a:pt x="7940" y="1846"/>
                      <a:pt x="7940" y="2180"/>
                      <a:pt x="8140" y="2380"/>
                    </a:cubicBezTo>
                    <a:cubicBezTo>
                      <a:pt x="8207" y="2446"/>
                      <a:pt x="8374" y="2546"/>
                      <a:pt x="8507" y="2546"/>
                    </a:cubicBezTo>
                    <a:cubicBezTo>
                      <a:pt x="8640" y="2546"/>
                      <a:pt x="8774" y="2513"/>
                      <a:pt x="8874" y="2413"/>
                    </a:cubicBezTo>
                    <a:cubicBezTo>
                      <a:pt x="9141" y="2246"/>
                      <a:pt x="9141" y="1879"/>
                      <a:pt x="8941" y="1679"/>
                    </a:cubicBezTo>
                    <a:cubicBezTo>
                      <a:pt x="8851" y="1536"/>
                      <a:pt x="8695" y="1470"/>
                      <a:pt x="8538" y="1470"/>
                    </a:cubicBezTo>
                    <a:close/>
                    <a:moveTo>
                      <a:pt x="1341" y="1978"/>
                    </a:moveTo>
                    <a:cubicBezTo>
                      <a:pt x="1182" y="1978"/>
                      <a:pt x="1034" y="2054"/>
                      <a:pt x="935" y="2213"/>
                    </a:cubicBezTo>
                    <a:cubicBezTo>
                      <a:pt x="768" y="2446"/>
                      <a:pt x="801" y="2780"/>
                      <a:pt x="1035" y="2947"/>
                    </a:cubicBezTo>
                    <a:cubicBezTo>
                      <a:pt x="1135" y="3047"/>
                      <a:pt x="1268" y="3080"/>
                      <a:pt x="1335" y="3080"/>
                    </a:cubicBezTo>
                    <a:cubicBezTo>
                      <a:pt x="1502" y="3080"/>
                      <a:pt x="1702" y="2980"/>
                      <a:pt x="1802" y="2847"/>
                    </a:cubicBezTo>
                    <a:cubicBezTo>
                      <a:pt x="2002" y="2580"/>
                      <a:pt x="1936" y="2246"/>
                      <a:pt x="1669" y="2079"/>
                    </a:cubicBezTo>
                    <a:cubicBezTo>
                      <a:pt x="1561" y="2012"/>
                      <a:pt x="1448" y="1978"/>
                      <a:pt x="1341" y="1978"/>
                    </a:cubicBezTo>
                    <a:close/>
                    <a:moveTo>
                      <a:pt x="9269" y="2627"/>
                    </a:moveTo>
                    <a:cubicBezTo>
                      <a:pt x="9192" y="2627"/>
                      <a:pt x="9114" y="2643"/>
                      <a:pt x="9041" y="2680"/>
                    </a:cubicBezTo>
                    <a:cubicBezTo>
                      <a:pt x="8807" y="2780"/>
                      <a:pt x="8674" y="3114"/>
                      <a:pt x="8807" y="3380"/>
                    </a:cubicBezTo>
                    <a:cubicBezTo>
                      <a:pt x="8874" y="3547"/>
                      <a:pt x="9107" y="3681"/>
                      <a:pt x="9274" y="3681"/>
                    </a:cubicBezTo>
                    <a:cubicBezTo>
                      <a:pt x="9341" y="3681"/>
                      <a:pt x="9441" y="3681"/>
                      <a:pt x="9508" y="3614"/>
                    </a:cubicBezTo>
                    <a:cubicBezTo>
                      <a:pt x="9775" y="3514"/>
                      <a:pt x="9875" y="3180"/>
                      <a:pt x="9775" y="2913"/>
                    </a:cubicBezTo>
                    <a:cubicBezTo>
                      <a:pt x="9678" y="2744"/>
                      <a:pt x="9475" y="2627"/>
                      <a:pt x="9269" y="2627"/>
                    </a:cubicBezTo>
                    <a:close/>
                    <a:moveTo>
                      <a:pt x="747" y="3232"/>
                    </a:moveTo>
                    <a:cubicBezTo>
                      <a:pt x="516" y="3232"/>
                      <a:pt x="286" y="3387"/>
                      <a:pt x="201" y="3614"/>
                    </a:cubicBezTo>
                    <a:cubicBezTo>
                      <a:pt x="134" y="3914"/>
                      <a:pt x="301" y="4214"/>
                      <a:pt x="601" y="4281"/>
                    </a:cubicBezTo>
                    <a:lnTo>
                      <a:pt x="768" y="4281"/>
                    </a:lnTo>
                    <a:cubicBezTo>
                      <a:pt x="968" y="4281"/>
                      <a:pt x="1168" y="4181"/>
                      <a:pt x="1268" y="3914"/>
                    </a:cubicBezTo>
                    <a:cubicBezTo>
                      <a:pt x="1335" y="3614"/>
                      <a:pt x="1168" y="3347"/>
                      <a:pt x="868" y="3247"/>
                    </a:cubicBezTo>
                    <a:cubicBezTo>
                      <a:pt x="828" y="3237"/>
                      <a:pt x="788" y="3232"/>
                      <a:pt x="747" y="3232"/>
                    </a:cubicBezTo>
                    <a:close/>
                    <a:moveTo>
                      <a:pt x="9700" y="3877"/>
                    </a:moveTo>
                    <a:cubicBezTo>
                      <a:pt x="9680" y="3877"/>
                      <a:pt x="9661" y="3878"/>
                      <a:pt x="9641" y="3881"/>
                    </a:cubicBezTo>
                    <a:cubicBezTo>
                      <a:pt x="9341" y="3914"/>
                      <a:pt x="9141" y="4214"/>
                      <a:pt x="9174" y="4515"/>
                    </a:cubicBezTo>
                    <a:cubicBezTo>
                      <a:pt x="9207" y="4781"/>
                      <a:pt x="9441" y="4948"/>
                      <a:pt x="9708" y="4948"/>
                    </a:cubicBezTo>
                    <a:lnTo>
                      <a:pt x="9808" y="4948"/>
                    </a:lnTo>
                    <a:cubicBezTo>
                      <a:pt x="10108" y="4915"/>
                      <a:pt x="10308" y="4615"/>
                      <a:pt x="10275" y="4348"/>
                    </a:cubicBezTo>
                    <a:cubicBezTo>
                      <a:pt x="10213" y="4069"/>
                      <a:pt x="9951" y="3877"/>
                      <a:pt x="9700" y="3877"/>
                    </a:cubicBezTo>
                    <a:close/>
                    <a:moveTo>
                      <a:pt x="535" y="4548"/>
                    </a:moveTo>
                    <a:cubicBezTo>
                      <a:pt x="268" y="4548"/>
                      <a:pt x="1" y="4781"/>
                      <a:pt x="1" y="5115"/>
                    </a:cubicBezTo>
                    <a:cubicBezTo>
                      <a:pt x="1" y="5410"/>
                      <a:pt x="210" y="5627"/>
                      <a:pt x="443" y="5627"/>
                    </a:cubicBezTo>
                    <a:cubicBezTo>
                      <a:pt x="473" y="5627"/>
                      <a:pt x="504" y="5623"/>
                      <a:pt x="535" y="5615"/>
                    </a:cubicBezTo>
                    <a:cubicBezTo>
                      <a:pt x="835" y="5615"/>
                      <a:pt x="1102" y="5382"/>
                      <a:pt x="1102" y="5082"/>
                    </a:cubicBezTo>
                    <a:cubicBezTo>
                      <a:pt x="1102" y="4781"/>
                      <a:pt x="835" y="4548"/>
                      <a:pt x="535" y="4548"/>
                    </a:cubicBezTo>
                    <a:close/>
                    <a:moveTo>
                      <a:pt x="9742" y="5245"/>
                    </a:moveTo>
                    <a:cubicBezTo>
                      <a:pt x="9465" y="5245"/>
                      <a:pt x="9205" y="5437"/>
                      <a:pt x="9174" y="5715"/>
                    </a:cubicBezTo>
                    <a:cubicBezTo>
                      <a:pt x="9141" y="6016"/>
                      <a:pt x="9341" y="6282"/>
                      <a:pt x="9641" y="6349"/>
                    </a:cubicBezTo>
                    <a:lnTo>
                      <a:pt x="9708" y="6349"/>
                    </a:lnTo>
                    <a:cubicBezTo>
                      <a:pt x="10008" y="6349"/>
                      <a:pt x="10208" y="6116"/>
                      <a:pt x="10275" y="5882"/>
                    </a:cubicBezTo>
                    <a:cubicBezTo>
                      <a:pt x="10308" y="5582"/>
                      <a:pt x="10108" y="5282"/>
                      <a:pt x="9808" y="5248"/>
                    </a:cubicBezTo>
                    <a:cubicBezTo>
                      <a:pt x="9786" y="5246"/>
                      <a:pt x="9764" y="5245"/>
                      <a:pt x="9742" y="5245"/>
                    </a:cubicBezTo>
                    <a:close/>
                    <a:moveTo>
                      <a:pt x="761" y="5987"/>
                    </a:moveTo>
                    <a:cubicBezTo>
                      <a:pt x="708" y="5987"/>
                      <a:pt x="654" y="5996"/>
                      <a:pt x="601" y="6016"/>
                    </a:cubicBezTo>
                    <a:cubicBezTo>
                      <a:pt x="301" y="6082"/>
                      <a:pt x="134" y="6383"/>
                      <a:pt x="201" y="6683"/>
                    </a:cubicBezTo>
                    <a:cubicBezTo>
                      <a:pt x="301" y="6883"/>
                      <a:pt x="501" y="7050"/>
                      <a:pt x="701" y="7083"/>
                    </a:cubicBezTo>
                    <a:cubicBezTo>
                      <a:pt x="735" y="7083"/>
                      <a:pt x="835" y="7050"/>
                      <a:pt x="868" y="7050"/>
                    </a:cubicBezTo>
                    <a:cubicBezTo>
                      <a:pt x="1168" y="6950"/>
                      <a:pt x="1335" y="6649"/>
                      <a:pt x="1268" y="6383"/>
                    </a:cubicBezTo>
                    <a:cubicBezTo>
                      <a:pt x="1188" y="6142"/>
                      <a:pt x="979" y="5987"/>
                      <a:pt x="761" y="5987"/>
                    </a:cubicBezTo>
                    <a:close/>
                    <a:moveTo>
                      <a:pt x="9314" y="6578"/>
                    </a:moveTo>
                    <a:cubicBezTo>
                      <a:pt x="9117" y="6578"/>
                      <a:pt x="8907" y="6684"/>
                      <a:pt x="8807" y="6883"/>
                    </a:cubicBezTo>
                    <a:cubicBezTo>
                      <a:pt x="8674" y="7116"/>
                      <a:pt x="8807" y="7450"/>
                      <a:pt x="9041" y="7583"/>
                    </a:cubicBezTo>
                    <a:cubicBezTo>
                      <a:pt x="9110" y="7606"/>
                      <a:pt x="9163" y="7645"/>
                      <a:pt x="9211" y="7645"/>
                    </a:cubicBezTo>
                    <a:cubicBezTo>
                      <a:pt x="9233" y="7645"/>
                      <a:pt x="9253" y="7637"/>
                      <a:pt x="9274" y="7617"/>
                    </a:cubicBezTo>
                    <a:cubicBezTo>
                      <a:pt x="9474" y="7617"/>
                      <a:pt x="9674" y="7550"/>
                      <a:pt x="9775" y="7350"/>
                    </a:cubicBezTo>
                    <a:cubicBezTo>
                      <a:pt x="9875" y="7083"/>
                      <a:pt x="9775" y="6749"/>
                      <a:pt x="9508" y="6616"/>
                    </a:cubicBezTo>
                    <a:cubicBezTo>
                      <a:pt x="9448" y="6590"/>
                      <a:pt x="9382" y="6578"/>
                      <a:pt x="9314" y="6578"/>
                    </a:cubicBezTo>
                    <a:close/>
                    <a:moveTo>
                      <a:pt x="1353" y="7191"/>
                    </a:moveTo>
                    <a:cubicBezTo>
                      <a:pt x="1246" y="7191"/>
                      <a:pt x="1136" y="7220"/>
                      <a:pt x="1035" y="7283"/>
                    </a:cubicBezTo>
                    <a:cubicBezTo>
                      <a:pt x="801" y="7450"/>
                      <a:pt x="768" y="7784"/>
                      <a:pt x="935" y="8050"/>
                    </a:cubicBezTo>
                    <a:cubicBezTo>
                      <a:pt x="990" y="8189"/>
                      <a:pt x="1116" y="8259"/>
                      <a:pt x="1272" y="8259"/>
                    </a:cubicBezTo>
                    <a:cubicBezTo>
                      <a:pt x="1303" y="8259"/>
                      <a:pt x="1335" y="8256"/>
                      <a:pt x="1369" y="8251"/>
                    </a:cubicBezTo>
                    <a:cubicBezTo>
                      <a:pt x="1469" y="8251"/>
                      <a:pt x="1602" y="8251"/>
                      <a:pt x="1669" y="8184"/>
                    </a:cubicBezTo>
                    <a:cubicBezTo>
                      <a:pt x="1936" y="8017"/>
                      <a:pt x="1969" y="7683"/>
                      <a:pt x="1802" y="7417"/>
                    </a:cubicBezTo>
                    <a:cubicBezTo>
                      <a:pt x="1698" y="7271"/>
                      <a:pt x="1530" y="7191"/>
                      <a:pt x="1353" y="7191"/>
                    </a:cubicBezTo>
                    <a:close/>
                    <a:moveTo>
                      <a:pt x="8552" y="7702"/>
                    </a:moveTo>
                    <a:cubicBezTo>
                      <a:pt x="8404" y="7702"/>
                      <a:pt x="8251" y="7772"/>
                      <a:pt x="8140" y="7884"/>
                    </a:cubicBezTo>
                    <a:cubicBezTo>
                      <a:pt x="7940" y="8084"/>
                      <a:pt x="7973" y="8417"/>
                      <a:pt x="8173" y="8617"/>
                    </a:cubicBezTo>
                    <a:cubicBezTo>
                      <a:pt x="8250" y="8719"/>
                      <a:pt x="8326" y="8763"/>
                      <a:pt x="8418" y="8763"/>
                    </a:cubicBezTo>
                    <a:cubicBezTo>
                      <a:pt x="8446" y="8763"/>
                      <a:pt x="8475" y="8759"/>
                      <a:pt x="8507" y="8751"/>
                    </a:cubicBezTo>
                    <a:cubicBezTo>
                      <a:pt x="8674" y="8751"/>
                      <a:pt x="8807" y="8718"/>
                      <a:pt x="8941" y="8584"/>
                    </a:cubicBezTo>
                    <a:cubicBezTo>
                      <a:pt x="9141" y="8384"/>
                      <a:pt x="9107" y="8050"/>
                      <a:pt x="8874" y="7850"/>
                    </a:cubicBezTo>
                    <a:cubicBezTo>
                      <a:pt x="8785" y="7747"/>
                      <a:pt x="8670" y="7702"/>
                      <a:pt x="8552" y="7702"/>
                    </a:cubicBezTo>
                    <a:close/>
                    <a:moveTo>
                      <a:pt x="2301" y="8205"/>
                    </a:moveTo>
                    <a:cubicBezTo>
                      <a:pt x="2135" y="8205"/>
                      <a:pt x="1964" y="8284"/>
                      <a:pt x="1869" y="8417"/>
                    </a:cubicBezTo>
                    <a:cubicBezTo>
                      <a:pt x="1669" y="8617"/>
                      <a:pt x="1702" y="9018"/>
                      <a:pt x="1969" y="9185"/>
                    </a:cubicBezTo>
                    <a:cubicBezTo>
                      <a:pt x="2036" y="9251"/>
                      <a:pt x="2169" y="9285"/>
                      <a:pt x="2303" y="9285"/>
                    </a:cubicBezTo>
                    <a:cubicBezTo>
                      <a:pt x="2469" y="9285"/>
                      <a:pt x="2603" y="9218"/>
                      <a:pt x="2703" y="9084"/>
                    </a:cubicBezTo>
                    <a:cubicBezTo>
                      <a:pt x="2936" y="8884"/>
                      <a:pt x="2870" y="8517"/>
                      <a:pt x="2636" y="8351"/>
                    </a:cubicBezTo>
                    <a:cubicBezTo>
                      <a:pt x="2550" y="8250"/>
                      <a:pt x="2427" y="8205"/>
                      <a:pt x="2301" y="8205"/>
                    </a:cubicBezTo>
                    <a:close/>
                    <a:moveTo>
                      <a:pt x="7480" y="8537"/>
                    </a:moveTo>
                    <a:cubicBezTo>
                      <a:pt x="7387" y="8537"/>
                      <a:pt x="7293" y="8563"/>
                      <a:pt x="7206" y="8617"/>
                    </a:cubicBezTo>
                    <a:cubicBezTo>
                      <a:pt x="6939" y="8784"/>
                      <a:pt x="6839" y="9118"/>
                      <a:pt x="7006" y="9385"/>
                    </a:cubicBezTo>
                    <a:cubicBezTo>
                      <a:pt x="7106" y="9551"/>
                      <a:pt x="7273" y="9685"/>
                      <a:pt x="7506" y="9685"/>
                    </a:cubicBezTo>
                    <a:cubicBezTo>
                      <a:pt x="7606" y="9685"/>
                      <a:pt x="7673" y="9618"/>
                      <a:pt x="7773" y="9585"/>
                    </a:cubicBezTo>
                    <a:cubicBezTo>
                      <a:pt x="8007" y="9418"/>
                      <a:pt x="8140" y="9084"/>
                      <a:pt x="7973" y="8851"/>
                    </a:cubicBezTo>
                    <a:cubicBezTo>
                      <a:pt x="7861" y="8649"/>
                      <a:pt x="7673" y="8537"/>
                      <a:pt x="7480" y="8537"/>
                    </a:cubicBezTo>
                    <a:close/>
                    <a:moveTo>
                      <a:pt x="3490" y="8866"/>
                    </a:moveTo>
                    <a:cubicBezTo>
                      <a:pt x="3290" y="8866"/>
                      <a:pt x="3101" y="8997"/>
                      <a:pt x="3003" y="9218"/>
                    </a:cubicBezTo>
                    <a:cubicBezTo>
                      <a:pt x="2870" y="9518"/>
                      <a:pt x="3003" y="9785"/>
                      <a:pt x="3303" y="9918"/>
                    </a:cubicBezTo>
                    <a:cubicBezTo>
                      <a:pt x="3337" y="9952"/>
                      <a:pt x="3437" y="9952"/>
                      <a:pt x="3503" y="9952"/>
                    </a:cubicBezTo>
                    <a:cubicBezTo>
                      <a:pt x="3704" y="9952"/>
                      <a:pt x="3937" y="9852"/>
                      <a:pt x="4004" y="9618"/>
                    </a:cubicBezTo>
                    <a:cubicBezTo>
                      <a:pt x="4137" y="9351"/>
                      <a:pt x="4004" y="9051"/>
                      <a:pt x="3704" y="8918"/>
                    </a:cubicBezTo>
                    <a:cubicBezTo>
                      <a:pt x="3633" y="8883"/>
                      <a:pt x="3561" y="8866"/>
                      <a:pt x="3490" y="8866"/>
                    </a:cubicBezTo>
                    <a:close/>
                    <a:moveTo>
                      <a:pt x="6211" y="9072"/>
                    </a:moveTo>
                    <a:cubicBezTo>
                      <a:pt x="6175" y="9072"/>
                      <a:pt x="6140" y="9076"/>
                      <a:pt x="6105" y="9084"/>
                    </a:cubicBezTo>
                    <a:cubicBezTo>
                      <a:pt x="5805" y="9185"/>
                      <a:pt x="5605" y="9451"/>
                      <a:pt x="5672" y="9752"/>
                    </a:cubicBezTo>
                    <a:cubicBezTo>
                      <a:pt x="5705" y="10018"/>
                      <a:pt x="5938" y="10185"/>
                      <a:pt x="6205" y="10185"/>
                    </a:cubicBezTo>
                    <a:lnTo>
                      <a:pt x="6339" y="10185"/>
                    </a:lnTo>
                    <a:cubicBezTo>
                      <a:pt x="6639" y="10085"/>
                      <a:pt x="6839" y="9785"/>
                      <a:pt x="6772" y="9518"/>
                    </a:cubicBezTo>
                    <a:cubicBezTo>
                      <a:pt x="6685" y="9257"/>
                      <a:pt x="6447" y="9072"/>
                      <a:pt x="6211" y="9072"/>
                    </a:cubicBezTo>
                    <a:close/>
                    <a:moveTo>
                      <a:pt x="4786" y="9174"/>
                    </a:moveTo>
                    <a:cubicBezTo>
                      <a:pt x="4544" y="9174"/>
                      <a:pt x="4304" y="9416"/>
                      <a:pt x="4304" y="9685"/>
                    </a:cubicBezTo>
                    <a:cubicBezTo>
                      <a:pt x="4271" y="9952"/>
                      <a:pt x="4504" y="10252"/>
                      <a:pt x="4804" y="10252"/>
                    </a:cubicBezTo>
                    <a:cubicBezTo>
                      <a:pt x="5105" y="10252"/>
                      <a:pt x="5338" y="10052"/>
                      <a:pt x="5371" y="9752"/>
                    </a:cubicBezTo>
                    <a:cubicBezTo>
                      <a:pt x="5438" y="9451"/>
                      <a:pt x="5171" y="9218"/>
                      <a:pt x="4871" y="9185"/>
                    </a:cubicBezTo>
                    <a:cubicBezTo>
                      <a:pt x="4843" y="9178"/>
                      <a:pt x="4815" y="9174"/>
                      <a:pt x="4786" y="9174"/>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79" name="Google Shape;879;p28"/>
            <p:cNvSpPr/>
            <p:nvPr/>
          </p:nvSpPr>
          <p:spPr>
            <a:xfrm>
              <a:off x="2825525" y="3101000"/>
              <a:ext cx="1941400" cy="1680400"/>
            </a:xfrm>
            <a:custGeom>
              <a:rect b="b" l="l" r="r" t="t"/>
              <a:pathLst>
                <a:path extrusionOk="0" fill="none" h="67216" w="77656">
                  <a:moveTo>
                    <a:pt x="501" y="65314"/>
                  </a:moveTo>
                  <a:lnTo>
                    <a:pt x="37727" y="834"/>
                  </a:lnTo>
                  <a:cubicBezTo>
                    <a:pt x="38228" y="0"/>
                    <a:pt x="39395" y="0"/>
                    <a:pt x="39896" y="834"/>
                  </a:cubicBezTo>
                  <a:lnTo>
                    <a:pt x="77155" y="65314"/>
                  </a:lnTo>
                  <a:cubicBezTo>
                    <a:pt x="77656" y="66148"/>
                    <a:pt x="77022" y="67215"/>
                    <a:pt x="76055" y="67215"/>
                  </a:cubicBezTo>
                  <a:lnTo>
                    <a:pt x="1602" y="67215"/>
                  </a:lnTo>
                  <a:cubicBezTo>
                    <a:pt x="634" y="67215"/>
                    <a:pt x="0" y="66148"/>
                    <a:pt x="501" y="65314"/>
                  </a:cubicBezTo>
                  <a:close/>
                </a:path>
              </a:pathLst>
            </a:custGeom>
            <a:noFill/>
            <a:ln cap="flat" cmpd="sng" w="62550">
              <a:solidFill>
                <a:schemeClr val="accent3"/>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0" name="Google Shape;880;p28"/>
          <p:cNvGrpSpPr/>
          <p:nvPr/>
        </p:nvGrpSpPr>
        <p:grpSpPr>
          <a:xfrm>
            <a:off x="7420823" y="3543297"/>
            <a:ext cx="1233094" cy="1207235"/>
            <a:chOff x="921700" y="2952977"/>
            <a:chExt cx="790800" cy="790800"/>
          </a:xfrm>
        </p:grpSpPr>
        <p:sp>
          <p:nvSpPr>
            <p:cNvPr id="881" name="Google Shape;881;p28"/>
            <p:cNvSpPr/>
            <p:nvPr/>
          </p:nvSpPr>
          <p:spPr>
            <a:xfrm rot="-585818">
              <a:off x="974792" y="3006069"/>
              <a:ext cx="684616" cy="684616"/>
            </a:xfrm>
            <a:prstGeom prst="ellipse">
              <a:avLst/>
            </a:prstGeom>
            <a:solidFill>
              <a:schemeClr val="accent2"/>
            </a:solidFill>
            <a:ln cap="flat" cmpd="sng" w="38100">
              <a:solidFill>
                <a:schemeClr val="accent3"/>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b="1" sz="600">
                <a:latin typeface="Aldrich"/>
                <a:ea typeface="Aldrich"/>
                <a:cs typeface="Aldrich"/>
                <a:sym typeface="Aldrich"/>
              </a:endParaRPr>
            </a:p>
          </p:txBody>
        </p:sp>
        <p:grpSp>
          <p:nvGrpSpPr>
            <p:cNvPr id="882" name="Google Shape;882;p28"/>
            <p:cNvGrpSpPr/>
            <p:nvPr/>
          </p:nvGrpSpPr>
          <p:grpSpPr>
            <a:xfrm>
              <a:off x="1119278" y="3138101"/>
              <a:ext cx="395638" cy="420544"/>
              <a:chOff x="4093603" y="4146138"/>
              <a:chExt cx="395638" cy="420544"/>
            </a:xfrm>
          </p:grpSpPr>
          <p:sp>
            <p:nvSpPr>
              <p:cNvPr id="883" name="Google Shape;883;p28"/>
              <p:cNvSpPr/>
              <p:nvPr/>
            </p:nvSpPr>
            <p:spPr>
              <a:xfrm>
                <a:off x="4158286" y="4218414"/>
                <a:ext cx="266088" cy="326567"/>
              </a:xfrm>
              <a:custGeom>
                <a:rect b="b" l="l" r="r" t="t"/>
                <a:pathLst>
                  <a:path extrusionOk="0" h="12430" w="10128">
                    <a:moveTo>
                      <a:pt x="5064" y="0"/>
                    </a:moveTo>
                    <a:cubicBezTo>
                      <a:pt x="2865" y="0"/>
                      <a:pt x="958" y="1526"/>
                      <a:pt x="479" y="3669"/>
                    </a:cubicBezTo>
                    <a:cubicBezTo>
                      <a:pt x="1" y="5813"/>
                      <a:pt x="1076" y="8005"/>
                      <a:pt x="3059" y="8941"/>
                    </a:cubicBezTo>
                    <a:cubicBezTo>
                      <a:pt x="3448" y="9128"/>
                      <a:pt x="3691" y="9510"/>
                      <a:pt x="3684" y="9933"/>
                    </a:cubicBezTo>
                    <a:lnTo>
                      <a:pt x="3684" y="11875"/>
                    </a:lnTo>
                    <a:lnTo>
                      <a:pt x="3691" y="11875"/>
                    </a:lnTo>
                    <a:cubicBezTo>
                      <a:pt x="3691" y="12180"/>
                      <a:pt x="3933" y="12430"/>
                      <a:pt x="4239" y="12430"/>
                    </a:cubicBezTo>
                    <a:lnTo>
                      <a:pt x="5896" y="12430"/>
                    </a:lnTo>
                    <a:cubicBezTo>
                      <a:pt x="6201" y="12430"/>
                      <a:pt x="6451" y="12180"/>
                      <a:pt x="6451" y="11875"/>
                    </a:cubicBezTo>
                    <a:lnTo>
                      <a:pt x="6451" y="9933"/>
                    </a:lnTo>
                    <a:cubicBezTo>
                      <a:pt x="6444" y="9510"/>
                      <a:pt x="6687" y="9128"/>
                      <a:pt x="7068" y="8941"/>
                    </a:cubicBezTo>
                    <a:cubicBezTo>
                      <a:pt x="9052" y="8005"/>
                      <a:pt x="10127" y="5813"/>
                      <a:pt x="9649" y="3669"/>
                    </a:cubicBezTo>
                    <a:cubicBezTo>
                      <a:pt x="9170" y="1526"/>
                      <a:pt x="7263" y="0"/>
                      <a:pt x="506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28"/>
              <p:cNvSpPr/>
              <p:nvPr/>
            </p:nvSpPr>
            <p:spPr>
              <a:xfrm>
                <a:off x="4189813" y="4240089"/>
                <a:ext cx="203218" cy="203218"/>
              </a:xfrm>
              <a:custGeom>
                <a:rect b="b" l="l" r="r" t="t"/>
                <a:pathLst>
                  <a:path extrusionOk="0" h="7735" w="7735">
                    <a:moveTo>
                      <a:pt x="3871" y="1"/>
                    </a:moveTo>
                    <a:cubicBezTo>
                      <a:pt x="1735" y="1"/>
                      <a:pt x="0" y="1735"/>
                      <a:pt x="0" y="3871"/>
                    </a:cubicBezTo>
                    <a:cubicBezTo>
                      <a:pt x="0" y="6007"/>
                      <a:pt x="1735" y="7734"/>
                      <a:pt x="3871" y="7734"/>
                    </a:cubicBezTo>
                    <a:cubicBezTo>
                      <a:pt x="6007" y="7734"/>
                      <a:pt x="7734" y="6007"/>
                      <a:pt x="7734" y="3871"/>
                    </a:cubicBezTo>
                    <a:cubicBezTo>
                      <a:pt x="7734" y="1735"/>
                      <a:pt x="6007" y="1"/>
                      <a:pt x="387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28"/>
              <p:cNvSpPr/>
              <p:nvPr/>
            </p:nvSpPr>
            <p:spPr>
              <a:xfrm>
                <a:off x="4211671" y="4261947"/>
                <a:ext cx="159658" cy="159684"/>
              </a:xfrm>
              <a:custGeom>
                <a:rect b="b" l="l" r="r" t="t"/>
                <a:pathLst>
                  <a:path extrusionOk="0" h="6078" w="6077">
                    <a:moveTo>
                      <a:pt x="3039" y="1"/>
                    </a:moveTo>
                    <a:cubicBezTo>
                      <a:pt x="1360" y="1"/>
                      <a:pt x="1" y="1360"/>
                      <a:pt x="1" y="3039"/>
                    </a:cubicBezTo>
                    <a:cubicBezTo>
                      <a:pt x="1" y="4718"/>
                      <a:pt x="1360" y="6077"/>
                      <a:pt x="3039" y="6077"/>
                    </a:cubicBezTo>
                    <a:cubicBezTo>
                      <a:pt x="4717" y="6077"/>
                      <a:pt x="6077" y="4718"/>
                      <a:pt x="6077" y="3039"/>
                    </a:cubicBezTo>
                    <a:cubicBezTo>
                      <a:pt x="6077" y="1360"/>
                      <a:pt x="4717" y="1"/>
                      <a:pt x="30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28"/>
              <p:cNvSpPr/>
              <p:nvPr/>
            </p:nvSpPr>
            <p:spPr>
              <a:xfrm>
                <a:off x="4269629" y="4537677"/>
                <a:ext cx="43586" cy="29005"/>
              </a:xfrm>
              <a:custGeom>
                <a:rect b="b" l="l" r="r" t="t"/>
                <a:pathLst>
                  <a:path extrusionOk="0" h="1104" w="1659">
                    <a:moveTo>
                      <a:pt x="1" y="0"/>
                    </a:moveTo>
                    <a:lnTo>
                      <a:pt x="1" y="548"/>
                    </a:lnTo>
                    <a:cubicBezTo>
                      <a:pt x="1" y="854"/>
                      <a:pt x="250" y="1103"/>
                      <a:pt x="555" y="1103"/>
                    </a:cubicBezTo>
                    <a:lnTo>
                      <a:pt x="1103" y="1103"/>
                    </a:lnTo>
                    <a:cubicBezTo>
                      <a:pt x="1409" y="1103"/>
                      <a:pt x="1658" y="854"/>
                      <a:pt x="1658" y="548"/>
                    </a:cubicBezTo>
                    <a:lnTo>
                      <a:pt x="165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28"/>
              <p:cNvSpPr/>
              <p:nvPr/>
            </p:nvSpPr>
            <p:spPr>
              <a:xfrm>
                <a:off x="4434725" y="4334486"/>
                <a:ext cx="54515" cy="14608"/>
              </a:xfrm>
              <a:custGeom>
                <a:rect b="b" l="l" r="r" t="t"/>
                <a:pathLst>
                  <a:path extrusionOk="0" h="556" w="2075">
                    <a:moveTo>
                      <a:pt x="348" y="1"/>
                    </a:moveTo>
                    <a:cubicBezTo>
                      <a:pt x="1" y="21"/>
                      <a:pt x="1" y="535"/>
                      <a:pt x="348" y="555"/>
                    </a:cubicBezTo>
                    <a:lnTo>
                      <a:pt x="1728" y="555"/>
                    </a:lnTo>
                    <a:cubicBezTo>
                      <a:pt x="2075" y="535"/>
                      <a:pt x="2075" y="21"/>
                      <a:pt x="172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28"/>
              <p:cNvSpPr/>
              <p:nvPr/>
            </p:nvSpPr>
            <p:spPr>
              <a:xfrm>
                <a:off x="4093603" y="4334460"/>
                <a:ext cx="62896" cy="14634"/>
              </a:xfrm>
              <a:custGeom>
                <a:rect b="b" l="l" r="r" t="t"/>
                <a:pathLst>
                  <a:path extrusionOk="0" h="557" w="2394">
                    <a:moveTo>
                      <a:pt x="2025" y="1"/>
                    </a:moveTo>
                    <a:cubicBezTo>
                      <a:pt x="2018" y="1"/>
                      <a:pt x="2011" y="1"/>
                      <a:pt x="2005" y="2"/>
                    </a:cubicBezTo>
                    <a:lnTo>
                      <a:pt x="354" y="2"/>
                    </a:lnTo>
                    <a:cubicBezTo>
                      <a:pt x="0" y="22"/>
                      <a:pt x="0" y="536"/>
                      <a:pt x="354" y="556"/>
                    </a:cubicBezTo>
                    <a:lnTo>
                      <a:pt x="2005" y="556"/>
                    </a:lnTo>
                    <a:cubicBezTo>
                      <a:pt x="2011" y="557"/>
                      <a:pt x="2018" y="557"/>
                      <a:pt x="2025" y="557"/>
                    </a:cubicBezTo>
                    <a:cubicBezTo>
                      <a:pt x="2393" y="557"/>
                      <a:pt x="2393" y="1"/>
                      <a:pt x="202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28"/>
              <p:cNvSpPr/>
              <p:nvPr/>
            </p:nvSpPr>
            <p:spPr>
              <a:xfrm>
                <a:off x="4284210" y="4146138"/>
                <a:ext cx="14424" cy="50417"/>
              </a:xfrm>
              <a:custGeom>
                <a:rect b="b" l="l" r="r" t="t"/>
                <a:pathLst>
                  <a:path extrusionOk="0" h="1919" w="549">
                    <a:moveTo>
                      <a:pt x="277" y="1"/>
                    </a:moveTo>
                    <a:cubicBezTo>
                      <a:pt x="144" y="1"/>
                      <a:pt x="11" y="88"/>
                      <a:pt x="0" y="261"/>
                    </a:cubicBezTo>
                    <a:lnTo>
                      <a:pt x="0" y="1641"/>
                    </a:lnTo>
                    <a:cubicBezTo>
                      <a:pt x="0" y="1794"/>
                      <a:pt x="125" y="1919"/>
                      <a:pt x="278" y="1919"/>
                    </a:cubicBezTo>
                    <a:cubicBezTo>
                      <a:pt x="430" y="1919"/>
                      <a:pt x="548" y="1794"/>
                      <a:pt x="548" y="1641"/>
                    </a:cubicBezTo>
                    <a:lnTo>
                      <a:pt x="548" y="261"/>
                    </a:lnTo>
                    <a:cubicBezTo>
                      <a:pt x="541" y="88"/>
                      <a:pt x="410" y="1"/>
                      <a:pt x="2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28"/>
              <p:cNvSpPr/>
              <p:nvPr/>
            </p:nvSpPr>
            <p:spPr>
              <a:xfrm>
                <a:off x="4358561" y="4183813"/>
                <a:ext cx="29294" cy="33156"/>
              </a:xfrm>
              <a:custGeom>
                <a:rect b="b" l="l" r="r" t="t"/>
                <a:pathLst>
                  <a:path extrusionOk="0" h="1262" w="1115">
                    <a:moveTo>
                      <a:pt x="745" y="0"/>
                    </a:moveTo>
                    <a:cubicBezTo>
                      <a:pt x="662" y="0"/>
                      <a:pt x="578" y="39"/>
                      <a:pt x="521" y="131"/>
                    </a:cubicBezTo>
                    <a:lnTo>
                      <a:pt x="104" y="852"/>
                    </a:lnTo>
                    <a:cubicBezTo>
                      <a:pt x="0" y="1033"/>
                      <a:pt x="132" y="1262"/>
                      <a:pt x="347" y="1262"/>
                    </a:cubicBezTo>
                    <a:cubicBezTo>
                      <a:pt x="444" y="1262"/>
                      <a:pt x="534" y="1213"/>
                      <a:pt x="583" y="1130"/>
                    </a:cubicBezTo>
                    <a:lnTo>
                      <a:pt x="999" y="409"/>
                    </a:lnTo>
                    <a:cubicBezTo>
                      <a:pt x="1114" y="193"/>
                      <a:pt x="931" y="0"/>
                      <a:pt x="74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28"/>
              <p:cNvSpPr/>
              <p:nvPr/>
            </p:nvSpPr>
            <p:spPr>
              <a:xfrm>
                <a:off x="4195277" y="4466505"/>
                <a:ext cx="29268" cy="33287"/>
              </a:xfrm>
              <a:custGeom>
                <a:rect b="b" l="l" r="r" t="t"/>
                <a:pathLst>
                  <a:path extrusionOk="0" h="1267" w="1114">
                    <a:moveTo>
                      <a:pt x="748" y="1"/>
                    </a:moveTo>
                    <a:cubicBezTo>
                      <a:pt x="664" y="1"/>
                      <a:pt x="579" y="41"/>
                      <a:pt x="521" y="136"/>
                    </a:cubicBezTo>
                    <a:lnTo>
                      <a:pt x="105" y="850"/>
                    </a:lnTo>
                    <a:cubicBezTo>
                      <a:pt x="1" y="1038"/>
                      <a:pt x="132" y="1267"/>
                      <a:pt x="347" y="1267"/>
                    </a:cubicBezTo>
                    <a:cubicBezTo>
                      <a:pt x="444" y="1267"/>
                      <a:pt x="535" y="1211"/>
                      <a:pt x="583" y="1128"/>
                    </a:cubicBezTo>
                    <a:lnTo>
                      <a:pt x="999" y="413"/>
                    </a:lnTo>
                    <a:cubicBezTo>
                      <a:pt x="1114" y="194"/>
                      <a:pt x="933" y="1"/>
                      <a:pt x="7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28"/>
              <p:cNvSpPr/>
              <p:nvPr/>
            </p:nvSpPr>
            <p:spPr>
              <a:xfrm>
                <a:off x="4195172" y="4183813"/>
                <a:ext cx="29294" cy="33156"/>
              </a:xfrm>
              <a:custGeom>
                <a:rect b="b" l="l" r="r" t="t"/>
                <a:pathLst>
                  <a:path extrusionOk="0" h="1262" w="1115">
                    <a:moveTo>
                      <a:pt x="366" y="0"/>
                    </a:moveTo>
                    <a:cubicBezTo>
                      <a:pt x="180" y="0"/>
                      <a:pt x="1" y="193"/>
                      <a:pt x="116" y="409"/>
                    </a:cubicBezTo>
                    <a:lnTo>
                      <a:pt x="525" y="1130"/>
                    </a:lnTo>
                    <a:cubicBezTo>
                      <a:pt x="573" y="1213"/>
                      <a:pt x="670" y="1262"/>
                      <a:pt x="768" y="1262"/>
                    </a:cubicBezTo>
                    <a:cubicBezTo>
                      <a:pt x="976" y="1262"/>
                      <a:pt x="1114" y="1033"/>
                      <a:pt x="1003" y="852"/>
                    </a:cubicBezTo>
                    <a:lnTo>
                      <a:pt x="594" y="131"/>
                    </a:lnTo>
                    <a:cubicBezTo>
                      <a:pt x="534" y="39"/>
                      <a:pt x="450" y="0"/>
                      <a:pt x="3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28"/>
              <p:cNvSpPr/>
              <p:nvPr/>
            </p:nvSpPr>
            <p:spPr>
              <a:xfrm>
                <a:off x="4358272" y="4466505"/>
                <a:ext cx="29294" cy="33287"/>
              </a:xfrm>
              <a:custGeom>
                <a:rect b="b" l="l" r="r" t="t"/>
                <a:pathLst>
                  <a:path extrusionOk="0" h="1267" w="1115">
                    <a:moveTo>
                      <a:pt x="367" y="1"/>
                    </a:moveTo>
                    <a:cubicBezTo>
                      <a:pt x="182" y="1"/>
                      <a:pt x="1" y="194"/>
                      <a:pt x="115" y="413"/>
                    </a:cubicBezTo>
                    <a:lnTo>
                      <a:pt x="532" y="1128"/>
                    </a:lnTo>
                    <a:cubicBezTo>
                      <a:pt x="580" y="1211"/>
                      <a:pt x="670" y="1267"/>
                      <a:pt x="774" y="1267"/>
                    </a:cubicBezTo>
                    <a:cubicBezTo>
                      <a:pt x="982" y="1267"/>
                      <a:pt x="1114" y="1038"/>
                      <a:pt x="1010" y="850"/>
                    </a:cubicBezTo>
                    <a:lnTo>
                      <a:pt x="594" y="136"/>
                    </a:lnTo>
                    <a:cubicBezTo>
                      <a:pt x="536" y="41"/>
                      <a:pt x="451" y="1"/>
                      <a:pt x="36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28"/>
              <p:cNvSpPr/>
              <p:nvPr/>
            </p:nvSpPr>
            <p:spPr>
              <a:xfrm>
                <a:off x="4412315" y="4410335"/>
                <a:ext cx="39934" cy="25668"/>
              </a:xfrm>
              <a:custGeom>
                <a:rect b="b" l="l" r="r" t="t"/>
                <a:pathLst>
                  <a:path extrusionOk="0" h="977" w="1520">
                    <a:moveTo>
                      <a:pt x="408" y="1"/>
                    </a:moveTo>
                    <a:cubicBezTo>
                      <a:pt x="158" y="1"/>
                      <a:pt x="0" y="375"/>
                      <a:pt x="285" y="526"/>
                    </a:cubicBezTo>
                    <a:lnTo>
                      <a:pt x="999" y="942"/>
                    </a:lnTo>
                    <a:cubicBezTo>
                      <a:pt x="1041" y="963"/>
                      <a:pt x="1090" y="977"/>
                      <a:pt x="1138" y="977"/>
                    </a:cubicBezTo>
                    <a:cubicBezTo>
                      <a:pt x="1422" y="977"/>
                      <a:pt x="1520" y="602"/>
                      <a:pt x="1277" y="464"/>
                    </a:cubicBezTo>
                    <a:lnTo>
                      <a:pt x="562" y="48"/>
                    </a:lnTo>
                    <a:cubicBezTo>
                      <a:pt x="509" y="15"/>
                      <a:pt x="457" y="1"/>
                      <a:pt x="40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28"/>
              <p:cNvSpPr/>
              <p:nvPr/>
            </p:nvSpPr>
            <p:spPr>
              <a:xfrm>
                <a:off x="4130306" y="4247340"/>
                <a:ext cx="39304" cy="25589"/>
              </a:xfrm>
              <a:custGeom>
                <a:rect b="b" l="l" r="r" t="t"/>
                <a:pathLst>
                  <a:path extrusionOk="0" h="974" w="1496">
                    <a:moveTo>
                      <a:pt x="397" y="1"/>
                    </a:moveTo>
                    <a:cubicBezTo>
                      <a:pt x="153" y="1"/>
                      <a:pt x="0" y="356"/>
                      <a:pt x="254" y="515"/>
                    </a:cubicBezTo>
                    <a:lnTo>
                      <a:pt x="975" y="931"/>
                    </a:lnTo>
                    <a:cubicBezTo>
                      <a:pt x="1017" y="959"/>
                      <a:pt x="1066" y="966"/>
                      <a:pt x="1114" y="973"/>
                    </a:cubicBezTo>
                    <a:lnTo>
                      <a:pt x="1114" y="966"/>
                    </a:lnTo>
                    <a:cubicBezTo>
                      <a:pt x="1398" y="966"/>
                      <a:pt x="1496" y="592"/>
                      <a:pt x="1253" y="453"/>
                    </a:cubicBezTo>
                    <a:lnTo>
                      <a:pt x="531" y="37"/>
                    </a:lnTo>
                    <a:cubicBezTo>
                      <a:pt x="485" y="12"/>
                      <a:pt x="439" y="1"/>
                      <a:pt x="39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28"/>
              <p:cNvSpPr/>
              <p:nvPr/>
            </p:nvSpPr>
            <p:spPr>
              <a:xfrm>
                <a:off x="4413418" y="4247182"/>
                <a:ext cx="39908" cy="25747"/>
              </a:xfrm>
              <a:custGeom>
                <a:rect b="b" l="l" r="r" t="t"/>
                <a:pathLst>
                  <a:path extrusionOk="0" h="980" w="1519">
                    <a:moveTo>
                      <a:pt x="1114" y="0"/>
                    </a:moveTo>
                    <a:cubicBezTo>
                      <a:pt x="1064" y="0"/>
                      <a:pt x="1011" y="15"/>
                      <a:pt x="957" y="50"/>
                    </a:cubicBezTo>
                    <a:lnTo>
                      <a:pt x="243" y="459"/>
                    </a:lnTo>
                    <a:cubicBezTo>
                      <a:pt x="0" y="605"/>
                      <a:pt x="97" y="972"/>
                      <a:pt x="382" y="979"/>
                    </a:cubicBezTo>
                    <a:cubicBezTo>
                      <a:pt x="430" y="979"/>
                      <a:pt x="479" y="965"/>
                      <a:pt x="520" y="937"/>
                    </a:cubicBezTo>
                    <a:lnTo>
                      <a:pt x="1235" y="528"/>
                    </a:lnTo>
                    <a:cubicBezTo>
                      <a:pt x="1518" y="378"/>
                      <a:pt x="1363" y="0"/>
                      <a:pt x="11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28"/>
              <p:cNvSpPr/>
              <p:nvPr/>
            </p:nvSpPr>
            <p:spPr>
              <a:xfrm>
                <a:off x="4130595" y="4410624"/>
                <a:ext cx="39304" cy="25379"/>
              </a:xfrm>
              <a:custGeom>
                <a:rect b="b" l="l" r="r" t="t"/>
                <a:pathLst>
                  <a:path extrusionOk="0" h="966" w="1496">
                    <a:moveTo>
                      <a:pt x="1099" y="1"/>
                    </a:moveTo>
                    <a:cubicBezTo>
                      <a:pt x="1056" y="1"/>
                      <a:pt x="1011" y="12"/>
                      <a:pt x="964" y="37"/>
                    </a:cubicBezTo>
                    <a:lnTo>
                      <a:pt x="243" y="453"/>
                    </a:lnTo>
                    <a:cubicBezTo>
                      <a:pt x="0" y="598"/>
                      <a:pt x="104" y="966"/>
                      <a:pt x="382" y="966"/>
                    </a:cubicBezTo>
                    <a:cubicBezTo>
                      <a:pt x="430" y="966"/>
                      <a:pt x="479" y="952"/>
                      <a:pt x="520" y="931"/>
                    </a:cubicBezTo>
                    <a:lnTo>
                      <a:pt x="1242" y="515"/>
                    </a:lnTo>
                    <a:cubicBezTo>
                      <a:pt x="1496" y="356"/>
                      <a:pt x="1343" y="1"/>
                      <a:pt x="109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28"/>
              <p:cNvSpPr/>
              <p:nvPr/>
            </p:nvSpPr>
            <p:spPr>
              <a:xfrm>
                <a:off x="4255231" y="4494118"/>
                <a:ext cx="72565" cy="50864"/>
              </a:xfrm>
              <a:custGeom>
                <a:rect b="b" l="l" r="r" t="t"/>
                <a:pathLst>
                  <a:path extrusionOk="0" h="1936" w="2762">
                    <a:moveTo>
                      <a:pt x="1" y="1"/>
                    </a:moveTo>
                    <a:lnTo>
                      <a:pt x="1" y="1381"/>
                    </a:lnTo>
                    <a:cubicBezTo>
                      <a:pt x="1" y="1686"/>
                      <a:pt x="243" y="1936"/>
                      <a:pt x="549" y="1936"/>
                    </a:cubicBezTo>
                    <a:lnTo>
                      <a:pt x="2206" y="1936"/>
                    </a:lnTo>
                    <a:cubicBezTo>
                      <a:pt x="2511" y="1936"/>
                      <a:pt x="2761" y="1686"/>
                      <a:pt x="2761" y="1381"/>
                    </a:cubicBezTo>
                    <a:lnTo>
                      <a:pt x="27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28"/>
              <p:cNvSpPr/>
              <p:nvPr/>
            </p:nvSpPr>
            <p:spPr>
              <a:xfrm>
                <a:off x="4247954" y="4494118"/>
                <a:ext cx="87120" cy="14608"/>
              </a:xfrm>
              <a:custGeom>
                <a:rect b="b" l="l" r="r" t="t"/>
                <a:pathLst>
                  <a:path extrusionOk="0" h="556" w="3316">
                    <a:moveTo>
                      <a:pt x="278" y="1"/>
                    </a:moveTo>
                    <a:cubicBezTo>
                      <a:pt x="125" y="1"/>
                      <a:pt x="0" y="125"/>
                      <a:pt x="0" y="278"/>
                    </a:cubicBezTo>
                    <a:cubicBezTo>
                      <a:pt x="0" y="431"/>
                      <a:pt x="125" y="556"/>
                      <a:pt x="278" y="556"/>
                    </a:cubicBezTo>
                    <a:lnTo>
                      <a:pt x="3038" y="556"/>
                    </a:lnTo>
                    <a:cubicBezTo>
                      <a:pt x="3191" y="556"/>
                      <a:pt x="3316" y="431"/>
                      <a:pt x="3316" y="278"/>
                    </a:cubicBezTo>
                    <a:cubicBezTo>
                      <a:pt x="3316" y="125"/>
                      <a:pt x="3191" y="1"/>
                      <a:pt x="303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900" name="Google Shape;900;p28"/>
          <p:cNvPicPr preferRelativeResize="0"/>
          <p:nvPr/>
        </p:nvPicPr>
        <p:blipFill>
          <a:blip r:embed="rId4">
            <a:alphaModFix/>
          </a:blip>
          <a:stretch>
            <a:fillRect/>
          </a:stretch>
        </p:blipFill>
        <p:spPr>
          <a:xfrm>
            <a:off x="0" y="3610450"/>
            <a:ext cx="4699124" cy="1333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4" name="Shape 904"/>
        <p:cNvGrpSpPr/>
        <p:nvPr/>
      </p:nvGrpSpPr>
      <p:grpSpPr>
        <a:xfrm>
          <a:off x="0" y="0"/>
          <a:ext cx="0" cy="0"/>
          <a:chOff x="0" y="0"/>
          <a:chExt cx="0" cy="0"/>
        </a:xfrm>
      </p:grpSpPr>
      <p:grpSp>
        <p:nvGrpSpPr>
          <p:cNvPr id="905" name="Google Shape;905;p29"/>
          <p:cNvGrpSpPr/>
          <p:nvPr/>
        </p:nvGrpSpPr>
        <p:grpSpPr>
          <a:xfrm>
            <a:off x="2606193" y="828262"/>
            <a:ext cx="1247350" cy="3768708"/>
            <a:chOff x="1910805" y="724266"/>
            <a:chExt cx="1281700" cy="3872491"/>
          </a:xfrm>
        </p:grpSpPr>
        <p:sp>
          <p:nvSpPr>
            <p:cNvPr id="906" name="Google Shape;906;p29"/>
            <p:cNvSpPr/>
            <p:nvPr/>
          </p:nvSpPr>
          <p:spPr>
            <a:xfrm flipH="1">
              <a:off x="2694409" y="1612556"/>
              <a:ext cx="77233" cy="76413"/>
            </a:xfrm>
            <a:custGeom>
              <a:rect b="b" l="l" r="r" t="t"/>
              <a:pathLst>
                <a:path extrusionOk="0" h="2798" w="2828">
                  <a:moveTo>
                    <a:pt x="517" y="1"/>
                  </a:moveTo>
                  <a:cubicBezTo>
                    <a:pt x="244" y="1"/>
                    <a:pt x="0" y="213"/>
                    <a:pt x="0" y="487"/>
                  </a:cubicBezTo>
                  <a:lnTo>
                    <a:pt x="0" y="2311"/>
                  </a:lnTo>
                  <a:cubicBezTo>
                    <a:pt x="0" y="2584"/>
                    <a:pt x="244" y="2797"/>
                    <a:pt x="517" y="2797"/>
                  </a:cubicBezTo>
                  <a:lnTo>
                    <a:pt x="2341" y="2797"/>
                  </a:lnTo>
                  <a:cubicBezTo>
                    <a:pt x="2614" y="2797"/>
                    <a:pt x="2827" y="2584"/>
                    <a:pt x="2827" y="2311"/>
                  </a:cubicBezTo>
                  <a:lnTo>
                    <a:pt x="2827" y="487"/>
                  </a:lnTo>
                  <a:cubicBezTo>
                    <a:pt x="2827" y="213"/>
                    <a:pt x="2614" y="1"/>
                    <a:pt x="2341" y="1"/>
                  </a:cubicBezTo>
                  <a:close/>
                </a:path>
              </a:pathLst>
            </a:custGeom>
            <a:solidFill>
              <a:srgbClr val="97C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29"/>
            <p:cNvSpPr/>
            <p:nvPr/>
          </p:nvSpPr>
          <p:spPr>
            <a:xfrm flipH="1">
              <a:off x="2028688" y="1630826"/>
              <a:ext cx="169377" cy="44024"/>
            </a:xfrm>
            <a:custGeom>
              <a:rect b="b" l="l" r="r" t="t"/>
              <a:pathLst>
                <a:path extrusionOk="0" h="1612" w="6202">
                  <a:moveTo>
                    <a:pt x="1" y="0"/>
                  </a:moveTo>
                  <a:lnTo>
                    <a:pt x="1" y="1611"/>
                  </a:lnTo>
                  <a:lnTo>
                    <a:pt x="6202" y="1611"/>
                  </a:lnTo>
                  <a:lnTo>
                    <a:pt x="6202" y="0"/>
                  </a:lnTo>
                  <a:close/>
                </a:path>
              </a:pathLst>
            </a:custGeom>
            <a:solidFill>
              <a:srgbClr val="97C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29"/>
            <p:cNvSpPr/>
            <p:nvPr/>
          </p:nvSpPr>
          <p:spPr>
            <a:xfrm flipH="1">
              <a:off x="2028688" y="1747873"/>
              <a:ext cx="169377" cy="44024"/>
            </a:xfrm>
            <a:custGeom>
              <a:rect b="b" l="l" r="r" t="t"/>
              <a:pathLst>
                <a:path extrusionOk="0" h="1612" w="6202">
                  <a:moveTo>
                    <a:pt x="1" y="0"/>
                  </a:moveTo>
                  <a:lnTo>
                    <a:pt x="1" y="1611"/>
                  </a:lnTo>
                  <a:lnTo>
                    <a:pt x="6202" y="1611"/>
                  </a:lnTo>
                  <a:lnTo>
                    <a:pt x="6202" y="0"/>
                  </a:lnTo>
                  <a:close/>
                </a:path>
              </a:pathLst>
            </a:custGeom>
            <a:solidFill>
              <a:srgbClr val="97C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29"/>
            <p:cNvSpPr/>
            <p:nvPr/>
          </p:nvSpPr>
          <p:spPr>
            <a:xfrm flipH="1">
              <a:off x="2028688" y="1864894"/>
              <a:ext cx="169377" cy="43204"/>
            </a:xfrm>
            <a:custGeom>
              <a:rect b="b" l="l" r="r" t="t"/>
              <a:pathLst>
                <a:path extrusionOk="0" h="1582" w="6202">
                  <a:moveTo>
                    <a:pt x="1" y="1"/>
                  </a:moveTo>
                  <a:lnTo>
                    <a:pt x="1" y="1581"/>
                  </a:lnTo>
                  <a:lnTo>
                    <a:pt x="6202" y="1581"/>
                  </a:lnTo>
                  <a:lnTo>
                    <a:pt x="6202" y="1"/>
                  </a:lnTo>
                  <a:close/>
                </a:path>
              </a:pathLst>
            </a:custGeom>
            <a:solidFill>
              <a:srgbClr val="97C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29"/>
            <p:cNvSpPr/>
            <p:nvPr/>
          </p:nvSpPr>
          <p:spPr>
            <a:xfrm flipH="1">
              <a:off x="3015645" y="1090347"/>
              <a:ext cx="176860" cy="327174"/>
            </a:xfrm>
            <a:custGeom>
              <a:rect b="b" l="l" r="r" t="t"/>
              <a:pathLst>
                <a:path extrusionOk="0" h="11980" w="6476">
                  <a:moveTo>
                    <a:pt x="3374" y="0"/>
                  </a:moveTo>
                  <a:cubicBezTo>
                    <a:pt x="3197" y="0"/>
                    <a:pt x="3015" y="103"/>
                    <a:pt x="2919" y="460"/>
                  </a:cubicBezTo>
                  <a:cubicBezTo>
                    <a:pt x="2767" y="1068"/>
                    <a:pt x="3587" y="3104"/>
                    <a:pt x="3679" y="3439"/>
                  </a:cubicBezTo>
                  <a:cubicBezTo>
                    <a:pt x="3679" y="3439"/>
                    <a:pt x="3284" y="2891"/>
                    <a:pt x="3010" y="2010"/>
                  </a:cubicBezTo>
                  <a:cubicBezTo>
                    <a:pt x="2828" y="1493"/>
                    <a:pt x="2584" y="855"/>
                    <a:pt x="2584" y="855"/>
                  </a:cubicBezTo>
                  <a:cubicBezTo>
                    <a:pt x="2566" y="710"/>
                    <a:pt x="2354" y="522"/>
                    <a:pt x="2141" y="522"/>
                  </a:cubicBezTo>
                  <a:cubicBezTo>
                    <a:pt x="1996" y="522"/>
                    <a:pt x="1850" y="609"/>
                    <a:pt x="1764" y="855"/>
                  </a:cubicBezTo>
                  <a:cubicBezTo>
                    <a:pt x="1551" y="1311"/>
                    <a:pt x="2220" y="3347"/>
                    <a:pt x="2888" y="4290"/>
                  </a:cubicBezTo>
                  <a:cubicBezTo>
                    <a:pt x="2615" y="3986"/>
                    <a:pt x="2159" y="3287"/>
                    <a:pt x="1977" y="2709"/>
                  </a:cubicBezTo>
                  <a:cubicBezTo>
                    <a:pt x="1703" y="1949"/>
                    <a:pt x="1521" y="1220"/>
                    <a:pt x="1308" y="1220"/>
                  </a:cubicBezTo>
                  <a:cubicBezTo>
                    <a:pt x="1308" y="1220"/>
                    <a:pt x="1293" y="1218"/>
                    <a:pt x="1268" y="1218"/>
                  </a:cubicBezTo>
                  <a:cubicBezTo>
                    <a:pt x="1154" y="1218"/>
                    <a:pt x="835" y="1258"/>
                    <a:pt x="761" y="1706"/>
                  </a:cubicBezTo>
                  <a:cubicBezTo>
                    <a:pt x="700" y="2283"/>
                    <a:pt x="1490" y="4229"/>
                    <a:pt x="1490" y="4229"/>
                  </a:cubicBezTo>
                  <a:cubicBezTo>
                    <a:pt x="1217" y="4198"/>
                    <a:pt x="639" y="2375"/>
                    <a:pt x="457" y="2253"/>
                  </a:cubicBezTo>
                  <a:cubicBezTo>
                    <a:pt x="426" y="2234"/>
                    <a:pt x="392" y="2225"/>
                    <a:pt x="357" y="2225"/>
                  </a:cubicBezTo>
                  <a:cubicBezTo>
                    <a:pt x="224" y="2225"/>
                    <a:pt x="80" y="2371"/>
                    <a:pt x="31" y="2709"/>
                  </a:cubicBezTo>
                  <a:cubicBezTo>
                    <a:pt x="1" y="3043"/>
                    <a:pt x="244" y="4107"/>
                    <a:pt x="457" y="4654"/>
                  </a:cubicBezTo>
                  <a:cubicBezTo>
                    <a:pt x="1004" y="5931"/>
                    <a:pt x="1247" y="6508"/>
                    <a:pt x="2068" y="7268"/>
                  </a:cubicBezTo>
                  <a:cubicBezTo>
                    <a:pt x="3314" y="8454"/>
                    <a:pt x="3618" y="11980"/>
                    <a:pt x="3618" y="11980"/>
                  </a:cubicBezTo>
                  <a:lnTo>
                    <a:pt x="6475" y="10946"/>
                  </a:lnTo>
                  <a:cubicBezTo>
                    <a:pt x="6475" y="10946"/>
                    <a:pt x="5411" y="8363"/>
                    <a:pt x="5898" y="7299"/>
                  </a:cubicBezTo>
                  <a:cubicBezTo>
                    <a:pt x="5806" y="7299"/>
                    <a:pt x="6232" y="5901"/>
                    <a:pt x="5594" y="4502"/>
                  </a:cubicBezTo>
                  <a:cubicBezTo>
                    <a:pt x="5594" y="4502"/>
                    <a:pt x="4712" y="2770"/>
                    <a:pt x="4287" y="1858"/>
                  </a:cubicBezTo>
                  <a:cubicBezTo>
                    <a:pt x="3831" y="946"/>
                    <a:pt x="3922" y="338"/>
                    <a:pt x="3831" y="186"/>
                  </a:cubicBezTo>
                  <a:cubicBezTo>
                    <a:pt x="3797" y="153"/>
                    <a:pt x="3590" y="0"/>
                    <a:pt x="3374" y="0"/>
                  </a:cubicBezTo>
                  <a:close/>
                </a:path>
              </a:pathLst>
            </a:custGeom>
            <a:solidFill>
              <a:srgbClr val="FF98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29"/>
            <p:cNvSpPr/>
            <p:nvPr/>
          </p:nvSpPr>
          <p:spPr>
            <a:xfrm flipH="1">
              <a:off x="3015648" y="1146195"/>
              <a:ext cx="49021" cy="102713"/>
            </a:xfrm>
            <a:custGeom>
              <a:rect b="b" l="l" r="r" t="t"/>
              <a:pathLst>
                <a:path extrusionOk="0" h="3761" w="1795">
                  <a:moveTo>
                    <a:pt x="1227" y="0"/>
                  </a:moveTo>
                  <a:cubicBezTo>
                    <a:pt x="1111" y="0"/>
                    <a:pt x="899" y="278"/>
                    <a:pt x="821" y="512"/>
                  </a:cubicBezTo>
                  <a:cubicBezTo>
                    <a:pt x="761" y="786"/>
                    <a:pt x="669" y="1181"/>
                    <a:pt x="730" y="1576"/>
                  </a:cubicBezTo>
                  <a:cubicBezTo>
                    <a:pt x="761" y="1910"/>
                    <a:pt x="1" y="2518"/>
                    <a:pt x="305" y="3308"/>
                  </a:cubicBezTo>
                  <a:cubicBezTo>
                    <a:pt x="455" y="3663"/>
                    <a:pt x="653" y="3760"/>
                    <a:pt x="827" y="3760"/>
                  </a:cubicBezTo>
                  <a:cubicBezTo>
                    <a:pt x="1041" y="3760"/>
                    <a:pt x="1217" y="3612"/>
                    <a:pt x="1217" y="3612"/>
                  </a:cubicBezTo>
                  <a:cubicBezTo>
                    <a:pt x="1217" y="3612"/>
                    <a:pt x="1794" y="2245"/>
                    <a:pt x="1703" y="1910"/>
                  </a:cubicBezTo>
                  <a:cubicBezTo>
                    <a:pt x="1642" y="1606"/>
                    <a:pt x="1369" y="117"/>
                    <a:pt x="1277" y="26"/>
                  </a:cubicBezTo>
                  <a:cubicBezTo>
                    <a:pt x="1264" y="8"/>
                    <a:pt x="1247" y="0"/>
                    <a:pt x="1227" y="0"/>
                  </a:cubicBezTo>
                  <a:close/>
                </a:path>
              </a:pathLst>
            </a:custGeom>
            <a:solidFill>
              <a:srgbClr val="FF98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29"/>
            <p:cNvSpPr/>
            <p:nvPr/>
          </p:nvSpPr>
          <p:spPr>
            <a:xfrm flipH="1">
              <a:off x="2513088" y="1306555"/>
              <a:ext cx="613820" cy="687120"/>
            </a:xfrm>
            <a:custGeom>
              <a:rect b="b" l="l" r="r" t="t"/>
              <a:pathLst>
                <a:path extrusionOk="0" h="25160" w="22476">
                  <a:moveTo>
                    <a:pt x="19011" y="0"/>
                  </a:moveTo>
                  <a:cubicBezTo>
                    <a:pt x="18762" y="0"/>
                    <a:pt x="18494" y="46"/>
                    <a:pt x="18207" y="142"/>
                  </a:cubicBezTo>
                  <a:cubicBezTo>
                    <a:pt x="16201" y="841"/>
                    <a:pt x="13921" y="4093"/>
                    <a:pt x="9970" y="16981"/>
                  </a:cubicBezTo>
                  <a:lnTo>
                    <a:pt x="4043" y="263"/>
                  </a:lnTo>
                  <a:lnTo>
                    <a:pt x="0" y="1540"/>
                  </a:lnTo>
                  <a:cubicBezTo>
                    <a:pt x="0" y="1540"/>
                    <a:pt x="3860" y="18379"/>
                    <a:pt x="6626" y="23516"/>
                  </a:cubicBezTo>
                  <a:cubicBezTo>
                    <a:pt x="7261" y="24668"/>
                    <a:pt x="8034" y="25160"/>
                    <a:pt x="8894" y="25160"/>
                  </a:cubicBezTo>
                  <a:cubicBezTo>
                    <a:pt x="11867" y="25160"/>
                    <a:pt x="15871" y="19288"/>
                    <a:pt x="18724" y="14549"/>
                  </a:cubicBezTo>
                  <a:cubicBezTo>
                    <a:pt x="22240" y="8849"/>
                    <a:pt x="22476" y="0"/>
                    <a:pt x="190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29"/>
            <p:cNvSpPr/>
            <p:nvPr/>
          </p:nvSpPr>
          <p:spPr>
            <a:xfrm flipH="1">
              <a:off x="2445532" y="4389174"/>
              <a:ext cx="365954" cy="207583"/>
            </a:xfrm>
            <a:custGeom>
              <a:rect b="b" l="l" r="r" t="t"/>
              <a:pathLst>
                <a:path extrusionOk="0" h="7601" w="13400">
                  <a:moveTo>
                    <a:pt x="9514" y="1"/>
                  </a:moveTo>
                  <a:cubicBezTo>
                    <a:pt x="9514" y="1"/>
                    <a:pt x="9727" y="2463"/>
                    <a:pt x="8815" y="3101"/>
                  </a:cubicBezTo>
                  <a:cubicBezTo>
                    <a:pt x="7903" y="3770"/>
                    <a:pt x="4347" y="4530"/>
                    <a:pt x="2523" y="4834"/>
                  </a:cubicBezTo>
                  <a:cubicBezTo>
                    <a:pt x="0" y="5290"/>
                    <a:pt x="456" y="7569"/>
                    <a:pt x="456" y="7569"/>
                  </a:cubicBezTo>
                  <a:cubicBezTo>
                    <a:pt x="1273" y="7591"/>
                    <a:pt x="2043" y="7600"/>
                    <a:pt x="2764" y="7600"/>
                  </a:cubicBezTo>
                  <a:cubicBezTo>
                    <a:pt x="7090" y="7600"/>
                    <a:pt x="9636" y="7265"/>
                    <a:pt x="9636" y="7265"/>
                  </a:cubicBezTo>
                  <a:cubicBezTo>
                    <a:pt x="9936" y="7432"/>
                    <a:pt x="10448" y="7485"/>
                    <a:pt x="10976" y="7485"/>
                  </a:cubicBezTo>
                  <a:cubicBezTo>
                    <a:pt x="11892" y="7485"/>
                    <a:pt x="12858" y="7326"/>
                    <a:pt x="12858" y="7326"/>
                  </a:cubicBezTo>
                  <a:cubicBezTo>
                    <a:pt x="13400" y="6363"/>
                    <a:pt x="12779" y="303"/>
                    <a:pt x="12383" y="303"/>
                  </a:cubicBezTo>
                  <a:cubicBezTo>
                    <a:pt x="12379" y="303"/>
                    <a:pt x="12375" y="304"/>
                    <a:pt x="12371" y="305"/>
                  </a:cubicBezTo>
                  <a:lnTo>
                    <a:pt x="95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29"/>
            <p:cNvSpPr/>
            <p:nvPr/>
          </p:nvSpPr>
          <p:spPr>
            <a:xfrm flipH="1">
              <a:off x="1935859" y="4389174"/>
              <a:ext cx="366801" cy="207583"/>
            </a:xfrm>
            <a:custGeom>
              <a:rect b="b" l="l" r="r" t="t"/>
              <a:pathLst>
                <a:path extrusionOk="0" h="7601" w="13431">
                  <a:moveTo>
                    <a:pt x="9545" y="1"/>
                  </a:moveTo>
                  <a:cubicBezTo>
                    <a:pt x="9545" y="1"/>
                    <a:pt x="9728" y="2463"/>
                    <a:pt x="8816" y="3101"/>
                  </a:cubicBezTo>
                  <a:cubicBezTo>
                    <a:pt x="7904" y="3770"/>
                    <a:pt x="4378" y="4530"/>
                    <a:pt x="2554" y="4834"/>
                  </a:cubicBezTo>
                  <a:cubicBezTo>
                    <a:pt x="1" y="5290"/>
                    <a:pt x="457" y="7569"/>
                    <a:pt x="457" y="7569"/>
                  </a:cubicBezTo>
                  <a:cubicBezTo>
                    <a:pt x="1278" y="7591"/>
                    <a:pt x="2052" y="7600"/>
                    <a:pt x="2776" y="7600"/>
                  </a:cubicBezTo>
                  <a:cubicBezTo>
                    <a:pt x="7121" y="7600"/>
                    <a:pt x="9667" y="7265"/>
                    <a:pt x="9667" y="7265"/>
                  </a:cubicBezTo>
                  <a:cubicBezTo>
                    <a:pt x="9956" y="7432"/>
                    <a:pt x="10465" y="7485"/>
                    <a:pt x="10994" y="7485"/>
                  </a:cubicBezTo>
                  <a:cubicBezTo>
                    <a:pt x="11911" y="7485"/>
                    <a:pt x="12889" y="7326"/>
                    <a:pt x="12889" y="7326"/>
                  </a:cubicBezTo>
                  <a:cubicBezTo>
                    <a:pt x="13431" y="6363"/>
                    <a:pt x="12810" y="303"/>
                    <a:pt x="12414" y="303"/>
                  </a:cubicBezTo>
                  <a:cubicBezTo>
                    <a:pt x="12410" y="303"/>
                    <a:pt x="12406" y="304"/>
                    <a:pt x="12402" y="305"/>
                  </a:cubicBezTo>
                  <a:lnTo>
                    <a:pt x="95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29"/>
            <p:cNvSpPr/>
            <p:nvPr/>
          </p:nvSpPr>
          <p:spPr>
            <a:xfrm flipH="1">
              <a:off x="1922411" y="2401958"/>
              <a:ext cx="809386" cy="2075287"/>
            </a:xfrm>
            <a:custGeom>
              <a:rect b="b" l="l" r="r" t="t"/>
              <a:pathLst>
                <a:path extrusionOk="0" h="75990" w="29637">
                  <a:moveTo>
                    <a:pt x="760" y="1"/>
                  </a:moveTo>
                  <a:cubicBezTo>
                    <a:pt x="760" y="1"/>
                    <a:pt x="0" y="38086"/>
                    <a:pt x="1490" y="46445"/>
                  </a:cubicBezTo>
                  <a:cubicBezTo>
                    <a:pt x="2918" y="54804"/>
                    <a:pt x="3374" y="75990"/>
                    <a:pt x="3374" y="75990"/>
                  </a:cubicBezTo>
                  <a:lnTo>
                    <a:pt x="11247" y="75625"/>
                  </a:lnTo>
                  <a:cubicBezTo>
                    <a:pt x="11247" y="75625"/>
                    <a:pt x="11247" y="71066"/>
                    <a:pt x="11399" y="58634"/>
                  </a:cubicBezTo>
                  <a:cubicBezTo>
                    <a:pt x="11551" y="46172"/>
                    <a:pt x="10791" y="41065"/>
                    <a:pt x="10791" y="41065"/>
                  </a:cubicBezTo>
                  <a:cubicBezTo>
                    <a:pt x="11976" y="35351"/>
                    <a:pt x="12767" y="15077"/>
                    <a:pt x="12767" y="15077"/>
                  </a:cubicBezTo>
                  <a:cubicBezTo>
                    <a:pt x="12767" y="15077"/>
                    <a:pt x="15593" y="35290"/>
                    <a:pt x="18086" y="44074"/>
                  </a:cubicBezTo>
                  <a:cubicBezTo>
                    <a:pt x="20578" y="52859"/>
                    <a:pt x="22767" y="75990"/>
                    <a:pt x="22767" y="75990"/>
                  </a:cubicBezTo>
                  <a:lnTo>
                    <a:pt x="29332" y="75990"/>
                  </a:lnTo>
                  <a:cubicBezTo>
                    <a:pt x="29636" y="52585"/>
                    <a:pt x="27296" y="45260"/>
                    <a:pt x="27569" y="38846"/>
                  </a:cubicBezTo>
                  <a:cubicBezTo>
                    <a:pt x="27904" y="32403"/>
                    <a:pt x="26141" y="1"/>
                    <a:pt x="2614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29"/>
            <p:cNvSpPr/>
            <p:nvPr/>
          </p:nvSpPr>
          <p:spPr>
            <a:xfrm flipH="1">
              <a:off x="2012156" y="1239025"/>
              <a:ext cx="697719" cy="1178782"/>
            </a:xfrm>
            <a:custGeom>
              <a:rect b="b" l="l" r="r" t="t"/>
              <a:pathLst>
                <a:path extrusionOk="0" h="43163" w="19302">
                  <a:moveTo>
                    <a:pt x="14043" y="1"/>
                  </a:moveTo>
                  <a:lnTo>
                    <a:pt x="4955" y="305"/>
                  </a:lnTo>
                  <a:lnTo>
                    <a:pt x="0" y="2797"/>
                  </a:lnTo>
                  <a:lnTo>
                    <a:pt x="0" y="43162"/>
                  </a:lnTo>
                  <a:lnTo>
                    <a:pt x="19301" y="43162"/>
                  </a:lnTo>
                  <a:lnTo>
                    <a:pt x="19301" y="2949"/>
                  </a:lnTo>
                  <a:lnTo>
                    <a:pt x="1404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29"/>
            <p:cNvSpPr/>
            <p:nvPr/>
          </p:nvSpPr>
          <p:spPr>
            <a:xfrm flipH="1">
              <a:off x="2156524" y="811629"/>
              <a:ext cx="148621" cy="310569"/>
            </a:xfrm>
            <a:custGeom>
              <a:rect b="b" l="l" r="r" t="t"/>
              <a:pathLst>
                <a:path extrusionOk="0" h="11372" w="5442">
                  <a:moveTo>
                    <a:pt x="3304" y="1"/>
                  </a:moveTo>
                  <a:cubicBezTo>
                    <a:pt x="2660" y="1"/>
                    <a:pt x="1985" y="211"/>
                    <a:pt x="1490" y="574"/>
                  </a:cubicBezTo>
                  <a:cubicBezTo>
                    <a:pt x="609" y="1243"/>
                    <a:pt x="274" y="2246"/>
                    <a:pt x="153" y="3219"/>
                  </a:cubicBezTo>
                  <a:cubicBezTo>
                    <a:pt x="1" y="4556"/>
                    <a:pt x="183" y="5924"/>
                    <a:pt x="670" y="7170"/>
                  </a:cubicBezTo>
                  <a:cubicBezTo>
                    <a:pt x="973" y="7930"/>
                    <a:pt x="1399" y="8660"/>
                    <a:pt x="1642" y="9420"/>
                  </a:cubicBezTo>
                  <a:cubicBezTo>
                    <a:pt x="1703" y="9723"/>
                    <a:pt x="1794" y="10058"/>
                    <a:pt x="1794" y="10362"/>
                  </a:cubicBezTo>
                  <a:cubicBezTo>
                    <a:pt x="1794" y="10544"/>
                    <a:pt x="1581" y="11061"/>
                    <a:pt x="1703" y="11213"/>
                  </a:cubicBezTo>
                  <a:cubicBezTo>
                    <a:pt x="1802" y="11326"/>
                    <a:pt x="1904" y="11372"/>
                    <a:pt x="2006" y="11372"/>
                  </a:cubicBezTo>
                  <a:cubicBezTo>
                    <a:pt x="2340" y="11372"/>
                    <a:pt x="2664" y="10876"/>
                    <a:pt x="2828" y="10666"/>
                  </a:cubicBezTo>
                  <a:cubicBezTo>
                    <a:pt x="3648" y="9754"/>
                    <a:pt x="4165" y="8690"/>
                    <a:pt x="4530" y="7596"/>
                  </a:cubicBezTo>
                  <a:cubicBezTo>
                    <a:pt x="5016" y="6046"/>
                    <a:pt x="5168" y="4404"/>
                    <a:pt x="5320" y="2763"/>
                  </a:cubicBezTo>
                  <a:cubicBezTo>
                    <a:pt x="5381" y="1973"/>
                    <a:pt x="5442" y="1061"/>
                    <a:pt x="4743" y="483"/>
                  </a:cubicBezTo>
                  <a:cubicBezTo>
                    <a:pt x="4367" y="150"/>
                    <a:pt x="3846" y="1"/>
                    <a:pt x="3304" y="1"/>
                  </a:cubicBezTo>
                  <a:close/>
                </a:path>
              </a:pathLst>
            </a:custGeom>
            <a:solidFill>
              <a:srgbClr val="5131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29"/>
            <p:cNvSpPr/>
            <p:nvPr/>
          </p:nvSpPr>
          <p:spPr>
            <a:xfrm flipH="1">
              <a:off x="2243666" y="1068036"/>
              <a:ext cx="197615" cy="230797"/>
            </a:xfrm>
            <a:custGeom>
              <a:rect b="b" l="l" r="r" t="t"/>
              <a:pathLst>
                <a:path extrusionOk="0" h="8451" w="7236">
                  <a:moveTo>
                    <a:pt x="7235" y="0"/>
                  </a:moveTo>
                  <a:lnTo>
                    <a:pt x="1" y="91"/>
                  </a:lnTo>
                  <a:lnTo>
                    <a:pt x="153" y="7721"/>
                  </a:lnTo>
                  <a:lnTo>
                    <a:pt x="3010" y="8450"/>
                  </a:lnTo>
                  <a:lnTo>
                    <a:pt x="7235" y="6566"/>
                  </a:lnTo>
                  <a:lnTo>
                    <a:pt x="7235" y="0"/>
                  </a:lnTo>
                  <a:close/>
                </a:path>
              </a:pathLst>
            </a:custGeom>
            <a:solidFill>
              <a:srgbClr val="FF99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29"/>
            <p:cNvSpPr/>
            <p:nvPr/>
          </p:nvSpPr>
          <p:spPr>
            <a:xfrm flipH="1">
              <a:off x="2242847" y="1066370"/>
              <a:ext cx="197588" cy="168557"/>
            </a:xfrm>
            <a:custGeom>
              <a:rect b="b" l="l" r="r" t="t"/>
              <a:pathLst>
                <a:path extrusionOk="0" h="6172" w="7235">
                  <a:moveTo>
                    <a:pt x="7234" y="0"/>
                  </a:moveTo>
                  <a:lnTo>
                    <a:pt x="0" y="152"/>
                  </a:lnTo>
                  <a:lnTo>
                    <a:pt x="91" y="6049"/>
                  </a:lnTo>
                  <a:cubicBezTo>
                    <a:pt x="91" y="6049"/>
                    <a:pt x="600" y="6172"/>
                    <a:pt x="1380" y="6172"/>
                  </a:cubicBezTo>
                  <a:cubicBezTo>
                    <a:pt x="2894" y="6172"/>
                    <a:pt x="5428" y="5708"/>
                    <a:pt x="7234" y="2979"/>
                  </a:cubicBezTo>
                  <a:lnTo>
                    <a:pt x="7234" y="0"/>
                  </a:lnTo>
                  <a:close/>
                </a:path>
              </a:pathLst>
            </a:custGeom>
            <a:solidFill>
              <a:srgbClr val="5131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29"/>
            <p:cNvSpPr/>
            <p:nvPr/>
          </p:nvSpPr>
          <p:spPr>
            <a:xfrm flipH="1">
              <a:off x="2351595" y="1341129"/>
              <a:ext cx="97988" cy="712245"/>
            </a:xfrm>
            <a:custGeom>
              <a:rect b="b" l="l" r="r" t="t"/>
              <a:pathLst>
                <a:path extrusionOk="0" h="26080" w="3588">
                  <a:moveTo>
                    <a:pt x="1521" y="0"/>
                  </a:moveTo>
                  <a:lnTo>
                    <a:pt x="1" y="23618"/>
                  </a:lnTo>
                  <a:lnTo>
                    <a:pt x="1794" y="26080"/>
                  </a:lnTo>
                  <a:lnTo>
                    <a:pt x="3588" y="23618"/>
                  </a:lnTo>
                  <a:lnTo>
                    <a:pt x="288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29"/>
            <p:cNvSpPr/>
            <p:nvPr/>
          </p:nvSpPr>
          <p:spPr>
            <a:xfrm flipH="1">
              <a:off x="2352415" y="1292136"/>
              <a:ext cx="71416" cy="71416"/>
            </a:xfrm>
            <a:custGeom>
              <a:rect b="b" l="l" r="r" t="t"/>
              <a:pathLst>
                <a:path extrusionOk="0" h="2615" w="2615">
                  <a:moveTo>
                    <a:pt x="1338" y="1"/>
                  </a:moveTo>
                  <a:cubicBezTo>
                    <a:pt x="1338" y="1"/>
                    <a:pt x="0" y="639"/>
                    <a:pt x="61" y="1065"/>
                  </a:cubicBezTo>
                  <a:cubicBezTo>
                    <a:pt x="61" y="1430"/>
                    <a:pt x="487" y="2615"/>
                    <a:pt x="1155" y="2615"/>
                  </a:cubicBezTo>
                  <a:cubicBezTo>
                    <a:pt x="1763" y="2615"/>
                    <a:pt x="2614" y="1551"/>
                    <a:pt x="2401" y="1126"/>
                  </a:cubicBezTo>
                  <a:cubicBezTo>
                    <a:pt x="2189" y="700"/>
                    <a:pt x="1338" y="1"/>
                    <a:pt x="133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29"/>
            <p:cNvSpPr/>
            <p:nvPr/>
          </p:nvSpPr>
          <p:spPr>
            <a:xfrm flipH="1">
              <a:off x="2222939" y="1214113"/>
              <a:ext cx="164379" cy="166973"/>
            </a:xfrm>
            <a:custGeom>
              <a:rect b="b" l="l" r="r" t="t"/>
              <a:pathLst>
                <a:path extrusionOk="0" h="6114" w="6019">
                  <a:moveTo>
                    <a:pt x="5259" y="1"/>
                  </a:moveTo>
                  <a:cubicBezTo>
                    <a:pt x="5259" y="1"/>
                    <a:pt x="2827" y="2402"/>
                    <a:pt x="1" y="2858"/>
                  </a:cubicBezTo>
                  <a:cubicBezTo>
                    <a:pt x="1" y="2858"/>
                    <a:pt x="1151" y="6114"/>
                    <a:pt x="2755" y="6114"/>
                  </a:cubicBezTo>
                  <a:cubicBezTo>
                    <a:pt x="3049" y="6114"/>
                    <a:pt x="3358" y="6005"/>
                    <a:pt x="3679" y="5746"/>
                  </a:cubicBezTo>
                  <a:cubicBezTo>
                    <a:pt x="5350" y="4408"/>
                    <a:pt x="6019" y="913"/>
                    <a:pt x="6019" y="913"/>
                  </a:cubicBezTo>
                  <a:lnTo>
                    <a:pt x="525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29"/>
            <p:cNvSpPr/>
            <p:nvPr/>
          </p:nvSpPr>
          <p:spPr>
            <a:xfrm flipH="1">
              <a:off x="2387288" y="1223262"/>
              <a:ext cx="92171" cy="148075"/>
            </a:xfrm>
            <a:custGeom>
              <a:rect b="b" l="l" r="r" t="t"/>
              <a:pathLst>
                <a:path extrusionOk="0" h="5422" w="3375">
                  <a:moveTo>
                    <a:pt x="1399" y="0"/>
                  </a:moveTo>
                  <a:lnTo>
                    <a:pt x="305" y="912"/>
                  </a:lnTo>
                  <a:cubicBezTo>
                    <a:pt x="305" y="912"/>
                    <a:pt x="1" y="4377"/>
                    <a:pt x="1338" y="5289"/>
                  </a:cubicBezTo>
                  <a:cubicBezTo>
                    <a:pt x="1469" y="5378"/>
                    <a:pt x="1575" y="5422"/>
                    <a:pt x="1667" y="5422"/>
                  </a:cubicBezTo>
                  <a:cubicBezTo>
                    <a:pt x="2110" y="5422"/>
                    <a:pt x="2243" y="4410"/>
                    <a:pt x="3375" y="2523"/>
                  </a:cubicBezTo>
                  <a:cubicBezTo>
                    <a:pt x="3375" y="2523"/>
                    <a:pt x="1733" y="2097"/>
                    <a:pt x="139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29"/>
            <p:cNvSpPr/>
            <p:nvPr/>
          </p:nvSpPr>
          <p:spPr>
            <a:xfrm flipH="1">
              <a:off x="2614716" y="1595952"/>
              <a:ext cx="257369" cy="210888"/>
            </a:xfrm>
            <a:custGeom>
              <a:rect b="b" l="l" r="r" t="t"/>
              <a:pathLst>
                <a:path extrusionOk="0" h="7722" w="9424">
                  <a:moveTo>
                    <a:pt x="4378" y="1"/>
                  </a:moveTo>
                  <a:cubicBezTo>
                    <a:pt x="4378" y="1"/>
                    <a:pt x="4013" y="1"/>
                    <a:pt x="4013" y="517"/>
                  </a:cubicBezTo>
                  <a:cubicBezTo>
                    <a:pt x="4013" y="1186"/>
                    <a:pt x="4499" y="1946"/>
                    <a:pt x="4499" y="1946"/>
                  </a:cubicBezTo>
                  <a:cubicBezTo>
                    <a:pt x="4499" y="1946"/>
                    <a:pt x="3101" y="1672"/>
                    <a:pt x="2219" y="1277"/>
                  </a:cubicBezTo>
                  <a:cubicBezTo>
                    <a:pt x="1368" y="943"/>
                    <a:pt x="1034" y="609"/>
                    <a:pt x="882" y="609"/>
                  </a:cubicBezTo>
                  <a:cubicBezTo>
                    <a:pt x="760" y="609"/>
                    <a:pt x="122" y="761"/>
                    <a:pt x="548" y="1338"/>
                  </a:cubicBezTo>
                  <a:cubicBezTo>
                    <a:pt x="700" y="1551"/>
                    <a:pt x="1216" y="1855"/>
                    <a:pt x="1763" y="2128"/>
                  </a:cubicBezTo>
                  <a:cubicBezTo>
                    <a:pt x="2371" y="2432"/>
                    <a:pt x="2979" y="2645"/>
                    <a:pt x="3101" y="2736"/>
                  </a:cubicBezTo>
                  <a:cubicBezTo>
                    <a:pt x="3101" y="2736"/>
                    <a:pt x="2584" y="2736"/>
                    <a:pt x="2067" y="2493"/>
                  </a:cubicBezTo>
                  <a:cubicBezTo>
                    <a:pt x="1794" y="2402"/>
                    <a:pt x="973" y="2037"/>
                    <a:pt x="821" y="1885"/>
                  </a:cubicBezTo>
                  <a:cubicBezTo>
                    <a:pt x="784" y="1862"/>
                    <a:pt x="742" y="1852"/>
                    <a:pt x="699" y="1852"/>
                  </a:cubicBezTo>
                  <a:cubicBezTo>
                    <a:pt x="456" y="1852"/>
                    <a:pt x="164" y="2175"/>
                    <a:pt x="396" y="2432"/>
                  </a:cubicBezTo>
                  <a:cubicBezTo>
                    <a:pt x="426" y="2493"/>
                    <a:pt x="882" y="2858"/>
                    <a:pt x="1308" y="3071"/>
                  </a:cubicBezTo>
                  <a:cubicBezTo>
                    <a:pt x="1824" y="3375"/>
                    <a:pt x="2371" y="3618"/>
                    <a:pt x="2797" y="3770"/>
                  </a:cubicBezTo>
                  <a:cubicBezTo>
                    <a:pt x="2219" y="3709"/>
                    <a:pt x="1885" y="3557"/>
                    <a:pt x="1368" y="3344"/>
                  </a:cubicBezTo>
                  <a:cubicBezTo>
                    <a:pt x="760" y="3071"/>
                    <a:pt x="730" y="2888"/>
                    <a:pt x="578" y="2797"/>
                  </a:cubicBezTo>
                  <a:cubicBezTo>
                    <a:pt x="570" y="2796"/>
                    <a:pt x="562" y="2795"/>
                    <a:pt x="554" y="2795"/>
                  </a:cubicBezTo>
                  <a:cubicBezTo>
                    <a:pt x="393" y="2795"/>
                    <a:pt x="99" y="3059"/>
                    <a:pt x="244" y="3405"/>
                  </a:cubicBezTo>
                  <a:cubicBezTo>
                    <a:pt x="305" y="3648"/>
                    <a:pt x="669" y="3952"/>
                    <a:pt x="1156" y="4165"/>
                  </a:cubicBezTo>
                  <a:cubicBezTo>
                    <a:pt x="1733" y="4438"/>
                    <a:pt x="2280" y="4682"/>
                    <a:pt x="2280" y="4682"/>
                  </a:cubicBezTo>
                  <a:cubicBezTo>
                    <a:pt x="2098" y="4682"/>
                    <a:pt x="1581" y="4560"/>
                    <a:pt x="1156" y="4408"/>
                  </a:cubicBezTo>
                  <a:cubicBezTo>
                    <a:pt x="752" y="4264"/>
                    <a:pt x="349" y="4011"/>
                    <a:pt x="256" y="4011"/>
                  </a:cubicBezTo>
                  <a:cubicBezTo>
                    <a:pt x="251" y="4011"/>
                    <a:pt x="247" y="4011"/>
                    <a:pt x="244" y="4013"/>
                  </a:cubicBezTo>
                  <a:cubicBezTo>
                    <a:pt x="122" y="4074"/>
                    <a:pt x="1" y="4286"/>
                    <a:pt x="244" y="4590"/>
                  </a:cubicBezTo>
                  <a:cubicBezTo>
                    <a:pt x="426" y="4834"/>
                    <a:pt x="1277" y="5350"/>
                    <a:pt x="1763" y="5502"/>
                  </a:cubicBezTo>
                  <a:cubicBezTo>
                    <a:pt x="2499" y="5775"/>
                    <a:pt x="3599" y="5998"/>
                    <a:pt x="4476" y="5998"/>
                  </a:cubicBezTo>
                  <a:cubicBezTo>
                    <a:pt x="4578" y="5998"/>
                    <a:pt x="4678" y="5995"/>
                    <a:pt x="4773" y="5989"/>
                  </a:cubicBezTo>
                  <a:cubicBezTo>
                    <a:pt x="4791" y="5988"/>
                    <a:pt x="4810" y="5987"/>
                    <a:pt x="4829" y="5987"/>
                  </a:cubicBezTo>
                  <a:cubicBezTo>
                    <a:pt x="5959" y="5987"/>
                    <a:pt x="8663" y="7721"/>
                    <a:pt x="8663" y="7721"/>
                  </a:cubicBezTo>
                  <a:lnTo>
                    <a:pt x="9423" y="5077"/>
                  </a:lnTo>
                  <a:cubicBezTo>
                    <a:pt x="9423" y="5077"/>
                    <a:pt x="6931" y="4530"/>
                    <a:pt x="6627" y="3557"/>
                  </a:cubicBezTo>
                  <a:cubicBezTo>
                    <a:pt x="6201" y="2402"/>
                    <a:pt x="5715" y="2098"/>
                    <a:pt x="5320" y="1581"/>
                  </a:cubicBezTo>
                  <a:cubicBezTo>
                    <a:pt x="5229" y="1399"/>
                    <a:pt x="5016" y="1247"/>
                    <a:pt x="4955" y="1034"/>
                  </a:cubicBezTo>
                  <a:cubicBezTo>
                    <a:pt x="4621" y="122"/>
                    <a:pt x="4378" y="1"/>
                    <a:pt x="4378" y="1"/>
                  </a:cubicBezTo>
                  <a:close/>
                </a:path>
              </a:pathLst>
            </a:custGeom>
            <a:solidFill>
              <a:srgbClr val="FF98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29"/>
            <p:cNvSpPr/>
            <p:nvPr/>
          </p:nvSpPr>
          <p:spPr>
            <a:xfrm flipH="1">
              <a:off x="1910805" y="1313464"/>
              <a:ext cx="784480" cy="732208"/>
            </a:xfrm>
            <a:custGeom>
              <a:rect b="b" l="l" r="r" t="t"/>
              <a:pathLst>
                <a:path extrusionOk="0" h="26811" w="28725">
                  <a:moveTo>
                    <a:pt x="24769" y="0"/>
                  </a:moveTo>
                  <a:cubicBezTo>
                    <a:pt x="20995" y="0"/>
                    <a:pt x="20687" y="12697"/>
                    <a:pt x="18025" y="19007"/>
                  </a:cubicBezTo>
                  <a:cubicBezTo>
                    <a:pt x="18025" y="19007"/>
                    <a:pt x="4773" y="15208"/>
                    <a:pt x="1399" y="13810"/>
                  </a:cubicBezTo>
                  <a:lnTo>
                    <a:pt x="1" y="18308"/>
                  </a:lnTo>
                  <a:cubicBezTo>
                    <a:pt x="1" y="18308"/>
                    <a:pt x="15199" y="26120"/>
                    <a:pt x="19606" y="26789"/>
                  </a:cubicBezTo>
                  <a:cubicBezTo>
                    <a:pt x="19703" y="26804"/>
                    <a:pt x="19799" y="26811"/>
                    <a:pt x="19894" y="26811"/>
                  </a:cubicBezTo>
                  <a:cubicBezTo>
                    <a:pt x="23496" y="26811"/>
                    <a:pt x="26322" y="16418"/>
                    <a:pt x="27418" y="11621"/>
                  </a:cubicBezTo>
                  <a:cubicBezTo>
                    <a:pt x="28086" y="8977"/>
                    <a:pt x="28725" y="5633"/>
                    <a:pt x="28269" y="3354"/>
                  </a:cubicBezTo>
                  <a:cubicBezTo>
                    <a:pt x="27783" y="679"/>
                    <a:pt x="25746" y="71"/>
                    <a:pt x="24956" y="10"/>
                  </a:cubicBezTo>
                  <a:cubicBezTo>
                    <a:pt x="24892" y="3"/>
                    <a:pt x="24830" y="0"/>
                    <a:pt x="2476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29"/>
            <p:cNvSpPr/>
            <p:nvPr/>
          </p:nvSpPr>
          <p:spPr>
            <a:xfrm flipH="1">
              <a:off x="2441250" y="857836"/>
              <a:ext cx="128685" cy="172572"/>
            </a:xfrm>
            <a:custGeom>
              <a:rect b="b" l="l" r="r" t="t"/>
              <a:pathLst>
                <a:path extrusionOk="0" h="6319" w="4712">
                  <a:moveTo>
                    <a:pt x="2405" y="0"/>
                  </a:moveTo>
                  <a:cubicBezTo>
                    <a:pt x="1822" y="0"/>
                    <a:pt x="1025" y="90"/>
                    <a:pt x="608" y="402"/>
                  </a:cubicBezTo>
                  <a:cubicBezTo>
                    <a:pt x="31" y="767"/>
                    <a:pt x="1" y="1800"/>
                    <a:pt x="122" y="2408"/>
                  </a:cubicBezTo>
                  <a:cubicBezTo>
                    <a:pt x="213" y="3138"/>
                    <a:pt x="548" y="3806"/>
                    <a:pt x="730" y="4506"/>
                  </a:cubicBezTo>
                  <a:cubicBezTo>
                    <a:pt x="882" y="5022"/>
                    <a:pt x="1034" y="5600"/>
                    <a:pt x="1460" y="5965"/>
                  </a:cubicBezTo>
                  <a:cubicBezTo>
                    <a:pt x="1733" y="6204"/>
                    <a:pt x="2094" y="6318"/>
                    <a:pt x="2454" y="6318"/>
                  </a:cubicBezTo>
                  <a:cubicBezTo>
                    <a:pt x="2734" y="6318"/>
                    <a:pt x="3014" y="6249"/>
                    <a:pt x="3253" y="6117"/>
                  </a:cubicBezTo>
                  <a:cubicBezTo>
                    <a:pt x="3830" y="5813"/>
                    <a:pt x="4226" y="5265"/>
                    <a:pt x="4438" y="4597"/>
                  </a:cubicBezTo>
                  <a:cubicBezTo>
                    <a:pt x="4651" y="3989"/>
                    <a:pt x="4682" y="3320"/>
                    <a:pt x="4712" y="2682"/>
                  </a:cubicBezTo>
                  <a:cubicBezTo>
                    <a:pt x="4712" y="2013"/>
                    <a:pt x="4712" y="1344"/>
                    <a:pt x="4347" y="858"/>
                  </a:cubicBezTo>
                  <a:cubicBezTo>
                    <a:pt x="3952" y="311"/>
                    <a:pt x="3314" y="37"/>
                    <a:pt x="2675" y="7"/>
                  </a:cubicBezTo>
                  <a:cubicBezTo>
                    <a:pt x="2593" y="3"/>
                    <a:pt x="2502" y="0"/>
                    <a:pt x="2405" y="0"/>
                  </a:cubicBezTo>
                  <a:close/>
                </a:path>
              </a:pathLst>
            </a:custGeom>
            <a:solidFill>
              <a:srgbClr val="5131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29"/>
            <p:cNvSpPr/>
            <p:nvPr/>
          </p:nvSpPr>
          <p:spPr>
            <a:xfrm flipH="1">
              <a:off x="2194560" y="811465"/>
              <a:ext cx="345499" cy="424397"/>
            </a:xfrm>
            <a:custGeom>
              <a:rect b="b" l="l" r="r" t="t"/>
              <a:pathLst>
                <a:path extrusionOk="0" h="15540" w="12651">
                  <a:moveTo>
                    <a:pt x="4864" y="1"/>
                  </a:moveTo>
                  <a:cubicBezTo>
                    <a:pt x="2316" y="1"/>
                    <a:pt x="64" y="924"/>
                    <a:pt x="1" y="3863"/>
                  </a:cubicBezTo>
                  <a:cubicBezTo>
                    <a:pt x="1" y="3863"/>
                    <a:pt x="62" y="9000"/>
                    <a:pt x="518" y="11158"/>
                  </a:cubicBezTo>
                  <a:cubicBezTo>
                    <a:pt x="962" y="13262"/>
                    <a:pt x="2013" y="15540"/>
                    <a:pt x="4855" y="15540"/>
                  </a:cubicBezTo>
                  <a:cubicBezTo>
                    <a:pt x="4927" y="15540"/>
                    <a:pt x="5002" y="15538"/>
                    <a:pt x="5077" y="15535"/>
                  </a:cubicBezTo>
                  <a:cubicBezTo>
                    <a:pt x="8056" y="15383"/>
                    <a:pt x="10609" y="12495"/>
                    <a:pt x="10852" y="9395"/>
                  </a:cubicBezTo>
                  <a:cubicBezTo>
                    <a:pt x="10852" y="9395"/>
                    <a:pt x="12524" y="8666"/>
                    <a:pt x="12585" y="7450"/>
                  </a:cubicBezTo>
                  <a:cubicBezTo>
                    <a:pt x="12651" y="6237"/>
                    <a:pt x="12237" y="5648"/>
                    <a:pt x="11645" y="5648"/>
                  </a:cubicBezTo>
                  <a:cubicBezTo>
                    <a:pt x="11421" y="5648"/>
                    <a:pt x="11172" y="5733"/>
                    <a:pt x="10913" y="5900"/>
                  </a:cubicBezTo>
                  <a:cubicBezTo>
                    <a:pt x="10913" y="5900"/>
                    <a:pt x="11825" y="1340"/>
                    <a:pt x="8299" y="459"/>
                  </a:cubicBezTo>
                  <a:cubicBezTo>
                    <a:pt x="7208" y="186"/>
                    <a:pt x="6006" y="1"/>
                    <a:pt x="4864" y="1"/>
                  </a:cubicBezTo>
                  <a:close/>
                </a:path>
              </a:pathLst>
            </a:custGeom>
            <a:solidFill>
              <a:srgbClr val="FF98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29"/>
            <p:cNvSpPr/>
            <p:nvPr/>
          </p:nvSpPr>
          <p:spPr>
            <a:xfrm flipH="1">
              <a:off x="2205482" y="724266"/>
              <a:ext cx="406782" cy="267420"/>
            </a:xfrm>
            <a:custGeom>
              <a:rect b="b" l="l" r="r" t="t"/>
              <a:pathLst>
                <a:path extrusionOk="0" h="9792" w="14895">
                  <a:moveTo>
                    <a:pt x="3414" y="0"/>
                  </a:moveTo>
                  <a:cubicBezTo>
                    <a:pt x="3361" y="0"/>
                    <a:pt x="3307" y="2"/>
                    <a:pt x="3253" y="4"/>
                  </a:cubicBezTo>
                  <a:cubicBezTo>
                    <a:pt x="2402" y="65"/>
                    <a:pt x="1520" y="612"/>
                    <a:pt x="1277" y="1494"/>
                  </a:cubicBezTo>
                  <a:cubicBezTo>
                    <a:pt x="1186" y="2010"/>
                    <a:pt x="1277" y="2558"/>
                    <a:pt x="1125" y="3044"/>
                  </a:cubicBezTo>
                  <a:cubicBezTo>
                    <a:pt x="973" y="3621"/>
                    <a:pt x="487" y="4017"/>
                    <a:pt x="304" y="4594"/>
                  </a:cubicBezTo>
                  <a:cubicBezTo>
                    <a:pt x="0" y="5476"/>
                    <a:pt x="639" y="6539"/>
                    <a:pt x="1520" y="6691"/>
                  </a:cubicBezTo>
                  <a:cubicBezTo>
                    <a:pt x="1619" y="6710"/>
                    <a:pt x="1721" y="6719"/>
                    <a:pt x="1824" y="6719"/>
                  </a:cubicBezTo>
                  <a:cubicBezTo>
                    <a:pt x="2389" y="6719"/>
                    <a:pt x="3008" y="6462"/>
                    <a:pt x="3496" y="6205"/>
                  </a:cubicBezTo>
                  <a:cubicBezTo>
                    <a:pt x="3924" y="5938"/>
                    <a:pt x="4281" y="5576"/>
                    <a:pt x="4817" y="5576"/>
                  </a:cubicBezTo>
                  <a:cubicBezTo>
                    <a:pt x="4890" y="5576"/>
                    <a:pt x="4966" y="5583"/>
                    <a:pt x="5046" y="5597"/>
                  </a:cubicBezTo>
                  <a:cubicBezTo>
                    <a:pt x="5532" y="5658"/>
                    <a:pt x="5958" y="6053"/>
                    <a:pt x="6140" y="6539"/>
                  </a:cubicBezTo>
                  <a:cubicBezTo>
                    <a:pt x="6195" y="5824"/>
                    <a:pt x="7372" y="5432"/>
                    <a:pt x="8045" y="5432"/>
                  </a:cubicBezTo>
                  <a:cubicBezTo>
                    <a:pt x="8115" y="5432"/>
                    <a:pt x="8180" y="5437"/>
                    <a:pt x="8238" y="5445"/>
                  </a:cubicBezTo>
                  <a:cubicBezTo>
                    <a:pt x="8876" y="5536"/>
                    <a:pt x="9271" y="5931"/>
                    <a:pt x="9636" y="6418"/>
                  </a:cubicBezTo>
                  <a:cubicBezTo>
                    <a:pt x="10061" y="6995"/>
                    <a:pt x="10608" y="7117"/>
                    <a:pt x="11095" y="7573"/>
                  </a:cubicBezTo>
                  <a:cubicBezTo>
                    <a:pt x="11763" y="8241"/>
                    <a:pt x="12006" y="9426"/>
                    <a:pt x="12887" y="9791"/>
                  </a:cubicBezTo>
                  <a:lnTo>
                    <a:pt x="12887" y="9791"/>
                  </a:lnTo>
                  <a:cubicBezTo>
                    <a:pt x="12859" y="9755"/>
                    <a:pt x="14287" y="8118"/>
                    <a:pt x="14347" y="7968"/>
                  </a:cubicBezTo>
                  <a:cubicBezTo>
                    <a:pt x="14894" y="7026"/>
                    <a:pt x="14712" y="5293"/>
                    <a:pt x="14408" y="4290"/>
                  </a:cubicBezTo>
                  <a:cubicBezTo>
                    <a:pt x="14013" y="3074"/>
                    <a:pt x="13101" y="1980"/>
                    <a:pt x="11885" y="1646"/>
                  </a:cubicBezTo>
                  <a:cubicBezTo>
                    <a:pt x="10912" y="1342"/>
                    <a:pt x="9849" y="1555"/>
                    <a:pt x="8815" y="1372"/>
                  </a:cubicBezTo>
                  <a:cubicBezTo>
                    <a:pt x="8086" y="1220"/>
                    <a:pt x="7447" y="825"/>
                    <a:pt x="6748" y="582"/>
                  </a:cubicBezTo>
                  <a:cubicBezTo>
                    <a:pt x="6140" y="308"/>
                    <a:pt x="5624" y="217"/>
                    <a:pt x="4985" y="187"/>
                  </a:cubicBezTo>
                  <a:cubicBezTo>
                    <a:pt x="4459" y="131"/>
                    <a:pt x="3959" y="0"/>
                    <a:pt x="3414" y="0"/>
                  </a:cubicBezTo>
                  <a:close/>
                  <a:moveTo>
                    <a:pt x="12887" y="9791"/>
                  </a:moveTo>
                  <a:cubicBezTo>
                    <a:pt x="12887" y="9792"/>
                    <a:pt x="12888" y="9792"/>
                    <a:pt x="12888" y="9792"/>
                  </a:cubicBezTo>
                  <a:cubicBezTo>
                    <a:pt x="12888" y="9792"/>
                    <a:pt x="12887" y="9791"/>
                    <a:pt x="12887" y="9791"/>
                  </a:cubicBezTo>
                  <a:close/>
                </a:path>
              </a:pathLst>
            </a:custGeom>
            <a:solidFill>
              <a:srgbClr val="5131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29"/>
            <p:cNvSpPr/>
            <p:nvPr/>
          </p:nvSpPr>
          <p:spPr>
            <a:xfrm flipH="1">
              <a:off x="2369867" y="1005770"/>
              <a:ext cx="24907" cy="24934"/>
            </a:xfrm>
            <a:custGeom>
              <a:rect b="b" l="l" r="r" t="t"/>
              <a:pathLst>
                <a:path extrusionOk="0" h="913" w="912">
                  <a:moveTo>
                    <a:pt x="456" y="0"/>
                  </a:moveTo>
                  <a:cubicBezTo>
                    <a:pt x="243" y="0"/>
                    <a:pt x="0" y="213"/>
                    <a:pt x="0" y="456"/>
                  </a:cubicBezTo>
                  <a:cubicBezTo>
                    <a:pt x="0" y="700"/>
                    <a:pt x="213" y="912"/>
                    <a:pt x="456" y="912"/>
                  </a:cubicBezTo>
                  <a:cubicBezTo>
                    <a:pt x="730" y="912"/>
                    <a:pt x="912" y="700"/>
                    <a:pt x="912" y="456"/>
                  </a:cubicBezTo>
                  <a:cubicBezTo>
                    <a:pt x="912" y="183"/>
                    <a:pt x="730" y="0"/>
                    <a:pt x="456" y="0"/>
                  </a:cubicBezTo>
                  <a:close/>
                </a:path>
              </a:pathLst>
            </a:custGeom>
            <a:solidFill>
              <a:srgbClr val="5131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29"/>
            <p:cNvSpPr/>
            <p:nvPr/>
          </p:nvSpPr>
          <p:spPr>
            <a:xfrm flipH="1">
              <a:off x="2495189" y="1005770"/>
              <a:ext cx="24934" cy="24934"/>
            </a:xfrm>
            <a:custGeom>
              <a:rect b="b" l="l" r="r" t="t"/>
              <a:pathLst>
                <a:path extrusionOk="0" h="913" w="913">
                  <a:moveTo>
                    <a:pt x="456" y="0"/>
                  </a:moveTo>
                  <a:cubicBezTo>
                    <a:pt x="183" y="0"/>
                    <a:pt x="0" y="213"/>
                    <a:pt x="0" y="456"/>
                  </a:cubicBezTo>
                  <a:cubicBezTo>
                    <a:pt x="0" y="700"/>
                    <a:pt x="183" y="912"/>
                    <a:pt x="456" y="912"/>
                  </a:cubicBezTo>
                  <a:cubicBezTo>
                    <a:pt x="730" y="912"/>
                    <a:pt x="912" y="700"/>
                    <a:pt x="912" y="456"/>
                  </a:cubicBezTo>
                  <a:cubicBezTo>
                    <a:pt x="912" y="183"/>
                    <a:pt x="730" y="0"/>
                    <a:pt x="456" y="0"/>
                  </a:cubicBezTo>
                  <a:close/>
                </a:path>
              </a:pathLst>
            </a:custGeom>
            <a:solidFill>
              <a:srgbClr val="5131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29"/>
            <p:cNvSpPr/>
            <p:nvPr/>
          </p:nvSpPr>
          <p:spPr>
            <a:xfrm flipH="1">
              <a:off x="2350750" y="953473"/>
              <a:ext cx="45690" cy="16632"/>
            </a:xfrm>
            <a:custGeom>
              <a:rect b="b" l="l" r="r" t="t"/>
              <a:pathLst>
                <a:path extrusionOk="0" fill="none" h="609" w="1673">
                  <a:moveTo>
                    <a:pt x="1672" y="608"/>
                  </a:moveTo>
                  <a:cubicBezTo>
                    <a:pt x="1672" y="608"/>
                    <a:pt x="973" y="1"/>
                    <a:pt x="0" y="335"/>
                  </a:cubicBezTo>
                </a:path>
              </a:pathLst>
            </a:custGeom>
            <a:noFill/>
            <a:ln cap="rnd" cmpd="sng" w="8350">
              <a:solidFill>
                <a:srgbClr val="5131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29"/>
            <p:cNvSpPr/>
            <p:nvPr/>
          </p:nvSpPr>
          <p:spPr>
            <a:xfrm flipH="1">
              <a:off x="2486067" y="956805"/>
              <a:ext cx="46509" cy="13300"/>
            </a:xfrm>
            <a:custGeom>
              <a:rect b="b" l="l" r="r" t="t"/>
              <a:pathLst>
                <a:path extrusionOk="0" fill="none" h="487" w="1703">
                  <a:moveTo>
                    <a:pt x="1703" y="486"/>
                  </a:moveTo>
                  <a:cubicBezTo>
                    <a:pt x="1703" y="486"/>
                    <a:pt x="943" y="0"/>
                    <a:pt x="0" y="456"/>
                  </a:cubicBezTo>
                </a:path>
              </a:pathLst>
            </a:custGeom>
            <a:noFill/>
            <a:ln cap="rnd" cmpd="sng" w="8350">
              <a:solidFill>
                <a:srgbClr val="5131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29"/>
            <p:cNvSpPr/>
            <p:nvPr/>
          </p:nvSpPr>
          <p:spPr>
            <a:xfrm flipH="1">
              <a:off x="2427953" y="1001619"/>
              <a:ext cx="39873" cy="97142"/>
            </a:xfrm>
            <a:custGeom>
              <a:rect b="b" l="l" r="r" t="t"/>
              <a:pathLst>
                <a:path extrusionOk="0" fill="none" h="3557" w="1460">
                  <a:moveTo>
                    <a:pt x="699" y="0"/>
                  </a:moveTo>
                  <a:cubicBezTo>
                    <a:pt x="699" y="0"/>
                    <a:pt x="760" y="1551"/>
                    <a:pt x="365" y="2432"/>
                  </a:cubicBezTo>
                  <a:cubicBezTo>
                    <a:pt x="0" y="3283"/>
                    <a:pt x="973" y="3405"/>
                    <a:pt x="1459" y="3557"/>
                  </a:cubicBezTo>
                </a:path>
              </a:pathLst>
            </a:custGeom>
            <a:noFill/>
            <a:ln cap="rnd" cmpd="sng" w="8350">
              <a:solidFill>
                <a:srgbClr val="5131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29"/>
            <p:cNvSpPr/>
            <p:nvPr/>
          </p:nvSpPr>
          <p:spPr>
            <a:xfrm flipH="1">
              <a:off x="2382332" y="1135617"/>
              <a:ext cx="102083" cy="41640"/>
            </a:xfrm>
            <a:custGeom>
              <a:rect b="b" l="l" r="r" t="t"/>
              <a:pathLst>
                <a:path extrusionOk="0" h="1836" w="4501">
                  <a:moveTo>
                    <a:pt x="164" y="0"/>
                  </a:moveTo>
                  <a:cubicBezTo>
                    <a:pt x="164" y="0"/>
                    <a:pt x="0" y="1835"/>
                    <a:pt x="2336" y="1835"/>
                  </a:cubicBezTo>
                  <a:cubicBezTo>
                    <a:pt x="2357" y="1835"/>
                    <a:pt x="2378" y="1835"/>
                    <a:pt x="2399" y="1835"/>
                  </a:cubicBezTo>
                  <a:cubicBezTo>
                    <a:pt x="4367" y="1735"/>
                    <a:pt x="4500" y="167"/>
                    <a:pt x="4500" y="167"/>
                  </a:cubicBezTo>
                  <a:lnTo>
                    <a:pt x="4500" y="167"/>
                  </a:lnTo>
                  <a:cubicBezTo>
                    <a:pt x="4500" y="167"/>
                    <a:pt x="3880" y="197"/>
                    <a:pt x="3063" y="197"/>
                  </a:cubicBezTo>
                  <a:cubicBezTo>
                    <a:pt x="2144" y="197"/>
                    <a:pt x="976" y="159"/>
                    <a:pt x="16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5" name="Google Shape;935;p29"/>
          <p:cNvGrpSpPr/>
          <p:nvPr/>
        </p:nvGrpSpPr>
        <p:grpSpPr>
          <a:xfrm>
            <a:off x="3509647" y="970787"/>
            <a:ext cx="1460090" cy="3626318"/>
            <a:chOff x="2042631" y="736500"/>
            <a:chExt cx="1554280" cy="3860249"/>
          </a:xfrm>
        </p:grpSpPr>
        <p:sp>
          <p:nvSpPr>
            <p:cNvPr id="936" name="Google Shape;936;p29"/>
            <p:cNvSpPr/>
            <p:nvPr/>
          </p:nvSpPr>
          <p:spPr>
            <a:xfrm>
              <a:off x="2639112" y="4310745"/>
              <a:ext cx="178560" cy="214893"/>
            </a:xfrm>
            <a:custGeom>
              <a:rect b="b" l="l" r="r" t="t"/>
              <a:pathLst>
                <a:path extrusionOk="0" h="9475" w="7873">
                  <a:moveTo>
                    <a:pt x="868" y="1"/>
                  </a:moveTo>
                  <a:lnTo>
                    <a:pt x="0" y="9474"/>
                  </a:lnTo>
                  <a:lnTo>
                    <a:pt x="7406" y="9474"/>
                  </a:lnTo>
                  <a:lnTo>
                    <a:pt x="7873" y="1"/>
                  </a:lnTo>
                  <a:close/>
                </a:path>
              </a:pathLst>
            </a:custGeom>
            <a:solidFill>
              <a:srgbClr val="EA94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29"/>
            <p:cNvSpPr/>
            <p:nvPr/>
          </p:nvSpPr>
          <p:spPr>
            <a:xfrm>
              <a:off x="2042631" y="1155868"/>
              <a:ext cx="987623" cy="674118"/>
            </a:xfrm>
            <a:custGeom>
              <a:rect b="b" l="l" r="r" t="t"/>
              <a:pathLst>
                <a:path extrusionOk="0" h="29723" w="43546">
                  <a:moveTo>
                    <a:pt x="10588" y="0"/>
                  </a:moveTo>
                  <a:lnTo>
                    <a:pt x="3483" y="367"/>
                  </a:lnTo>
                  <a:cubicBezTo>
                    <a:pt x="3483" y="367"/>
                    <a:pt x="0" y="29722"/>
                    <a:pt x="4115" y="29722"/>
                  </a:cubicBezTo>
                  <a:cubicBezTo>
                    <a:pt x="4127" y="29722"/>
                    <a:pt x="4139" y="29722"/>
                    <a:pt x="4150" y="29722"/>
                  </a:cubicBezTo>
                  <a:cubicBezTo>
                    <a:pt x="13323" y="29221"/>
                    <a:pt x="43545" y="24218"/>
                    <a:pt x="36440" y="9774"/>
                  </a:cubicBezTo>
                  <a:cubicBezTo>
                    <a:pt x="36269" y="9438"/>
                    <a:pt x="35900" y="9284"/>
                    <a:pt x="35338" y="9284"/>
                  </a:cubicBezTo>
                  <a:cubicBezTo>
                    <a:pt x="32280" y="9284"/>
                    <a:pt x="23534" y="13835"/>
                    <a:pt x="10288" y="18147"/>
                  </a:cubicBezTo>
                  <a:lnTo>
                    <a:pt x="1058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29"/>
            <p:cNvSpPr/>
            <p:nvPr/>
          </p:nvSpPr>
          <p:spPr>
            <a:xfrm>
              <a:off x="2623975" y="2429625"/>
              <a:ext cx="377531" cy="1986967"/>
            </a:xfrm>
            <a:custGeom>
              <a:rect b="b" l="l" r="r" t="t"/>
              <a:pathLst>
                <a:path extrusionOk="0" h="68950" w="16646">
                  <a:moveTo>
                    <a:pt x="0" y="1"/>
                  </a:moveTo>
                  <a:lnTo>
                    <a:pt x="0" y="68950"/>
                  </a:lnTo>
                  <a:lnTo>
                    <a:pt x="9807" y="68950"/>
                  </a:lnTo>
                  <a:lnTo>
                    <a:pt x="166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29"/>
            <p:cNvSpPr/>
            <p:nvPr/>
          </p:nvSpPr>
          <p:spPr>
            <a:xfrm>
              <a:off x="2945528" y="2429625"/>
              <a:ext cx="405518" cy="1986967"/>
            </a:xfrm>
            <a:custGeom>
              <a:rect b="b" l="l" r="r" t="t"/>
              <a:pathLst>
                <a:path extrusionOk="0" h="68950" w="17880">
                  <a:moveTo>
                    <a:pt x="0" y="1"/>
                  </a:moveTo>
                  <a:lnTo>
                    <a:pt x="6405" y="68950"/>
                  </a:lnTo>
                  <a:lnTo>
                    <a:pt x="17879" y="68950"/>
                  </a:lnTo>
                  <a:lnTo>
                    <a:pt x="1501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29"/>
            <p:cNvSpPr/>
            <p:nvPr/>
          </p:nvSpPr>
          <p:spPr>
            <a:xfrm>
              <a:off x="2596750" y="1344875"/>
              <a:ext cx="765631" cy="1285876"/>
            </a:xfrm>
            <a:custGeom>
              <a:rect b="b" l="l" r="r" t="t"/>
              <a:pathLst>
                <a:path extrusionOk="0" h="89204" w="33758">
                  <a:moveTo>
                    <a:pt x="14567" y="1"/>
                  </a:moveTo>
                  <a:cubicBezTo>
                    <a:pt x="10577" y="1"/>
                    <a:pt x="4408" y="2239"/>
                    <a:pt x="3403" y="7879"/>
                  </a:cubicBezTo>
                  <a:cubicBezTo>
                    <a:pt x="1435" y="18720"/>
                    <a:pt x="0" y="89204"/>
                    <a:pt x="0" y="89204"/>
                  </a:cubicBezTo>
                  <a:lnTo>
                    <a:pt x="10274" y="89204"/>
                  </a:lnTo>
                  <a:lnTo>
                    <a:pt x="13410" y="78029"/>
                  </a:lnTo>
                  <a:lnTo>
                    <a:pt x="20215" y="89204"/>
                  </a:lnTo>
                  <a:lnTo>
                    <a:pt x="33524" y="89204"/>
                  </a:lnTo>
                  <a:cubicBezTo>
                    <a:pt x="33524" y="89204"/>
                    <a:pt x="33691" y="7178"/>
                    <a:pt x="33691" y="2175"/>
                  </a:cubicBezTo>
                  <a:cubicBezTo>
                    <a:pt x="33758" y="1341"/>
                    <a:pt x="25852" y="340"/>
                    <a:pt x="14911" y="7"/>
                  </a:cubicBezTo>
                  <a:cubicBezTo>
                    <a:pt x="14799" y="3"/>
                    <a:pt x="14684" y="1"/>
                    <a:pt x="145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29"/>
            <p:cNvSpPr/>
            <p:nvPr/>
          </p:nvSpPr>
          <p:spPr>
            <a:xfrm>
              <a:off x="2654988" y="3460260"/>
              <a:ext cx="123946" cy="79017"/>
            </a:xfrm>
            <a:custGeom>
              <a:rect b="b" l="l" r="r" t="t"/>
              <a:pathLst>
                <a:path extrusionOk="0" h="3484" w="5465">
                  <a:moveTo>
                    <a:pt x="2435" y="1"/>
                  </a:moveTo>
                  <a:cubicBezTo>
                    <a:pt x="1187" y="1"/>
                    <a:pt x="1" y="202"/>
                    <a:pt x="1" y="639"/>
                  </a:cubicBezTo>
                  <a:cubicBezTo>
                    <a:pt x="1" y="1740"/>
                    <a:pt x="968" y="3274"/>
                    <a:pt x="1969" y="3475"/>
                  </a:cubicBezTo>
                  <a:cubicBezTo>
                    <a:pt x="2004" y="3481"/>
                    <a:pt x="2041" y="3484"/>
                    <a:pt x="2080" y="3484"/>
                  </a:cubicBezTo>
                  <a:cubicBezTo>
                    <a:pt x="3117" y="3484"/>
                    <a:pt x="5464" y="1411"/>
                    <a:pt x="5271" y="639"/>
                  </a:cubicBezTo>
                  <a:cubicBezTo>
                    <a:pt x="5151" y="227"/>
                    <a:pt x="3759" y="1"/>
                    <a:pt x="243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29"/>
            <p:cNvSpPr/>
            <p:nvPr/>
          </p:nvSpPr>
          <p:spPr>
            <a:xfrm>
              <a:off x="2359935" y="4368672"/>
              <a:ext cx="497078" cy="191759"/>
            </a:xfrm>
            <a:custGeom>
              <a:rect b="b" l="l" r="r" t="t"/>
              <a:pathLst>
                <a:path extrusionOk="0" h="8455" w="21917">
                  <a:moveTo>
                    <a:pt x="13704" y="1"/>
                  </a:moveTo>
                  <a:cubicBezTo>
                    <a:pt x="12439" y="1"/>
                    <a:pt x="10942" y="282"/>
                    <a:pt x="10942" y="282"/>
                  </a:cubicBezTo>
                  <a:cubicBezTo>
                    <a:pt x="10441" y="4619"/>
                    <a:pt x="4937" y="4152"/>
                    <a:pt x="2536" y="4485"/>
                  </a:cubicBezTo>
                  <a:cubicBezTo>
                    <a:pt x="167" y="4886"/>
                    <a:pt x="1" y="8455"/>
                    <a:pt x="1" y="8455"/>
                  </a:cubicBezTo>
                  <a:lnTo>
                    <a:pt x="21883" y="8455"/>
                  </a:lnTo>
                  <a:lnTo>
                    <a:pt x="21883" y="4419"/>
                  </a:lnTo>
                  <a:cubicBezTo>
                    <a:pt x="21916" y="2117"/>
                    <a:pt x="19982" y="2117"/>
                    <a:pt x="19982" y="2117"/>
                  </a:cubicBezTo>
                  <a:cubicBezTo>
                    <a:pt x="19982" y="2117"/>
                    <a:pt x="19424" y="5987"/>
                    <a:pt x="17105" y="5987"/>
                  </a:cubicBezTo>
                  <a:cubicBezTo>
                    <a:pt x="17086" y="5987"/>
                    <a:pt x="17066" y="5987"/>
                    <a:pt x="17046" y="5986"/>
                  </a:cubicBezTo>
                  <a:cubicBezTo>
                    <a:pt x="14478" y="5953"/>
                    <a:pt x="16179" y="916"/>
                    <a:pt x="15211" y="282"/>
                  </a:cubicBezTo>
                  <a:cubicBezTo>
                    <a:pt x="14911" y="71"/>
                    <a:pt x="14337" y="1"/>
                    <a:pt x="137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29"/>
            <p:cNvSpPr/>
            <p:nvPr/>
          </p:nvSpPr>
          <p:spPr>
            <a:xfrm>
              <a:off x="2359935" y="4560415"/>
              <a:ext cx="496306" cy="36333"/>
            </a:xfrm>
            <a:custGeom>
              <a:rect b="b" l="l" r="r" t="t"/>
              <a:pathLst>
                <a:path extrusionOk="0" h="1602" w="21883">
                  <a:moveTo>
                    <a:pt x="1" y="1"/>
                  </a:moveTo>
                  <a:lnTo>
                    <a:pt x="1" y="1602"/>
                  </a:lnTo>
                  <a:lnTo>
                    <a:pt x="21883" y="1602"/>
                  </a:lnTo>
                  <a:lnTo>
                    <a:pt x="2188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29"/>
            <p:cNvSpPr/>
            <p:nvPr/>
          </p:nvSpPr>
          <p:spPr>
            <a:xfrm>
              <a:off x="3124298" y="3460260"/>
              <a:ext cx="126486" cy="78269"/>
            </a:xfrm>
            <a:custGeom>
              <a:rect b="b" l="l" r="r" t="t"/>
              <a:pathLst>
                <a:path extrusionOk="0" h="3451" w="5577">
                  <a:moveTo>
                    <a:pt x="3132" y="1"/>
                  </a:moveTo>
                  <a:cubicBezTo>
                    <a:pt x="1796" y="1"/>
                    <a:pt x="377" y="227"/>
                    <a:pt x="257" y="639"/>
                  </a:cubicBezTo>
                  <a:cubicBezTo>
                    <a:pt x="0" y="1410"/>
                    <a:pt x="2157" y="3450"/>
                    <a:pt x="3210" y="3450"/>
                  </a:cubicBezTo>
                  <a:cubicBezTo>
                    <a:pt x="3251" y="3450"/>
                    <a:pt x="3289" y="3447"/>
                    <a:pt x="3326" y="3441"/>
                  </a:cubicBezTo>
                  <a:cubicBezTo>
                    <a:pt x="4293" y="3274"/>
                    <a:pt x="5428" y="1740"/>
                    <a:pt x="5528" y="639"/>
                  </a:cubicBezTo>
                  <a:cubicBezTo>
                    <a:pt x="5576" y="202"/>
                    <a:pt x="4391" y="1"/>
                    <a:pt x="313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29"/>
            <p:cNvSpPr/>
            <p:nvPr/>
          </p:nvSpPr>
          <p:spPr>
            <a:xfrm>
              <a:off x="3109692" y="4354202"/>
              <a:ext cx="252701" cy="159327"/>
            </a:xfrm>
            <a:custGeom>
              <a:rect b="b" l="l" r="r" t="t"/>
              <a:pathLst>
                <a:path extrusionOk="0" h="7025" w="11142">
                  <a:moveTo>
                    <a:pt x="5114" y="0"/>
                  </a:moveTo>
                  <a:cubicBezTo>
                    <a:pt x="4904" y="0"/>
                    <a:pt x="4699" y="8"/>
                    <a:pt x="4504" y="20"/>
                  </a:cubicBezTo>
                  <a:cubicBezTo>
                    <a:pt x="1" y="220"/>
                    <a:pt x="1" y="2855"/>
                    <a:pt x="1" y="2855"/>
                  </a:cubicBezTo>
                  <a:lnTo>
                    <a:pt x="67" y="6791"/>
                  </a:lnTo>
                  <a:lnTo>
                    <a:pt x="11142" y="7025"/>
                  </a:lnTo>
                  <a:cubicBezTo>
                    <a:pt x="11142" y="7025"/>
                    <a:pt x="10775" y="5457"/>
                    <a:pt x="9641" y="2788"/>
                  </a:cubicBezTo>
                  <a:cubicBezTo>
                    <a:pt x="8639" y="432"/>
                    <a:pt x="6702" y="0"/>
                    <a:pt x="511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29"/>
            <p:cNvSpPr/>
            <p:nvPr/>
          </p:nvSpPr>
          <p:spPr>
            <a:xfrm>
              <a:off x="3081704" y="4560415"/>
              <a:ext cx="337433" cy="36333"/>
            </a:xfrm>
            <a:custGeom>
              <a:rect b="b" l="l" r="r" t="t"/>
              <a:pathLst>
                <a:path extrusionOk="0" h="1602" w="14878">
                  <a:moveTo>
                    <a:pt x="0" y="1"/>
                  </a:moveTo>
                  <a:lnTo>
                    <a:pt x="0" y="1602"/>
                  </a:lnTo>
                  <a:lnTo>
                    <a:pt x="14878" y="1602"/>
                  </a:lnTo>
                  <a:lnTo>
                    <a:pt x="1487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29"/>
            <p:cNvSpPr/>
            <p:nvPr/>
          </p:nvSpPr>
          <p:spPr>
            <a:xfrm>
              <a:off x="3081704" y="4456220"/>
              <a:ext cx="336685" cy="104215"/>
            </a:xfrm>
            <a:custGeom>
              <a:rect b="b" l="l" r="r" t="t"/>
              <a:pathLst>
                <a:path extrusionOk="0" h="4595" w="14845">
                  <a:moveTo>
                    <a:pt x="7266" y="1"/>
                  </a:moveTo>
                  <a:cubicBezTo>
                    <a:pt x="6966" y="1"/>
                    <a:pt x="6657" y="9"/>
                    <a:pt x="6338" y="25"/>
                  </a:cubicBezTo>
                  <a:cubicBezTo>
                    <a:pt x="1068" y="258"/>
                    <a:pt x="0" y="4595"/>
                    <a:pt x="0" y="4595"/>
                  </a:cubicBezTo>
                  <a:lnTo>
                    <a:pt x="14844" y="4595"/>
                  </a:lnTo>
                  <a:cubicBezTo>
                    <a:pt x="14374" y="1900"/>
                    <a:pt x="11904" y="1"/>
                    <a:pt x="72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29"/>
            <p:cNvSpPr/>
            <p:nvPr/>
          </p:nvSpPr>
          <p:spPr>
            <a:xfrm>
              <a:off x="2146577" y="990185"/>
              <a:ext cx="110497" cy="172504"/>
            </a:xfrm>
            <a:custGeom>
              <a:rect b="b" l="l" r="r" t="t"/>
              <a:pathLst>
                <a:path extrusionOk="0" h="7606" w="4872">
                  <a:moveTo>
                    <a:pt x="1068" y="0"/>
                  </a:moveTo>
                  <a:cubicBezTo>
                    <a:pt x="1068" y="0"/>
                    <a:pt x="601" y="4103"/>
                    <a:pt x="1" y="7606"/>
                  </a:cubicBezTo>
                  <a:lnTo>
                    <a:pt x="4871" y="7339"/>
                  </a:lnTo>
                  <a:cubicBezTo>
                    <a:pt x="4704" y="4570"/>
                    <a:pt x="4571" y="100"/>
                    <a:pt x="4571" y="100"/>
                  </a:cubicBezTo>
                  <a:lnTo>
                    <a:pt x="1068" y="0"/>
                  </a:lnTo>
                  <a:close/>
                </a:path>
              </a:pathLst>
            </a:custGeom>
            <a:solidFill>
              <a:srgbClr val="EA94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29"/>
            <p:cNvSpPr/>
            <p:nvPr/>
          </p:nvSpPr>
          <p:spPr>
            <a:xfrm>
              <a:off x="2167012" y="819557"/>
              <a:ext cx="108955" cy="70013"/>
            </a:xfrm>
            <a:custGeom>
              <a:rect b="b" l="l" r="r" t="t"/>
              <a:pathLst>
                <a:path extrusionOk="0" h="3087" w="4804">
                  <a:moveTo>
                    <a:pt x="4452" y="0"/>
                  </a:moveTo>
                  <a:cubicBezTo>
                    <a:pt x="3936" y="0"/>
                    <a:pt x="1611" y="947"/>
                    <a:pt x="868" y="1319"/>
                  </a:cubicBezTo>
                  <a:cubicBezTo>
                    <a:pt x="101" y="1752"/>
                    <a:pt x="1" y="3087"/>
                    <a:pt x="1" y="3087"/>
                  </a:cubicBezTo>
                  <a:cubicBezTo>
                    <a:pt x="1" y="3087"/>
                    <a:pt x="2769" y="2353"/>
                    <a:pt x="3636" y="1952"/>
                  </a:cubicBezTo>
                  <a:cubicBezTo>
                    <a:pt x="4504" y="1586"/>
                    <a:pt x="4804" y="251"/>
                    <a:pt x="4537" y="18"/>
                  </a:cubicBezTo>
                  <a:cubicBezTo>
                    <a:pt x="4520" y="6"/>
                    <a:pt x="4491" y="0"/>
                    <a:pt x="4452" y="0"/>
                  </a:cubicBezTo>
                  <a:close/>
                </a:path>
              </a:pathLst>
            </a:custGeom>
            <a:solidFill>
              <a:srgbClr val="C67A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29"/>
            <p:cNvSpPr/>
            <p:nvPr/>
          </p:nvSpPr>
          <p:spPr>
            <a:xfrm>
              <a:off x="2275948" y="1567434"/>
              <a:ext cx="40892" cy="71147"/>
            </a:xfrm>
            <a:custGeom>
              <a:rect b="b" l="l" r="r" t="t"/>
              <a:pathLst>
                <a:path extrusionOk="0" fill="none" h="3137" w="1803">
                  <a:moveTo>
                    <a:pt x="1" y="3136"/>
                  </a:moveTo>
                  <a:lnTo>
                    <a:pt x="1" y="1"/>
                  </a:lnTo>
                  <a:cubicBezTo>
                    <a:pt x="1" y="1"/>
                    <a:pt x="1635" y="835"/>
                    <a:pt x="1802" y="1235"/>
                  </a:cubicBezTo>
                </a:path>
              </a:pathLst>
            </a:custGeom>
            <a:solidFill>
              <a:schemeClr val="lt2"/>
            </a:solidFill>
            <a:ln cap="flat" cmpd="sng" w="750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29"/>
            <p:cNvSpPr/>
            <p:nvPr/>
          </p:nvSpPr>
          <p:spPr>
            <a:xfrm>
              <a:off x="2670139" y="750426"/>
              <a:ext cx="484944" cy="413298"/>
            </a:xfrm>
            <a:custGeom>
              <a:rect b="b" l="l" r="r" t="t"/>
              <a:pathLst>
                <a:path extrusionOk="0" h="18223" w="21382">
                  <a:moveTo>
                    <a:pt x="9678" y="1"/>
                  </a:moveTo>
                  <a:cubicBezTo>
                    <a:pt x="9576" y="1"/>
                    <a:pt x="9475" y="10"/>
                    <a:pt x="9373" y="30"/>
                  </a:cubicBezTo>
                  <a:cubicBezTo>
                    <a:pt x="8873" y="97"/>
                    <a:pt x="8373" y="531"/>
                    <a:pt x="8373" y="1031"/>
                  </a:cubicBezTo>
                  <a:cubicBezTo>
                    <a:pt x="8373" y="1331"/>
                    <a:pt x="8539" y="1565"/>
                    <a:pt x="8673" y="1831"/>
                  </a:cubicBezTo>
                  <a:cubicBezTo>
                    <a:pt x="8784" y="1971"/>
                    <a:pt x="8803" y="2227"/>
                    <a:pt x="8923" y="2307"/>
                  </a:cubicBezTo>
                  <a:lnTo>
                    <a:pt x="8923" y="2307"/>
                  </a:lnTo>
                  <a:cubicBezTo>
                    <a:pt x="7148" y="1788"/>
                    <a:pt x="5342" y="1463"/>
                    <a:pt x="3503" y="1364"/>
                  </a:cubicBezTo>
                  <a:cubicBezTo>
                    <a:pt x="3438" y="1360"/>
                    <a:pt x="3372" y="1357"/>
                    <a:pt x="3305" y="1357"/>
                  </a:cubicBezTo>
                  <a:cubicBezTo>
                    <a:pt x="2887" y="1357"/>
                    <a:pt x="2450" y="1462"/>
                    <a:pt x="2335" y="1865"/>
                  </a:cubicBezTo>
                  <a:cubicBezTo>
                    <a:pt x="2302" y="2065"/>
                    <a:pt x="2335" y="2232"/>
                    <a:pt x="2435" y="2399"/>
                  </a:cubicBezTo>
                  <a:cubicBezTo>
                    <a:pt x="2702" y="3166"/>
                    <a:pt x="3269" y="3833"/>
                    <a:pt x="3836" y="4333"/>
                  </a:cubicBezTo>
                  <a:cubicBezTo>
                    <a:pt x="3387" y="4333"/>
                    <a:pt x="2743" y="4259"/>
                    <a:pt x="2133" y="4259"/>
                  </a:cubicBezTo>
                  <a:cubicBezTo>
                    <a:pt x="1384" y="4259"/>
                    <a:pt x="688" y="4371"/>
                    <a:pt x="467" y="4867"/>
                  </a:cubicBezTo>
                  <a:cubicBezTo>
                    <a:pt x="0" y="5834"/>
                    <a:pt x="2535" y="8203"/>
                    <a:pt x="3936" y="8837"/>
                  </a:cubicBezTo>
                  <a:cubicBezTo>
                    <a:pt x="2835" y="10738"/>
                    <a:pt x="3336" y="13707"/>
                    <a:pt x="3970" y="15308"/>
                  </a:cubicBezTo>
                  <a:cubicBezTo>
                    <a:pt x="4890" y="17679"/>
                    <a:pt x="8257" y="18223"/>
                    <a:pt x="11494" y="18223"/>
                  </a:cubicBezTo>
                  <a:cubicBezTo>
                    <a:pt x="12948" y="18223"/>
                    <a:pt x="14376" y="18113"/>
                    <a:pt x="15544" y="18010"/>
                  </a:cubicBezTo>
                  <a:cubicBezTo>
                    <a:pt x="16679" y="17910"/>
                    <a:pt x="17879" y="17643"/>
                    <a:pt x="18613" y="16742"/>
                  </a:cubicBezTo>
                  <a:cubicBezTo>
                    <a:pt x="19014" y="16242"/>
                    <a:pt x="19180" y="15575"/>
                    <a:pt x="19347" y="14908"/>
                  </a:cubicBezTo>
                  <a:cubicBezTo>
                    <a:pt x="19881" y="12806"/>
                    <a:pt x="21382" y="7235"/>
                    <a:pt x="21215" y="6735"/>
                  </a:cubicBezTo>
                  <a:cubicBezTo>
                    <a:pt x="21115" y="6235"/>
                    <a:pt x="19714" y="5534"/>
                    <a:pt x="19280" y="5134"/>
                  </a:cubicBezTo>
                  <a:cubicBezTo>
                    <a:pt x="20148" y="4433"/>
                    <a:pt x="21115" y="3900"/>
                    <a:pt x="20948" y="3499"/>
                  </a:cubicBezTo>
                  <a:cubicBezTo>
                    <a:pt x="20879" y="3421"/>
                    <a:pt x="20713" y="3386"/>
                    <a:pt x="20490" y="3386"/>
                  </a:cubicBezTo>
                  <a:cubicBezTo>
                    <a:pt x="19858" y="3386"/>
                    <a:pt x="18772" y="3671"/>
                    <a:pt x="18180" y="4066"/>
                  </a:cubicBezTo>
                  <a:cubicBezTo>
                    <a:pt x="18046" y="3333"/>
                    <a:pt x="17613" y="1831"/>
                    <a:pt x="17312" y="1831"/>
                  </a:cubicBezTo>
                  <a:cubicBezTo>
                    <a:pt x="16812" y="1865"/>
                    <a:pt x="16845" y="3233"/>
                    <a:pt x="17046" y="3866"/>
                  </a:cubicBezTo>
                  <a:cubicBezTo>
                    <a:pt x="15311" y="2399"/>
                    <a:pt x="12976" y="1164"/>
                    <a:pt x="10874" y="330"/>
                  </a:cubicBezTo>
                  <a:cubicBezTo>
                    <a:pt x="10476" y="144"/>
                    <a:pt x="10077" y="1"/>
                    <a:pt x="9678" y="1"/>
                  </a:cubicBezTo>
                  <a:close/>
                </a:path>
              </a:pathLst>
            </a:custGeom>
            <a:solidFill>
              <a:srgbClr val="4421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29"/>
            <p:cNvSpPr/>
            <p:nvPr/>
          </p:nvSpPr>
          <p:spPr>
            <a:xfrm>
              <a:off x="2856235" y="1175532"/>
              <a:ext cx="211854" cy="278420"/>
            </a:xfrm>
            <a:custGeom>
              <a:rect b="b" l="l" r="r" t="t"/>
              <a:pathLst>
                <a:path extrusionOk="0" h="12276" w="9341">
                  <a:moveTo>
                    <a:pt x="9308" y="1"/>
                  </a:moveTo>
                  <a:lnTo>
                    <a:pt x="168" y="3937"/>
                  </a:lnTo>
                  <a:lnTo>
                    <a:pt x="1" y="8140"/>
                  </a:lnTo>
                  <a:cubicBezTo>
                    <a:pt x="1" y="8140"/>
                    <a:pt x="668" y="11776"/>
                    <a:pt x="2403" y="12176"/>
                  </a:cubicBezTo>
                  <a:cubicBezTo>
                    <a:pt x="2677" y="12244"/>
                    <a:pt x="2949" y="12276"/>
                    <a:pt x="3217" y="12276"/>
                  </a:cubicBezTo>
                  <a:cubicBezTo>
                    <a:pt x="6617" y="12276"/>
                    <a:pt x="9341" y="7172"/>
                    <a:pt x="9341" y="7172"/>
                  </a:cubicBezTo>
                  <a:cubicBezTo>
                    <a:pt x="9341" y="5104"/>
                    <a:pt x="9308" y="1"/>
                    <a:pt x="9308" y="1"/>
                  </a:cubicBezTo>
                  <a:close/>
                </a:path>
              </a:pathLst>
            </a:custGeom>
            <a:solidFill>
              <a:srgbClr val="EA94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29"/>
            <p:cNvSpPr/>
            <p:nvPr/>
          </p:nvSpPr>
          <p:spPr>
            <a:xfrm>
              <a:off x="2848682" y="1345003"/>
              <a:ext cx="233785" cy="454711"/>
            </a:xfrm>
            <a:custGeom>
              <a:rect b="b" l="l" r="r" t="t"/>
              <a:pathLst>
                <a:path extrusionOk="0" h="20049" w="10308">
                  <a:moveTo>
                    <a:pt x="10308" y="1"/>
                  </a:moveTo>
                  <a:lnTo>
                    <a:pt x="0" y="301"/>
                  </a:lnTo>
                  <a:cubicBezTo>
                    <a:pt x="0" y="301"/>
                    <a:pt x="534" y="5304"/>
                    <a:pt x="1335" y="10675"/>
                  </a:cubicBezTo>
                  <a:cubicBezTo>
                    <a:pt x="1668" y="13010"/>
                    <a:pt x="2102" y="15345"/>
                    <a:pt x="2502" y="17446"/>
                  </a:cubicBezTo>
                  <a:cubicBezTo>
                    <a:pt x="2702" y="18380"/>
                    <a:pt x="2936" y="19281"/>
                    <a:pt x="3136" y="20048"/>
                  </a:cubicBezTo>
                  <a:lnTo>
                    <a:pt x="3203" y="19882"/>
                  </a:lnTo>
                  <a:lnTo>
                    <a:pt x="3269" y="19781"/>
                  </a:lnTo>
                  <a:lnTo>
                    <a:pt x="3469" y="19348"/>
                  </a:lnTo>
                  <a:lnTo>
                    <a:pt x="3503" y="19214"/>
                  </a:lnTo>
                  <a:lnTo>
                    <a:pt x="3670" y="18881"/>
                  </a:lnTo>
                  <a:lnTo>
                    <a:pt x="3770" y="18781"/>
                  </a:lnTo>
                  <a:cubicBezTo>
                    <a:pt x="4437" y="17313"/>
                    <a:pt x="5538" y="14711"/>
                    <a:pt x="6705" y="11542"/>
                  </a:cubicBezTo>
                  <a:cubicBezTo>
                    <a:pt x="8006" y="8140"/>
                    <a:pt x="9340" y="4037"/>
                    <a:pt x="1030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29"/>
            <p:cNvSpPr/>
            <p:nvPr/>
          </p:nvSpPr>
          <p:spPr>
            <a:xfrm>
              <a:off x="2857006" y="1174784"/>
              <a:ext cx="210334" cy="167673"/>
            </a:xfrm>
            <a:custGeom>
              <a:rect b="b" l="l" r="r" t="t"/>
              <a:pathLst>
                <a:path extrusionOk="0" h="7393" w="9274">
                  <a:moveTo>
                    <a:pt x="9274" y="0"/>
                  </a:moveTo>
                  <a:lnTo>
                    <a:pt x="134" y="3936"/>
                  </a:lnTo>
                  <a:lnTo>
                    <a:pt x="0" y="7339"/>
                  </a:lnTo>
                  <a:cubicBezTo>
                    <a:pt x="0" y="7339"/>
                    <a:pt x="372" y="7393"/>
                    <a:pt x="967" y="7393"/>
                  </a:cubicBezTo>
                  <a:cubicBezTo>
                    <a:pt x="3136" y="7393"/>
                    <a:pt x="8279" y="6674"/>
                    <a:pt x="9274" y="0"/>
                  </a:cubicBezTo>
                  <a:close/>
                </a:path>
              </a:pathLst>
            </a:custGeom>
            <a:solidFill>
              <a:srgbClr val="4623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29"/>
            <p:cNvSpPr/>
            <p:nvPr/>
          </p:nvSpPr>
          <p:spPr>
            <a:xfrm>
              <a:off x="2742468" y="1069545"/>
              <a:ext cx="74458" cy="119524"/>
            </a:xfrm>
            <a:custGeom>
              <a:rect b="b" l="l" r="r" t="t"/>
              <a:pathLst>
                <a:path extrusionOk="0" h="5270" w="3283">
                  <a:moveTo>
                    <a:pt x="1581" y="1"/>
                  </a:moveTo>
                  <a:cubicBezTo>
                    <a:pt x="1476" y="1"/>
                    <a:pt x="1365" y="12"/>
                    <a:pt x="1248" y="37"/>
                  </a:cubicBezTo>
                  <a:cubicBezTo>
                    <a:pt x="1" y="325"/>
                    <a:pt x="102" y="5269"/>
                    <a:pt x="2902" y="5269"/>
                  </a:cubicBezTo>
                  <a:cubicBezTo>
                    <a:pt x="3024" y="5269"/>
                    <a:pt x="3150" y="5260"/>
                    <a:pt x="3282" y="5241"/>
                  </a:cubicBezTo>
                  <a:lnTo>
                    <a:pt x="2982" y="1071"/>
                  </a:lnTo>
                  <a:cubicBezTo>
                    <a:pt x="2982" y="1071"/>
                    <a:pt x="2598" y="1"/>
                    <a:pt x="1581" y="1"/>
                  </a:cubicBezTo>
                  <a:close/>
                </a:path>
              </a:pathLst>
            </a:custGeom>
            <a:solidFill>
              <a:srgbClr val="C67A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29"/>
            <p:cNvSpPr/>
            <p:nvPr/>
          </p:nvSpPr>
          <p:spPr>
            <a:xfrm>
              <a:off x="2765466" y="888892"/>
              <a:ext cx="332897" cy="405791"/>
            </a:xfrm>
            <a:custGeom>
              <a:rect b="b" l="l" r="r" t="t"/>
              <a:pathLst>
                <a:path extrusionOk="0" h="17892" w="14678">
                  <a:moveTo>
                    <a:pt x="7064" y="0"/>
                  </a:moveTo>
                  <a:cubicBezTo>
                    <a:pt x="6762" y="0"/>
                    <a:pt x="6464" y="21"/>
                    <a:pt x="6171" y="63"/>
                  </a:cubicBezTo>
                  <a:cubicBezTo>
                    <a:pt x="1001" y="797"/>
                    <a:pt x="267" y="3932"/>
                    <a:pt x="100" y="6401"/>
                  </a:cubicBezTo>
                  <a:cubicBezTo>
                    <a:pt x="100" y="6701"/>
                    <a:pt x="33" y="6935"/>
                    <a:pt x="33" y="7201"/>
                  </a:cubicBezTo>
                  <a:cubicBezTo>
                    <a:pt x="0" y="7935"/>
                    <a:pt x="33" y="9370"/>
                    <a:pt x="267" y="10971"/>
                  </a:cubicBezTo>
                  <a:lnTo>
                    <a:pt x="267" y="11071"/>
                  </a:lnTo>
                  <a:cubicBezTo>
                    <a:pt x="300" y="11204"/>
                    <a:pt x="300" y="11338"/>
                    <a:pt x="334" y="11538"/>
                  </a:cubicBezTo>
                  <a:cubicBezTo>
                    <a:pt x="334" y="11638"/>
                    <a:pt x="367" y="11738"/>
                    <a:pt x="367" y="11805"/>
                  </a:cubicBezTo>
                  <a:lnTo>
                    <a:pt x="367" y="11871"/>
                  </a:lnTo>
                  <a:cubicBezTo>
                    <a:pt x="434" y="12205"/>
                    <a:pt x="467" y="12539"/>
                    <a:pt x="534" y="12872"/>
                  </a:cubicBezTo>
                  <a:cubicBezTo>
                    <a:pt x="634" y="13139"/>
                    <a:pt x="667" y="13406"/>
                    <a:pt x="767" y="13706"/>
                  </a:cubicBezTo>
                  <a:cubicBezTo>
                    <a:pt x="1623" y="16531"/>
                    <a:pt x="3480" y="17892"/>
                    <a:pt x="5816" y="17892"/>
                  </a:cubicBezTo>
                  <a:cubicBezTo>
                    <a:pt x="6211" y="17892"/>
                    <a:pt x="6619" y="17853"/>
                    <a:pt x="7038" y="17776"/>
                  </a:cubicBezTo>
                  <a:cubicBezTo>
                    <a:pt x="12442" y="16775"/>
                    <a:pt x="14010" y="11371"/>
                    <a:pt x="14477" y="8302"/>
                  </a:cubicBezTo>
                  <a:cubicBezTo>
                    <a:pt x="14644" y="7235"/>
                    <a:pt x="14677" y="6534"/>
                    <a:pt x="14644" y="6468"/>
                  </a:cubicBezTo>
                  <a:cubicBezTo>
                    <a:pt x="14490" y="2781"/>
                    <a:pt x="10574" y="0"/>
                    <a:pt x="7064" y="0"/>
                  </a:cubicBezTo>
                  <a:close/>
                </a:path>
              </a:pathLst>
            </a:custGeom>
            <a:solidFill>
              <a:srgbClr val="EA94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29"/>
            <p:cNvSpPr/>
            <p:nvPr/>
          </p:nvSpPr>
          <p:spPr>
            <a:xfrm>
              <a:off x="2931149" y="1086261"/>
              <a:ext cx="19686" cy="34814"/>
            </a:xfrm>
            <a:custGeom>
              <a:rect b="b" l="l" r="r" t="t"/>
              <a:pathLst>
                <a:path extrusionOk="0" h="1535" w="868">
                  <a:moveTo>
                    <a:pt x="367" y="0"/>
                  </a:moveTo>
                  <a:cubicBezTo>
                    <a:pt x="167" y="34"/>
                    <a:pt x="0" y="367"/>
                    <a:pt x="0" y="768"/>
                  </a:cubicBezTo>
                  <a:cubicBezTo>
                    <a:pt x="0" y="1201"/>
                    <a:pt x="200" y="1535"/>
                    <a:pt x="467" y="1535"/>
                  </a:cubicBezTo>
                  <a:cubicBezTo>
                    <a:pt x="701" y="1535"/>
                    <a:pt x="868" y="1168"/>
                    <a:pt x="834" y="734"/>
                  </a:cubicBezTo>
                  <a:cubicBezTo>
                    <a:pt x="834" y="334"/>
                    <a:pt x="634" y="0"/>
                    <a:pt x="367" y="0"/>
                  </a:cubicBezTo>
                  <a:close/>
                </a:path>
              </a:pathLst>
            </a:custGeom>
            <a:solidFill>
              <a:srgbClr val="0D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29"/>
            <p:cNvSpPr/>
            <p:nvPr/>
          </p:nvSpPr>
          <p:spPr>
            <a:xfrm>
              <a:off x="2814638" y="1086261"/>
              <a:ext cx="20435" cy="34814"/>
            </a:xfrm>
            <a:custGeom>
              <a:rect b="b" l="l" r="r" t="t"/>
              <a:pathLst>
                <a:path extrusionOk="0" h="1535" w="901">
                  <a:moveTo>
                    <a:pt x="367" y="0"/>
                  </a:moveTo>
                  <a:cubicBezTo>
                    <a:pt x="167" y="34"/>
                    <a:pt x="0" y="367"/>
                    <a:pt x="0" y="768"/>
                  </a:cubicBezTo>
                  <a:cubicBezTo>
                    <a:pt x="0" y="1201"/>
                    <a:pt x="200" y="1535"/>
                    <a:pt x="467" y="1535"/>
                  </a:cubicBezTo>
                  <a:cubicBezTo>
                    <a:pt x="734" y="1535"/>
                    <a:pt x="901" y="1168"/>
                    <a:pt x="834" y="734"/>
                  </a:cubicBezTo>
                  <a:cubicBezTo>
                    <a:pt x="834" y="334"/>
                    <a:pt x="634" y="0"/>
                    <a:pt x="367" y="0"/>
                  </a:cubicBezTo>
                  <a:close/>
                </a:path>
              </a:pathLst>
            </a:custGeom>
            <a:solidFill>
              <a:srgbClr val="0D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29"/>
            <p:cNvSpPr/>
            <p:nvPr/>
          </p:nvSpPr>
          <p:spPr>
            <a:xfrm>
              <a:off x="2794203" y="1025068"/>
              <a:ext cx="74912" cy="22476"/>
            </a:xfrm>
            <a:custGeom>
              <a:rect b="b" l="l" r="r" t="t"/>
              <a:pathLst>
                <a:path extrusionOk="0" h="991" w="3303">
                  <a:moveTo>
                    <a:pt x="2246" y="1"/>
                  </a:moveTo>
                  <a:cubicBezTo>
                    <a:pt x="2105" y="1"/>
                    <a:pt x="1955" y="10"/>
                    <a:pt x="1802" y="30"/>
                  </a:cubicBezTo>
                  <a:cubicBezTo>
                    <a:pt x="968" y="63"/>
                    <a:pt x="1" y="363"/>
                    <a:pt x="1" y="597"/>
                  </a:cubicBezTo>
                  <a:cubicBezTo>
                    <a:pt x="1" y="816"/>
                    <a:pt x="203" y="990"/>
                    <a:pt x="737" y="990"/>
                  </a:cubicBezTo>
                  <a:cubicBezTo>
                    <a:pt x="853" y="990"/>
                    <a:pt x="985" y="982"/>
                    <a:pt x="1135" y="964"/>
                  </a:cubicBezTo>
                  <a:cubicBezTo>
                    <a:pt x="1969" y="897"/>
                    <a:pt x="3303" y="597"/>
                    <a:pt x="3303" y="363"/>
                  </a:cubicBezTo>
                  <a:cubicBezTo>
                    <a:pt x="3250" y="150"/>
                    <a:pt x="2812" y="1"/>
                    <a:pt x="2246" y="1"/>
                  </a:cubicBezTo>
                  <a:close/>
                </a:path>
              </a:pathLst>
            </a:custGeom>
            <a:solidFill>
              <a:srgbClr val="4421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29"/>
            <p:cNvSpPr/>
            <p:nvPr/>
          </p:nvSpPr>
          <p:spPr>
            <a:xfrm>
              <a:off x="2908446" y="1029400"/>
              <a:ext cx="76432" cy="24653"/>
            </a:xfrm>
            <a:custGeom>
              <a:rect b="b" l="l" r="r" t="t"/>
              <a:pathLst>
                <a:path extrusionOk="0" h="1087" w="3370">
                  <a:moveTo>
                    <a:pt x="1004" y="0"/>
                  </a:moveTo>
                  <a:cubicBezTo>
                    <a:pt x="478" y="0"/>
                    <a:pt x="83" y="100"/>
                    <a:pt x="34" y="273"/>
                  </a:cubicBezTo>
                  <a:cubicBezTo>
                    <a:pt x="1" y="539"/>
                    <a:pt x="1335" y="906"/>
                    <a:pt x="2169" y="1040"/>
                  </a:cubicBezTo>
                  <a:cubicBezTo>
                    <a:pt x="2362" y="1072"/>
                    <a:pt x="2528" y="1087"/>
                    <a:pt x="2670" y="1087"/>
                  </a:cubicBezTo>
                  <a:cubicBezTo>
                    <a:pt x="3113" y="1087"/>
                    <a:pt x="3311" y="942"/>
                    <a:pt x="3336" y="740"/>
                  </a:cubicBezTo>
                  <a:cubicBezTo>
                    <a:pt x="3370" y="506"/>
                    <a:pt x="2436" y="139"/>
                    <a:pt x="1602" y="39"/>
                  </a:cubicBezTo>
                  <a:cubicBezTo>
                    <a:pt x="1392" y="13"/>
                    <a:pt x="1190" y="0"/>
                    <a:pt x="1004" y="0"/>
                  </a:cubicBezTo>
                  <a:close/>
                </a:path>
              </a:pathLst>
            </a:custGeom>
            <a:solidFill>
              <a:srgbClr val="4421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29"/>
            <p:cNvSpPr/>
            <p:nvPr/>
          </p:nvSpPr>
          <p:spPr>
            <a:xfrm>
              <a:off x="2846482" y="1204292"/>
              <a:ext cx="102083" cy="41640"/>
            </a:xfrm>
            <a:custGeom>
              <a:rect b="b" l="l" r="r" t="t"/>
              <a:pathLst>
                <a:path extrusionOk="0" h="1836" w="4501">
                  <a:moveTo>
                    <a:pt x="164" y="0"/>
                  </a:moveTo>
                  <a:cubicBezTo>
                    <a:pt x="164" y="0"/>
                    <a:pt x="0" y="1835"/>
                    <a:pt x="2336" y="1835"/>
                  </a:cubicBezTo>
                  <a:cubicBezTo>
                    <a:pt x="2357" y="1835"/>
                    <a:pt x="2378" y="1835"/>
                    <a:pt x="2399" y="1835"/>
                  </a:cubicBezTo>
                  <a:cubicBezTo>
                    <a:pt x="4367" y="1735"/>
                    <a:pt x="4500" y="167"/>
                    <a:pt x="4500" y="167"/>
                  </a:cubicBezTo>
                  <a:lnTo>
                    <a:pt x="4500" y="167"/>
                  </a:lnTo>
                  <a:cubicBezTo>
                    <a:pt x="4500" y="167"/>
                    <a:pt x="3880" y="197"/>
                    <a:pt x="3063" y="197"/>
                  </a:cubicBezTo>
                  <a:cubicBezTo>
                    <a:pt x="2144" y="197"/>
                    <a:pt x="976" y="159"/>
                    <a:pt x="16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29"/>
            <p:cNvSpPr/>
            <p:nvPr/>
          </p:nvSpPr>
          <p:spPr>
            <a:xfrm>
              <a:off x="3055984" y="1042714"/>
              <a:ext cx="100540" cy="134402"/>
            </a:xfrm>
            <a:custGeom>
              <a:rect b="b" l="l" r="r" t="t"/>
              <a:pathLst>
                <a:path extrusionOk="0" h="5926" w="4433">
                  <a:moveTo>
                    <a:pt x="2481" y="0"/>
                  </a:moveTo>
                  <a:cubicBezTo>
                    <a:pt x="1466" y="0"/>
                    <a:pt x="968" y="1020"/>
                    <a:pt x="968" y="1020"/>
                  </a:cubicBezTo>
                  <a:lnTo>
                    <a:pt x="0" y="5823"/>
                  </a:lnTo>
                  <a:cubicBezTo>
                    <a:pt x="264" y="5893"/>
                    <a:pt x="513" y="5926"/>
                    <a:pt x="748" y="5926"/>
                  </a:cubicBezTo>
                  <a:cubicBezTo>
                    <a:pt x="3754" y="5926"/>
                    <a:pt x="4433" y="583"/>
                    <a:pt x="3102" y="119"/>
                  </a:cubicBezTo>
                  <a:cubicBezTo>
                    <a:pt x="2877" y="35"/>
                    <a:pt x="2670" y="0"/>
                    <a:pt x="2481" y="0"/>
                  </a:cubicBezTo>
                  <a:close/>
                </a:path>
              </a:pathLst>
            </a:custGeom>
            <a:solidFill>
              <a:srgbClr val="EA94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29"/>
            <p:cNvSpPr/>
            <p:nvPr/>
          </p:nvSpPr>
          <p:spPr>
            <a:xfrm>
              <a:off x="2774539" y="853442"/>
              <a:ext cx="335165" cy="211650"/>
            </a:xfrm>
            <a:custGeom>
              <a:rect b="b" l="l" r="r" t="t"/>
              <a:pathLst>
                <a:path extrusionOk="0" h="9332" w="14778">
                  <a:moveTo>
                    <a:pt x="7666" y="0"/>
                  </a:moveTo>
                  <a:cubicBezTo>
                    <a:pt x="7444" y="0"/>
                    <a:pt x="7224" y="9"/>
                    <a:pt x="7005" y="25"/>
                  </a:cubicBezTo>
                  <a:cubicBezTo>
                    <a:pt x="5604" y="158"/>
                    <a:pt x="4237" y="625"/>
                    <a:pt x="3036" y="1292"/>
                  </a:cubicBezTo>
                  <a:cubicBezTo>
                    <a:pt x="2569" y="1526"/>
                    <a:pt x="2068" y="1793"/>
                    <a:pt x="1668" y="2160"/>
                  </a:cubicBezTo>
                  <a:cubicBezTo>
                    <a:pt x="934" y="2760"/>
                    <a:pt x="267" y="3828"/>
                    <a:pt x="0" y="4862"/>
                  </a:cubicBezTo>
                  <a:cubicBezTo>
                    <a:pt x="1248" y="5749"/>
                    <a:pt x="2789" y="6206"/>
                    <a:pt x="4313" y="6206"/>
                  </a:cubicBezTo>
                  <a:cubicBezTo>
                    <a:pt x="4908" y="6206"/>
                    <a:pt x="5500" y="6136"/>
                    <a:pt x="6071" y="5996"/>
                  </a:cubicBezTo>
                  <a:cubicBezTo>
                    <a:pt x="7539" y="5662"/>
                    <a:pt x="8907" y="4795"/>
                    <a:pt x="9507" y="3427"/>
                  </a:cubicBezTo>
                  <a:lnTo>
                    <a:pt x="9507" y="3427"/>
                  </a:lnTo>
                  <a:cubicBezTo>
                    <a:pt x="9440" y="3994"/>
                    <a:pt x="9440" y="4628"/>
                    <a:pt x="9407" y="5162"/>
                  </a:cubicBezTo>
                  <a:cubicBezTo>
                    <a:pt x="9407" y="5362"/>
                    <a:pt x="9407" y="5529"/>
                    <a:pt x="9440" y="5696"/>
                  </a:cubicBezTo>
                  <a:cubicBezTo>
                    <a:pt x="9574" y="6029"/>
                    <a:pt x="9941" y="6296"/>
                    <a:pt x="10341" y="6296"/>
                  </a:cubicBezTo>
                  <a:cubicBezTo>
                    <a:pt x="10708" y="6296"/>
                    <a:pt x="11042" y="6163"/>
                    <a:pt x="11375" y="5962"/>
                  </a:cubicBezTo>
                  <a:cubicBezTo>
                    <a:pt x="11709" y="5762"/>
                    <a:pt x="11942" y="5529"/>
                    <a:pt x="12276" y="5329"/>
                  </a:cubicBezTo>
                  <a:cubicBezTo>
                    <a:pt x="12342" y="5862"/>
                    <a:pt x="12409" y="6496"/>
                    <a:pt x="12443" y="7030"/>
                  </a:cubicBezTo>
                  <a:cubicBezTo>
                    <a:pt x="12509" y="7697"/>
                    <a:pt x="12576" y="8431"/>
                    <a:pt x="13010" y="8965"/>
                  </a:cubicBezTo>
                  <a:cubicBezTo>
                    <a:pt x="13176" y="9165"/>
                    <a:pt x="13377" y="9331"/>
                    <a:pt x="13577" y="9331"/>
                  </a:cubicBezTo>
                  <a:cubicBezTo>
                    <a:pt x="13910" y="9331"/>
                    <a:pt x="14177" y="8965"/>
                    <a:pt x="14277" y="8664"/>
                  </a:cubicBezTo>
                  <a:cubicBezTo>
                    <a:pt x="14744" y="7597"/>
                    <a:pt x="14778" y="6329"/>
                    <a:pt x="14511" y="5195"/>
                  </a:cubicBezTo>
                  <a:cubicBezTo>
                    <a:pt x="14210" y="4094"/>
                    <a:pt x="13577" y="3027"/>
                    <a:pt x="12776" y="2160"/>
                  </a:cubicBezTo>
                  <a:cubicBezTo>
                    <a:pt x="12276" y="1626"/>
                    <a:pt x="11709" y="1159"/>
                    <a:pt x="11042" y="792"/>
                  </a:cubicBezTo>
                  <a:cubicBezTo>
                    <a:pt x="10032" y="231"/>
                    <a:pt x="8835" y="0"/>
                    <a:pt x="7666" y="0"/>
                  </a:cubicBezTo>
                  <a:close/>
                </a:path>
              </a:pathLst>
            </a:custGeom>
            <a:solidFill>
              <a:srgbClr val="4421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29"/>
            <p:cNvSpPr/>
            <p:nvPr/>
          </p:nvSpPr>
          <p:spPr>
            <a:xfrm>
              <a:off x="2417430" y="1688595"/>
              <a:ext cx="143769" cy="179217"/>
            </a:xfrm>
            <a:custGeom>
              <a:rect b="b" l="l" r="r" t="t"/>
              <a:pathLst>
                <a:path extrusionOk="0" h="7902" w="6339">
                  <a:moveTo>
                    <a:pt x="1388" y="1"/>
                  </a:moveTo>
                  <a:cubicBezTo>
                    <a:pt x="1357" y="1"/>
                    <a:pt x="1329" y="10"/>
                    <a:pt x="1302" y="29"/>
                  </a:cubicBezTo>
                  <a:cubicBezTo>
                    <a:pt x="835" y="363"/>
                    <a:pt x="1" y="5233"/>
                    <a:pt x="434" y="5500"/>
                  </a:cubicBezTo>
                  <a:cubicBezTo>
                    <a:pt x="835" y="5733"/>
                    <a:pt x="5471" y="7901"/>
                    <a:pt x="5471" y="7901"/>
                  </a:cubicBezTo>
                  <a:lnTo>
                    <a:pt x="6339" y="6067"/>
                  </a:lnTo>
                  <a:lnTo>
                    <a:pt x="2336" y="3799"/>
                  </a:lnTo>
                  <a:cubicBezTo>
                    <a:pt x="2713" y="2447"/>
                    <a:pt x="1876" y="1"/>
                    <a:pt x="1388" y="1"/>
                  </a:cubicBezTo>
                  <a:close/>
                </a:path>
              </a:pathLst>
            </a:custGeom>
            <a:solidFill>
              <a:srgbClr val="C67A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29"/>
            <p:cNvSpPr/>
            <p:nvPr/>
          </p:nvSpPr>
          <p:spPr>
            <a:xfrm>
              <a:off x="2475697" y="1688595"/>
              <a:ext cx="155109" cy="173910"/>
            </a:xfrm>
            <a:custGeom>
              <a:rect b="b" l="l" r="r" t="t"/>
              <a:pathLst>
                <a:path extrusionOk="0" h="7668" w="6839">
                  <a:moveTo>
                    <a:pt x="1354" y="1"/>
                  </a:moveTo>
                  <a:cubicBezTo>
                    <a:pt x="1324" y="1"/>
                    <a:pt x="1295" y="10"/>
                    <a:pt x="1268" y="29"/>
                  </a:cubicBezTo>
                  <a:cubicBezTo>
                    <a:pt x="834" y="363"/>
                    <a:pt x="0" y="5233"/>
                    <a:pt x="401" y="5500"/>
                  </a:cubicBezTo>
                  <a:cubicBezTo>
                    <a:pt x="834" y="5733"/>
                    <a:pt x="5904" y="7668"/>
                    <a:pt x="5904" y="7668"/>
                  </a:cubicBezTo>
                  <a:lnTo>
                    <a:pt x="6838" y="5033"/>
                  </a:lnTo>
                  <a:lnTo>
                    <a:pt x="2335" y="3799"/>
                  </a:lnTo>
                  <a:cubicBezTo>
                    <a:pt x="2681" y="2447"/>
                    <a:pt x="1842" y="1"/>
                    <a:pt x="1354" y="1"/>
                  </a:cubicBezTo>
                  <a:close/>
                </a:path>
              </a:pathLst>
            </a:custGeom>
            <a:solidFill>
              <a:srgbClr val="C67A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29"/>
            <p:cNvSpPr/>
            <p:nvPr/>
          </p:nvSpPr>
          <p:spPr>
            <a:xfrm>
              <a:off x="2850202" y="1281452"/>
              <a:ext cx="232266" cy="126373"/>
            </a:xfrm>
            <a:custGeom>
              <a:rect b="b" l="l" r="r" t="t"/>
              <a:pathLst>
                <a:path extrusionOk="0" h="5572" w="10241">
                  <a:moveTo>
                    <a:pt x="9607" y="1"/>
                  </a:moveTo>
                  <a:lnTo>
                    <a:pt x="4103" y="2803"/>
                  </a:lnTo>
                  <a:lnTo>
                    <a:pt x="367" y="1135"/>
                  </a:lnTo>
                  <a:lnTo>
                    <a:pt x="0" y="3136"/>
                  </a:lnTo>
                  <a:lnTo>
                    <a:pt x="1835" y="5571"/>
                  </a:lnTo>
                  <a:lnTo>
                    <a:pt x="3936" y="3903"/>
                  </a:lnTo>
                  <a:lnTo>
                    <a:pt x="6772" y="5505"/>
                  </a:lnTo>
                  <a:lnTo>
                    <a:pt x="10241" y="2803"/>
                  </a:lnTo>
                  <a:lnTo>
                    <a:pt x="960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29"/>
            <p:cNvSpPr/>
            <p:nvPr/>
          </p:nvSpPr>
          <p:spPr>
            <a:xfrm>
              <a:off x="2860022" y="1092316"/>
              <a:ext cx="39372" cy="93079"/>
            </a:xfrm>
            <a:custGeom>
              <a:rect b="b" l="l" r="r" t="t"/>
              <a:pathLst>
                <a:path extrusionOk="0" fill="none" h="4104" w="1736">
                  <a:moveTo>
                    <a:pt x="1268" y="0"/>
                  </a:moveTo>
                  <a:cubicBezTo>
                    <a:pt x="1268" y="0"/>
                    <a:pt x="1" y="2669"/>
                    <a:pt x="1" y="3336"/>
                  </a:cubicBezTo>
                  <a:cubicBezTo>
                    <a:pt x="1" y="4070"/>
                    <a:pt x="1735" y="4103"/>
                    <a:pt x="1735" y="4103"/>
                  </a:cubicBezTo>
                </a:path>
              </a:pathLst>
            </a:custGeom>
            <a:noFill/>
            <a:ln cap="flat" cmpd="sng" w="7500">
              <a:solidFill>
                <a:srgbClr val="46232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29"/>
            <p:cNvSpPr/>
            <p:nvPr/>
          </p:nvSpPr>
          <p:spPr>
            <a:xfrm>
              <a:off x="3067324" y="1069613"/>
              <a:ext cx="46176" cy="82487"/>
            </a:xfrm>
            <a:custGeom>
              <a:rect b="b" l="l" r="r" t="t"/>
              <a:pathLst>
                <a:path extrusionOk="0" fill="none" h="3637" w="2036">
                  <a:moveTo>
                    <a:pt x="2035" y="634"/>
                  </a:moveTo>
                  <a:cubicBezTo>
                    <a:pt x="1568" y="1"/>
                    <a:pt x="1" y="101"/>
                    <a:pt x="1001" y="2302"/>
                  </a:cubicBezTo>
                  <a:cubicBezTo>
                    <a:pt x="1535" y="3503"/>
                    <a:pt x="634" y="3637"/>
                    <a:pt x="434" y="3470"/>
                  </a:cubicBezTo>
                </a:path>
              </a:pathLst>
            </a:custGeom>
            <a:noFill/>
            <a:ln cap="flat" cmpd="sng" w="7500">
              <a:solidFill>
                <a:srgbClr val="46232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29"/>
            <p:cNvSpPr/>
            <p:nvPr/>
          </p:nvSpPr>
          <p:spPr>
            <a:xfrm>
              <a:off x="2754103" y="1026497"/>
              <a:ext cx="119569" cy="118798"/>
            </a:xfrm>
            <a:custGeom>
              <a:rect b="b" l="l" r="r" t="t"/>
              <a:pathLst>
                <a:path extrusionOk="0" fill="none" h="5238" w="5272">
                  <a:moveTo>
                    <a:pt x="5271" y="2635"/>
                  </a:moveTo>
                  <a:cubicBezTo>
                    <a:pt x="5271" y="4070"/>
                    <a:pt x="4104" y="5237"/>
                    <a:pt x="2636" y="5237"/>
                  </a:cubicBezTo>
                  <a:cubicBezTo>
                    <a:pt x="1168" y="5237"/>
                    <a:pt x="1" y="4070"/>
                    <a:pt x="1" y="2635"/>
                  </a:cubicBezTo>
                  <a:cubicBezTo>
                    <a:pt x="1" y="1168"/>
                    <a:pt x="1168" y="0"/>
                    <a:pt x="2636" y="0"/>
                  </a:cubicBezTo>
                  <a:cubicBezTo>
                    <a:pt x="4104" y="0"/>
                    <a:pt x="5271" y="1168"/>
                    <a:pt x="5271" y="2635"/>
                  </a:cubicBezTo>
                  <a:close/>
                </a:path>
              </a:pathLst>
            </a:custGeom>
            <a:solidFill>
              <a:schemeClr val="accent3"/>
            </a:solidFill>
            <a:ln cap="flat" cmpd="sng" w="10850">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29"/>
            <p:cNvSpPr/>
            <p:nvPr/>
          </p:nvSpPr>
          <p:spPr>
            <a:xfrm>
              <a:off x="2896334" y="1026497"/>
              <a:ext cx="118798" cy="118798"/>
            </a:xfrm>
            <a:custGeom>
              <a:rect b="b" l="l" r="r" t="t"/>
              <a:pathLst>
                <a:path extrusionOk="0" fill="none" h="5238" w="5238">
                  <a:moveTo>
                    <a:pt x="5238" y="2635"/>
                  </a:moveTo>
                  <a:cubicBezTo>
                    <a:pt x="5238" y="4070"/>
                    <a:pt x="4070" y="5237"/>
                    <a:pt x="2636" y="5237"/>
                  </a:cubicBezTo>
                  <a:cubicBezTo>
                    <a:pt x="1168" y="5237"/>
                    <a:pt x="1" y="4070"/>
                    <a:pt x="1" y="2635"/>
                  </a:cubicBezTo>
                  <a:cubicBezTo>
                    <a:pt x="1" y="1168"/>
                    <a:pt x="1168" y="0"/>
                    <a:pt x="2636" y="0"/>
                  </a:cubicBezTo>
                  <a:cubicBezTo>
                    <a:pt x="4070" y="0"/>
                    <a:pt x="5238" y="1168"/>
                    <a:pt x="5238" y="2635"/>
                  </a:cubicBezTo>
                  <a:close/>
                </a:path>
              </a:pathLst>
            </a:custGeom>
            <a:solidFill>
              <a:schemeClr val="accent3"/>
            </a:solidFill>
            <a:ln cap="flat" cmpd="sng" w="10850">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29"/>
            <p:cNvSpPr/>
            <p:nvPr/>
          </p:nvSpPr>
          <p:spPr>
            <a:xfrm>
              <a:off x="2873653" y="1069613"/>
              <a:ext cx="21954" cy="13653"/>
            </a:xfrm>
            <a:custGeom>
              <a:rect b="b" l="l" r="r" t="t"/>
              <a:pathLst>
                <a:path extrusionOk="0" fill="none" h="602" w="968">
                  <a:moveTo>
                    <a:pt x="0" y="601"/>
                  </a:moveTo>
                  <a:cubicBezTo>
                    <a:pt x="0" y="601"/>
                    <a:pt x="467" y="1"/>
                    <a:pt x="967" y="601"/>
                  </a:cubicBezTo>
                </a:path>
              </a:pathLst>
            </a:custGeom>
            <a:solidFill>
              <a:schemeClr val="accent3"/>
            </a:solidFill>
            <a:ln cap="flat" cmpd="sng" w="10850">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29"/>
            <p:cNvSpPr/>
            <p:nvPr/>
          </p:nvSpPr>
          <p:spPr>
            <a:xfrm>
              <a:off x="3013616" y="1034049"/>
              <a:ext cx="127121" cy="35585"/>
            </a:xfrm>
            <a:custGeom>
              <a:rect b="b" l="l" r="r" t="t"/>
              <a:pathLst>
                <a:path extrusionOk="0" fill="none" h="1569" w="5605">
                  <a:moveTo>
                    <a:pt x="0" y="1569"/>
                  </a:moveTo>
                  <a:cubicBezTo>
                    <a:pt x="0" y="1569"/>
                    <a:pt x="3903" y="234"/>
                    <a:pt x="4670" y="134"/>
                  </a:cubicBezTo>
                  <a:cubicBezTo>
                    <a:pt x="5404" y="1"/>
                    <a:pt x="5604" y="901"/>
                    <a:pt x="5604" y="901"/>
                  </a:cubicBezTo>
                </a:path>
              </a:pathLst>
            </a:custGeom>
            <a:solidFill>
              <a:schemeClr val="accent3"/>
            </a:solidFill>
            <a:ln cap="flat" cmpd="sng" w="10850">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29"/>
            <p:cNvSpPr/>
            <p:nvPr/>
          </p:nvSpPr>
          <p:spPr>
            <a:xfrm>
              <a:off x="2614140" y="1523547"/>
              <a:ext cx="60556" cy="195978"/>
            </a:xfrm>
            <a:custGeom>
              <a:rect b="b" l="l" r="r" t="t"/>
              <a:pathLst>
                <a:path extrusionOk="0" fill="none" h="8641" w="2670">
                  <a:moveTo>
                    <a:pt x="2669" y="1"/>
                  </a:moveTo>
                  <a:cubicBezTo>
                    <a:pt x="2069" y="4671"/>
                    <a:pt x="1769" y="8640"/>
                    <a:pt x="1769" y="8640"/>
                  </a:cubicBezTo>
                  <a:cubicBezTo>
                    <a:pt x="1769" y="8640"/>
                    <a:pt x="1" y="7940"/>
                    <a:pt x="1" y="5005"/>
                  </a:cubicBezTo>
                </a:path>
              </a:pathLst>
            </a:custGeom>
            <a:noFill/>
            <a:ln cap="flat" cmpd="sng" w="7500">
              <a:solidFill>
                <a:schemeClr val="accent3"/>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29"/>
            <p:cNvSpPr/>
            <p:nvPr/>
          </p:nvSpPr>
          <p:spPr>
            <a:xfrm>
              <a:off x="2226776" y="810870"/>
              <a:ext cx="292799" cy="996378"/>
            </a:xfrm>
            <a:custGeom>
              <a:rect b="b" l="l" r="r" t="t"/>
              <a:pathLst>
                <a:path extrusionOk="0" fill="none" h="43932" w="12910">
                  <a:moveTo>
                    <a:pt x="1" y="67"/>
                  </a:moveTo>
                  <a:cubicBezTo>
                    <a:pt x="1" y="0"/>
                    <a:pt x="234" y="1835"/>
                    <a:pt x="534" y="3003"/>
                  </a:cubicBezTo>
                  <a:cubicBezTo>
                    <a:pt x="635" y="3303"/>
                    <a:pt x="1869" y="5838"/>
                    <a:pt x="1869" y="5838"/>
                  </a:cubicBezTo>
                  <a:lnTo>
                    <a:pt x="3336" y="8540"/>
                  </a:lnTo>
                  <a:cubicBezTo>
                    <a:pt x="3336" y="8540"/>
                    <a:pt x="5071" y="11242"/>
                    <a:pt x="9207" y="10508"/>
                  </a:cubicBezTo>
                  <a:cubicBezTo>
                    <a:pt x="9207" y="10508"/>
                    <a:pt x="4571" y="14077"/>
                    <a:pt x="4371" y="14377"/>
                  </a:cubicBezTo>
                  <a:cubicBezTo>
                    <a:pt x="4170" y="14678"/>
                    <a:pt x="4137" y="16679"/>
                    <a:pt x="4037" y="17480"/>
                  </a:cubicBezTo>
                  <a:cubicBezTo>
                    <a:pt x="3904" y="18247"/>
                    <a:pt x="3737" y="20081"/>
                    <a:pt x="3703" y="20548"/>
                  </a:cubicBezTo>
                  <a:cubicBezTo>
                    <a:pt x="3670" y="21015"/>
                    <a:pt x="4104" y="22917"/>
                    <a:pt x="4237" y="23517"/>
                  </a:cubicBezTo>
                  <a:cubicBezTo>
                    <a:pt x="4371" y="24084"/>
                    <a:pt x="5271" y="25552"/>
                    <a:pt x="5638" y="26253"/>
                  </a:cubicBezTo>
                  <a:cubicBezTo>
                    <a:pt x="5972" y="26953"/>
                    <a:pt x="6839" y="28621"/>
                    <a:pt x="7039" y="29021"/>
                  </a:cubicBezTo>
                  <a:cubicBezTo>
                    <a:pt x="7239" y="29421"/>
                    <a:pt x="9374" y="30722"/>
                    <a:pt x="12910" y="30956"/>
                  </a:cubicBezTo>
                  <a:cubicBezTo>
                    <a:pt x="12910" y="30956"/>
                    <a:pt x="8340" y="34525"/>
                    <a:pt x="8073" y="34859"/>
                  </a:cubicBezTo>
                  <a:cubicBezTo>
                    <a:pt x="8073" y="34859"/>
                    <a:pt x="7806" y="36760"/>
                    <a:pt x="7740" y="37928"/>
                  </a:cubicBezTo>
                  <a:cubicBezTo>
                    <a:pt x="7706" y="38728"/>
                    <a:pt x="7339" y="40596"/>
                    <a:pt x="7406" y="41030"/>
                  </a:cubicBezTo>
                  <a:cubicBezTo>
                    <a:pt x="7506" y="41397"/>
                    <a:pt x="7973" y="43932"/>
                    <a:pt x="7973" y="43932"/>
                  </a:cubicBezTo>
                </a:path>
              </a:pathLst>
            </a:custGeom>
            <a:noFill/>
            <a:ln cap="rnd" cmpd="sng" w="50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29"/>
            <p:cNvSpPr/>
            <p:nvPr/>
          </p:nvSpPr>
          <p:spPr>
            <a:xfrm>
              <a:off x="2434826" y="751855"/>
              <a:ext cx="295838" cy="994881"/>
            </a:xfrm>
            <a:custGeom>
              <a:rect b="b" l="l" r="r" t="t"/>
              <a:pathLst>
                <a:path extrusionOk="0" fill="none" h="43866" w="13044">
                  <a:moveTo>
                    <a:pt x="4904" y="101"/>
                  </a:moveTo>
                  <a:cubicBezTo>
                    <a:pt x="4904" y="1"/>
                    <a:pt x="5305" y="1802"/>
                    <a:pt x="5472" y="3003"/>
                  </a:cubicBezTo>
                  <a:cubicBezTo>
                    <a:pt x="5505" y="3303"/>
                    <a:pt x="5205" y="6105"/>
                    <a:pt x="5205" y="6105"/>
                  </a:cubicBezTo>
                  <a:lnTo>
                    <a:pt x="4804" y="9174"/>
                  </a:lnTo>
                  <a:cubicBezTo>
                    <a:pt x="4804" y="9174"/>
                    <a:pt x="4137" y="12343"/>
                    <a:pt x="1" y="13110"/>
                  </a:cubicBezTo>
                  <a:cubicBezTo>
                    <a:pt x="1" y="13110"/>
                    <a:pt x="5572" y="14811"/>
                    <a:pt x="5872" y="15011"/>
                  </a:cubicBezTo>
                  <a:cubicBezTo>
                    <a:pt x="6172" y="15245"/>
                    <a:pt x="6906" y="17113"/>
                    <a:pt x="7306" y="17780"/>
                  </a:cubicBezTo>
                  <a:cubicBezTo>
                    <a:pt x="7673" y="18480"/>
                    <a:pt x="8507" y="20115"/>
                    <a:pt x="8707" y="20515"/>
                  </a:cubicBezTo>
                  <a:cubicBezTo>
                    <a:pt x="8907" y="20949"/>
                    <a:pt x="9141" y="22917"/>
                    <a:pt x="9241" y="23484"/>
                  </a:cubicBezTo>
                  <a:cubicBezTo>
                    <a:pt x="9374" y="24084"/>
                    <a:pt x="9007" y="25752"/>
                    <a:pt x="8907" y="26520"/>
                  </a:cubicBezTo>
                  <a:cubicBezTo>
                    <a:pt x="8841" y="27320"/>
                    <a:pt x="8640" y="29155"/>
                    <a:pt x="8574" y="29622"/>
                  </a:cubicBezTo>
                  <a:cubicBezTo>
                    <a:pt x="8540" y="30089"/>
                    <a:pt x="7006" y="32023"/>
                    <a:pt x="3804" y="33525"/>
                  </a:cubicBezTo>
                  <a:cubicBezTo>
                    <a:pt x="3804" y="33525"/>
                    <a:pt x="9308" y="35259"/>
                    <a:pt x="9675" y="35459"/>
                  </a:cubicBezTo>
                  <a:cubicBezTo>
                    <a:pt x="9675" y="35459"/>
                    <a:pt x="10642" y="37161"/>
                    <a:pt x="11076" y="38195"/>
                  </a:cubicBezTo>
                  <a:cubicBezTo>
                    <a:pt x="11409" y="38928"/>
                    <a:pt x="12410" y="40596"/>
                    <a:pt x="12510" y="40963"/>
                  </a:cubicBezTo>
                  <a:cubicBezTo>
                    <a:pt x="12543" y="41330"/>
                    <a:pt x="13044" y="43865"/>
                    <a:pt x="13044" y="43865"/>
                  </a:cubicBezTo>
                </a:path>
              </a:pathLst>
            </a:custGeom>
            <a:noFill/>
            <a:ln cap="rnd" cmpd="sng" w="50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29"/>
            <p:cNvSpPr/>
            <p:nvPr/>
          </p:nvSpPr>
          <p:spPr>
            <a:xfrm>
              <a:off x="2499149" y="1496080"/>
              <a:ext cx="38601" cy="35494"/>
            </a:xfrm>
            <a:custGeom>
              <a:rect b="b" l="l" r="r" t="t"/>
              <a:pathLst>
                <a:path extrusionOk="0" h="1565" w="1702">
                  <a:moveTo>
                    <a:pt x="833" y="1"/>
                  </a:moveTo>
                  <a:cubicBezTo>
                    <a:pt x="789" y="1"/>
                    <a:pt x="745" y="4"/>
                    <a:pt x="701" y="11"/>
                  </a:cubicBezTo>
                  <a:cubicBezTo>
                    <a:pt x="301" y="111"/>
                    <a:pt x="0" y="511"/>
                    <a:pt x="67" y="945"/>
                  </a:cubicBezTo>
                  <a:cubicBezTo>
                    <a:pt x="125" y="1293"/>
                    <a:pt x="435" y="1565"/>
                    <a:pt x="821" y="1565"/>
                  </a:cubicBezTo>
                  <a:cubicBezTo>
                    <a:pt x="879" y="1565"/>
                    <a:pt x="940" y="1559"/>
                    <a:pt x="1001" y="1545"/>
                  </a:cubicBezTo>
                  <a:cubicBezTo>
                    <a:pt x="1401" y="1479"/>
                    <a:pt x="1702" y="1045"/>
                    <a:pt x="1601" y="645"/>
                  </a:cubicBezTo>
                  <a:cubicBezTo>
                    <a:pt x="1542" y="256"/>
                    <a:pt x="1213" y="1"/>
                    <a:pt x="833" y="1"/>
                  </a:cubicBezTo>
                  <a:close/>
                </a:path>
              </a:pathLst>
            </a:custGeom>
            <a:solidFill>
              <a:srgbClr val="EA31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29"/>
            <p:cNvSpPr/>
            <p:nvPr/>
          </p:nvSpPr>
          <p:spPr>
            <a:xfrm>
              <a:off x="2415162" y="1030806"/>
              <a:ext cx="38601" cy="35766"/>
            </a:xfrm>
            <a:custGeom>
              <a:rect b="b" l="l" r="r" t="t"/>
              <a:pathLst>
                <a:path extrusionOk="0" h="1577" w="1702">
                  <a:moveTo>
                    <a:pt x="825" y="0"/>
                  </a:moveTo>
                  <a:cubicBezTo>
                    <a:pt x="784" y="0"/>
                    <a:pt x="742" y="4"/>
                    <a:pt x="701" y="10"/>
                  </a:cubicBezTo>
                  <a:cubicBezTo>
                    <a:pt x="268" y="110"/>
                    <a:pt x="1" y="511"/>
                    <a:pt x="67" y="944"/>
                  </a:cubicBezTo>
                  <a:cubicBezTo>
                    <a:pt x="151" y="1307"/>
                    <a:pt x="445" y="1577"/>
                    <a:pt x="793" y="1577"/>
                  </a:cubicBezTo>
                  <a:cubicBezTo>
                    <a:pt x="861" y="1577"/>
                    <a:pt x="931" y="1567"/>
                    <a:pt x="1001" y="1545"/>
                  </a:cubicBezTo>
                  <a:cubicBezTo>
                    <a:pt x="1402" y="1478"/>
                    <a:pt x="1702" y="1044"/>
                    <a:pt x="1602" y="644"/>
                  </a:cubicBezTo>
                  <a:cubicBezTo>
                    <a:pt x="1542" y="255"/>
                    <a:pt x="1187" y="0"/>
                    <a:pt x="825" y="0"/>
                  </a:cubicBezTo>
                  <a:close/>
                </a:path>
              </a:pathLst>
            </a:custGeom>
            <a:solidFill>
              <a:srgbClr val="EA31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29"/>
            <p:cNvSpPr/>
            <p:nvPr/>
          </p:nvSpPr>
          <p:spPr>
            <a:xfrm>
              <a:off x="2608085" y="1408124"/>
              <a:ext cx="38601" cy="35698"/>
            </a:xfrm>
            <a:custGeom>
              <a:rect b="b" l="l" r="r" t="t"/>
              <a:pathLst>
                <a:path extrusionOk="0" h="1574" w="1702">
                  <a:moveTo>
                    <a:pt x="859" y="0"/>
                  </a:moveTo>
                  <a:cubicBezTo>
                    <a:pt x="806" y="0"/>
                    <a:pt x="754" y="7"/>
                    <a:pt x="701" y="20"/>
                  </a:cubicBezTo>
                  <a:cubicBezTo>
                    <a:pt x="268" y="86"/>
                    <a:pt x="1" y="520"/>
                    <a:pt x="67" y="920"/>
                  </a:cubicBezTo>
                  <a:cubicBezTo>
                    <a:pt x="154" y="1297"/>
                    <a:pt x="468" y="1573"/>
                    <a:pt x="812" y="1573"/>
                  </a:cubicBezTo>
                  <a:cubicBezTo>
                    <a:pt x="863" y="1573"/>
                    <a:pt x="916" y="1567"/>
                    <a:pt x="968" y="1554"/>
                  </a:cubicBezTo>
                  <a:cubicBezTo>
                    <a:pt x="1402" y="1487"/>
                    <a:pt x="1702" y="1054"/>
                    <a:pt x="1602" y="653"/>
                  </a:cubicBezTo>
                  <a:cubicBezTo>
                    <a:pt x="1544" y="276"/>
                    <a:pt x="1209" y="0"/>
                    <a:pt x="85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29"/>
            <p:cNvSpPr/>
            <p:nvPr/>
          </p:nvSpPr>
          <p:spPr>
            <a:xfrm>
              <a:off x="2506702" y="1425203"/>
              <a:ext cx="121089" cy="21954"/>
            </a:xfrm>
            <a:custGeom>
              <a:rect b="b" l="l" r="r" t="t"/>
              <a:pathLst>
                <a:path extrusionOk="0" fill="none" h="968" w="5339">
                  <a:moveTo>
                    <a:pt x="5338" y="0"/>
                  </a:moveTo>
                  <a:lnTo>
                    <a:pt x="1" y="968"/>
                  </a:lnTo>
                </a:path>
              </a:pathLst>
            </a:custGeom>
            <a:noFill/>
            <a:ln cap="flat" cmpd="sng" w="5000">
              <a:solidFill>
                <a:schemeClr val="accen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29"/>
            <p:cNvSpPr/>
            <p:nvPr/>
          </p:nvSpPr>
          <p:spPr>
            <a:xfrm>
              <a:off x="2365990" y="1451467"/>
              <a:ext cx="38601" cy="35472"/>
            </a:xfrm>
            <a:custGeom>
              <a:rect b="b" l="l" r="r" t="t"/>
              <a:pathLst>
                <a:path extrusionOk="0" h="1564" w="1702">
                  <a:moveTo>
                    <a:pt x="815" y="1"/>
                  </a:moveTo>
                  <a:cubicBezTo>
                    <a:pt x="777" y="1"/>
                    <a:pt x="739" y="4"/>
                    <a:pt x="701" y="10"/>
                  </a:cubicBezTo>
                  <a:cubicBezTo>
                    <a:pt x="267" y="110"/>
                    <a:pt x="0" y="510"/>
                    <a:pt x="67" y="944"/>
                  </a:cubicBezTo>
                  <a:cubicBezTo>
                    <a:pt x="154" y="1292"/>
                    <a:pt x="467" y="1564"/>
                    <a:pt x="832" y="1564"/>
                  </a:cubicBezTo>
                  <a:cubicBezTo>
                    <a:pt x="888" y="1564"/>
                    <a:pt x="944" y="1558"/>
                    <a:pt x="1001" y="1544"/>
                  </a:cubicBezTo>
                  <a:cubicBezTo>
                    <a:pt x="1401" y="1478"/>
                    <a:pt x="1702" y="1077"/>
                    <a:pt x="1602" y="644"/>
                  </a:cubicBezTo>
                  <a:cubicBezTo>
                    <a:pt x="1541" y="281"/>
                    <a:pt x="1180" y="1"/>
                    <a:pt x="8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29"/>
            <p:cNvSpPr/>
            <p:nvPr/>
          </p:nvSpPr>
          <p:spPr>
            <a:xfrm>
              <a:off x="2384158" y="1447135"/>
              <a:ext cx="122563" cy="21977"/>
            </a:xfrm>
            <a:custGeom>
              <a:rect b="b" l="l" r="r" t="t"/>
              <a:pathLst>
                <a:path extrusionOk="0" fill="none" h="969" w="5404">
                  <a:moveTo>
                    <a:pt x="0" y="968"/>
                  </a:moveTo>
                  <a:lnTo>
                    <a:pt x="5404" y="1"/>
                  </a:lnTo>
                </a:path>
              </a:pathLst>
            </a:custGeom>
            <a:noFill/>
            <a:ln cap="flat" cmpd="sng" w="5000">
              <a:solidFill>
                <a:schemeClr val="accent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29"/>
            <p:cNvSpPr/>
            <p:nvPr/>
          </p:nvSpPr>
          <p:spPr>
            <a:xfrm>
              <a:off x="2615660" y="1337995"/>
              <a:ext cx="38601" cy="35472"/>
            </a:xfrm>
            <a:custGeom>
              <a:rect b="b" l="l" r="r" t="t"/>
              <a:pathLst>
                <a:path extrusionOk="0" h="1564" w="1702">
                  <a:moveTo>
                    <a:pt x="814" y="0"/>
                  </a:moveTo>
                  <a:cubicBezTo>
                    <a:pt x="776" y="0"/>
                    <a:pt x="739" y="3"/>
                    <a:pt x="701" y="9"/>
                  </a:cubicBezTo>
                  <a:cubicBezTo>
                    <a:pt x="267" y="109"/>
                    <a:pt x="0" y="510"/>
                    <a:pt x="67" y="943"/>
                  </a:cubicBezTo>
                  <a:cubicBezTo>
                    <a:pt x="154" y="1291"/>
                    <a:pt x="467" y="1563"/>
                    <a:pt x="832" y="1563"/>
                  </a:cubicBezTo>
                  <a:cubicBezTo>
                    <a:pt x="888" y="1563"/>
                    <a:pt x="944" y="1557"/>
                    <a:pt x="1001" y="1544"/>
                  </a:cubicBezTo>
                  <a:cubicBezTo>
                    <a:pt x="1401" y="1477"/>
                    <a:pt x="1702" y="1077"/>
                    <a:pt x="1601" y="643"/>
                  </a:cubicBezTo>
                  <a:cubicBezTo>
                    <a:pt x="1541" y="281"/>
                    <a:pt x="1180" y="0"/>
                    <a:pt x="81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29"/>
            <p:cNvSpPr/>
            <p:nvPr/>
          </p:nvSpPr>
          <p:spPr>
            <a:xfrm>
              <a:off x="2494613" y="1355595"/>
              <a:ext cx="140729" cy="25742"/>
            </a:xfrm>
            <a:custGeom>
              <a:rect b="b" l="l" r="r" t="t"/>
              <a:pathLst>
                <a:path extrusionOk="0" fill="none" h="1135" w="6205">
                  <a:moveTo>
                    <a:pt x="6205" y="1"/>
                  </a:moveTo>
                  <a:lnTo>
                    <a:pt x="0" y="1135"/>
                  </a:lnTo>
                </a:path>
              </a:pathLst>
            </a:custGeom>
            <a:noFill/>
            <a:ln cap="flat" cmpd="sng" w="5000">
              <a:solidFill>
                <a:schemeClr val="accen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29"/>
            <p:cNvSpPr/>
            <p:nvPr/>
          </p:nvSpPr>
          <p:spPr>
            <a:xfrm>
              <a:off x="2334215" y="1388437"/>
              <a:ext cx="39372" cy="35494"/>
            </a:xfrm>
            <a:custGeom>
              <a:rect b="b" l="l" r="r" t="t"/>
              <a:pathLst>
                <a:path extrusionOk="0" h="1565" w="1736">
                  <a:moveTo>
                    <a:pt x="893" y="1"/>
                  </a:moveTo>
                  <a:cubicBezTo>
                    <a:pt x="840" y="1"/>
                    <a:pt x="787" y="7"/>
                    <a:pt x="734" y="20"/>
                  </a:cubicBezTo>
                  <a:cubicBezTo>
                    <a:pt x="301" y="87"/>
                    <a:pt x="0" y="521"/>
                    <a:pt x="101" y="921"/>
                  </a:cubicBezTo>
                  <a:cubicBezTo>
                    <a:pt x="160" y="1310"/>
                    <a:pt x="516" y="1565"/>
                    <a:pt x="877" y="1565"/>
                  </a:cubicBezTo>
                  <a:cubicBezTo>
                    <a:pt x="919" y="1565"/>
                    <a:pt x="960" y="1562"/>
                    <a:pt x="1001" y="1555"/>
                  </a:cubicBezTo>
                  <a:cubicBezTo>
                    <a:pt x="1435" y="1455"/>
                    <a:pt x="1735" y="1054"/>
                    <a:pt x="1635" y="621"/>
                  </a:cubicBezTo>
                  <a:cubicBezTo>
                    <a:pt x="1577" y="273"/>
                    <a:pt x="1242" y="1"/>
                    <a:pt x="89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29"/>
            <p:cNvSpPr/>
            <p:nvPr/>
          </p:nvSpPr>
          <p:spPr>
            <a:xfrm>
              <a:off x="2353130" y="1381315"/>
              <a:ext cx="141501" cy="24993"/>
            </a:xfrm>
            <a:custGeom>
              <a:rect b="b" l="l" r="r" t="t"/>
              <a:pathLst>
                <a:path extrusionOk="0" fill="none" h="1102" w="6239">
                  <a:moveTo>
                    <a:pt x="0" y="1102"/>
                  </a:moveTo>
                  <a:lnTo>
                    <a:pt x="6238" y="1"/>
                  </a:lnTo>
                </a:path>
              </a:pathLst>
            </a:custGeom>
            <a:noFill/>
            <a:ln cap="flat" cmpd="sng" w="5000">
              <a:solidFill>
                <a:schemeClr val="accent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29"/>
            <p:cNvSpPr/>
            <p:nvPr/>
          </p:nvSpPr>
          <p:spPr>
            <a:xfrm>
              <a:off x="2623984" y="1268161"/>
              <a:ext cx="38601" cy="35698"/>
            </a:xfrm>
            <a:custGeom>
              <a:rect b="b" l="l" r="r" t="t"/>
              <a:pathLst>
                <a:path extrusionOk="0" h="1574" w="1702">
                  <a:moveTo>
                    <a:pt x="868" y="0"/>
                  </a:moveTo>
                  <a:cubicBezTo>
                    <a:pt x="814" y="0"/>
                    <a:pt x="757" y="6"/>
                    <a:pt x="701" y="20"/>
                  </a:cubicBezTo>
                  <a:cubicBezTo>
                    <a:pt x="300" y="86"/>
                    <a:pt x="0" y="520"/>
                    <a:pt x="67" y="920"/>
                  </a:cubicBezTo>
                  <a:cubicBezTo>
                    <a:pt x="154" y="1297"/>
                    <a:pt x="443" y="1573"/>
                    <a:pt x="823" y="1573"/>
                  </a:cubicBezTo>
                  <a:cubicBezTo>
                    <a:pt x="881" y="1573"/>
                    <a:pt x="940" y="1567"/>
                    <a:pt x="1001" y="1554"/>
                  </a:cubicBezTo>
                  <a:cubicBezTo>
                    <a:pt x="1401" y="1487"/>
                    <a:pt x="1701" y="1054"/>
                    <a:pt x="1635" y="653"/>
                  </a:cubicBezTo>
                  <a:cubicBezTo>
                    <a:pt x="1548" y="276"/>
                    <a:pt x="1234" y="0"/>
                    <a:pt x="86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29"/>
            <p:cNvSpPr/>
            <p:nvPr/>
          </p:nvSpPr>
          <p:spPr>
            <a:xfrm>
              <a:off x="2481753" y="1285239"/>
              <a:ext cx="161164" cy="29529"/>
            </a:xfrm>
            <a:custGeom>
              <a:rect b="b" l="l" r="r" t="t"/>
              <a:pathLst>
                <a:path extrusionOk="0" fill="none" h="1302" w="7106">
                  <a:moveTo>
                    <a:pt x="7105" y="0"/>
                  </a:moveTo>
                  <a:lnTo>
                    <a:pt x="0" y="1301"/>
                  </a:lnTo>
                </a:path>
              </a:pathLst>
            </a:custGeom>
            <a:noFill/>
            <a:ln cap="flat" cmpd="sng" w="5000">
              <a:solidFill>
                <a:schemeClr val="accen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29"/>
            <p:cNvSpPr/>
            <p:nvPr/>
          </p:nvSpPr>
          <p:spPr>
            <a:xfrm>
              <a:off x="2302439" y="1325861"/>
              <a:ext cx="38601" cy="35494"/>
            </a:xfrm>
            <a:custGeom>
              <a:rect b="b" l="l" r="r" t="t"/>
              <a:pathLst>
                <a:path extrusionOk="0" h="1565" w="1702">
                  <a:moveTo>
                    <a:pt x="833" y="1"/>
                  </a:moveTo>
                  <a:cubicBezTo>
                    <a:pt x="790" y="1"/>
                    <a:pt x="745" y="4"/>
                    <a:pt x="701" y="11"/>
                  </a:cubicBezTo>
                  <a:cubicBezTo>
                    <a:pt x="301" y="77"/>
                    <a:pt x="0" y="511"/>
                    <a:pt x="67" y="911"/>
                  </a:cubicBezTo>
                  <a:cubicBezTo>
                    <a:pt x="154" y="1288"/>
                    <a:pt x="468" y="1564"/>
                    <a:pt x="833" y="1564"/>
                  </a:cubicBezTo>
                  <a:cubicBezTo>
                    <a:pt x="888" y="1564"/>
                    <a:pt x="945" y="1558"/>
                    <a:pt x="1001" y="1545"/>
                  </a:cubicBezTo>
                  <a:cubicBezTo>
                    <a:pt x="1401" y="1478"/>
                    <a:pt x="1702" y="1045"/>
                    <a:pt x="1635" y="644"/>
                  </a:cubicBezTo>
                  <a:cubicBezTo>
                    <a:pt x="1545" y="255"/>
                    <a:pt x="1214" y="1"/>
                    <a:pt x="83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29"/>
            <p:cNvSpPr/>
            <p:nvPr/>
          </p:nvSpPr>
          <p:spPr>
            <a:xfrm>
              <a:off x="2321355" y="1314747"/>
              <a:ext cx="160416" cy="28758"/>
            </a:xfrm>
            <a:custGeom>
              <a:rect b="b" l="l" r="r" t="t"/>
              <a:pathLst>
                <a:path extrusionOk="0" fill="none" h="1268" w="7073">
                  <a:moveTo>
                    <a:pt x="0" y="1268"/>
                  </a:moveTo>
                  <a:lnTo>
                    <a:pt x="7072" y="0"/>
                  </a:lnTo>
                </a:path>
              </a:pathLst>
            </a:custGeom>
            <a:noFill/>
            <a:ln cap="flat" cmpd="sng" w="5000">
              <a:solidFill>
                <a:schemeClr val="accent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29"/>
            <p:cNvSpPr/>
            <p:nvPr/>
          </p:nvSpPr>
          <p:spPr>
            <a:xfrm>
              <a:off x="2611872" y="1201797"/>
              <a:ext cx="38601" cy="36016"/>
            </a:xfrm>
            <a:custGeom>
              <a:rect b="b" l="l" r="r" t="t"/>
              <a:pathLst>
                <a:path extrusionOk="0" h="1588" w="1702">
                  <a:moveTo>
                    <a:pt x="815" y="1"/>
                  </a:moveTo>
                  <a:cubicBezTo>
                    <a:pt x="777" y="1"/>
                    <a:pt x="739" y="4"/>
                    <a:pt x="701" y="10"/>
                  </a:cubicBezTo>
                  <a:cubicBezTo>
                    <a:pt x="267" y="110"/>
                    <a:pt x="1" y="510"/>
                    <a:pt x="67" y="944"/>
                  </a:cubicBezTo>
                  <a:cubicBezTo>
                    <a:pt x="158" y="1307"/>
                    <a:pt x="495" y="1587"/>
                    <a:pt x="880" y="1587"/>
                  </a:cubicBezTo>
                  <a:cubicBezTo>
                    <a:pt x="920" y="1587"/>
                    <a:pt x="960" y="1584"/>
                    <a:pt x="1001" y="1578"/>
                  </a:cubicBezTo>
                  <a:cubicBezTo>
                    <a:pt x="1402" y="1478"/>
                    <a:pt x="1702" y="1078"/>
                    <a:pt x="1602" y="644"/>
                  </a:cubicBezTo>
                  <a:cubicBezTo>
                    <a:pt x="1541" y="281"/>
                    <a:pt x="1180" y="1"/>
                    <a:pt x="81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29"/>
            <p:cNvSpPr/>
            <p:nvPr/>
          </p:nvSpPr>
          <p:spPr>
            <a:xfrm>
              <a:off x="2470390" y="1219420"/>
              <a:ext cx="161164" cy="29529"/>
            </a:xfrm>
            <a:custGeom>
              <a:rect b="b" l="l" r="r" t="t"/>
              <a:pathLst>
                <a:path extrusionOk="0" fill="none" h="1302" w="7106">
                  <a:moveTo>
                    <a:pt x="7106" y="0"/>
                  </a:moveTo>
                  <a:lnTo>
                    <a:pt x="1" y="1301"/>
                  </a:lnTo>
                </a:path>
              </a:pathLst>
            </a:custGeom>
            <a:noFill/>
            <a:ln cap="flat" cmpd="sng" w="5000">
              <a:solidFill>
                <a:schemeClr val="accen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29"/>
            <p:cNvSpPr/>
            <p:nvPr/>
          </p:nvSpPr>
          <p:spPr>
            <a:xfrm>
              <a:off x="2291098" y="1259293"/>
              <a:ext cx="38601" cy="36016"/>
            </a:xfrm>
            <a:custGeom>
              <a:rect b="b" l="l" r="r" t="t"/>
              <a:pathLst>
                <a:path extrusionOk="0" h="1588" w="1702">
                  <a:moveTo>
                    <a:pt x="833" y="0"/>
                  </a:moveTo>
                  <a:cubicBezTo>
                    <a:pt x="789" y="0"/>
                    <a:pt x="745" y="3"/>
                    <a:pt x="701" y="10"/>
                  </a:cubicBezTo>
                  <a:cubicBezTo>
                    <a:pt x="300" y="110"/>
                    <a:pt x="0" y="511"/>
                    <a:pt x="67" y="944"/>
                  </a:cubicBezTo>
                  <a:cubicBezTo>
                    <a:pt x="157" y="1307"/>
                    <a:pt x="494" y="1587"/>
                    <a:pt x="879" y="1587"/>
                  </a:cubicBezTo>
                  <a:cubicBezTo>
                    <a:pt x="919" y="1587"/>
                    <a:pt x="960" y="1584"/>
                    <a:pt x="1001" y="1578"/>
                  </a:cubicBezTo>
                  <a:cubicBezTo>
                    <a:pt x="1401" y="1478"/>
                    <a:pt x="1701" y="1078"/>
                    <a:pt x="1635" y="644"/>
                  </a:cubicBezTo>
                  <a:cubicBezTo>
                    <a:pt x="1545" y="255"/>
                    <a:pt x="1213" y="0"/>
                    <a:pt x="83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29"/>
            <p:cNvSpPr/>
            <p:nvPr/>
          </p:nvSpPr>
          <p:spPr>
            <a:xfrm>
              <a:off x="2310014" y="1248927"/>
              <a:ext cx="160393" cy="28010"/>
            </a:xfrm>
            <a:custGeom>
              <a:rect b="b" l="l" r="r" t="t"/>
              <a:pathLst>
                <a:path extrusionOk="0" fill="none" h="1235" w="7072">
                  <a:moveTo>
                    <a:pt x="0" y="1234"/>
                  </a:moveTo>
                  <a:lnTo>
                    <a:pt x="7072" y="0"/>
                  </a:lnTo>
                </a:path>
              </a:pathLst>
            </a:custGeom>
            <a:noFill/>
            <a:ln cap="flat" cmpd="sng" w="5000">
              <a:solidFill>
                <a:schemeClr val="accent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29"/>
            <p:cNvSpPr/>
            <p:nvPr/>
          </p:nvSpPr>
          <p:spPr>
            <a:xfrm>
              <a:off x="2580097" y="1138789"/>
              <a:ext cx="39372" cy="35494"/>
            </a:xfrm>
            <a:custGeom>
              <a:rect b="b" l="l" r="r" t="t"/>
              <a:pathLst>
                <a:path extrusionOk="0" h="1565" w="1736">
                  <a:moveTo>
                    <a:pt x="893" y="0"/>
                  </a:moveTo>
                  <a:cubicBezTo>
                    <a:pt x="840" y="0"/>
                    <a:pt x="787" y="6"/>
                    <a:pt x="734" y="19"/>
                  </a:cubicBezTo>
                  <a:cubicBezTo>
                    <a:pt x="301" y="86"/>
                    <a:pt x="1" y="520"/>
                    <a:pt x="101" y="920"/>
                  </a:cubicBezTo>
                  <a:cubicBezTo>
                    <a:pt x="131" y="1309"/>
                    <a:pt x="483" y="1564"/>
                    <a:pt x="868" y="1564"/>
                  </a:cubicBezTo>
                  <a:cubicBezTo>
                    <a:pt x="912" y="1564"/>
                    <a:pt x="957" y="1561"/>
                    <a:pt x="1001" y="1554"/>
                  </a:cubicBezTo>
                  <a:cubicBezTo>
                    <a:pt x="1435" y="1454"/>
                    <a:pt x="1735" y="1054"/>
                    <a:pt x="1635" y="620"/>
                  </a:cubicBezTo>
                  <a:cubicBezTo>
                    <a:pt x="1577" y="272"/>
                    <a:pt x="1242" y="0"/>
                    <a:pt x="89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29"/>
            <p:cNvSpPr/>
            <p:nvPr/>
          </p:nvSpPr>
          <p:spPr>
            <a:xfrm>
              <a:off x="2458301" y="1156617"/>
              <a:ext cx="140729" cy="24993"/>
            </a:xfrm>
            <a:custGeom>
              <a:rect b="b" l="l" r="r" t="t"/>
              <a:pathLst>
                <a:path extrusionOk="0" fill="none" h="1102" w="6205">
                  <a:moveTo>
                    <a:pt x="6204" y="1"/>
                  </a:moveTo>
                  <a:lnTo>
                    <a:pt x="0" y="1101"/>
                  </a:lnTo>
                </a:path>
              </a:pathLst>
            </a:custGeom>
            <a:noFill/>
            <a:ln cap="flat" cmpd="sng" w="5000">
              <a:solidFill>
                <a:schemeClr val="accen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29"/>
            <p:cNvSpPr/>
            <p:nvPr/>
          </p:nvSpPr>
          <p:spPr>
            <a:xfrm>
              <a:off x="2298651" y="1189685"/>
              <a:ext cx="38601" cy="35494"/>
            </a:xfrm>
            <a:custGeom>
              <a:rect b="b" l="l" r="r" t="t"/>
              <a:pathLst>
                <a:path extrusionOk="0" h="1565" w="1702">
                  <a:moveTo>
                    <a:pt x="833" y="0"/>
                  </a:moveTo>
                  <a:cubicBezTo>
                    <a:pt x="790" y="0"/>
                    <a:pt x="746" y="4"/>
                    <a:pt x="701" y="10"/>
                  </a:cubicBezTo>
                  <a:cubicBezTo>
                    <a:pt x="301" y="110"/>
                    <a:pt x="1" y="511"/>
                    <a:pt x="67" y="944"/>
                  </a:cubicBezTo>
                  <a:cubicBezTo>
                    <a:pt x="154" y="1292"/>
                    <a:pt x="468" y="1564"/>
                    <a:pt x="833" y="1564"/>
                  </a:cubicBezTo>
                  <a:cubicBezTo>
                    <a:pt x="888" y="1564"/>
                    <a:pt x="944" y="1558"/>
                    <a:pt x="1001" y="1545"/>
                  </a:cubicBezTo>
                  <a:cubicBezTo>
                    <a:pt x="1402" y="1478"/>
                    <a:pt x="1702" y="1044"/>
                    <a:pt x="1635" y="644"/>
                  </a:cubicBezTo>
                  <a:cubicBezTo>
                    <a:pt x="1545" y="255"/>
                    <a:pt x="1214" y="0"/>
                    <a:pt x="83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29"/>
            <p:cNvSpPr/>
            <p:nvPr/>
          </p:nvSpPr>
          <p:spPr>
            <a:xfrm>
              <a:off x="2317567" y="1181588"/>
              <a:ext cx="140752" cy="24993"/>
            </a:xfrm>
            <a:custGeom>
              <a:rect b="b" l="l" r="r" t="t"/>
              <a:pathLst>
                <a:path extrusionOk="0" fill="none" h="1102" w="6206">
                  <a:moveTo>
                    <a:pt x="1" y="1101"/>
                  </a:moveTo>
                  <a:lnTo>
                    <a:pt x="6205" y="0"/>
                  </a:lnTo>
                </a:path>
              </a:pathLst>
            </a:custGeom>
            <a:noFill/>
            <a:ln cap="flat" cmpd="sng" w="5000">
              <a:solidFill>
                <a:schemeClr val="accent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29"/>
            <p:cNvSpPr/>
            <p:nvPr/>
          </p:nvSpPr>
          <p:spPr>
            <a:xfrm>
              <a:off x="2548321" y="1076190"/>
              <a:ext cx="38601" cy="35494"/>
            </a:xfrm>
            <a:custGeom>
              <a:rect b="b" l="l" r="r" t="t"/>
              <a:pathLst>
                <a:path extrusionOk="0" h="1565" w="1702">
                  <a:moveTo>
                    <a:pt x="833" y="1"/>
                  </a:moveTo>
                  <a:cubicBezTo>
                    <a:pt x="790" y="1"/>
                    <a:pt x="746" y="4"/>
                    <a:pt x="701" y="11"/>
                  </a:cubicBezTo>
                  <a:cubicBezTo>
                    <a:pt x="301" y="111"/>
                    <a:pt x="1" y="511"/>
                    <a:pt x="67" y="945"/>
                  </a:cubicBezTo>
                  <a:cubicBezTo>
                    <a:pt x="154" y="1292"/>
                    <a:pt x="468" y="1565"/>
                    <a:pt x="833" y="1565"/>
                  </a:cubicBezTo>
                  <a:cubicBezTo>
                    <a:pt x="888" y="1565"/>
                    <a:pt x="944" y="1558"/>
                    <a:pt x="1001" y="1545"/>
                  </a:cubicBezTo>
                  <a:cubicBezTo>
                    <a:pt x="1402" y="1479"/>
                    <a:pt x="1702" y="1045"/>
                    <a:pt x="1635" y="645"/>
                  </a:cubicBezTo>
                  <a:cubicBezTo>
                    <a:pt x="1545" y="255"/>
                    <a:pt x="1214" y="1"/>
                    <a:pt x="83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29"/>
            <p:cNvSpPr/>
            <p:nvPr/>
          </p:nvSpPr>
          <p:spPr>
            <a:xfrm>
              <a:off x="2446938" y="1093065"/>
              <a:ext cx="121066" cy="21977"/>
            </a:xfrm>
            <a:custGeom>
              <a:rect b="b" l="l" r="r" t="t"/>
              <a:pathLst>
                <a:path extrusionOk="0" fill="none" h="969" w="5338">
                  <a:moveTo>
                    <a:pt x="5338" y="1"/>
                  </a:moveTo>
                  <a:lnTo>
                    <a:pt x="1" y="968"/>
                  </a:lnTo>
                </a:path>
              </a:pathLst>
            </a:custGeom>
            <a:noFill/>
            <a:ln cap="flat" cmpd="sng" w="5000">
              <a:solidFill>
                <a:schemeClr val="accen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29"/>
            <p:cNvSpPr/>
            <p:nvPr/>
          </p:nvSpPr>
          <p:spPr>
            <a:xfrm>
              <a:off x="2306227" y="1119874"/>
              <a:ext cx="38601" cy="35494"/>
            </a:xfrm>
            <a:custGeom>
              <a:rect b="b" l="l" r="r" t="t"/>
              <a:pathLst>
                <a:path extrusionOk="0" h="1565" w="1702">
                  <a:moveTo>
                    <a:pt x="869" y="0"/>
                  </a:moveTo>
                  <a:cubicBezTo>
                    <a:pt x="814" y="0"/>
                    <a:pt x="758" y="6"/>
                    <a:pt x="701" y="20"/>
                  </a:cubicBezTo>
                  <a:cubicBezTo>
                    <a:pt x="300" y="86"/>
                    <a:pt x="0" y="520"/>
                    <a:pt x="67" y="920"/>
                  </a:cubicBezTo>
                  <a:cubicBezTo>
                    <a:pt x="157" y="1309"/>
                    <a:pt x="488" y="1564"/>
                    <a:pt x="869" y="1564"/>
                  </a:cubicBezTo>
                  <a:cubicBezTo>
                    <a:pt x="912" y="1564"/>
                    <a:pt x="956" y="1561"/>
                    <a:pt x="1001" y="1554"/>
                  </a:cubicBezTo>
                  <a:cubicBezTo>
                    <a:pt x="1401" y="1454"/>
                    <a:pt x="1701" y="1054"/>
                    <a:pt x="1635" y="620"/>
                  </a:cubicBezTo>
                  <a:cubicBezTo>
                    <a:pt x="1548" y="272"/>
                    <a:pt x="1234" y="0"/>
                    <a:pt x="86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29"/>
            <p:cNvSpPr/>
            <p:nvPr/>
          </p:nvSpPr>
          <p:spPr>
            <a:xfrm>
              <a:off x="2325142" y="1115020"/>
              <a:ext cx="121814" cy="21954"/>
            </a:xfrm>
            <a:custGeom>
              <a:rect b="b" l="l" r="r" t="t"/>
              <a:pathLst>
                <a:path extrusionOk="0" fill="none" h="968" w="5371">
                  <a:moveTo>
                    <a:pt x="0" y="967"/>
                  </a:moveTo>
                  <a:lnTo>
                    <a:pt x="5371" y="0"/>
                  </a:lnTo>
                </a:path>
              </a:pathLst>
            </a:custGeom>
            <a:noFill/>
            <a:ln cap="flat" cmpd="sng" w="5000">
              <a:solidFill>
                <a:schemeClr val="accent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29"/>
            <p:cNvSpPr/>
            <p:nvPr/>
          </p:nvSpPr>
          <p:spPr>
            <a:xfrm>
              <a:off x="2499149" y="1496080"/>
              <a:ext cx="38601" cy="35494"/>
            </a:xfrm>
            <a:custGeom>
              <a:rect b="b" l="l" r="r" t="t"/>
              <a:pathLst>
                <a:path extrusionOk="0" h="1565" w="1702">
                  <a:moveTo>
                    <a:pt x="833" y="1"/>
                  </a:moveTo>
                  <a:cubicBezTo>
                    <a:pt x="789" y="1"/>
                    <a:pt x="745" y="4"/>
                    <a:pt x="701" y="11"/>
                  </a:cubicBezTo>
                  <a:cubicBezTo>
                    <a:pt x="301" y="111"/>
                    <a:pt x="0" y="511"/>
                    <a:pt x="67" y="945"/>
                  </a:cubicBezTo>
                  <a:cubicBezTo>
                    <a:pt x="125" y="1293"/>
                    <a:pt x="435" y="1565"/>
                    <a:pt x="821" y="1565"/>
                  </a:cubicBezTo>
                  <a:cubicBezTo>
                    <a:pt x="879" y="1565"/>
                    <a:pt x="940" y="1559"/>
                    <a:pt x="1001" y="1545"/>
                  </a:cubicBezTo>
                  <a:cubicBezTo>
                    <a:pt x="1401" y="1479"/>
                    <a:pt x="1702" y="1045"/>
                    <a:pt x="1601" y="645"/>
                  </a:cubicBezTo>
                  <a:cubicBezTo>
                    <a:pt x="1542" y="256"/>
                    <a:pt x="1213" y="1"/>
                    <a:pt x="83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29"/>
            <p:cNvSpPr/>
            <p:nvPr/>
          </p:nvSpPr>
          <p:spPr>
            <a:xfrm>
              <a:off x="2707199" y="1732686"/>
              <a:ext cx="38601" cy="35517"/>
            </a:xfrm>
            <a:custGeom>
              <a:rect b="b" l="l" r="r" t="t"/>
              <a:pathLst>
                <a:path extrusionOk="0" h="1566" w="1702">
                  <a:moveTo>
                    <a:pt x="870" y="0"/>
                  </a:moveTo>
                  <a:cubicBezTo>
                    <a:pt x="815" y="0"/>
                    <a:pt x="758" y="7"/>
                    <a:pt x="701" y="20"/>
                  </a:cubicBezTo>
                  <a:cubicBezTo>
                    <a:pt x="301" y="87"/>
                    <a:pt x="1" y="520"/>
                    <a:pt x="67" y="921"/>
                  </a:cubicBezTo>
                  <a:cubicBezTo>
                    <a:pt x="156" y="1335"/>
                    <a:pt x="481" y="1566"/>
                    <a:pt x="857" y="1566"/>
                  </a:cubicBezTo>
                  <a:cubicBezTo>
                    <a:pt x="904" y="1566"/>
                    <a:pt x="952" y="1562"/>
                    <a:pt x="1001" y="1554"/>
                  </a:cubicBezTo>
                  <a:cubicBezTo>
                    <a:pt x="1402" y="1454"/>
                    <a:pt x="1702" y="1054"/>
                    <a:pt x="1602" y="620"/>
                  </a:cubicBezTo>
                  <a:cubicBezTo>
                    <a:pt x="1544" y="273"/>
                    <a:pt x="1234" y="0"/>
                    <a:pt x="87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29"/>
            <p:cNvSpPr/>
            <p:nvPr/>
          </p:nvSpPr>
          <p:spPr>
            <a:xfrm>
              <a:off x="2566488" y="1750536"/>
              <a:ext cx="160393" cy="28758"/>
            </a:xfrm>
            <a:custGeom>
              <a:rect b="b" l="l" r="r" t="t"/>
              <a:pathLst>
                <a:path extrusionOk="0" fill="none" h="1268" w="7072">
                  <a:moveTo>
                    <a:pt x="7072" y="0"/>
                  </a:moveTo>
                  <a:lnTo>
                    <a:pt x="0" y="1268"/>
                  </a:lnTo>
                </a:path>
              </a:pathLst>
            </a:custGeom>
            <a:noFill/>
            <a:ln cap="flat" cmpd="sng" w="5000">
              <a:solidFill>
                <a:schemeClr val="accent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29"/>
            <p:cNvSpPr/>
            <p:nvPr/>
          </p:nvSpPr>
          <p:spPr>
            <a:xfrm>
              <a:off x="2385655" y="1790182"/>
              <a:ext cx="38601" cy="35698"/>
            </a:xfrm>
            <a:custGeom>
              <a:rect b="b" l="l" r="r" t="t"/>
              <a:pathLst>
                <a:path extrusionOk="0" h="1574" w="1702">
                  <a:moveTo>
                    <a:pt x="880" y="1"/>
                  </a:moveTo>
                  <a:cubicBezTo>
                    <a:pt x="822" y="1"/>
                    <a:pt x="762" y="7"/>
                    <a:pt x="701" y="20"/>
                  </a:cubicBezTo>
                  <a:cubicBezTo>
                    <a:pt x="301" y="87"/>
                    <a:pt x="1" y="520"/>
                    <a:pt x="67" y="921"/>
                  </a:cubicBezTo>
                  <a:cubicBezTo>
                    <a:pt x="154" y="1298"/>
                    <a:pt x="468" y="1574"/>
                    <a:pt x="834" y="1574"/>
                  </a:cubicBezTo>
                  <a:cubicBezTo>
                    <a:pt x="889" y="1574"/>
                    <a:pt x="945" y="1568"/>
                    <a:pt x="1001" y="1554"/>
                  </a:cubicBezTo>
                  <a:cubicBezTo>
                    <a:pt x="1402" y="1488"/>
                    <a:pt x="1702" y="1054"/>
                    <a:pt x="1635" y="654"/>
                  </a:cubicBezTo>
                  <a:cubicBezTo>
                    <a:pt x="1577" y="277"/>
                    <a:pt x="1267" y="1"/>
                    <a:pt x="88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29"/>
            <p:cNvSpPr/>
            <p:nvPr/>
          </p:nvSpPr>
          <p:spPr>
            <a:xfrm>
              <a:off x="2405341" y="1779273"/>
              <a:ext cx="161164" cy="28781"/>
            </a:xfrm>
            <a:custGeom>
              <a:rect b="b" l="l" r="r" t="t"/>
              <a:pathLst>
                <a:path extrusionOk="0" fill="none" h="1269" w="7106">
                  <a:moveTo>
                    <a:pt x="0" y="1268"/>
                  </a:moveTo>
                  <a:lnTo>
                    <a:pt x="7105" y="1"/>
                  </a:lnTo>
                </a:path>
              </a:pathLst>
            </a:custGeom>
            <a:noFill/>
            <a:ln cap="flat" cmpd="sng" w="5000">
              <a:solidFill>
                <a:schemeClr val="accen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29"/>
            <p:cNvSpPr/>
            <p:nvPr/>
          </p:nvSpPr>
          <p:spPr>
            <a:xfrm>
              <a:off x="2695088" y="1666322"/>
              <a:ext cx="38624" cy="35494"/>
            </a:xfrm>
            <a:custGeom>
              <a:rect b="b" l="l" r="r" t="t"/>
              <a:pathLst>
                <a:path extrusionOk="0" h="1565" w="1703">
                  <a:moveTo>
                    <a:pt x="825" y="0"/>
                  </a:moveTo>
                  <a:cubicBezTo>
                    <a:pt x="784" y="0"/>
                    <a:pt x="742" y="4"/>
                    <a:pt x="701" y="10"/>
                  </a:cubicBezTo>
                  <a:cubicBezTo>
                    <a:pt x="268" y="111"/>
                    <a:pt x="1" y="511"/>
                    <a:pt x="68" y="944"/>
                  </a:cubicBezTo>
                  <a:cubicBezTo>
                    <a:pt x="154" y="1292"/>
                    <a:pt x="468" y="1564"/>
                    <a:pt x="811" y="1564"/>
                  </a:cubicBezTo>
                  <a:cubicBezTo>
                    <a:pt x="863" y="1564"/>
                    <a:pt x="916" y="1558"/>
                    <a:pt x="968" y="1545"/>
                  </a:cubicBezTo>
                  <a:cubicBezTo>
                    <a:pt x="1402" y="1478"/>
                    <a:pt x="1702" y="1045"/>
                    <a:pt x="1602" y="644"/>
                  </a:cubicBezTo>
                  <a:cubicBezTo>
                    <a:pt x="1542" y="255"/>
                    <a:pt x="1187" y="0"/>
                    <a:pt x="8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29"/>
            <p:cNvSpPr/>
            <p:nvPr/>
          </p:nvSpPr>
          <p:spPr>
            <a:xfrm>
              <a:off x="2553628" y="1684716"/>
              <a:ext cx="161164" cy="28010"/>
            </a:xfrm>
            <a:custGeom>
              <a:rect b="b" l="l" r="r" t="t"/>
              <a:pathLst>
                <a:path extrusionOk="0" fill="none" h="1235" w="7106">
                  <a:moveTo>
                    <a:pt x="7105" y="0"/>
                  </a:moveTo>
                  <a:lnTo>
                    <a:pt x="0" y="1234"/>
                  </a:lnTo>
                </a:path>
              </a:pathLst>
            </a:custGeom>
            <a:noFill/>
            <a:ln cap="flat" cmpd="sng" w="5000">
              <a:solidFill>
                <a:schemeClr val="accent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29"/>
            <p:cNvSpPr/>
            <p:nvPr/>
          </p:nvSpPr>
          <p:spPr>
            <a:xfrm>
              <a:off x="2374314" y="1723841"/>
              <a:ext cx="38601" cy="35993"/>
            </a:xfrm>
            <a:custGeom>
              <a:rect b="b" l="l" r="r" t="t"/>
              <a:pathLst>
                <a:path extrusionOk="0" h="1587" w="1702">
                  <a:moveTo>
                    <a:pt x="822" y="0"/>
                  </a:moveTo>
                  <a:cubicBezTo>
                    <a:pt x="782" y="0"/>
                    <a:pt x="742" y="3"/>
                    <a:pt x="701" y="10"/>
                  </a:cubicBezTo>
                  <a:cubicBezTo>
                    <a:pt x="301" y="110"/>
                    <a:pt x="0" y="510"/>
                    <a:pt x="67" y="944"/>
                  </a:cubicBezTo>
                  <a:cubicBezTo>
                    <a:pt x="158" y="1306"/>
                    <a:pt x="495" y="1587"/>
                    <a:pt x="880" y="1587"/>
                  </a:cubicBezTo>
                  <a:cubicBezTo>
                    <a:pt x="920" y="1587"/>
                    <a:pt x="960" y="1584"/>
                    <a:pt x="1001" y="1577"/>
                  </a:cubicBezTo>
                  <a:cubicBezTo>
                    <a:pt x="1401" y="1477"/>
                    <a:pt x="1702" y="1077"/>
                    <a:pt x="1635" y="643"/>
                  </a:cubicBezTo>
                  <a:cubicBezTo>
                    <a:pt x="1544" y="281"/>
                    <a:pt x="1207" y="0"/>
                    <a:pt x="82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29"/>
            <p:cNvSpPr/>
            <p:nvPr/>
          </p:nvSpPr>
          <p:spPr>
            <a:xfrm>
              <a:off x="2393230" y="1712704"/>
              <a:ext cx="160416" cy="29529"/>
            </a:xfrm>
            <a:custGeom>
              <a:rect b="b" l="l" r="r" t="t"/>
              <a:pathLst>
                <a:path extrusionOk="0" fill="none" h="1302" w="7073">
                  <a:moveTo>
                    <a:pt x="0" y="1301"/>
                  </a:moveTo>
                  <a:lnTo>
                    <a:pt x="7072" y="0"/>
                  </a:lnTo>
                </a:path>
              </a:pathLst>
            </a:custGeom>
            <a:noFill/>
            <a:ln cap="flat" cmpd="sng" w="5000">
              <a:solidFill>
                <a:schemeClr val="accen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29"/>
            <p:cNvSpPr/>
            <p:nvPr/>
          </p:nvSpPr>
          <p:spPr>
            <a:xfrm>
              <a:off x="2663312" y="1604063"/>
              <a:ext cx="39372" cy="35494"/>
            </a:xfrm>
            <a:custGeom>
              <a:rect b="b" l="l" r="r" t="t"/>
              <a:pathLst>
                <a:path extrusionOk="0" h="1565" w="1736">
                  <a:moveTo>
                    <a:pt x="893" y="1"/>
                  </a:moveTo>
                  <a:cubicBezTo>
                    <a:pt x="841" y="1"/>
                    <a:pt x="787" y="7"/>
                    <a:pt x="735" y="20"/>
                  </a:cubicBezTo>
                  <a:cubicBezTo>
                    <a:pt x="301" y="87"/>
                    <a:pt x="1" y="521"/>
                    <a:pt x="101" y="921"/>
                  </a:cubicBezTo>
                  <a:cubicBezTo>
                    <a:pt x="161" y="1310"/>
                    <a:pt x="516" y="1565"/>
                    <a:pt x="878" y="1565"/>
                  </a:cubicBezTo>
                  <a:cubicBezTo>
                    <a:pt x="919" y="1565"/>
                    <a:pt x="960" y="1561"/>
                    <a:pt x="1002" y="1555"/>
                  </a:cubicBezTo>
                  <a:cubicBezTo>
                    <a:pt x="1435" y="1455"/>
                    <a:pt x="1735" y="1054"/>
                    <a:pt x="1635" y="621"/>
                  </a:cubicBezTo>
                  <a:cubicBezTo>
                    <a:pt x="1577" y="273"/>
                    <a:pt x="1243" y="1"/>
                    <a:pt x="89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29"/>
            <p:cNvSpPr/>
            <p:nvPr/>
          </p:nvSpPr>
          <p:spPr>
            <a:xfrm>
              <a:off x="2541517" y="1621165"/>
              <a:ext cx="142249" cy="25742"/>
            </a:xfrm>
            <a:custGeom>
              <a:rect b="b" l="l" r="r" t="t"/>
              <a:pathLst>
                <a:path extrusionOk="0" fill="none" h="1135" w="6272">
                  <a:moveTo>
                    <a:pt x="6271" y="0"/>
                  </a:moveTo>
                  <a:lnTo>
                    <a:pt x="0" y="1134"/>
                  </a:lnTo>
                </a:path>
              </a:pathLst>
            </a:custGeom>
            <a:noFill/>
            <a:ln cap="flat" cmpd="sng" w="5000">
              <a:solidFill>
                <a:schemeClr val="accent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29"/>
            <p:cNvSpPr/>
            <p:nvPr/>
          </p:nvSpPr>
          <p:spPr>
            <a:xfrm>
              <a:off x="2381867" y="1654007"/>
              <a:ext cx="38624" cy="35698"/>
            </a:xfrm>
            <a:custGeom>
              <a:rect b="b" l="l" r="r" t="t"/>
              <a:pathLst>
                <a:path extrusionOk="0" h="1574" w="1703">
                  <a:moveTo>
                    <a:pt x="869" y="0"/>
                  </a:moveTo>
                  <a:cubicBezTo>
                    <a:pt x="814" y="0"/>
                    <a:pt x="758" y="7"/>
                    <a:pt x="701" y="20"/>
                  </a:cubicBezTo>
                  <a:cubicBezTo>
                    <a:pt x="301" y="86"/>
                    <a:pt x="1" y="520"/>
                    <a:pt x="68" y="920"/>
                  </a:cubicBezTo>
                  <a:cubicBezTo>
                    <a:pt x="155" y="1297"/>
                    <a:pt x="469" y="1573"/>
                    <a:pt x="834" y="1573"/>
                  </a:cubicBezTo>
                  <a:cubicBezTo>
                    <a:pt x="889" y="1573"/>
                    <a:pt x="945" y="1567"/>
                    <a:pt x="1002" y="1554"/>
                  </a:cubicBezTo>
                  <a:cubicBezTo>
                    <a:pt x="1402" y="1487"/>
                    <a:pt x="1702" y="1054"/>
                    <a:pt x="1635" y="654"/>
                  </a:cubicBezTo>
                  <a:cubicBezTo>
                    <a:pt x="1548" y="277"/>
                    <a:pt x="1235" y="0"/>
                    <a:pt x="86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29"/>
            <p:cNvSpPr/>
            <p:nvPr/>
          </p:nvSpPr>
          <p:spPr>
            <a:xfrm>
              <a:off x="2400783" y="1646885"/>
              <a:ext cx="140752" cy="25742"/>
            </a:xfrm>
            <a:custGeom>
              <a:rect b="b" l="l" r="r" t="t"/>
              <a:pathLst>
                <a:path extrusionOk="0" fill="none" h="1135" w="6206">
                  <a:moveTo>
                    <a:pt x="1" y="1134"/>
                  </a:moveTo>
                  <a:lnTo>
                    <a:pt x="6205" y="0"/>
                  </a:lnTo>
                </a:path>
              </a:pathLst>
            </a:custGeom>
            <a:noFill/>
            <a:ln cap="flat" cmpd="sng" w="5000">
              <a:solidFill>
                <a:schemeClr val="accen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29"/>
            <p:cNvSpPr/>
            <p:nvPr/>
          </p:nvSpPr>
          <p:spPr>
            <a:xfrm>
              <a:off x="2631537" y="1540512"/>
              <a:ext cx="38624" cy="35698"/>
            </a:xfrm>
            <a:custGeom>
              <a:rect b="b" l="l" r="r" t="t"/>
              <a:pathLst>
                <a:path extrusionOk="0" h="1574" w="1703">
                  <a:moveTo>
                    <a:pt x="869" y="1"/>
                  </a:moveTo>
                  <a:cubicBezTo>
                    <a:pt x="814" y="1"/>
                    <a:pt x="758" y="7"/>
                    <a:pt x="701" y="20"/>
                  </a:cubicBezTo>
                  <a:cubicBezTo>
                    <a:pt x="301" y="87"/>
                    <a:pt x="1" y="520"/>
                    <a:pt x="68" y="921"/>
                  </a:cubicBezTo>
                  <a:cubicBezTo>
                    <a:pt x="155" y="1298"/>
                    <a:pt x="468" y="1574"/>
                    <a:pt x="834" y="1574"/>
                  </a:cubicBezTo>
                  <a:cubicBezTo>
                    <a:pt x="889" y="1574"/>
                    <a:pt x="945" y="1568"/>
                    <a:pt x="1002" y="1555"/>
                  </a:cubicBezTo>
                  <a:cubicBezTo>
                    <a:pt x="1402" y="1488"/>
                    <a:pt x="1702" y="1054"/>
                    <a:pt x="1602" y="654"/>
                  </a:cubicBezTo>
                  <a:cubicBezTo>
                    <a:pt x="1544" y="277"/>
                    <a:pt x="1234" y="1"/>
                    <a:pt x="8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29"/>
            <p:cNvSpPr/>
            <p:nvPr/>
          </p:nvSpPr>
          <p:spPr>
            <a:xfrm>
              <a:off x="2530154" y="1559110"/>
              <a:ext cx="121089" cy="21206"/>
            </a:xfrm>
            <a:custGeom>
              <a:rect b="b" l="l" r="r" t="t"/>
              <a:pathLst>
                <a:path extrusionOk="0" fill="none" h="935" w="5339">
                  <a:moveTo>
                    <a:pt x="5338" y="1"/>
                  </a:moveTo>
                  <a:lnTo>
                    <a:pt x="1" y="935"/>
                  </a:lnTo>
                </a:path>
              </a:pathLst>
            </a:custGeom>
            <a:noFill/>
            <a:ln cap="flat" cmpd="sng" w="5000">
              <a:solidFill>
                <a:schemeClr val="accent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29"/>
            <p:cNvSpPr/>
            <p:nvPr/>
          </p:nvSpPr>
          <p:spPr>
            <a:xfrm>
              <a:off x="2389442" y="1583877"/>
              <a:ext cx="38601" cy="35993"/>
            </a:xfrm>
            <a:custGeom>
              <a:rect b="b" l="l" r="r" t="t"/>
              <a:pathLst>
                <a:path extrusionOk="0" h="1587" w="1702">
                  <a:moveTo>
                    <a:pt x="831" y="0"/>
                  </a:moveTo>
                  <a:cubicBezTo>
                    <a:pt x="788" y="0"/>
                    <a:pt x="745" y="3"/>
                    <a:pt x="701" y="9"/>
                  </a:cubicBezTo>
                  <a:cubicBezTo>
                    <a:pt x="301" y="110"/>
                    <a:pt x="1" y="510"/>
                    <a:pt x="67" y="944"/>
                  </a:cubicBezTo>
                  <a:cubicBezTo>
                    <a:pt x="158" y="1306"/>
                    <a:pt x="495" y="1587"/>
                    <a:pt x="880" y="1587"/>
                  </a:cubicBezTo>
                  <a:cubicBezTo>
                    <a:pt x="920" y="1587"/>
                    <a:pt x="960" y="1584"/>
                    <a:pt x="1001" y="1577"/>
                  </a:cubicBezTo>
                  <a:cubicBezTo>
                    <a:pt x="1402" y="1477"/>
                    <a:pt x="1702" y="1077"/>
                    <a:pt x="1635" y="643"/>
                  </a:cubicBezTo>
                  <a:cubicBezTo>
                    <a:pt x="1575" y="281"/>
                    <a:pt x="1240" y="0"/>
                    <a:pt x="83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29"/>
            <p:cNvSpPr/>
            <p:nvPr/>
          </p:nvSpPr>
          <p:spPr>
            <a:xfrm>
              <a:off x="2409106" y="1580294"/>
              <a:ext cx="121066" cy="21977"/>
            </a:xfrm>
            <a:custGeom>
              <a:rect b="b" l="l" r="r" t="t"/>
              <a:pathLst>
                <a:path extrusionOk="0" fill="none" h="969" w="5338">
                  <a:moveTo>
                    <a:pt x="1" y="968"/>
                  </a:moveTo>
                  <a:lnTo>
                    <a:pt x="5338" y="1"/>
                  </a:lnTo>
                </a:path>
              </a:pathLst>
            </a:custGeom>
            <a:noFill/>
            <a:ln cap="flat" cmpd="sng" w="5000">
              <a:solidFill>
                <a:schemeClr val="accen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29"/>
            <p:cNvSpPr/>
            <p:nvPr/>
          </p:nvSpPr>
          <p:spPr>
            <a:xfrm>
              <a:off x="2414743" y="1030114"/>
              <a:ext cx="38601" cy="36265"/>
            </a:xfrm>
            <a:custGeom>
              <a:rect b="b" l="l" r="r" t="t"/>
              <a:pathLst>
                <a:path extrusionOk="0" h="1599" w="1702">
                  <a:moveTo>
                    <a:pt x="881" y="1"/>
                  </a:moveTo>
                  <a:cubicBezTo>
                    <a:pt x="822" y="1"/>
                    <a:pt x="762" y="8"/>
                    <a:pt x="701" y="22"/>
                  </a:cubicBezTo>
                  <a:cubicBezTo>
                    <a:pt x="300" y="122"/>
                    <a:pt x="0" y="522"/>
                    <a:pt x="67" y="956"/>
                  </a:cubicBezTo>
                  <a:cubicBezTo>
                    <a:pt x="157" y="1318"/>
                    <a:pt x="494" y="1599"/>
                    <a:pt x="879" y="1599"/>
                  </a:cubicBezTo>
                  <a:cubicBezTo>
                    <a:pt x="919" y="1599"/>
                    <a:pt x="960" y="1596"/>
                    <a:pt x="1001" y="1590"/>
                  </a:cubicBezTo>
                  <a:cubicBezTo>
                    <a:pt x="1401" y="1489"/>
                    <a:pt x="1701" y="1089"/>
                    <a:pt x="1635" y="656"/>
                  </a:cubicBezTo>
                  <a:cubicBezTo>
                    <a:pt x="1549" y="254"/>
                    <a:pt x="1241" y="1"/>
                    <a:pt x="88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29"/>
            <p:cNvSpPr/>
            <p:nvPr/>
          </p:nvSpPr>
          <p:spPr>
            <a:xfrm>
              <a:off x="2207112" y="794540"/>
              <a:ext cx="38601" cy="35494"/>
            </a:xfrm>
            <a:custGeom>
              <a:rect b="b" l="l" r="r" t="t"/>
              <a:pathLst>
                <a:path extrusionOk="0" h="1565" w="1702">
                  <a:moveTo>
                    <a:pt x="881" y="1"/>
                  </a:moveTo>
                  <a:cubicBezTo>
                    <a:pt x="823" y="1"/>
                    <a:pt x="762" y="7"/>
                    <a:pt x="701" y="20"/>
                  </a:cubicBezTo>
                  <a:cubicBezTo>
                    <a:pt x="267" y="87"/>
                    <a:pt x="0" y="520"/>
                    <a:pt x="67" y="921"/>
                  </a:cubicBezTo>
                  <a:cubicBezTo>
                    <a:pt x="157" y="1310"/>
                    <a:pt x="489" y="1565"/>
                    <a:pt x="869" y="1565"/>
                  </a:cubicBezTo>
                  <a:cubicBezTo>
                    <a:pt x="913" y="1565"/>
                    <a:pt x="957" y="1561"/>
                    <a:pt x="1001" y="1554"/>
                  </a:cubicBezTo>
                  <a:cubicBezTo>
                    <a:pt x="1401" y="1454"/>
                    <a:pt x="1702" y="1054"/>
                    <a:pt x="1602" y="620"/>
                  </a:cubicBezTo>
                  <a:cubicBezTo>
                    <a:pt x="1573" y="273"/>
                    <a:pt x="1267" y="1"/>
                    <a:pt x="88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29"/>
            <p:cNvSpPr/>
            <p:nvPr/>
          </p:nvSpPr>
          <p:spPr>
            <a:xfrm>
              <a:off x="2226776" y="783631"/>
              <a:ext cx="160416" cy="28781"/>
            </a:xfrm>
            <a:custGeom>
              <a:rect b="b" l="l" r="r" t="t"/>
              <a:pathLst>
                <a:path extrusionOk="0" fill="none" h="1269" w="7073">
                  <a:moveTo>
                    <a:pt x="1" y="1268"/>
                  </a:moveTo>
                  <a:lnTo>
                    <a:pt x="7072" y="1"/>
                  </a:lnTo>
                </a:path>
              </a:pathLst>
            </a:custGeom>
            <a:noFill/>
            <a:ln cap="flat" cmpd="sng" w="5000">
              <a:solidFill>
                <a:schemeClr val="accen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29"/>
            <p:cNvSpPr/>
            <p:nvPr/>
          </p:nvSpPr>
          <p:spPr>
            <a:xfrm>
              <a:off x="2528657" y="736500"/>
              <a:ext cx="38601" cy="35494"/>
            </a:xfrm>
            <a:custGeom>
              <a:rect b="b" l="l" r="r" t="t"/>
              <a:pathLst>
                <a:path extrusionOk="0" h="1565" w="1702">
                  <a:moveTo>
                    <a:pt x="825" y="0"/>
                  </a:moveTo>
                  <a:cubicBezTo>
                    <a:pt x="783" y="0"/>
                    <a:pt x="742" y="4"/>
                    <a:pt x="701" y="10"/>
                  </a:cubicBezTo>
                  <a:cubicBezTo>
                    <a:pt x="267" y="110"/>
                    <a:pt x="0" y="511"/>
                    <a:pt x="67" y="944"/>
                  </a:cubicBezTo>
                  <a:cubicBezTo>
                    <a:pt x="154" y="1292"/>
                    <a:pt x="467" y="1564"/>
                    <a:pt x="832" y="1564"/>
                  </a:cubicBezTo>
                  <a:cubicBezTo>
                    <a:pt x="888" y="1564"/>
                    <a:pt x="944" y="1558"/>
                    <a:pt x="1001" y="1545"/>
                  </a:cubicBezTo>
                  <a:cubicBezTo>
                    <a:pt x="1401" y="1478"/>
                    <a:pt x="1701" y="1044"/>
                    <a:pt x="1601" y="644"/>
                  </a:cubicBezTo>
                  <a:cubicBezTo>
                    <a:pt x="1542" y="255"/>
                    <a:pt x="1186" y="0"/>
                    <a:pt x="8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29"/>
            <p:cNvSpPr/>
            <p:nvPr/>
          </p:nvSpPr>
          <p:spPr>
            <a:xfrm>
              <a:off x="2387174" y="754871"/>
              <a:ext cx="161164" cy="28781"/>
            </a:xfrm>
            <a:custGeom>
              <a:rect b="b" l="l" r="r" t="t"/>
              <a:pathLst>
                <a:path extrusionOk="0" fill="none" h="1269" w="7106">
                  <a:moveTo>
                    <a:pt x="7106" y="1"/>
                  </a:moveTo>
                  <a:lnTo>
                    <a:pt x="0" y="1269"/>
                  </a:lnTo>
                </a:path>
              </a:pathLst>
            </a:custGeom>
            <a:noFill/>
            <a:ln cap="flat" cmpd="sng" w="5000">
              <a:solidFill>
                <a:schemeClr val="accent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29"/>
            <p:cNvSpPr/>
            <p:nvPr/>
          </p:nvSpPr>
          <p:spPr>
            <a:xfrm>
              <a:off x="2219223" y="861086"/>
              <a:ext cx="38601" cy="36265"/>
            </a:xfrm>
            <a:custGeom>
              <a:rect b="b" l="l" r="r" t="t"/>
              <a:pathLst>
                <a:path extrusionOk="0" h="1599" w="1702">
                  <a:moveTo>
                    <a:pt x="881" y="0"/>
                  </a:moveTo>
                  <a:cubicBezTo>
                    <a:pt x="822" y="0"/>
                    <a:pt x="762" y="7"/>
                    <a:pt x="701" y="21"/>
                  </a:cubicBezTo>
                  <a:cubicBezTo>
                    <a:pt x="300" y="121"/>
                    <a:pt x="0" y="522"/>
                    <a:pt x="67" y="955"/>
                  </a:cubicBezTo>
                  <a:cubicBezTo>
                    <a:pt x="158" y="1318"/>
                    <a:pt x="495" y="1598"/>
                    <a:pt x="880" y="1598"/>
                  </a:cubicBezTo>
                  <a:cubicBezTo>
                    <a:pt x="920" y="1598"/>
                    <a:pt x="960" y="1595"/>
                    <a:pt x="1001" y="1589"/>
                  </a:cubicBezTo>
                  <a:cubicBezTo>
                    <a:pt x="1401" y="1489"/>
                    <a:pt x="1701" y="1089"/>
                    <a:pt x="1635" y="655"/>
                  </a:cubicBezTo>
                  <a:cubicBezTo>
                    <a:pt x="1549" y="254"/>
                    <a:pt x="1241" y="0"/>
                    <a:pt x="881" y="0"/>
                  </a:cubicBezTo>
                  <a:close/>
                </a:path>
              </a:pathLst>
            </a:custGeom>
            <a:solidFill>
              <a:srgbClr val="EA31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29"/>
            <p:cNvSpPr/>
            <p:nvPr/>
          </p:nvSpPr>
          <p:spPr>
            <a:xfrm>
              <a:off x="2238139" y="849450"/>
              <a:ext cx="160393" cy="29529"/>
            </a:xfrm>
            <a:custGeom>
              <a:rect b="b" l="l" r="r" t="t"/>
              <a:pathLst>
                <a:path extrusionOk="0" fill="none" h="1302" w="7072">
                  <a:moveTo>
                    <a:pt x="0" y="1302"/>
                  </a:moveTo>
                  <a:lnTo>
                    <a:pt x="7072" y="1"/>
                  </a:lnTo>
                </a:path>
              </a:pathLst>
            </a:custGeom>
            <a:noFill/>
            <a:ln cap="flat" cmpd="sng" w="5000">
              <a:solidFill>
                <a:schemeClr val="accen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29"/>
            <p:cNvSpPr/>
            <p:nvPr/>
          </p:nvSpPr>
          <p:spPr>
            <a:xfrm>
              <a:off x="2539997" y="802864"/>
              <a:ext cx="38601" cy="35744"/>
            </a:xfrm>
            <a:custGeom>
              <a:rect b="b" l="l" r="r" t="t"/>
              <a:pathLst>
                <a:path extrusionOk="0" h="1576" w="1702">
                  <a:moveTo>
                    <a:pt x="860" y="0"/>
                  </a:moveTo>
                  <a:cubicBezTo>
                    <a:pt x="807" y="0"/>
                    <a:pt x="754" y="7"/>
                    <a:pt x="701" y="20"/>
                  </a:cubicBezTo>
                  <a:cubicBezTo>
                    <a:pt x="267" y="87"/>
                    <a:pt x="1" y="520"/>
                    <a:pt x="67" y="921"/>
                  </a:cubicBezTo>
                  <a:cubicBezTo>
                    <a:pt x="153" y="1322"/>
                    <a:pt x="461" y="1575"/>
                    <a:pt x="821" y="1575"/>
                  </a:cubicBezTo>
                  <a:cubicBezTo>
                    <a:pt x="880" y="1575"/>
                    <a:pt x="940" y="1568"/>
                    <a:pt x="1001" y="1554"/>
                  </a:cubicBezTo>
                  <a:cubicBezTo>
                    <a:pt x="1402" y="1488"/>
                    <a:pt x="1702" y="1054"/>
                    <a:pt x="1602" y="620"/>
                  </a:cubicBezTo>
                  <a:cubicBezTo>
                    <a:pt x="1544" y="273"/>
                    <a:pt x="1209" y="0"/>
                    <a:pt x="86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29"/>
            <p:cNvSpPr/>
            <p:nvPr/>
          </p:nvSpPr>
          <p:spPr>
            <a:xfrm>
              <a:off x="2398515" y="821462"/>
              <a:ext cx="161164" cy="28010"/>
            </a:xfrm>
            <a:custGeom>
              <a:rect b="b" l="l" r="r" t="t"/>
              <a:pathLst>
                <a:path extrusionOk="0" fill="none" h="1235" w="7106">
                  <a:moveTo>
                    <a:pt x="7106" y="0"/>
                  </a:moveTo>
                  <a:lnTo>
                    <a:pt x="1" y="1235"/>
                  </a:lnTo>
                </a:path>
              </a:pathLst>
            </a:custGeom>
            <a:noFill/>
            <a:ln cap="flat" cmpd="sng" w="5000">
              <a:solidFill>
                <a:schemeClr val="accent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29"/>
            <p:cNvSpPr/>
            <p:nvPr/>
          </p:nvSpPr>
          <p:spPr>
            <a:xfrm>
              <a:off x="2250228" y="923911"/>
              <a:ext cx="38624" cy="35698"/>
            </a:xfrm>
            <a:custGeom>
              <a:rect b="b" l="l" r="r" t="t"/>
              <a:pathLst>
                <a:path extrusionOk="0" h="1574" w="1703">
                  <a:moveTo>
                    <a:pt x="882" y="1"/>
                  </a:moveTo>
                  <a:cubicBezTo>
                    <a:pt x="823" y="1"/>
                    <a:pt x="762" y="7"/>
                    <a:pt x="701" y="20"/>
                  </a:cubicBezTo>
                  <a:cubicBezTo>
                    <a:pt x="301" y="87"/>
                    <a:pt x="1" y="520"/>
                    <a:pt x="101" y="921"/>
                  </a:cubicBezTo>
                  <a:cubicBezTo>
                    <a:pt x="159" y="1298"/>
                    <a:pt x="494" y="1574"/>
                    <a:pt x="844" y="1574"/>
                  </a:cubicBezTo>
                  <a:cubicBezTo>
                    <a:pt x="896" y="1574"/>
                    <a:pt x="949" y="1568"/>
                    <a:pt x="1002" y="1554"/>
                  </a:cubicBezTo>
                  <a:cubicBezTo>
                    <a:pt x="1435" y="1488"/>
                    <a:pt x="1702" y="1054"/>
                    <a:pt x="1635" y="654"/>
                  </a:cubicBezTo>
                  <a:cubicBezTo>
                    <a:pt x="1606" y="277"/>
                    <a:pt x="1275" y="1"/>
                    <a:pt x="882" y="1"/>
                  </a:cubicBezTo>
                  <a:close/>
                </a:path>
              </a:pathLst>
            </a:custGeom>
            <a:solidFill>
              <a:srgbClr val="EA31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29"/>
            <p:cNvSpPr/>
            <p:nvPr/>
          </p:nvSpPr>
          <p:spPr>
            <a:xfrm>
              <a:off x="2269915" y="916790"/>
              <a:ext cx="140729" cy="24222"/>
            </a:xfrm>
            <a:custGeom>
              <a:rect b="b" l="l" r="r" t="t"/>
              <a:pathLst>
                <a:path extrusionOk="0" fill="none" h="1068" w="6205">
                  <a:moveTo>
                    <a:pt x="0" y="1068"/>
                  </a:moveTo>
                  <a:lnTo>
                    <a:pt x="6205" y="0"/>
                  </a:lnTo>
                </a:path>
              </a:pathLst>
            </a:custGeom>
            <a:noFill/>
            <a:ln cap="flat" cmpd="sng" w="5000">
              <a:solidFill>
                <a:schemeClr val="accen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29"/>
            <p:cNvSpPr/>
            <p:nvPr/>
          </p:nvSpPr>
          <p:spPr>
            <a:xfrm>
              <a:off x="2532444" y="872698"/>
              <a:ext cx="38601" cy="36039"/>
            </a:xfrm>
            <a:custGeom>
              <a:rect b="b" l="l" r="r" t="t"/>
              <a:pathLst>
                <a:path extrusionOk="0" h="1589" w="1702">
                  <a:moveTo>
                    <a:pt x="814" y="0"/>
                  </a:moveTo>
                  <a:cubicBezTo>
                    <a:pt x="776" y="0"/>
                    <a:pt x="738" y="3"/>
                    <a:pt x="701" y="10"/>
                  </a:cubicBezTo>
                  <a:cubicBezTo>
                    <a:pt x="267" y="110"/>
                    <a:pt x="0" y="510"/>
                    <a:pt x="67" y="944"/>
                  </a:cubicBezTo>
                  <a:cubicBezTo>
                    <a:pt x="156" y="1358"/>
                    <a:pt x="481" y="1589"/>
                    <a:pt x="833" y="1589"/>
                  </a:cubicBezTo>
                  <a:cubicBezTo>
                    <a:pt x="877" y="1589"/>
                    <a:pt x="922" y="1585"/>
                    <a:pt x="967" y="1578"/>
                  </a:cubicBezTo>
                  <a:cubicBezTo>
                    <a:pt x="1401" y="1477"/>
                    <a:pt x="1701" y="1077"/>
                    <a:pt x="1601" y="644"/>
                  </a:cubicBezTo>
                  <a:cubicBezTo>
                    <a:pt x="1541" y="281"/>
                    <a:pt x="1179" y="0"/>
                    <a:pt x="81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29"/>
            <p:cNvSpPr/>
            <p:nvPr/>
          </p:nvSpPr>
          <p:spPr>
            <a:xfrm>
              <a:off x="2410626" y="891070"/>
              <a:ext cx="141501" cy="25742"/>
            </a:xfrm>
            <a:custGeom>
              <a:rect b="b" l="l" r="r" t="t"/>
              <a:pathLst>
                <a:path extrusionOk="0" fill="none" h="1135" w="6239">
                  <a:moveTo>
                    <a:pt x="6238" y="0"/>
                  </a:moveTo>
                  <a:lnTo>
                    <a:pt x="1" y="1134"/>
                  </a:lnTo>
                </a:path>
              </a:pathLst>
            </a:custGeom>
            <a:noFill/>
            <a:ln cap="flat" cmpd="sng" w="5000">
              <a:solidFill>
                <a:schemeClr val="accent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29"/>
            <p:cNvSpPr/>
            <p:nvPr/>
          </p:nvSpPr>
          <p:spPr>
            <a:xfrm>
              <a:off x="2282775" y="986170"/>
              <a:ext cx="38601" cy="36016"/>
            </a:xfrm>
            <a:custGeom>
              <a:rect b="b" l="l" r="r" t="t"/>
              <a:pathLst>
                <a:path extrusionOk="0" h="1588" w="1702">
                  <a:moveTo>
                    <a:pt x="814" y="1"/>
                  </a:moveTo>
                  <a:cubicBezTo>
                    <a:pt x="776" y="1"/>
                    <a:pt x="738" y="4"/>
                    <a:pt x="701" y="10"/>
                  </a:cubicBezTo>
                  <a:cubicBezTo>
                    <a:pt x="267" y="110"/>
                    <a:pt x="0" y="511"/>
                    <a:pt x="67" y="944"/>
                  </a:cubicBezTo>
                  <a:cubicBezTo>
                    <a:pt x="158" y="1307"/>
                    <a:pt x="495" y="1587"/>
                    <a:pt x="880" y="1587"/>
                  </a:cubicBezTo>
                  <a:cubicBezTo>
                    <a:pt x="920" y="1587"/>
                    <a:pt x="960" y="1584"/>
                    <a:pt x="1001" y="1578"/>
                  </a:cubicBezTo>
                  <a:cubicBezTo>
                    <a:pt x="1401" y="1478"/>
                    <a:pt x="1701" y="1078"/>
                    <a:pt x="1601" y="644"/>
                  </a:cubicBezTo>
                  <a:cubicBezTo>
                    <a:pt x="1541" y="281"/>
                    <a:pt x="1179" y="1"/>
                    <a:pt x="8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29"/>
            <p:cNvSpPr/>
            <p:nvPr/>
          </p:nvSpPr>
          <p:spPr>
            <a:xfrm>
              <a:off x="2301690" y="982609"/>
              <a:ext cx="120295" cy="21954"/>
            </a:xfrm>
            <a:custGeom>
              <a:rect b="b" l="l" r="r" t="t"/>
              <a:pathLst>
                <a:path extrusionOk="0" fill="none" h="968" w="5304">
                  <a:moveTo>
                    <a:pt x="0" y="968"/>
                  </a:moveTo>
                  <a:lnTo>
                    <a:pt x="5304" y="1"/>
                  </a:lnTo>
                </a:path>
              </a:pathLst>
            </a:custGeom>
            <a:noFill/>
            <a:ln cap="flat" cmpd="sng" w="5000">
              <a:solidFill>
                <a:schemeClr val="accen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29"/>
            <p:cNvSpPr/>
            <p:nvPr/>
          </p:nvSpPr>
          <p:spPr>
            <a:xfrm>
              <a:off x="2524869" y="942827"/>
              <a:ext cx="38601" cy="35744"/>
            </a:xfrm>
            <a:custGeom>
              <a:rect b="b" l="l" r="r" t="t"/>
              <a:pathLst>
                <a:path extrusionOk="0" h="1576" w="1702">
                  <a:moveTo>
                    <a:pt x="859" y="1"/>
                  </a:moveTo>
                  <a:cubicBezTo>
                    <a:pt x="806" y="1"/>
                    <a:pt x="753" y="7"/>
                    <a:pt x="701" y="20"/>
                  </a:cubicBezTo>
                  <a:cubicBezTo>
                    <a:pt x="267" y="87"/>
                    <a:pt x="0" y="520"/>
                    <a:pt x="67" y="921"/>
                  </a:cubicBezTo>
                  <a:cubicBezTo>
                    <a:pt x="153" y="1322"/>
                    <a:pt x="461" y="1575"/>
                    <a:pt x="821" y="1575"/>
                  </a:cubicBezTo>
                  <a:cubicBezTo>
                    <a:pt x="880" y="1575"/>
                    <a:pt x="940" y="1568"/>
                    <a:pt x="1001" y="1554"/>
                  </a:cubicBezTo>
                  <a:cubicBezTo>
                    <a:pt x="1401" y="1488"/>
                    <a:pt x="1702" y="1054"/>
                    <a:pt x="1602" y="654"/>
                  </a:cubicBezTo>
                  <a:cubicBezTo>
                    <a:pt x="1544" y="277"/>
                    <a:pt x="1208" y="1"/>
                    <a:pt x="85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29"/>
            <p:cNvSpPr/>
            <p:nvPr/>
          </p:nvSpPr>
          <p:spPr>
            <a:xfrm>
              <a:off x="2421966" y="960677"/>
              <a:ext cx="122585" cy="21954"/>
            </a:xfrm>
            <a:custGeom>
              <a:rect b="b" l="l" r="r" t="t"/>
              <a:pathLst>
                <a:path extrusionOk="0" fill="none" h="968" w="5405">
                  <a:moveTo>
                    <a:pt x="5405" y="0"/>
                  </a:moveTo>
                  <a:lnTo>
                    <a:pt x="1" y="968"/>
                  </a:lnTo>
                </a:path>
              </a:pathLst>
            </a:custGeom>
            <a:noFill/>
            <a:ln cap="flat" cmpd="sng" w="5000">
              <a:solidFill>
                <a:schemeClr val="accent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29"/>
            <p:cNvSpPr/>
            <p:nvPr/>
          </p:nvSpPr>
          <p:spPr>
            <a:xfrm>
              <a:off x="2470458" y="1701908"/>
              <a:ext cx="313165" cy="342944"/>
            </a:xfrm>
            <a:custGeom>
              <a:rect b="b" l="l" r="r" t="t"/>
              <a:pathLst>
                <a:path extrusionOk="0" h="15121" w="13808">
                  <a:moveTo>
                    <a:pt x="1582" y="0"/>
                  </a:moveTo>
                  <a:cubicBezTo>
                    <a:pt x="947" y="0"/>
                    <a:pt x="0" y="4143"/>
                    <a:pt x="98" y="5280"/>
                  </a:cubicBezTo>
                  <a:cubicBezTo>
                    <a:pt x="165" y="6447"/>
                    <a:pt x="4835" y="8182"/>
                    <a:pt x="5168" y="8349"/>
                  </a:cubicBezTo>
                  <a:lnTo>
                    <a:pt x="9671" y="15120"/>
                  </a:lnTo>
                  <a:lnTo>
                    <a:pt x="13808" y="13986"/>
                  </a:lnTo>
                  <a:cubicBezTo>
                    <a:pt x="13808" y="13986"/>
                    <a:pt x="7570" y="4646"/>
                    <a:pt x="7069" y="4479"/>
                  </a:cubicBezTo>
                  <a:cubicBezTo>
                    <a:pt x="6569" y="4312"/>
                    <a:pt x="2466" y="4146"/>
                    <a:pt x="2466" y="4146"/>
                  </a:cubicBezTo>
                  <a:cubicBezTo>
                    <a:pt x="2466" y="4146"/>
                    <a:pt x="2299" y="243"/>
                    <a:pt x="1632" y="9"/>
                  </a:cubicBezTo>
                  <a:cubicBezTo>
                    <a:pt x="1616" y="3"/>
                    <a:pt x="1599" y="0"/>
                    <a:pt x="1582" y="0"/>
                  </a:cubicBezTo>
                  <a:close/>
                </a:path>
              </a:pathLst>
            </a:custGeom>
            <a:solidFill>
              <a:srgbClr val="EA94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29"/>
            <p:cNvSpPr/>
            <p:nvPr/>
          </p:nvSpPr>
          <p:spPr>
            <a:xfrm>
              <a:off x="2530154" y="1759903"/>
              <a:ext cx="101402" cy="73120"/>
            </a:xfrm>
            <a:custGeom>
              <a:rect b="b" l="l" r="r" t="t"/>
              <a:pathLst>
                <a:path extrusionOk="0" h="3224" w="4471">
                  <a:moveTo>
                    <a:pt x="1345" y="1"/>
                  </a:moveTo>
                  <a:cubicBezTo>
                    <a:pt x="1225" y="1"/>
                    <a:pt x="1120" y="28"/>
                    <a:pt x="1035" y="87"/>
                  </a:cubicBezTo>
                  <a:cubicBezTo>
                    <a:pt x="1" y="855"/>
                    <a:pt x="2703" y="3223"/>
                    <a:pt x="2703" y="3223"/>
                  </a:cubicBezTo>
                  <a:lnTo>
                    <a:pt x="4471" y="1922"/>
                  </a:lnTo>
                  <a:cubicBezTo>
                    <a:pt x="4471" y="1922"/>
                    <a:pt x="2363" y="1"/>
                    <a:pt x="1345" y="1"/>
                  </a:cubicBezTo>
                  <a:close/>
                </a:path>
              </a:pathLst>
            </a:custGeom>
            <a:solidFill>
              <a:srgbClr val="EA94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29"/>
            <p:cNvSpPr/>
            <p:nvPr/>
          </p:nvSpPr>
          <p:spPr>
            <a:xfrm>
              <a:off x="2629268" y="1392814"/>
              <a:ext cx="967642" cy="947843"/>
            </a:xfrm>
            <a:custGeom>
              <a:rect b="b" l="l" r="r" t="t"/>
              <a:pathLst>
                <a:path extrusionOk="0" h="41792" w="42665">
                  <a:moveTo>
                    <a:pt x="31870" y="0"/>
                  </a:moveTo>
                  <a:cubicBezTo>
                    <a:pt x="27755" y="0"/>
                    <a:pt x="22404" y="14459"/>
                    <a:pt x="17580" y="30282"/>
                  </a:cubicBezTo>
                  <a:lnTo>
                    <a:pt x="5505" y="22911"/>
                  </a:lnTo>
                  <a:lnTo>
                    <a:pt x="1" y="28114"/>
                  </a:lnTo>
                  <a:cubicBezTo>
                    <a:pt x="1" y="28114"/>
                    <a:pt x="13442" y="41792"/>
                    <a:pt x="18084" y="41792"/>
                  </a:cubicBezTo>
                  <a:cubicBezTo>
                    <a:pt x="18375" y="41792"/>
                    <a:pt x="18631" y="41738"/>
                    <a:pt x="18848" y="41624"/>
                  </a:cubicBezTo>
                  <a:cubicBezTo>
                    <a:pt x="23985" y="38922"/>
                    <a:pt x="42665" y="2896"/>
                    <a:pt x="32324" y="61"/>
                  </a:cubicBezTo>
                  <a:cubicBezTo>
                    <a:pt x="32174" y="20"/>
                    <a:pt x="32023" y="0"/>
                    <a:pt x="3187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29"/>
            <p:cNvSpPr/>
            <p:nvPr/>
          </p:nvSpPr>
          <p:spPr>
            <a:xfrm>
              <a:off x="3027225" y="2079634"/>
              <a:ext cx="40121" cy="64320"/>
            </a:xfrm>
            <a:custGeom>
              <a:rect b="b" l="l" r="r" t="t"/>
              <a:pathLst>
                <a:path extrusionOk="0" fill="none" h="2836" w="1769">
                  <a:moveTo>
                    <a:pt x="1" y="0"/>
                  </a:moveTo>
                  <a:cubicBezTo>
                    <a:pt x="1" y="0"/>
                    <a:pt x="1435" y="2302"/>
                    <a:pt x="1769" y="2836"/>
                  </a:cubicBezTo>
                </a:path>
              </a:pathLst>
            </a:custGeom>
            <a:solidFill>
              <a:schemeClr val="lt2"/>
            </a:solidFill>
            <a:ln cap="flat" cmpd="sng" w="7500">
              <a:solidFill>
                <a:schemeClr val="accent3"/>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29"/>
            <p:cNvSpPr/>
            <p:nvPr/>
          </p:nvSpPr>
          <p:spPr>
            <a:xfrm>
              <a:off x="3009829" y="2097802"/>
              <a:ext cx="11363" cy="46154"/>
            </a:xfrm>
            <a:custGeom>
              <a:rect b="b" l="l" r="r" t="t"/>
              <a:pathLst>
                <a:path extrusionOk="0" fill="none" h="2035" w="501">
                  <a:moveTo>
                    <a:pt x="0" y="2035"/>
                  </a:moveTo>
                  <a:cubicBezTo>
                    <a:pt x="0" y="2035"/>
                    <a:pt x="501" y="467"/>
                    <a:pt x="401" y="0"/>
                  </a:cubicBezTo>
                </a:path>
              </a:pathLst>
            </a:custGeom>
            <a:solidFill>
              <a:schemeClr val="lt2"/>
            </a:solidFill>
            <a:ln cap="flat" cmpd="sng" w="7500">
              <a:solidFill>
                <a:schemeClr val="accent3"/>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29"/>
            <p:cNvSpPr/>
            <p:nvPr/>
          </p:nvSpPr>
          <p:spPr>
            <a:xfrm>
              <a:off x="2161727" y="851242"/>
              <a:ext cx="152069" cy="141228"/>
            </a:xfrm>
            <a:custGeom>
              <a:rect b="b" l="l" r="r" t="t"/>
              <a:pathLst>
                <a:path extrusionOk="0" h="6227" w="6705">
                  <a:moveTo>
                    <a:pt x="5448" y="0"/>
                  </a:moveTo>
                  <a:cubicBezTo>
                    <a:pt x="4030" y="0"/>
                    <a:pt x="614" y="1025"/>
                    <a:pt x="334" y="1389"/>
                  </a:cubicBezTo>
                  <a:cubicBezTo>
                    <a:pt x="0" y="1790"/>
                    <a:pt x="400" y="6126"/>
                    <a:pt x="400" y="6126"/>
                  </a:cubicBezTo>
                  <a:lnTo>
                    <a:pt x="3903" y="6226"/>
                  </a:lnTo>
                  <a:cubicBezTo>
                    <a:pt x="3903" y="6226"/>
                    <a:pt x="6705" y="3691"/>
                    <a:pt x="6505" y="2991"/>
                  </a:cubicBezTo>
                  <a:cubicBezTo>
                    <a:pt x="6438" y="2857"/>
                    <a:pt x="5704" y="2757"/>
                    <a:pt x="5704" y="2757"/>
                  </a:cubicBezTo>
                  <a:cubicBezTo>
                    <a:pt x="5704" y="2757"/>
                    <a:pt x="6104" y="2223"/>
                    <a:pt x="6171" y="2057"/>
                  </a:cubicBezTo>
                  <a:cubicBezTo>
                    <a:pt x="6171" y="1856"/>
                    <a:pt x="5004" y="1423"/>
                    <a:pt x="5004" y="1423"/>
                  </a:cubicBezTo>
                  <a:cubicBezTo>
                    <a:pt x="5004" y="1423"/>
                    <a:pt x="5037" y="1423"/>
                    <a:pt x="5104" y="1389"/>
                  </a:cubicBezTo>
                  <a:cubicBezTo>
                    <a:pt x="5437" y="1223"/>
                    <a:pt x="6438" y="589"/>
                    <a:pt x="6004" y="122"/>
                  </a:cubicBezTo>
                  <a:cubicBezTo>
                    <a:pt x="5914" y="37"/>
                    <a:pt x="5717" y="0"/>
                    <a:pt x="5448" y="0"/>
                  </a:cubicBezTo>
                  <a:close/>
                </a:path>
              </a:pathLst>
            </a:custGeom>
            <a:solidFill>
              <a:srgbClr val="EA94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2" name="Google Shape;1042;p29"/>
          <p:cNvGrpSpPr/>
          <p:nvPr/>
        </p:nvGrpSpPr>
        <p:grpSpPr>
          <a:xfrm>
            <a:off x="1558410" y="1043148"/>
            <a:ext cx="1200346" cy="3554208"/>
            <a:chOff x="6815797" y="1460945"/>
            <a:chExt cx="1060095" cy="3138928"/>
          </a:xfrm>
        </p:grpSpPr>
        <p:sp>
          <p:nvSpPr>
            <p:cNvPr id="1043" name="Google Shape;1043;p29"/>
            <p:cNvSpPr/>
            <p:nvPr/>
          </p:nvSpPr>
          <p:spPr>
            <a:xfrm>
              <a:off x="7405688" y="1995500"/>
              <a:ext cx="195300" cy="490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44" name="Google Shape;1044;p29"/>
            <p:cNvGrpSpPr/>
            <p:nvPr/>
          </p:nvGrpSpPr>
          <p:grpSpPr>
            <a:xfrm>
              <a:off x="6815797" y="1460945"/>
              <a:ext cx="1060095" cy="3138928"/>
              <a:chOff x="4577422" y="1534033"/>
              <a:chExt cx="1060095" cy="3138928"/>
            </a:xfrm>
          </p:grpSpPr>
          <p:sp>
            <p:nvSpPr>
              <p:cNvPr id="1045" name="Google Shape;1045;p29"/>
              <p:cNvSpPr/>
              <p:nvPr/>
            </p:nvSpPr>
            <p:spPr>
              <a:xfrm>
                <a:off x="5097120" y="1579819"/>
                <a:ext cx="63772" cy="63772"/>
              </a:xfrm>
              <a:custGeom>
                <a:rect b="b" l="l" r="r" t="t"/>
                <a:pathLst>
                  <a:path extrusionOk="0" h="2737" w="2737">
                    <a:moveTo>
                      <a:pt x="1369" y="1"/>
                    </a:moveTo>
                    <a:cubicBezTo>
                      <a:pt x="609" y="1"/>
                      <a:pt x="1" y="609"/>
                      <a:pt x="1" y="1369"/>
                    </a:cubicBezTo>
                    <a:cubicBezTo>
                      <a:pt x="1" y="2129"/>
                      <a:pt x="609" y="2736"/>
                      <a:pt x="1369" y="2736"/>
                    </a:cubicBezTo>
                    <a:cubicBezTo>
                      <a:pt x="2129" y="2736"/>
                      <a:pt x="2737" y="2129"/>
                      <a:pt x="2737" y="1369"/>
                    </a:cubicBezTo>
                    <a:cubicBezTo>
                      <a:pt x="2737" y="609"/>
                      <a:pt x="2129" y="1"/>
                      <a:pt x="1369" y="1"/>
                    </a:cubicBezTo>
                    <a:close/>
                  </a:path>
                </a:pathLst>
              </a:custGeom>
              <a:solidFill>
                <a:srgbClr val="97C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29"/>
              <p:cNvSpPr/>
              <p:nvPr/>
            </p:nvSpPr>
            <p:spPr>
              <a:xfrm>
                <a:off x="5097120" y="2071347"/>
                <a:ext cx="63772" cy="63749"/>
              </a:xfrm>
              <a:custGeom>
                <a:rect b="b" l="l" r="r" t="t"/>
                <a:pathLst>
                  <a:path extrusionOk="0" h="2736" w="2737">
                    <a:moveTo>
                      <a:pt x="1369" y="0"/>
                    </a:moveTo>
                    <a:cubicBezTo>
                      <a:pt x="609" y="0"/>
                      <a:pt x="1" y="608"/>
                      <a:pt x="1" y="1368"/>
                    </a:cubicBezTo>
                    <a:cubicBezTo>
                      <a:pt x="1" y="2128"/>
                      <a:pt x="609" y="2736"/>
                      <a:pt x="1369" y="2736"/>
                    </a:cubicBezTo>
                    <a:cubicBezTo>
                      <a:pt x="2129" y="2736"/>
                      <a:pt x="2737" y="2128"/>
                      <a:pt x="2737" y="1368"/>
                    </a:cubicBezTo>
                    <a:cubicBezTo>
                      <a:pt x="2737" y="608"/>
                      <a:pt x="2129" y="0"/>
                      <a:pt x="1369" y="0"/>
                    </a:cubicBezTo>
                    <a:close/>
                  </a:path>
                </a:pathLst>
              </a:custGeom>
              <a:solidFill>
                <a:srgbClr val="97C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29"/>
              <p:cNvSpPr/>
              <p:nvPr/>
            </p:nvSpPr>
            <p:spPr>
              <a:xfrm>
                <a:off x="5097120" y="2315678"/>
                <a:ext cx="63772" cy="63772"/>
              </a:xfrm>
              <a:custGeom>
                <a:rect b="b" l="l" r="r" t="t"/>
                <a:pathLst>
                  <a:path extrusionOk="0" h="2737" w="2737">
                    <a:moveTo>
                      <a:pt x="1369" y="1"/>
                    </a:moveTo>
                    <a:cubicBezTo>
                      <a:pt x="609" y="1"/>
                      <a:pt x="1" y="609"/>
                      <a:pt x="1" y="1369"/>
                    </a:cubicBezTo>
                    <a:cubicBezTo>
                      <a:pt x="1" y="2129"/>
                      <a:pt x="609" y="2736"/>
                      <a:pt x="1369" y="2736"/>
                    </a:cubicBezTo>
                    <a:cubicBezTo>
                      <a:pt x="2129" y="2736"/>
                      <a:pt x="2737" y="2129"/>
                      <a:pt x="2737" y="1369"/>
                    </a:cubicBezTo>
                    <a:cubicBezTo>
                      <a:pt x="2737" y="609"/>
                      <a:pt x="2129" y="1"/>
                      <a:pt x="1369" y="1"/>
                    </a:cubicBezTo>
                    <a:close/>
                  </a:path>
                </a:pathLst>
              </a:custGeom>
              <a:solidFill>
                <a:srgbClr val="97C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29"/>
              <p:cNvSpPr/>
              <p:nvPr/>
            </p:nvSpPr>
            <p:spPr>
              <a:xfrm>
                <a:off x="5311020" y="2439638"/>
                <a:ext cx="63772" cy="63749"/>
              </a:xfrm>
              <a:custGeom>
                <a:rect b="b" l="l" r="r" t="t"/>
                <a:pathLst>
                  <a:path extrusionOk="0" h="2736" w="2737">
                    <a:moveTo>
                      <a:pt x="1368" y="0"/>
                    </a:moveTo>
                    <a:cubicBezTo>
                      <a:pt x="608" y="0"/>
                      <a:pt x="0" y="608"/>
                      <a:pt x="0" y="1368"/>
                    </a:cubicBezTo>
                    <a:cubicBezTo>
                      <a:pt x="0" y="2128"/>
                      <a:pt x="608" y="2736"/>
                      <a:pt x="1368" y="2736"/>
                    </a:cubicBezTo>
                    <a:cubicBezTo>
                      <a:pt x="2067" y="2736"/>
                      <a:pt x="2736" y="2128"/>
                      <a:pt x="2736" y="1368"/>
                    </a:cubicBezTo>
                    <a:cubicBezTo>
                      <a:pt x="2736" y="608"/>
                      <a:pt x="2128" y="0"/>
                      <a:pt x="1368" y="0"/>
                    </a:cubicBezTo>
                    <a:close/>
                  </a:path>
                </a:pathLst>
              </a:custGeom>
              <a:solidFill>
                <a:srgbClr val="97C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29"/>
              <p:cNvSpPr/>
              <p:nvPr/>
            </p:nvSpPr>
            <p:spPr>
              <a:xfrm>
                <a:off x="4884665" y="1948110"/>
                <a:ext cx="63749" cy="63772"/>
              </a:xfrm>
              <a:custGeom>
                <a:rect b="b" l="l" r="r" t="t"/>
                <a:pathLst>
                  <a:path extrusionOk="0" h="2737" w="2736">
                    <a:moveTo>
                      <a:pt x="1368" y="1"/>
                    </a:moveTo>
                    <a:cubicBezTo>
                      <a:pt x="608" y="1"/>
                      <a:pt x="0" y="608"/>
                      <a:pt x="0" y="1368"/>
                    </a:cubicBezTo>
                    <a:cubicBezTo>
                      <a:pt x="0" y="2128"/>
                      <a:pt x="608" y="2736"/>
                      <a:pt x="1368" y="2736"/>
                    </a:cubicBezTo>
                    <a:cubicBezTo>
                      <a:pt x="2128" y="2736"/>
                      <a:pt x="2736" y="2128"/>
                      <a:pt x="2736" y="1368"/>
                    </a:cubicBezTo>
                    <a:cubicBezTo>
                      <a:pt x="2736" y="608"/>
                      <a:pt x="2128" y="1"/>
                      <a:pt x="1368" y="1"/>
                    </a:cubicBezTo>
                    <a:close/>
                  </a:path>
                </a:pathLst>
              </a:custGeom>
              <a:solidFill>
                <a:srgbClr val="97C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29"/>
              <p:cNvSpPr/>
              <p:nvPr/>
            </p:nvSpPr>
            <p:spPr>
              <a:xfrm>
                <a:off x="4884665" y="1702357"/>
                <a:ext cx="63749" cy="63749"/>
              </a:xfrm>
              <a:custGeom>
                <a:rect b="b" l="l" r="r" t="t"/>
                <a:pathLst>
                  <a:path extrusionOk="0" h="2736" w="2736">
                    <a:moveTo>
                      <a:pt x="1368" y="0"/>
                    </a:moveTo>
                    <a:cubicBezTo>
                      <a:pt x="608" y="0"/>
                      <a:pt x="0" y="608"/>
                      <a:pt x="0" y="1368"/>
                    </a:cubicBezTo>
                    <a:cubicBezTo>
                      <a:pt x="0" y="2128"/>
                      <a:pt x="608" y="2736"/>
                      <a:pt x="1368" y="2736"/>
                    </a:cubicBezTo>
                    <a:cubicBezTo>
                      <a:pt x="2128" y="2736"/>
                      <a:pt x="2736" y="2128"/>
                      <a:pt x="2736" y="1368"/>
                    </a:cubicBezTo>
                    <a:cubicBezTo>
                      <a:pt x="2736" y="608"/>
                      <a:pt x="2128" y="0"/>
                      <a:pt x="1368" y="0"/>
                    </a:cubicBezTo>
                    <a:close/>
                  </a:path>
                </a:pathLst>
              </a:custGeom>
              <a:solidFill>
                <a:srgbClr val="97C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29"/>
              <p:cNvSpPr/>
              <p:nvPr/>
            </p:nvSpPr>
            <p:spPr>
              <a:xfrm>
                <a:off x="4712566" y="3423370"/>
                <a:ext cx="315785" cy="1246480"/>
              </a:xfrm>
              <a:custGeom>
                <a:rect b="b" l="l" r="r" t="t"/>
                <a:pathLst>
                  <a:path extrusionOk="0" h="53497" w="13553">
                    <a:moveTo>
                      <a:pt x="1368" y="1"/>
                    </a:moveTo>
                    <a:cubicBezTo>
                      <a:pt x="1368" y="1"/>
                      <a:pt x="0" y="15229"/>
                      <a:pt x="1368" y="27387"/>
                    </a:cubicBezTo>
                    <a:cubicBezTo>
                      <a:pt x="2736" y="39545"/>
                      <a:pt x="2523" y="48178"/>
                      <a:pt x="1824" y="51126"/>
                    </a:cubicBezTo>
                    <a:cubicBezTo>
                      <a:pt x="1310" y="53222"/>
                      <a:pt x="3582" y="53497"/>
                      <a:pt x="6245" y="53497"/>
                    </a:cubicBezTo>
                    <a:cubicBezTo>
                      <a:pt x="7190" y="53497"/>
                      <a:pt x="8185" y="53462"/>
                      <a:pt x="9122" y="53462"/>
                    </a:cubicBezTo>
                    <a:cubicBezTo>
                      <a:pt x="9296" y="53462"/>
                      <a:pt x="9467" y="53464"/>
                      <a:pt x="9636" y="53466"/>
                    </a:cubicBezTo>
                    <a:cubicBezTo>
                      <a:pt x="9683" y="53467"/>
                      <a:pt x="9729" y="53467"/>
                      <a:pt x="9775" y="53467"/>
                    </a:cubicBezTo>
                    <a:cubicBezTo>
                      <a:pt x="13290" y="53467"/>
                      <a:pt x="13553" y="52333"/>
                      <a:pt x="10943" y="51643"/>
                    </a:cubicBezTo>
                    <a:cubicBezTo>
                      <a:pt x="9332" y="51187"/>
                      <a:pt x="7781" y="50944"/>
                      <a:pt x="6930" y="50244"/>
                    </a:cubicBezTo>
                    <a:cubicBezTo>
                      <a:pt x="6444" y="49880"/>
                      <a:pt x="6170" y="49302"/>
                      <a:pt x="6262" y="48360"/>
                    </a:cubicBezTo>
                    <a:cubicBezTo>
                      <a:pt x="6444" y="45746"/>
                      <a:pt x="7417" y="31308"/>
                      <a:pt x="7903" y="28785"/>
                    </a:cubicBezTo>
                    <a:cubicBezTo>
                      <a:pt x="8329" y="26293"/>
                      <a:pt x="8906" y="20092"/>
                      <a:pt x="9210" y="17022"/>
                    </a:cubicBezTo>
                    <a:cubicBezTo>
                      <a:pt x="9514" y="13922"/>
                      <a:pt x="9636" y="31"/>
                      <a:pt x="9636" y="31"/>
                    </a:cubicBezTo>
                    <a:lnTo>
                      <a:pt x="1368" y="31"/>
                    </a:lnTo>
                    <a:lnTo>
                      <a:pt x="1368" y="1"/>
                    </a:lnTo>
                    <a:close/>
                  </a:path>
                </a:pathLst>
              </a:custGeom>
              <a:solidFill>
                <a:srgbClr val="DE8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29"/>
              <p:cNvSpPr/>
              <p:nvPr/>
            </p:nvSpPr>
            <p:spPr>
              <a:xfrm>
                <a:off x="4746562" y="4603993"/>
                <a:ext cx="301013" cy="68968"/>
              </a:xfrm>
              <a:custGeom>
                <a:rect b="b" l="l" r="r" t="t"/>
                <a:pathLst>
                  <a:path extrusionOk="0" h="2960" w="12919">
                    <a:moveTo>
                      <a:pt x="456" y="1"/>
                    </a:moveTo>
                    <a:cubicBezTo>
                      <a:pt x="456" y="1"/>
                      <a:pt x="0" y="1582"/>
                      <a:pt x="456" y="2372"/>
                    </a:cubicBezTo>
                    <a:cubicBezTo>
                      <a:pt x="704" y="2889"/>
                      <a:pt x="2360" y="2942"/>
                      <a:pt x="4053" y="2942"/>
                    </a:cubicBezTo>
                    <a:cubicBezTo>
                      <a:pt x="4486" y="2942"/>
                      <a:pt x="4922" y="2938"/>
                      <a:pt x="5337" y="2938"/>
                    </a:cubicBezTo>
                    <a:cubicBezTo>
                      <a:pt x="5684" y="2938"/>
                      <a:pt x="6017" y="2940"/>
                      <a:pt x="6322" y="2949"/>
                    </a:cubicBezTo>
                    <a:cubicBezTo>
                      <a:pt x="6704" y="2955"/>
                      <a:pt x="7160" y="2959"/>
                      <a:pt x="7652" y="2959"/>
                    </a:cubicBezTo>
                    <a:cubicBezTo>
                      <a:pt x="9908" y="2959"/>
                      <a:pt x="12918" y="2865"/>
                      <a:pt x="12918" y="2341"/>
                    </a:cubicBezTo>
                    <a:cubicBezTo>
                      <a:pt x="12918" y="1673"/>
                      <a:pt x="10578" y="1217"/>
                      <a:pt x="9392" y="882"/>
                    </a:cubicBezTo>
                    <a:cubicBezTo>
                      <a:pt x="8488" y="1044"/>
                      <a:pt x="7729" y="1107"/>
                      <a:pt x="7081" y="1107"/>
                    </a:cubicBezTo>
                    <a:cubicBezTo>
                      <a:pt x="5290" y="1107"/>
                      <a:pt x="4344" y="627"/>
                      <a:pt x="3496" y="426"/>
                    </a:cubicBezTo>
                    <a:cubicBezTo>
                      <a:pt x="1733" y="1"/>
                      <a:pt x="456" y="1"/>
                      <a:pt x="4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29"/>
              <p:cNvSpPr/>
              <p:nvPr/>
            </p:nvSpPr>
            <p:spPr>
              <a:xfrm>
                <a:off x="5031272" y="3423370"/>
                <a:ext cx="348451" cy="1236578"/>
              </a:xfrm>
              <a:custGeom>
                <a:rect b="b" l="l" r="r" t="t"/>
                <a:pathLst>
                  <a:path extrusionOk="0" h="53072" w="14955">
                    <a:moveTo>
                      <a:pt x="1581" y="1"/>
                    </a:moveTo>
                    <a:lnTo>
                      <a:pt x="1581" y="1"/>
                    </a:lnTo>
                    <a:cubicBezTo>
                      <a:pt x="1581" y="2"/>
                      <a:pt x="0" y="12463"/>
                      <a:pt x="2037" y="23071"/>
                    </a:cubicBezTo>
                    <a:cubicBezTo>
                      <a:pt x="4164" y="34074"/>
                      <a:pt x="5107" y="43436"/>
                      <a:pt x="5350" y="47448"/>
                    </a:cubicBezTo>
                    <a:cubicBezTo>
                      <a:pt x="5411" y="48664"/>
                      <a:pt x="5259" y="49849"/>
                      <a:pt x="5107" y="50670"/>
                    </a:cubicBezTo>
                    <a:cubicBezTo>
                      <a:pt x="4772" y="52646"/>
                      <a:pt x="5654" y="53071"/>
                      <a:pt x="7174" y="53071"/>
                    </a:cubicBezTo>
                    <a:cubicBezTo>
                      <a:pt x="9332" y="53071"/>
                      <a:pt x="14955" y="53041"/>
                      <a:pt x="14955" y="53041"/>
                    </a:cubicBezTo>
                    <a:cubicBezTo>
                      <a:pt x="14955" y="53041"/>
                      <a:pt x="14651" y="51764"/>
                      <a:pt x="13982" y="51582"/>
                    </a:cubicBezTo>
                    <a:cubicBezTo>
                      <a:pt x="13374" y="51430"/>
                      <a:pt x="11307" y="50822"/>
                      <a:pt x="10244" y="50214"/>
                    </a:cubicBezTo>
                    <a:cubicBezTo>
                      <a:pt x="8845" y="49393"/>
                      <a:pt x="8785" y="46232"/>
                      <a:pt x="8876" y="40214"/>
                    </a:cubicBezTo>
                    <a:cubicBezTo>
                      <a:pt x="8937" y="34226"/>
                      <a:pt x="9453" y="14621"/>
                      <a:pt x="9028" y="9180"/>
                    </a:cubicBezTo>
                    <a:cubicBezTo>
                      <a:pt x="8663" y="4195"/>
                      <a:pt x="9240" y="31"/>
                      <a:pt x="9240" y="31"/>
                    </a:cubicBezTo>
                    <a:lnTo>
                      <a:pt x="1581" y="31"/>
                    </a:lnTo>
                    <a:lnTo>
                      <a:pt x="1581" y="1"/>
                    </a:lnTo>
                    <a:close/>
                  </a:path>
                </a:pathLst>
              </a:custGeom>
              <a:solidFill>
                <a:srgbClr val="DE8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29"/>
              <p:cNvSpPr/>
              <p:nvPr/>
            </p:nvSpPr>
            <p:spPr>
              <a:xfrm>
                <a:off x="5139620" y="4603993"/>
                <a:ext cx="300314" cy="68968"/>
              </a:xfrm>
              <a:custGeom>
                <a:rect b="b" l="l" r="r" t="t"/>
                <a:pathLst>
                  <a:path extrusionOk="0" h="2960" w="12889">
                    <a:moveTo>
                      <a:pt x="426" y="1"/>
                    </a:moveTo>
                    <a:cubicBezTo>
                      <a:pt x="426" y="1"/>
                      <a:pt x="1" y="1582"/>
                      <a:pt x="426" y="2372"/>
                    </a:cubicBezTo>
                    <a:cubicBezTo>
                      <a:pt x="654" y="2889"/>
                      <a:pt x="2317" y="2942"/>
                      <a:pt x="4017" y="2942"/>
                    </a:cubicBezTo>
                    <a:cubicBezTo>
                      <a:pt x="4452" y="2942"/>
                      <a:pt x="4889" y="2938"/>
                      <a:pt x="5306" y="2938"/>
                    </a:cubicBezTo>
                    <a:cubicBezTo>
                      <a:pt x="5654" y="2938"/>
                      <a:pt x="5987" y="2940"/>
                      <a:pt x="6293" y="2949"/>
                    </a:cubicBezTo>
                    <a:cubicBezTo>
                      <a:pt x="6674" y="2955"/>
                      <a:pt x="7130" y="2959"/>
                      <a:pt x="7622" y="2959"/>
                    </a:cubicBezTo>
                    <a:cubicBezTo>
                      <a:pt x="9878" y="2959"/>
                      <a:pt x="12889" y="2865"/>
                      <a:pt x="12889" y="2341"/>
                    </a:cubicBezTo>
                    <a:cubicBezTo>
                      <a:pt x="12889" y="1673"/>
                      <a:pt x="10548" y="1217"/>
                      <a:pt x="9363" y="882"/>
                    </a:cubicBezTo>
                    <a:cubicBezTo>
                      <a:pt x="8450" y="1044"/>
                      <a:pt x="7687" y="1107"/>
                      <a:pt x="7038" y="1107"/>
                    </a:cubicBezTo>
                    <a:cubicBezTo>
                      <a:pt x="5244" y="1107"/>
                      <a:pt x="4314" y="627"/>
                      <a:pt x="3466" y="426"/>
                    </a:cubicBezTo>
                    <a:cubicBezTo>
                      <a:pt x="1672" y="1"/>
                      <a:pt x="426" y="1"/>
                      <a:pt x="42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29"/>
              <p:cNvSpPr/>
              <p:nvPr/>
            </p:nvSpPr>
            <p:spPr>
              <a:xfrm>
                <a:off x="4632528" y="2730011"/>
                <a:ext cx="696903" cy="1095333"/>
              </a:xfrm>
              <a:custGeom>
                <a:rect b="b" l="l" r="r" t="t"/>
                <a:pathLst>
                  <a:path extrusionOk="0" h="47010" w="29910">
                    <a:moveTo>
                      <a:pt x="4590" y="0"/>
                    </a:moveTo>
                    <a:lnTo>
                      <a:pt x="4590" y="31"/>
                    </a:lnTo>
                    <a:cubicBezTo>
                      <a:pt x="4590" y="31"/>
                      <a:pt x="3617" y="19119"/>
                      <a:pt x="2584" y="27356"/>
                    </a:cubicBezTo>
                    <a:cubicBezTo>
                      <a:pt x="1703" y="34317"/>
                      <a:pt x="0" y="44256"/>
                      <a:pt x="1763" y="45594"/>
                    </a:cubicBezTo>
                    <a:cubicBezTo>
                      <a:pt x="2917" y="46500"/>
                      <a:pt x="8265" y="47009"/>
                      <a:pt x="13951" y="47009"/>
                    </a:cubicBezTo>
                    <a:cubicBezTo>
                      <a:pt x="14557" y="47009"/>
                      <a:pt x="15167" y="47004"/>
                      <a:pt x="15776" y="46992"/>
                    </a:cubicBezTo>
                    <a:cubicBezTo>
                      <a:pt x="21703" y="46931"/>
                      <a:pt x="27691" y="46080"/>
                      <a:pt x="28907" y="45016"/>
                    </a:cubicBezTo>
                    <a:cubicBezTo>
                      <a:pt x="29910" y="44165"/>
                      <a:pt x="29180" y="31885"/>
                      <a:pt x="28724" y="20061"/>
                    </a:cubicBezTo>
                    <a:cubicBezTo>
                      <a:pt x="28299" y="9696"/>
                      <a:pt x="28147" y="0"/>
                      <a:pt x="281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29"/>
              <p:cNvSpPr/>
              <p:nvPr/>
            </p:nvSpPr>
            <p:spPr>
              <a:xfrm>
                <a:off x="4714686" y="1868794"/>
                <a:ext cx="84998" cy="84998"/>
              </a:xfrm>
              <a:custGeom>
                <a:rect b="b" l="l" r="r" t="t"/>
                <a:pathLst>
                  <a:path extrusionOk="0" h="3648" w="3648">
                    <a:moveTo>
                      <a:pt x="1824" y="0"/>
                    </a:moveTo>
                    <a:cubicBezTo>
                      <a:pt x="821" y="0"/>
                      <a:pt x="0" y="821"/>
                      <a:pt x="0" y="1824"/>
                    </a:cubicBezTo>
                    <a:cubicBezTo>
                      <a:pt x="0" y="2827"/>
                      <a:pt x="821" y="3648"/>
                      <a:pt x="1824" y="3648"/>
                    </a:cubicBezTo>
                    <a:cubicBezTo>
                      <a:pt x="2827" y="3648"/>
                      <a:pt x="3648" y="2827"/>
                      <a:pt x="3648" y="1824"/>
                    </a:cubicBezTo>
                    <a:cubicBezTo>
                      <a:pt x="3648" y="821"/>
                      <a:pt x="2827" y="0"/>
                      <a:pt x="1824" y="0"/>
                    </a:cubicBezTo>
                    <a:close/>
                  </a:path>
                </a:pathLst>
              </a:custGeom>
              <a:solidFill>
                <a:srgbClr val="5131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29"/>
              <p:cNvSpPr/>
              <p:nvPr/>
            </p:nvSpPr>
            <p:spPr>
              <a:xfrm>
                <a:off x="4772752" y="1759001"/>
                <a:ext cx="85022" cy="85022"/>
              </a:xfrm>
              <a:custGeom>
                <a:rect b="b" l="l" r="r" t="t"/>
                <a:pathLst>
                  <a:path extrusionOk="0" h="3649" w="3649">
                    <a:moveTo>
                      <a:pt x="1825" y="1"/>
                    </a:moveTo>
                    <a:cubicBezTo>
                      <a:pt x="791" y="1"/>
                      <a:pt x="1" y="822"/>
                      <a:pt x="1" y="1825"/>
                    </a:cubicBezTo>
                    <a:cubicBezTo>
                      <a:pt x="1" y="2828"/>
                      <a:pt x="791" y="3648"/>
                      <a:pt x="1825" y="3648"/>
                    </a:cubicBezTo>
                    <a:cubicBezTo>
                      <a:pt x="2828" y="3648"/>
                      <a:pt x="3648" y="2828"/>
                      <a:pt x="3648" y="1825"/>
                    </a:cubicBezTo>
                    <a:cubicBezTo>
                      <a:pt x="3648" y="822"/>
                      <a:pt x="2828" y="1"/>
                      <a:pt x="1825" y="1"/>
                    </a:cubicBezTo>
                    <a:close/>
                  </a:path>
                </a:pathLst>
              </a:custGeom>
              <a:solidFill>
                <a:srgbClr val="5131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29"/>
              <p:cNvSpPr/>
              <p:nvPr/>
            </p:nvSpPr>
            <p:spPr>
              <a:xfrm>
                <a:off x="5127597" y="1958036"/>
                <a:ext cx="106248" cy="106248"/>
              </a:xfrm>
              <a:custGeom>
                <a:rect b="b" l="l" r="r" t="t"/>
                <a:pathLst>
                  <a:path extrusionOk="0" h="4560" w="4560">
                    <a:moveTo>
                      <a:pt x="2280" y="0"/>
                    </a:moveTo>
                    <a:cubicBezTo>
                      <a:pt x="1033" y="0"/>
                      <a:pt x="0" y="1034"/>
                      <a:pt x="0" y="2280"/>
                    </a:cubicBezTo>
                    <a:cubicBezTo>
                      <a:pt x="0" y="3526"/>
                      <a:pt x="1033" y="4559"/>
                      <a:pt x="2280" y="4559"/>
                    </a:cubicBezTo>
                    <a:cubicBezTo>
                      <a:pt x="3526" y="4559"/>
                      <a:pt x="4559" y="3526"/>
                      <a:pt x="4559" y="2280"/>
                    </a:cubicBezTo>
                    <a:cubicBezTo>
                      <a:pt x="4559" y="1034"/>
                      <a:pt x="3526" y="0"/>
                      <a:pt x="2280" y="0"/>
                    </a:cubicBezTo>
                    <a:close/>
                  </a:path>
                </a:pathLst>
              </a:custGeom>
              <a:solidFill>
                <a:srgbClr val="5131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29"/>
              <p:cNvSpPr/>
              <p:nvPr/>
            </p:nvSpPr>
            <p:spPr>
              <a:xfrm>
                <a:off x="4867655" y="1674723"/>
                <a:ext cx="85022" cy="85022"/>
              </a:xfrm>
              <a:custGeom>
                <a:rect b="b" l="l" r="r" t="t"/>
                <a:pathLst>
                  <a:path extrusionOk="0" h="3649" w="3649">
                    <a:moveTo>
                      <a:pt x="1825" y="1"/>
                    </a:moveTo>
                    <a:cubicBezTo>
                      <a:pt x="821" y="1"/>
                      <a:pt x="1" y="822"/>
                      <a:pt x="1" y="1825"/>
                    </a:cubicBezTo>
                    <a:cubicBezTo>
                      <a:pt x="1" y="2828"/>
                      <a:pt x="821" y="3648"/>
                      <a:pt x="1825" y="3648"/>
                    </a:cubicBezTo>
                    <a:cubicBezTo>
                      <a:pt x="2858" y="3648"/>
                      <a:pt x="3648" y="2828"/>
                      <a:pt x="3648" y="1825"/>
                    </a:cubicBezTo>
                    <a:cubicBezTo>
                      <a:pt x="3648" y="822"/>
                      <a:pt x="2858" y="1"/>
                      <a:pt x="1825" y="1"/>
                    </a:cubicBezTo>
                    <a:close/>
                  </a:path>
                </a:pathLst>
              </a:custGeom>
              <a:solidFill>
                <a:srgbClr val="5131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29"/>
              <p:cNvSpPr/>
              <p:nvPr/>
            </p:nvSpPr>
            <p:spPr>
              <a:xfrm>
                <a:off x="5165111" y="1868794"/>
                <a:ext cx="85721" cy="84998"/>
              </a:xfrm>
              <a:custGeom>
                <a:rect b="b" l="l" r="r" t="t"/>
                <a:pathLst>
                  <a:path extrusionOk="0" h="3648" w="3679">
                    <a:moveTo>
                      <a:pt x="1855" y="0"/>
                    </a:moveTo>
                    <a:cubicBezTo>
                      <a:pt x="822" y="0"/>
                      <a:pt x="1" y="821"/>
                      <a:pt x="1" y="1824"/>
                    </a:cubicBezTo>
                    <a:cubicBezTo>
                      <a:pt x="1" y="2827"/>
                      <a:pt x="822" y="3648"/>
                      <a:pt x="1855" y="3648"/>
                    </a:cubicBezTo>
                    <a:cubicBezTo>
                      <a:pt x="2858" y="3648"/>
                      <a:pt x="3679" y="2827"/>
                      <a:pt x="3679" y="1824"/>
                    </a:cubicBezTo>
                    <a:cubicBezTo>
                      <a:pt x="3679" y="821"/>
                      <a:pt x="2858" y="0"/>
                      <a:pt x="1855" y="0"/>
                    </a:cubicBezTo>
                    <a:close/>
                  </a:path>
                </a:pathLst>
              </a:custGeom>
              <a:solidFill>
                <a:srgbClr val="5131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29"/>
              <p:cNvSpPr/>
              <p:nvPr/>
            </p:nvSpPr>
            <p:spPr>
              <a:xfrm>
                <a:off x="4900952" y="1579819"/>
                <a:ext cx="72253" cy="72976"/>
              </a:xfrm>
              <a:custGeom>
                <a:rect b="b" l="l" r="r" t="t"/>
                <a:pathLst>
                  <a:path extrusionOk="0" h="3132" w="3101">
                    <a:moveTo>
                      <a:pt x="1551" y="1"/>
                    </a:moveTo>
                    <a:cubicBezTo>
                      <a:pt x="699" y="1"/>
                      <a:pt x="0" y="700"/>
                      <a:pt x="0" y="1551"/>
                    </a:cubicBezTo>
                    <a:cubicBezTo>
                      <a:pt x="0" y="2432"/>
                      <a:pt x="699" y="3132"/>
                      <a:pt x="1551" y="3132"/>
                    </a:cubicBezTo>
                    <a:cubicBezTo>
                      <a:pt x="2402" y="3132"/>
                      <a:pt x="3101" y="2432"/>
                      <a:pt x="3101" y="1551"/>
                    </a:cubicBezTo>
                    <a:cubicBezTo>
                      <a:pt x="3101" y="700"/>
                      <a:pt x="2402" y="1"/>
                      <a:pt x="1551" y="1"/>
                    </a:cubicBezTo>
                    <a:close/>
                  </a:path>
                </a:pathLst>
              </a:custGeom>
              <a:solidFill>
                <a:srgbClr val="5131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29"/>
              <p:cNvSpPr/>
              <p:nvPr/>
            </p:nvSpPr>
            <p:spPr>
              <a:xfrm>
                <a:off x="4881123" y="1624440"/>
                <a:ext cx="84998" cy="85022"/>
              </a:xfrm>
              <a:custGeom>
                <a:rect b="b" l="l" r="r" t="t"/>
                <a:pathLst>
                  <a:path extrusionOk="0" h="3649" w="3648">
                    <a:moveTo>
                      <a:pt x="1824" y="1"/>
                    </a:moveTo>
                    <a:cubicBezTo>
                      <a:pt x="821" y="1"/>
                      <a:pt x="0" y="821"/>
                      <a:pt x="0" y="1825"/>
                    </a:cubicBezTo>
                    <a:cubicBezTo>
                      <a:pt x="0" y="2828"/>
                      <a:pt x="821" y="3648"/>
                      <a:pt x="1824" y="3648"/>
                    </a:cubicBezTo>
                    <a:cubicBezTo>
                      <a:pt x="2827" y="3648"/>
                      <a:pt x="3648" y="2828"/>
                      <a:pt x="3648" y="1825"/>
                    </a:cubicBezTo>
                    <a:cubicBezTo>
                      <a:pt x="3648" y="821"/>
                      <a:pt x="2827" y="1"/>
                      <a:pt x="1824" y="1"/>
                    </a:cubicBezTo>
                    <a:close/>
                  </a:path>
                </a:pathLst>
              </a:custGeom>
              <a:solidFill>
                <a:srgbClr val="5131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29"/>
              <p:cNvSpPr/>
              <p:nvPr/>
            </p:nvSpPr>
            <p:spPr>
              <a:xfrm>
                <a:off x="4727432" y="1843303"/>
                <a:ext cx="60231" cy="60207"/>
              </a:xfrm>
              <a:custGeom>
                <a:rect b="b" l="l" r="r" t="t"/>
                <a:pathLst>
                  <a:path extrusionOk="0" h="2584" w="2585">
                    <a:moveTo>
                      <a:pt x="1277" y="0"/>
                    </a:moveTo>
                    <a:cubicBezTo>
                      <a:pt x="578" y="0"/>
                      <a:pt x="0" y="578"/>
                      <a:pt x="0" y="1277"/>
                    </a:cubicBezTo>
                    <a:cubicBezTo>
                      <a:pt x="0" y="1976"/>
                      <a:pt x="578" y="2584"/>
                      <a:pt x="1277" y="2584"/>
                    </a:cubicBezTo>
                    <a:cubicBezTo>
                      <a:pt x="2007" y="2584"/>
                      <a:pt x="2584" y="1976"/>
                      <a:pt x="2584" y="1277"/>
                    </a:cubicBezTo>
                    <a:cubicBezTo>
                      <a:pt x="2584" y="578"/>
                      <a:pt x="2007" y="0"/>
                      <a:pt x="1277" y="0"/>
                    </a:cubicBezTo>
                    <a:close/>
                  </a:path>
                </a:pathLst>
              </a:custGeom>
              <a:solidFill>
                <a:srgbClr val="5131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29"/>
              <p:cNvSpPr/>
              <p:nvPr/>
            </p:nvSpPr>
            <p:spPr>
              <a:xfrm>
                <a:off x="5177880" y="1939605"/>
                <a:ext cx="60207" cy="60231"/>
              </a:xfrm>
              <a:custGeom>
                <a:rect b="b" l="l" r="r" t="t"/>
                <a:pathLst>
                  <a:path extrusionOk="0" h="2585" w="2584">
                    <a:moveTo>
                      <a:pt x="1307" y="1"/>
                    </a:moveTo>
                    <a:cubicBezTo>
                      <a:pt x="578" y="1"/>
                      <a:pt x="0" y="578"/>
                      <a:pt x="0" y="1277"/>
                    </a:cubicBezTo>
                    <a:cubicBezTo>
                      <a:pt x="0" y="2007"/>
                      <a:pt x="578" y="2584"/>
                      <a:pt x="1307" y="2584"/>
                    </a:cubicBezTo>
                    <a:cubicBezTo>
                      <a:pt x="2006" y="2584"/>
                      <a:pt x="2584" y="2007"/>
                      <a:pt x="2584" y="1277"/>
                    </a:cubicBezTo>
                    <a:cubicBezTo>
                      <a:pt x="2584" y="578"/>
                      <a:pt x="2006" y="1"/>
                      <a:pt x="1307" y="1"/>
                    </a:cubicBezTo>
                    <a:close/>
                  </a:path>
                </a:pathLst>
              </a:custGeom>
              <a:solidFill>
                <a:srgbClr val="5131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29"/>
              <p:cNvSpPr/>
              <p:nvPr/>
            </p:nvSpPr>
            <p:spPr>
              <a:xfrm>
                <a:off x="4748682" y="1812826"/>
                <a:ext cx="38981" cy="38981"/>
              </a:xfrm>
              <a:custGeom>
                <a:rect b="b" l="l" r="r" t="t"/>
                <a:pathLst>
                  <a:path extrusionOk="0" h="1673" w="1673">
                    <a:moveTo>
                      <a:pt x="821" y="1"/>
                    </a:moveTo>
                    <a:cubicBezTo>
                      <a:pt x="365" y="1"/>
                      <a:pt x="0" y="366"/>
                      <a:pt x="0" y="852"/>
                    </a:cubicBezTo>
                    <a:cubicBezTo>
                      <a:pt x="0" y="1308"/>
                      <a:pt x="365" y="1673"/>
                      <a:pt x="821" y="1673"/>
                    </a:cubicBezTo>
                    <a:cubicBezTo>
                      <a:pt x="1277" y="1673"/>
                      <a:pt x="1672" y="1308"/>
                      <a:pt x="1672" y="852"/>
                    </a:cubicBezTo>
                    <a:cubicBezTo>
                      <a:pt x="1672" y="366"/>
                      <a:pt x="1277" y="1"/>
                      <a:pt x="821" y="1"/>
                    </a:cubicBezTo>
                    <a:close/>
                  </a:path>
                </a:pathLst>
              </a:custGeom>
              <a:solidFill>
                <a:srgbClr val="5131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29"/>
              <p:cNvSpPr/>
              <p:nvPr/>
            </p:nvSpPr>
            <p:spPr>
              <a:xfrm>
                <a:off x="5182820" y="1841159"/>
                <a:ext cx="38981" cy="38981"/>
              </a:xfrm>
              <a:custGeom>
                <a:rect b="b" l="l" r="r" t="t"/>
                <a:pathLst>
                  <a:path extrusionOk="0" h="1673" w="1673">
                    <a:moveTo>
                      <a:pt x="852" y="1"/>
                    </a:moveTo>
                    <a:cubicBezTo>
                      <a:pt x="396" y="1"/>
                      <a:pt x="1" y="366"/>
                      <a:pt x="1" y="821"/>
                    </a:cubicBezTo>
                    <a:cubicBezTo>
                      <a:pt x="1" y="1308"/>
                      <a:pt x="396" y="1673"/>
                      <a:pt x="852" y="1673"/>
                    </a:cubicBezTo>
                    <a:cubicBezTo>
                      <a:pt x="1308" y="1673"/>
                      <a:pt x="1673" y="1308"/>
                      <a:pt x="1673" y="821"/>
                    </a:cubicBezTo>
                    <a:cubicBezTo>
                      <a:pt x="1673" y="366"/>
                      <a:pt x="1308" y="1"/>
                      <a:pt x="852" y="1"/>
                    </a:cubicBezTo>
                    <a:close/>
                  </a:path>
                </a:pathLst>
              </a:custGeom>
              <a:solidFill>
                <a:srgbClr val="5131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29"/>
              <p:cNvSpPr/>
              <p:nvPr/>
            </p:nvSpPr>
            <p:spPr>
              <a:xfrm>
                <a:off x="4824456" y="1759723"/>
                <a:ext cx="38981" cy="38981"/>
              </a:xfrm>
              <a:custGeom>
                <a:rect b="b" l="l" r="r" t="t"/>
                <a:pathLst>
                  <a:path extrusionOk="0" h="1673" w="1673">
                    <a:moveTo>
                      <a:pt x="852" y="0"/>
                    </a:moveTo>
                    <a:cubicBezTo>
                      <a:pt x="396" y="0"/>
                      <a:pt x="1" y="365"/>
                      <a:pt x="1" y="851"/>
                    </a:cubicBezTo>
                    <a:cubicBezTo>
                      <a:pt x="1" y="1307"/>
                      <a:pt x="396" y="1672"/>
                      <a:pt x="852" y="1672"/>
                    </a:cubicBezTo>
                    <a:cubicBezTo>
                      <a:pt x="1308" y="1672"/>
                      <a:pt x="1672" y="1307"/>
                      <a:pt x="1672" y="851"/>
                    </a:cubicBezTo>
                    <a:cubicBezTo>
                      <a:pt x="1672" y="365"/>
                      <a:pt x="1308" y="0"/>
                      <a:pt x="852" y="0"/>
                    </a:cubicBezTo>
                    <a:close/>
                  </a:path>
                </a:pathLst>
              </a:custGeom>
              <a:solidFill>
                <a:srgbClr val="5131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29"/>
              <p:cNvSpPr/>
              <p:nvPr/>
            </p:nvSpPr>
            <p:spPr>
              <a:xfrm>
                <a:off x="4848549" y="1734932"/>
                <a:ext cx="38958" cy="38981"/>
              </a:xfrm>
              <a:custGeom>
                <a:rect b="b" l="l" r="r" t="t"/>
                <a:pathLst>
                  <a:path extrusionOk="0" h="1673" w="1672">
                    <a:moveTo>
                      <a:pt x="851" y="0"/>
                    </a:moveTo>
                    <a:cubicBezTo>
                      <a:pt x="365" y="0"/>
                      <a:pt x="0" y="365"/>
                      <a:pt x="0" y="821"/>
                    </a:cubicBezTo>
                    <a:cubicBezTo>
                      <a:pt x="0" y="1307"/>
                      <a:pt x="365" y="1672"/>
                      <a:pt x="851" y="1672"/>
                    </a:cubicBezTo>
                    <a:cubicBezTo>
                      <a:pt x="1307" y="1672"/>
                      <a:pt x="1672" y="1307"/>
                      <a:pt x="1672" y="821"/>
                    </a:cubicBezTo>
                    <a:cubicBezTo>
                      <a:pt x="1672" y="365"/>
                      <a:pt x="1307" y="0"/>
                      <a:pt x="851" y="0"/>
                    </a:cubicBezTo>
                    <a:close/>
                  </a:path>
                </a:pathLst>
              </a:custGeom>
              <a:solidFill>
                <a:srgbClr val="5131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29"/>
              <p:cNvSpPr/>
              <p:nvPr/>
            </p:nvSpPr>
            <p:spPr>
              <a:xfrm>
                <a:off x="4727432" y="1940327"/>
                <a:ext cx="40379" cy="40379"/>
              </a:xfrm>
              <a:custGeom>
                <a:rect b="b" l="l" r="r" t="t"/>
                <a:pathLst>
                  <a:path extrusionOk="0" h="1733" w="1733">
                    <a:moveTo>
                      <a:pt x="882" y="0"/>
                    </a:moveTo>
                    <a:cubicBezTo>
                      <a:pt x="396" y="0"/>
                      <a:pt x="0" y="395"/>
                      <a:pt x="0" y="882"/>
                    </a:cubicBezTo>
                    <a:cubicBezTo>
                      <a:pt x="0" y="1368"/>
                      <a:pt x="396" y="1733"/>
                      <a:pt x="882" y="1733"/>
                    </a:cubicBezTo>
                    <a:cubicBezTo>
                      <a:pt x="1338" y="1733"/>
                      <a:pt x="1733" y="1368"/>
                      <a:pt x="1733" y="882"/>
                    </a:cubicBezTo>
                    <a:cubicBezTo>
                      <a:pt x="1733" y="395"/>
                      <a:pt x="1338" y="0"/>
                      <a:pt x="882" y="0"/>
                    </a:cubicBezTo>
                    <a:close/>
                  </a:path>
                </a:pathLst>
              </a:custGeom>
              <a:solidFill>
                <a:srgbClr val="5131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29"/>
              <p:cNvSpPr/>
              <p:nvPr/>
            </p:nvSpPr>
            <p:spPr>
              <a:xfrm>
                <a:off x="4737335" y="1969360"/>
                <a:ext cx="40402" cy="41101"/>
              </a:xfrm>
              <a:custGeom>
                <a:rect b="b" l="l" r="r" t="t"/>
                <a:pathLst>
                  <a:path extrusionOk="0" h="1764" w="1734">
                    <a:moveTo>
                      <a:pt x="852" y="0"/>
                    </a:moveTo>
                    <a:cubicBezTo>
                      <a:pt x="366" y="0"/>
                      <a:pt x="1" y="396"/>
                      <a:pt x="1" y="882"/>
                    </a:cubicBezTo>
                    <a:cubicBezTo>
                      <a:pt x="1" y="1368"/>
                      <a:pt x="366" y="1763"/>
                      <a:pt x="852" y="1763"/>
                    </a:cubicBezTo>
                    <a:cubicBezTo>
                      <a:pt x="1338" y="1763"/>
                      <a:pt x="1734" y="1368"/>
                      <a:pt x="1734" y="882"/>
                    </a:cubicBezTo>
                    <a:cubicBezTo>
                      <a:pt x="1734" y="396"/>
                      <a:pt x="1338" y="0"/>
                      <a:pt x="852" y="0"/>
                    </a:cubicBezTo>
                    <a:close/>
                  </a:path>
                </a:pathLst>
              </a:custGeom>
              <a:solidFill>
                <a:srgbClr val="5131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29"/>
              <p:cNvSpPr/>
              <p:nvPr/>
            </p:nvSpPr>
            <p:spPr>
              <a:xfrm>
                <a:off x="4766391" y="1965119"/>
                <a:ext cx="61629" cy="62328"/>
              </a:xfrm>
              <a:custGeom>
                <a:rect b="b" l="l" r="r" t="t"/>
                <a:pathLst>
                  <a:path extrusionOk="0" h="2675" w="2645">
                    <a:moveTo>
                      <a:pt x="1338" y="0"/>
                    </a:moveTo>
                    <a:cubicBezTo>
                      <a:pt x="578" y="0"/>
                      <a:pt x="0" y="608"/>
                      <a:pt x="0" y="1337"/>
                    </a:cubicBezTo>
                    <a:cubicBezTo>
                      <a:pt x="0" y="2067"/>
                      <a:pt x="578" y="2675"/>
                      <a:pt x="1338" y="2675"/>
                    </a:cubicBezTo>
                    <a:cubicBezTo>
                      <a:pt x="2067" y="2675"/>
                      <a:pt x="2645" y="2067"/>
                      <a:pt x="2645" y="1337"/>
                    </a:cubicBezTo>
                    <a:cubicBezTo>
                      <a:pt x="2645" y="608"/>
                      <a:pt x="2067" y="0"/>
                      <a:pt x="1338" y="0"/>
                    </a:cubicBezTo>
                    <a:close/>
                  </a:path>
                </a:pathLst>
              </a:custGeom>
              <a:solidFill>
                <a:srgbClr val="5131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29"/>
              <p:cNvSpPr/>
              <p:nvPr/>
            </p:nvSpPr>
            <p:spPr>
              <a:xfrm>
                <a:off x="4688473" y="1534033"/>
                <a:ext cx="580776" cy="520079"/>
              </a:xfrm>
              <a:custGeom>
                <a:rect b="b" l="l" r="r" t="t"/>
                <a:pathLst>
                  <a:path extrusionOk="0" h="22321" w="24926">
                    <a:moveTo>
                      <a:pt x="15674" y="0"/>
                    </a:moveTo>
                    <a:cubicBezTo>
                      <a:pt x="14166" y="0"/>
                      <a:pt x="12453" y="376"/>
                      <a:pt x="11369" y="1206"/>
                    </a:cubicBezTo>
                    <a:cubicBezTo>
                      <a:pt x="7812" y="3942"/>
                      <a:pt x="9545" y="8805"/>
                      <a:pt x="5928" y="10477"/>
                    </a:cubicBezTo>
                    <a:cubicBezTo>
                      <a:pt x="730" y="12878"/>
                      <a:pt x="1" y="19990"/>
                      <a:pt x="5776" y="21419"/>
                    </a:cubicBezTo>
                    <a:cubicBezTo>
                      <a:pt x="6319" y="21561"/>
                      <a:pt x="6820" y="21615"/>
                      <a:pt x="7299" y="21615"/>
                    </a:cubicBezTo>
                    <a:cubicBezTo>
                      <a:pt x="8818" y="21615"/>
                      <a:pt x="10111" y="21072"/>
                      <a:pt x="11788" y="21072"/>
                    </a:cubicBezTo>
                    <a:cubicBezTo>
                      <a:pt x="12750" y="21072"/>
                      <a:pt x="13838" y="21251"/>
                      <a:pt x="15168" y="21814"/>
                    </a:cubicBezTo>
                    <a:cubicBezTo>
                      <a:pt x="15925" y="22133"/>
                      <a:pt x="16828" y="22321"/>
                      <a:pt x="17760" y="22321"/>
                    </a:cubicBezTo>
                    <a:cubicBezTo>
                      <a:pt x="19672" y="22321"/>
                      <a:pt x="21704" y="21528"/>
                      <a:pt x="22828" y="19443"/>
                    </a:cubicBezTo>
                    <a:cubicBezTo>
                      <a:pt x="24165" y="16981"/>
                      <a:pt x="21004" y="13607"/>
                      <a:pt x="22980" y="10446"/>
                    </a:cubicBezTo>
                    <a:cubicBezTo>
                      <a:pt x="24469" y="8167"/>
                      <a:pt x="24925" y="1783"/>
                      <a:pt x="20518" y="1662"/>
                    </a:cubicBezTo>
                    <a:cubicBezTo>
                      <a:pt x="20518" y="1662"/>
                      <a:pt x="19180" y="507"/>
                      <a:pt x="17022" y="112"/>
                    </a:cubicBezTo>
                    <a:cubicBezTo>
                      <a:pt x="16612" y="38"/>
                      <a:pt x="16153" y="0"/>
                      <a:pt x="15674" y="0"/>
                    </a:cubicBezTo>
                    <a:close/>
                  </a:path>
                </a:pathLst>
              </a:custGeom>
              <a:solidFill>
                <a:srgbClr val="5131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29"/>
              <p:cNvSpPr/>
              <p:nvPr/>
            </p:nvSpPr>
            <p:spPr>
              <a:xfrm>
                <a:off x="4728850" y="1958038"/>
                <a:ext cx="580752" cy="958277"/>
              </a:xfrm>
              <a:custGeom>
                <a:rect b="b" l="l" r="r" t="t"/>
                <a:pathLst>
                  <a:path extrusionOk="0" h="37539" w="23375">
                    <a:moveTo>
                      <a:pt x="13982" y="0"/>
                    </a:moveTo>
                    <a:cubicBezTo>
                      <a:pt x="13982" y="0"/>
                      <a:pt x="3496" y="3587"/>
                      <a:pt x="1186" y="4803"/>
                    </a:cubicBezTo>
                    <a:lnTo>
                      <a:pt x="0" y="37235"/>
                    </a:lnTo>
                    <a:lnTo>
                      <a:pt x="23375" y="37539"/>
                    </a:lnTo>
                    <a:lnTo>
                      <a:pt x="22432" y="4833"/>
                    </a:lnTo>
                    <a:lnTo>
                      <a:pt x="1398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29"/>
              <p:cNvSpPr/>
              <p:nvPr/>
            </p:nvSpPr>
            <p:spPr>
              <a:xfrm>
                <a:off x="4944151" y="1824872"/>
                <a:ext cx="184862" cy="321563"/>
              </a:xfrm>
              <a:custGeom>
                <a:rect b="b" l="l" r="r" t="t"/>
                <a:pathLst>
                  <a:path extrusionOk="0" h="13801" w="7934">
                    <a:moveTo>
                      <a:pt x="700" y="1"/>
                    </a:moveTo>
                    <a:cubicBezTo>
                      <a:pt x="700" y="1"/>
                      <a:pt x="852" y="4651"/>
                      <a:pt x="426" y="6262"/>
                    </a:cubicBezTo>
                    <a:lnTo>
                      <a:pt x="1" y="7873"/>
                    </a:lnTo>
                    <a:cubicBezTo>
                      <a:pt x="1" y="7873"/>
                      <a:pt x="1611" y="12037"/>
                      <a:pt x="5654" y="13800"/>
                    </a:cubicBezTo>
                    <a:cubicBezTo>
                      <a:pt x="7387" y="12068"/>
                      <a:pt x="7934" y="10274"/>
                      <a:pt x="7417" y="8086"/>
                    </a:cubicBezTo>
                    <a:lnTo>
                      <a:pt x="6080" y="2311"/>
                    </a:lnTo>
                    <a:lnTo>
                      <a:pt x="700" y="1"/>
                    </a:lnTo>
                    <a:close/>
                  </a:path>
                </a:pathLst>
              </a:custGeom>
              <a:solidFill>
                <a:srgbClr val="DE8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29"/>
              <p:cNvSpPr/>
              <p:nvPr/>
            </p:nvSpPr>
            <p:spPr>
              <a:xfrm>
                <a:off x="4959017" y="1854627"/>
                <a:ext cx="152289" cy="138728"/>
              </a:xfrm>
              <a:custGeom>
                <a:rect b="b" l="l" r="r" t="t"/>
                <a:pathLst>
                  <a:path extrusionOk="0" h="5954" w="6536">
                    <a:moveTo>
                      <a:pt x="92" y="0"/>
                    </a:moveTo>
                    <a:lnTo>
                      <a:pt x="1" y="1247"/>
                    </a:lnTo>
                    <a:cubicBezTo>
                      <a:pt x="1166" y="5334"/>
                      <a:pt x="3880" y="5954"/>
                      <a:pt x="5419" y="5954"/>
                    </a:cubicBezTo>
                    <a:cubicBezTo>
                      <a:pt x="6089" y="5954"/>
                      <a:pt x="6536" y="5836"/>
                      <a:pt x="6536" y="5836"/>
                    </a:cubicBezTo>
                    <a:lnTo>
                      <a:pt x="5472" y="1064"/>
                    </a:lnTo>
                    <a:lnTo>
                      <a:pt x="92" y="0"/>
                    </a:lnTo>
                    <a:close/>
                  </a:path>
                </a:pathLst>
              </a:custGeom>
              <a:solidFill>
                <a:srgbClr val="4623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29"/>
              <p:cNvSpPr/>
              <p:nvPr/>
            </p:nvSpPr>
            <p:spPr>
              <a:xfrm>
                <a:off x="4911600" y="1596689"/>
                <a:ext cx="315529" cy="378672"/>
              </a:xfrm>
              <a:custGeom>
                <a:rect b="b" l="l" r="r" t="t"/>
                <a:pathLst>
                  <a:path extrusionOk="0" h="16252" w="13542">
                    <a:moveTo>
                      <a:pt x="8469" y="0"/>
                    </a:moveTo>
                    <a:cubicBezTo>
                      <a:pt x="8354" y="0"/>
                      <a:pt x="8236" y="2"/>
                      <a:pt x="8115" y="6"/>
                    </a:cubicBezTo>
                    <a:cubicBezTo>
                      <a:pt x="2735" y="189"/>
                      <a:pt x="2097" y="7149"/>
                      <a:pt x="2097" y="7149"/>
                    </a:cubicBezTo>
                    <a:cubicBezTo>
                      <a:pt x="1848" y="6943"/>
                      <a:pt x="1596" y="6854"/>
                      <a:pt x="1361" y="6854"/>
                    </a:cubicBezTo>
                    <a:cubicBezTo>
                      <a:pt x="590" y="6854"/>
                      <a:pt x="0" y="7819"/>
                      <a:pt x="303" y="8821"/>
                    </a:cubicBezTo>
                    <a:cubicBezTo>
                      <a:pt x="668" y="10128"/>
                      <a:pt x="2036" y="10341"/>
                      <a:pt x="2036" y="10341"/>
                    </a:cubicBezTo>
                    <a:cubicBezTo>
                      <a:pt x="1900" y="11836"/>
                      <a:pt x="3564" y="16251"/>
                      <a:pt x="7072" y="16251"/>
                    </a:cubicBezTo>
                    <a:cubicBezTo>
                      <a:pt x="7485" y="16251"/>
                      <a:pt x="7924" y="16190"/>
                      <a:pt x="8389" y="16055"/>
                    </a:cubicBezTo>
                    <a:cubicBezTo>
                      <a:pt x="12796" y="14748"/>
                      <a:pt x="13221" y="3836"/>
                      <a:pt x="13221" y="3836"/>
                    </a:cubicBezTo>
                    <a:cubicBezTo>
                      <a:pt x="13221" y="3836"/>
                      <a:pt x="13541" y="0"/>
                      <a:pt x="8469" y="0"/>
                    </a:cubicBezTo>
                    <a:close/>
                  </a:path>
                </a:pathLst>
              </a:custGeom>
              <a:solidFill>
                <a:srgbClr val="DE8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29"/>
              <p:cNvSpPr/>
              <p:nvPr/>
            </p:nvSpPr>
            <p:spPr>
              <a:xfrm>
                <a:off x="5156630" y="1815575"/>
                <a:ext cx="18430" cy="17195"/>
              </a:xfrm>
              <a:custGeom>
                <a:rect b="b" l="l" r="r" t="t"/>
                <a:pathLst>
                  <a:path extrusionOk="0" h="738" w="791">
                    <a:moveTo>
                      <a:pt x="409" y="1"/>
                    </a:moveTo>
                    <a:cubicBezTo>
                      <a:pt x="243" y="1"/>
                      <a:pt x="86" y="142"/>
                      <a:pt x="31" y="309"/>
                    </a:cubicBezTo>
                    <a:cubicBezTo>
                      <a:pt x="0" y="491"/>
                      <a:pt x="152" y="673"/>
                      <a:pt x="335" y="734"/>
                    </a:cubicBezTo>
                    <a:cubicBezTo>
                      <a:pt x="353" y="737"/>
                      <a:pt x="371" y="738"/>
                      <a:pt x="389" y="738"/>
                    </a:cubicBezTo>
                    <a:cubicBezTo>
                      <a:pt x="578" y="738"/>
                      <a:pt x="732" y="594"/>
                      <a:pt x="760" y="400"/>
                    </a:cubicBezTo>
                    <a:cubicBezTo>
                      <a:pt x="791" y="217"/>
                      <a:pt x="639" y="35"/>
                      <a:pt x="456" y="5"/>
                    </a:cubicBezTo>
                    <a:cubicBezTo>
                      <a:pt x="440" y="2"/>
                      <a:pt x="425" y="1"/>
                      <a:pt x="409" y="1"/>
                    </a:cubicBezTo>
                    <a:close/>
                  </a:path>
                </a:pathLst>
              </a:custGeom>
              <a:solidFill>
                <a:srgbClr val="5131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29"/>
              <p:cNvSpPr/>
              <p:nvPr/>
            </p:nvSpPr>
            <p:spPr>
              <a:xfrm>
                <a:off x="5045439" y="1796935"/>
                <a:ext cx="18430" cy="16939"/>
              </a:xfrm>
              <a:custGeom>
                <a:rect b="b" l="l" r="r" t="t"/>
                <a:pathLst>
                  <a:path extrusionOk="0" h="727" w="791">
                    <a:moveTo>
                      <a:pt x="352" y="1"/>
                    </a:moveTo>
                    <a:cubicBezTo>
                      <a:pt x="170" y="1"/>
                      <a:pt x="56" y="138"/>
                      <a:pt x="30" y="318"/>
                    </a:cubicBezTo>
                    <a:cubicBezTo>
                      <a:pt x="0" y="501"/>
                      <a:pt x="152" y="683"/>
                      <a:pt x="334" y="713"/>
                    </a:cubicBezTo>
                    <a:cubicBezTo>
                      <a:pt x="362" y="723"/>
                      <a:pt x="390" y="727"/>
                      <a:pt x="417" y="727"/>
                    </a:cubicBezTo>
                    <a:cubicBezTo>
                      <a:pt x="569" y="727"/>
                      <a:pt x="708" y="590"/>
                      <a:pt x="760" y="409"/>
                    </a:cubicBezTo>
                    <a:cubicBezTo>
                      <a:pt x="790" y="227"/>
                      <a:pt x="638" y="45"/>
                      <a:pt x="456" y="14"/>
                    </a:cubicBezTo>
                    <a:cubicBezTo>
                      <a:pt x="419" y="5"/>
                      <a:pt x="385" y="1"/>
                      <a:pt x="352" y="1"/>
                    </a:cubicBezTo>
                    <a:close/>
                  </a:path>
                </a:pathLst>
              </a:custGeom>
              <a:solidFill>
                <a:srgbClr val="5131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29"/>
              <p:cNvSpPr/>
              <p:nvPr/>
            </p:nvSpPr>
            <p:spPr>
              <a:xfrm>
                <a:off x="5146005" y="1773890"/>
                <a:ext cx="48184" cy="18430"/>
              </a:xfrm>
              <a:custGeom>
                <a:rect b="b" l="l" r="r" t="t"/>
                <a:pathLst>
                  <a:path extrusionOk="0" fill="none" h="791" w="2068">
                    <a:moveTo>
                      <a:pt x="2067" y="791"/>
                    </a:moveTo>
                    <a:cubicBezTo>
                      <a:pt x="2067" y="791"/>
                      <a:pt x="1247" y="0"/>
                      <a:pt x="0" y="304"/>
                    </a:cubicBezTo>
                  </a:path>
                </a:pathLst>
              </a:custGeom>
              <a:noFill/>
              <a:ln cap="rnd" cmpd="sng" w="6850">
                <a:solidFill>
                  <a:srgbClr val="5131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29"/>
              <p:cNvSpPr/>
              <p:nvPr/>
            </p:nvSpPr>
            <p:spPr>
              <a:xfrm>
                <a:off x="5024888" y="1759001"/>
                <a:ext cx="48883" cy="14912"/>
              </a:xfrm>
              <a:custGeom>
                <a:rect b="b" l="l" r="r" t="t"/>
                <a:pathLst>
                  <a:path extrusionOk="0" fill="none" h="640" w="2098">
                    <a:moveTo>
                      <a:pt x="2098" y="639"/>
                    </a:moveTo>
                    <a:cubicBezTo>
                      <a:pt x="2098" y="639"/>
                      <a:pt x="1186" y="1"/>
                      <a:pt x="1" y="457"/>
                    </a:cubicBezTo>
                  </a:path>
                </a:pathLst>
              </a:custGeom>
              <a:noFill/>
              <a:ln cap="rnd" cmpd="sng" w="6850">
                <a:solidFill>
                  <a:srgbClr val="5131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29"/>
              <p:cNvSpPr/>
              <p:nvPr/>
            </p:nvSpPr>
            <p:spPr>
              <a:xfrm>
                <a:off x="5102083" y="1805043"/>
                <a:ext cx="25514" cy="73675"/>
              </a:xfrm>
              <a:custGeom>
                <a:rect b="b" l="l" r="r" t="t"/>
                <a:pathLst>
                  <a:path extrusionOk="0" fill="none" h="3162" w="1095">
                    <a:moveTo>
                      <a:pt x="639" y="1"/>
                    </a:moveTo>
                    <a:cubicBezTo>
                      <a:pt x="639" y="1"/>
                      <a:pt x="517" y="1338"/>
                      <a:pt x="791" y="2250"/>
                    </a:cubicBezTo>
                    <a:cubicBezTo>
                      <a:pt x="1095" y="3162"/>
                      <a:pt x="1" y="3071"/>
                      <a:pt x="1" y="3071"/>
                    </a:cubicBezTo>
                  </a:path>
                </a:pathLst>
              </a:custGeom>
              <a:noFill/>
              <a:ln cap="rnd" cmpd="sng" w="5325">
                <a:solidFill>
                  <a:srgbClr val="46232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29"/>
              <p:cNvSpPr/>
              <p:nvPr/>
            </p:nvSpPr>
            <p:spPr>
              <a:xfrm>
                <a:off x="5051101" y="1893586"/>
                <a:ext cx="49582" cy="21972"/>
              </a:xfrm>
              <a:custGeom>
                <a:rect b="b" l="l" r="r" t="t"/>
                <a:pathLst>
                  <a:path extrusionOk="0" fill="none" h="943" w="2128">
                    <a:moveTo>
                      <a:pt x="2128" y="790"/>
                    </a:moveTo>
                    <a:cubicBezTo>
                      <a:pt x="2128" y="790"/>
                      <a:pt x="669" y="942"/>
                      <a:pt x="0" y="0"/>
                    </a:cubicBezTo>
                  </a:path>
                </a:pathLst>
              </a:custGeom>
              <a:noFill/>
              <a:ln cap="rnd" cmpd="sng" w="5325">
                <a:solidFill>
                  <a:srgbClr val="46232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29"/>
              <p:cNvSpPr/>
              <p:nvPr/>
            </p:nvSpPr>
            <p:spPr>
              <a:xfrm>
                <a:off x="4897410" y="1548386"/>
                <a:ext cx="354812" cy="214896"/>
              </a:xfrm>
              <a:custGeom>
                <a:rect b="b" l="l" r="r" t="t"/>
                <a:pathLst>
                  <a:path extrusionOk="0" h="9223" w="15228">
                    <a:moveTo>
                      <a:pt x="7214" y="0"/>
                    </a:moveTo>
                    <a:cubicBezTo>
                      <a:pt x="5579" y="0"/>
                      <a:pt x="3795" y="520"/>
                      <a:pt x="2462" y="2292"/>
                    </a:cubicBezTo>
                    <a:cubicBezTo>
                      <a:pt x="0" y="5636"/>
                      <a:pt x="2736" y="9222"/>
                      <a:pt x="2736" y="9222"/>
                    </a:cubicBezTo>
                    <a:cubicBezTo>
                      <a:pt x="2736" y="9222"/>
                      <a:pt x="4329" y="7276"/>
                      <a:pt x="7427" y="7276"/>
                    </a:cubicBezTo>
                    <a:cubicBezTo>
                      <a:pt x="7474" y="7276"/>
                      <a:pt x="7521" y="7276"/>
                      <a:pt x="7569" y="7277"/>
                    </a:cubicBezTo>
                    <a:cubicBezTo>
                      <a:pt x="7695" y="7280"/>
                      <a:pt x="7819" y="7282"/>
                      <a:pt x="7939" y="7282"/>
                    </a:cubicBezTo>
                    <a:cubicBezTo>
                      <a:pt x="15228" y="7282"/>
                      <a:pt x="11551" y="1046"/>
                      <a:pt x="11551" y="1046"/>
                    </a:cubicBezTo>
                    <a:cubicBezTo>
                      <a:pt x="11551" y="1046"/>
                      <a:pt x="9533" y="0"/>
                      <a:pt x="7214" y="0"/>
                    </a:cubicBezTo>
                    <a:close/>
                  </a:path>
                </a:pathLst>
              </a:custGeom>
              <a:solidFill>
                <a:srgbClr val="5131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29"/>
              <p:cNvSpPr/>
              <p:nvPr/>
            </p:nvSpPr>
            <p:spPr>
              <a:xfrm>
                <a:off x="5131116" y="1603376"/>
                <a:ext cx="111234" cy="162028"/>
              </a:xfrm>
              <a:custGeom>
                <a:rect b="b" l="l" r="r" t="t"/>
                <a:pathLst>
                  <a:path extrusionOk="0" h="6954" w="4774">
                    <a:moveTo>
                      <a:pt x="2371" y="0"/>
                    </a:moveTo>
                    <a:cubicBezTo>
                      <a:pt x="1619" y="0"/>
                      <a:pt x="776" y="491"/>
                      <a:pt x="1" y="905"/>
                    </a:cubicBezTo>
                    <a:cubicBezTo>
                      <a:pt x="1" y="905"/>
                      <a:pt x="3648" y="3093"/>
                      <a:pt x="3466" y="6953"/>
                    </a:cubicBezTo>
                    <a:cubicBezTo>
                      <a:pt x="3466" y="6953"/>
                      <a:pt x="4773" y="3063"/>
                      <a:pt x="3861" y="1118"/>
                    </a:cubicBezTo>
                    <a:cubicBezTo>
                      <a:pt x="3466" y="288"/>
                      <a:pt x="2945" y="0"/>
                      <a:pt x="2371" y="0"/>
                    </a:cubicBezTo>
                    <a:close/>
                  </a:path>
                </a:pathLst>
              </a:custGeom>
              <a:solidFill>
                <a:srgbClr val="5131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29"/>
              <p:cNvSpPr/>
              <p:nvPr/>
            </p:nvSpPr>
            <p:spPr>
              <a:xfrm>
                <a:off x="5100662" y="2237295"/>
                <a:ext cx="31898" cy="36721"/>
              </a:xfrm>
              <a:custGeom>
                <a:rect b="b" l="l" r="r" t="t"/>
                <a:pathLst>
                  <a:path extrusionOk="0" h="1576" w="1369">
                    <a:moveTo>
                      <a:pt x="401" y="0"/>
                    </a:moveTo>
                    <a:cubicBezTo>
                      <a:pt x="336" y="0"/>
                      <a:pt x="271" y="18"/>
                      <a:pt x="214" y="52"/>
                    </a:cubicBezTo>
                    <a:cubicBezTo>
                      <a:pt x="62" y="143"/>
                      <a:pt x="1" y="356"/>
                      <a:pt x="123" y="508"/>
                    </a:cubicBezTo>
                    <a:lnTo>
                      <a:pt x="730" y="1420"/>
                    </a:lnTo>
                    <a:cubicBezTo>
                      <a:pt x="788" y="1516"/>
                      <a:pt x="895" y="1575"/>
                      <a:pt x="1004" y="1575"/>
                    </a:cubicBezTo>
                    <a:cubicBezTo>
                      <a:pt x="1067" y="1575"/>
                      <a:pt x="1131" y="1555"/>
                      <a:pt x="1186" y="1511"/>
                    </a:cubicBezTo>
                    <a:cubicBezTo>
                      <a:pt x="1338" y="1389"/>
                      <a:pt x="1369" y="1176"/>
                      <a:pt x="1278" y="1055"/>
                    </a:cubicBezTo>
                    <a:lnTo>
                      <a:pt x="670" y="143"/>
                    </a:lnTo>
                    <a:cubicBezTo>
                      <a:pt x="613" y="48"/>
                      <a:pt x="508" y="0"/>
                      <a:pt x="4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29"/>
              <p:cNvSpPr/>
              <p:nvPr/>
            </p:nvSpPr>
            <p:spPr>
              <a:xfrm>
                <a:off x="5113430" y="2254071"/>
                <a:ext cx="118294" cy="167876"/>
              </a:xfrm>
              <a:custGeom>
                <a:rect b="b" l="l" r="r" t="t"/>
                <a:pathLst>
                  <a:path extrusionOk="0" h="7205" w="5077">
                    <a:moveTo>
                      <a:pt x="547" y="0"/>
                    </a:moveTo>
                    <a:lnTo>
                      <a:pt x="0" y="396"/>
                    </a:lnTo>
                    <a:lnTo>
                      <a:pt x="4529" y="7204"/>
                    </a:lnTo>
                    <a:lnTo>
                      <a:pt x="5076" y="6809"/>
                    </a:lnTo>
                    <a:lnTo>
                      <a:pt x="54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29"/>
              <p:cNvSpPr/>
              <p:nvPr/>
            </p:nvSpPr>
            <p:spPr>
              <a:xfrm>
                <a:off x="5218959" y="2413424"/>
                <a:ext cx="19852" cy="25513"/>
              </a:xfrm>
              <a:custGeom>
                <a:rect b="b" l="l" r="r" t="t"/>
                <a:pathLst>
                  <a:path extrusionOk="0" h="1095" w="852">
                    <a:moveTo>
                      <a:pt x="517" y="0"/>
                    </a:moveTo>
                    <a:lnTo>
                      <a:pt x="0" y="365"/>
                    </a:lnTo>
                    <a:lnTo>
                      <a:pt x="547" y="821"/>
                    </a:lnTo>
                    <a:lnTo>
                      <a:pt x="851" y="1095"/>
                    </a:lnTo>
                    <a:lnTo>
                      <a:pt x="851" y="1095"/>
                    </a:lnTo>
                    <a:lnTo>
                      <a:pt x="760" y="700"/>
                    </a:lnTo>
                    <a:lnTo>
                      <a:pt x="517" y="0"/>
                    </a:lnTo>
                    <a:close/>
                  </a:path>
                </a:pathLst>
              </a:custGeom>
              <a:solidFill>
                <a:srgbClr val="0F45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29"/>
              <p:cNvSpPr/>
              <p:nvPr/>
            </p:nvSpPr>
            <p:spPr>
              <a:xfrm>
                <a:off x="5231704" y="2429712"/>
                <a:ext cx="7107" cy="9227"/>
              </a:xfrm>
              <a:custGeom>
                <a:rect b="b" l="l" r="r" t="t"/>
                <a:pathLst>
                  <a:path extrusionOk="0" h="396" w="305">
                    <a:moveTo>
                      <a:pt x="213" y="1"/>
                    </a:moveTo>
                    <a:lnTo>
                      <a:pt x="0" y="122"/>
                    </a:lnTo>
                    <a:lnTo>
                      <a:pt x="304" y="396"/>
                    </a:lnTo>
                    <a:lnTo>
                      <a:pt x="304" y="396"/>
                    </a:lnTo>
                    <a:lnTo>
                      <a:pt x="213" y="1"/>
                    </a:lnTo>
                    <a:close/>
                  </a:path>
                </a:pathLst>
              </a:custGeom>
              <a:solidFill>
                <a:srgbClr val="266E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29"/>
              <p:cNvSpPr/>
              <p:nvPr/>
            </p:nvSpPr>
            <p:spPr>
              <a:xfrm>
                <a:off x="5032670" y="2387048"/>
                <a:ext cx="271981" cy="181507"/>
              </a:xfrm>
              <a:custGeom>
                <a:rect b="b" l="l" r="r" t="t"/>
                <a:pathLst>
                  <a:path extrusionOk="0" h="7790" w="11673">
                    <a:moveTo>
                      <a:pt x="9320" y="0"/>
                    </a:moveTo>
                    <a:cubicBezTo>
                      <a:pt x="8400" y="0"/>
                      <a:pt x="7676" y="205"/>
                      <a:pt x="7174" y="616"/>
                    </a:cubicBezTo>
                    <a:cubicBezTo>
                      <a:pt x="6536" y="1193"/>
                      <a:pt x="4864" y="3139"/>
                      <a:pt x="4864" y="3139"/>
                    </a:cubicBezTo>
                    <a:lnTo>
                      <a:pt x="335" y="4020"/>
                    </a:lnTo>
                    <a:lnTo>
                      <a:pt x="1" y="7789"/>
                    </a:lnTo>
                    <a:cubicBezTo>
                      <a:pt x="1" y="7789"/>
                      <a:pt x="4287" y="6725"/>
                      <a:pt x="5047" y="6573"/>
                    </a:cubicBezTo>
                    <a:cubicBezTo>
                      <a:pt x="5807" y="6391"/>
                      <a:pt x="8816" y="5297"/>
                      <a:pt x="9120" y="4628"/>
                    </a:cubicBezTo>
                    <a:cubicBezTo>
                      <a:pt x="9454" y="3929"/>
                      <a:pt x="11673" y="221"/>
                      <a:pt x="10305" y="69"/>
                    </a:cubicBezTo>
                    <a:cubicBezTo>
                      <a:pt x="9956" y="23"/>
                      <a:pt x="9627" y="0"/>
                      <a:pt x="9320" y="0"/>
                    </a:cubicBezTo>
                    <a:close/>
                  </a:path>
                </a:pathLst>
              </a:custGeom>
              <a:solidFill>
                <a:srgbClr val="DE8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29"/>
              <p:cNvSpPr/>
              <p:nvPr/>
            </p:nvSpPr>
            <p:spPr>
              <a:xfrm>
                <a:off x="4577422" y="2072292"/>
                <a:ext cx="523248" cy="609994"/>
              </a:xfrm>
              <a:custGeom>
                <a:rect b="b" l="l" r="r" t="t"/>
                <a:pathLst>
                  <a:path extrusionOk="0" h="26180" w="22457">
                    <a:moveTo>
                      <a:pt x="7720" y="1"/>
                    </a:moveTo>
                    <a:cubicBezTo>
                      <a:pt x="6678" y="1"/>
                      <a:pt x="5206" y="1699"/>
                      <a:pt x="4037" y="4303"/>
                    </a:cubicBezTo>
                    <a:cubicBezTo>
                      <a:pt x="2943" y="6796"/>
                      <a:pt x="2001" y="12328"/>
                      <a:pt x="1089" y="17677"/>
                    </a:cubicBezTo>
                    <a:cubicBezTo>
                      <a:pt x="0" y="24073"/>
                      <a:pt x="983" y="26180"/>
                      <a:pt x="4189" y="26180"/>
                    </a:cubicBezTo>
                    <a:cubicBezTo>
                      <a:pt x="4564" y="26180"/>
                      <a:pt x="4969" y="26151"/>
                      <a:pt x="5405" y="26097"/>
                    </a:cubicBezTo>
                    <a:cubicBezTo>
                      <a:pt x="9964" y="25519"/>
                      <a:pt x="22214" y="22085"/>
                      <a:pt x="22214" y="22085"/>
                    </a:cubicBezTo>
                    <a:cubicBezTo>
                      <a:pt x="22214" y="22085"/>
                      <a:pt x="22457" y="18832"/>
                      <a:pt x="21697" y="17495"/>
                    </a:cubicBezTo>
                    <a:lnTo>
                      <a:pt x="6530" y="19714"/>
                    </a:lnTo>
                    <a:cubicBezTo>
                      <a:pt x="6530" y="19714"/>
                      <a:pt x="9508" y="10139"/>
                      <a:pt x="10238" y="6522"/>
                    </a:cubicBezTo>
                    <a:cubicBezTo>
                      <a:pt x="10876" y="3209"/>
                      <a:pt x="9387" y="777"/>
                      <a:pt x="8141" y="109"/>
                    </a:cubicBezTo>
                    <a:cubicBezTo>
                      <a:pt x="8011" y="36"/>
                      <a:pt x="7870" y="1"/>
                      <a:pt x="772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29"/>
              <p:cNvSpPr/>
              <p:nvPr/>
            </p:nvSpPr>
            <p:spPr>
              <a:xfrm>
                <a:off x="5123333" y="2229279"/>
                <a:ext cx="514184" cy="381048"/>
              </a:xfrm>
              <a:custGeom>
                <a:rect b="b" l="l" r="r" t="t"/>
                <a:pathLst>
                  <a:path extrusionOk="0" h="16354" w="22068">
                    <a:moveTo>
                      <a:pt x="20913" y="1"/>
                    </a:moveTo>
                    <a:lnTo>
                      <a:pt x="9818" y="244"/>
                    </a:lnTo>
                    <a:cubicBezTo>
                      <a:pt x="9514" y="244"/>
                      <a:pt x="9271" y="396"/>
                      <a:pt x="9119" y="669"/>
                    </a:cubicBezTo>
                    <a:lnTo>
                      <a:pt x="365" y="15016"/>
                    </a:lnTo>
                    <a:cubicBezTo>
                      <a:pt x="1" y="15594"/>
                      <a:pt x="457" y="16353"/>
                      <a:pt x="1125" y="16353"/>
                    </a:cubicBezTo>
                    <a:lnTo>
                      <a:pt x="12220" y="16110"/>
                    </a:lnTo>
                    <a:cubicBezTo>
                      <a:pt x="12524" y="16110"/>
                      <a:pt x="12797" y="15958"/>
                      <a:pt x="12949" y="15685"/>
                    </a:cubicBezTo>
                    <a:lnTo>
                      <a:pt x="21673" y="1308"/>
                    </a:lnTo>
                    <a:cubicBezTo>
                      <a:pt x="22068" y="760"/>
                      <a:pt x="21612" y="1"/>
                      <a:pt x="209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29"/>
              <p:cNvSpPr/>
              <p:nvPr/>
            </p:nvSpPr>
            <p:spPr>
              <a:xfrm>
                <a:off x="5423632" y="2223617"/>
                <a:ext cx="127498" cy="30476"/>
              </a:xfrm>
              <a:custGeom>
                <a:rect b="b" l="l" r="r" t="t"/>
                <a:pathLst>
                  <a:path extrusionOk="0" h="1308" w="5472">
                    <a:moveTo>
                      <a:pt x="5411" y="0"/>
                    </a:moveTo>
                    <a:lnTo>
                      <a:pt x="730" y="122"/>
                    </a:lnTo>
                    <a:lnTo>
                      <a:pt x="700" y="152"/>
                    </a:lnTo>
                    <a:lnTo>
                      <a:pt x="61" y="1186"/>
                    </a:lnTo>
                    <a:cubicBezTo>
                      <a:pt x="0" y="1247"/>
                      <a:pt x="61" y="1307"/>
                      <a:pt x="92" y="1307"/>
                    </a:cubicBezTo>
                    <a:lnTo>
                      <a:pt x="4773" y="1186"/>
                    </a:lnTo>
                    <a:cubicBezTo>
                      <a:pt x="4803" y="1186"/>
                      <a:pt x="4803" y="1155"/>
                      <a:pt x="4803" y="1155"/>
                    </a:cubicBezTo>
                    <a:lnTo>
                      <a:pt x="5441" y="122"/>
                    </a:lnTo>
                    <a:cubicBezTo>
                      <a:pt x="5472" y="31"/>
                      <a:pt x="5441" y="0"/>
                      <a:pt x="541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29"/>
              <p:cNvSpPr/>
              <p:nvPr/>
            </p:nvSpPr>
            <p:spPr>
              <a:xfrm>
                <a:off x="5461169" y="2220075"/>
                <a:ext cx="63050" cy="13467"/>
              </a:xfrm>
              <a:custGeom>
                <a:rect b="b" l="l" r="r" t="t"/>
                <a:pathLst>
                  <a:path extrusionOk="0" h="578" w="2706">
                    <a:moveTo>
                      <a:pt x="2675" y="0"/>
                    </a:moveTo>
                    <a:lnTo>
                      <a:pt x="335" y="31"/>
                    </a:lnTo>
                    <a:lnTo>
                      <a:pt x="304" y="31"/>
                    </a:lnTo>
                    <a:lnTo>
                      <a:pt x="0" y="548"/>
                    </a:lnTo>
                    <a:cubicBezTo>
                      <a:pt x="0" y="548"/>
                      <a:pt x="0" y="578"/>
                      <a:pt x="31" y="578"/>
                    </a:cubicBezTo>
                    <a:lnTo>
                      <a:pt x="2371" y="548"/>
                    </a:lnTo>
                    <a:lnTo>
                      <a:pt x="2706" y="31"/>
                    </a:lnTo>
                    <a:cubicBezTo>
                      <a:pt x="2706" y="31"/>
                      <a:pt x="2706" y="0"/>
                      <a:pt x="267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29"/>
              <p:cNvSpPr/>
              <p:nvPr/>
            </p:nvSpPr>
            <p:spPr>
              <a:xfrm>
                <a:off x="5489503" y="2315981"/>
                <a:ext cx="80758" cy="172537"/>
              </a:xfrm>
              <a:custGeom>
                <a:rect b="b" l="l" r="r" t="t"/>
                <a:pathLst>
                  <a:path extrusionOk="0" h="7405" w="3466">
                    <a:moveTo>
                      <a:pt x="2405" y="0"/>
                    </a:moveTo>
                    <a:cubicBezTo>
                      <a:pt x="2254" y="0"/>
                      <a:pt x="1976" y="324"/>
                      <a:pt x="1976" y="869"/>
                    </a:cubicBezTo>
                    <a:cubicBezTo>
                      <a:pt x="1976" y="869"/>
                      <a:pt x="1368" y="930"/>
                      <a:pt x="1459" y="1751"/>
                    </a:cubicBezTo>
                    <a:cubicBezTo>
                      <a:pt x="1459" y="1751"/>
                      <a:pt x="942" y="1781"/>
                      <a:pt x="1034" y="2754"/>
                    </a:cubicBezTo>
                    <a:cubicBezTo>
                      <a:pt x="1034" y="2754"/>
                      <a:pt x="1033" y="2754"/>
                      <a:pt x="1030" y="2754"/>
                    </a:cubicBezTo>
                    <a:cubicBezTo>
                      <a:pt x="988" y="2754"/>
                      <a:pt x="550" y="2781"/>
                      <a:pt x="608" y="3909"/>
                    </a:cubicBezTo>
                    <a:cubicBezTo>
                      <a:pt x="669" y="5034"/>
                      <a:pt x="912" y="5641"/>
                      <a:pt x="669" y="6158"/>
                    </a:cubicBezTo>
                    <a:cubicBezTo>
                      <a:pt x="456" y="6614"/>
                      <a:pt x="0" y="7404"/>
                      <a:pt x="0" y="7404"/>
                    </a:cubicBezTo>
                    <a:cubicBezTo>
                      <a:pt x="0" y="7404"/>
                      <a:pt x="3465" y="6371"/>
                      <a:pt x="3374" y="4426"/>
                    </a:cubicBezTo>
                    <a:cubicBezTo>
                      <a:pt x="3344" y="3331"/>
                      <a:pt x="2584" y="322"/>
                      <a:pt x="2493" y="79"/>
                    </a:cubicBezTo>
                    <a:cubicBezTo>
                      <a:pt x="2479" y="26"/>
                      <a:pt x="2447" y="0"/>
                      <a:pt x="2405" y="0"/>
                    </a:cubicBezTo>
                    <a:close/>
                  </a:path>
                </a:pathLst>
              </a:custGeom>
              <a:solidFill>
                <a:srgbClr val="DE8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095" name="Google Shape;1095;p29"/>
          <p:cNvSpPr txBox="1"/>
          <p:nvPr>
            <p:ph idx="3" type="subTitle"/>
          </p:nvPr>
        </p:nvSpPr>
        <p:spPr>
          <a:xfrm>
            <a:off x="4985350" y="2537575"/>
            <a:ext cx="4035300" cy="836700"/>
          </a:xfrm>
          <a:prstGeom prst="rect">
            <a:avLst/>
          </a:prstGeom>
        </p:spPr>
        <p:txBody>
          <a:bodyPr anchorCtr="0" anchor="ctr" bIns="91425" lIns="91425" spcFirstLastPara="1" rIns="91425" wrap="square" tIns="91425">
            <a:noAutofit/>
          </a:bodyPr>
          <a:lstStyle/>
          <a:p>
            <a:pPr indent="457200" lvl="0" marL="0" rtl="0" algn="just">
              <a:spcBef>
                <a:spcPts val="0"/>
              </a:spcBef>
              <a:spcAft>
                <a:spcPts val="0"/>
              </a:spcAft>
              <a:buNone/>
            </a:pPr>
            <a:r>
              <a:rPr lang="en" sz="1300">
                <a:latin typeface="Mulish"/>
                <a:ea typeface="Mulish"/>
                <a:cs typeface="Mulish"/>
                <a:sym typeface="Mulish"/>
              </a:rPr>
              <a:t>За максимально можливої оцінки Індексу у 100 балів, найвище значення склало 73, а найнижче — 26. Середнє значення Індексу склало 51. Лише вісім держкомпаній мали значення Індексу вище за 50. Це означає, що всі держкомпанії мають значний потенціал до покращення якості корпоративного управління.</a:t>
            </a:r>
            <a:endParaRPr sz="1300">
              <a:latin typeface="Mulish"/>
              <a:ea typeface="Mulish"/>
              <a:cs typeface="Mulish"/>
              <a:sym typeface="Mulish"/>
            </a:endParaRPr>
          </a:p>
          <a:p>
            <a:pPr indent="457200" lvl="0" marL="0" rtl="0" algn="just">
              <a:spcBef>
                <a:spcPts val="0"/>
              </a:spcBef>
              <a:spcAft>
                <a:spcPts val="0"/>
              </a:spcAft>
              <a:buNone/>
            </a:pPr>
            <a:r>
              <a:rPr lang="en" sz="1300">
                <a:latin typeface="Mulish"/>
                <a:ea typeface="Mulish"/>
                <a:cs typeface="Mulish"/>
                <a:sym typeface="Mulish"/>
              </a:rPr>
              <a:t>Серед основних складових Індексу найвища середня оцінка – 13/20 за розділом «Розкриття інформації та прозорість», далі – «Засади державної власності» (12/20), «Структура корпоративного управління» (18/40) та «Політики і стандарти» (8/20).</a:t>
            </a:r>
            <a:endParaRPr sz="1300">
              <a:latin typeface="Mulish"/>
              <a:ea typeface="Mulish"/>
              <a:cs typeface="Mulish"/>
              <a:sym typeface="Mulish"/>
            </a:endParaRPr>
          </a:p>
        </p:txBody>
      </p:sp>
      <p:sp>
        <p:nvSpPr>
          <p:cNvPr id="1096" name="Google Shape;1096;p29"/>
          <p:cNvSpPr txBox="1"/>
          <p:nvPr>
            <p:ph idx="1" type="subTitle"/>
          </p:nvPr>
        </p:nvSpPr>
        <p:spPr>
          <a:xfrm>
            <a:off x="5374150" y="970775"/>
            <a:ext cx="34458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i="1" lang="en" sz="2600">
                <a:latin typeface="Comfortaa"/>
                <a:ea typeface="Comfortaa"/>
                <a:cs typeface="Comfortaa"/>
                <a:sym typeface="Comfortaa"/>
              </a:rPr>
              <a:t>Результати</a:t>
            </a:r>
            <a:endParaRPr i="1" sz="2600">
              <a:latin typeface="Comfortaa"/>
              <a:ea typeface="Comfortaa"/>
              <a:cs typeface="Comfortaa"/>
              <a:sym typeface="Comfortaa"/>
            </a:endParaRPr>
          </a:p>
        </p:txBody>
      </p:sp>
      <p:sp>
        <p:nvSpPr>
          <p:cNvPr id="1097" name="Google Shape;1097;p29"/>
          <p:cNvSpPr/>
          <p:nvPr/>
        </p:nvSpPr>
        <p:spPr>
          <a:xfrm>
            <a:off x="-62575" y="1401275"/>
            <a:ext cx="157487" cy="23727"/>
          </a:xfrm>
          <a:custGeom>
            <a:rect b="b" l="l" r="r" t="t"/>
            <a:pathLst>
              <a:path extrusionOk="0" h="734" w="4872">
                <a:moveTo>
                  <a:pt x="1" y="0"/>
                </a:moveTo>
                <a:lnTo>
                  <a:pt x="1" y="734"/>
                </a:lnTo>
                <a:lnTo>
                  <a:pt x="4871" y="734"/>
                </a:lnTo>
                <a:lnTo>
                  <a:pt x="4871" y="0"/>
                </a:lnTo>
                <a:close/>
              </a:path>
            </a:pathLst>
          </a:custGeom>
          <a:solidFill>
            <a:srgbClr val="2638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98" name="Google Shape;1098;p29"/>
          <p:cNvGrpSpPr/>
          <p:nvPr/>
        </p:nvGrpSpPr>
        <p:grpSpPr>
          <a:xfrm>
            <a:off x="-3001902" y="1401275"/>
            <a:ext cx="4296904" cy="3198165"/>
            <a:chOff x="6142098" y="1401275"/>
            <a:chExt cx="4296904" cy="3198165"/>
          </a:xfrm>
        </p:grpSpPr>
        <p:sp>
          <p:nvSpPr>
            <p:cNvPr id="1099" name="Google Shape;1099;p29"/>
            <p:cNvSpPr/>
            <p:nvPr/>
          </p:nvSpPr>
          <p:spPr>
            <a:xfrm>
              <a:off x="8340669" y="2749092"/>
              <a:ext cx="2003471" cy="1194764"/>
            </a:xfrm>
            <a:custGeom>
              <a:rect b="b" l="l" r="r" t="t"/>
              <a:pathLst>
                <a:path extrusionOk="0" h="36961" w="61979">
                  <a:moveTo>
                    <a:pt x="1" y="1"/>
                  </a:moveTo>
                  <a:lnTo>
                    <a:pt x="1" y="36960"/>
                  </a:lnTo>
                  <a:lnTo>
                    <a:pt x="61978" y="36960"/>
                  </a:lnTo>
                  <a:lnTo>
                    <a:pt x="6197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29"/>
            <p:cNvSpPr/>
            <p:nvPr/>
          </p:nvSpPr>
          <p:spPr>
            <a:xfrm>
              <a:off x="6142098" y="2439646"/>
              <a:ext cx="4295863" cy="212440"/>
            </a:xfrm>
            <a:custGeom>
              <a:rect b="b" l="l" r="r" t="t"/>
              <a:pathLst>
                <a:path extrusionOk="0" h="6572" w="132896">
                  <a:moveTo>
                    <a:pt x="0" y="0"/>
                  </a:moveTo>
                  <a:lnTo>
                    <a:pt x="0" y="6571"/>
                  </a:lnTo>
                  <a:lnTo>
                    <a:pt x="132895" y="6571"/>
                  </a:lnTo>
                  <a:lnTo>
                    <a:pt x="13289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29"/>
            <p:cNvSpPr/>
            <p:nvPr/>
          </p:nvSpPr>
          <p:spPr>
            <a:xfrm>
              <a:off x="9850238" y="2478436"/>
              <a:ext cx="187647" cy="168252"/>
            </a:xfrm>
            <a:custGeom>
              <a:rect b="b" l="l" r="r" t="t"/>
              <a:pathLst>
                <a:path extrusionOk="0" h="5205" w="5805">
                  <a:moveTo>
                    <a:pt x="1" y="1"/>
                  </a:moveTo>
                  <a:lnTo>
                    <a:pt x="1" y="5205"/>
                  </a:lnTo>
                  <a:lnTo>
                    <a:pt x="5805" y="5205"/>
                  </a:lnTo>
                  <a:lnTo>
                    <a:pt x="5805" y="1"/>
                  </a:ln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29"/>
            <p:cNvSpPr/>
            <p:nvPr/>
          </p:nvSpPr>
          <p:spPr>
            <a:xfrm>
              <a:off x="6142098" y="2439646"/>
              <a:ext cx="4295863" cy="37756"/>
            </a:xfrm>
            <a:custGeom>
              <a:rect b="b" l="l" r="r" t="t"/>
              <a:pathLst>
                <a:path extrusionOk="0" h="1168" w="132896">
                  <a:moveTo>
                    <a:pt x="0" y="0"/>
                  </a:moveTo>
                  <a:lnTo>
                    <a:pt x="0" y="1168"/>
                  </a:lnTo>
                  <a:lnTo>
                    <a:pt x="132895" y="1168"/>
                  </a:lnTo>
                  <a:lnTo>
                    <a:pt x="1328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29"/>
            <p:cNvSpPr/>
            <p:nvPr/>
          </p:nvSpPr>
          <p:spPr>
            <a:xfrm>
              <a:off x="6142098" y="2652053"/>
              <a:ext cx="4295863" cy="96005"/>
            </a:xfrm>
            <a:custGeom>
              <a:rect b="b" l="l" r="r" t="t"/>
              <a:pathLst>
                <a:path extrusionOk="0" h="2970" w="132896">
                  <a:moveTo>
                    <a:pt x="0" y="0"/>
                  </a:moveTo>
                  <a:lnTo>
                    <a:pt x="0" y="2969"/>
                  </a:lnTo>
                  <a:lnTo>
                    <a:pt x="132895" y="2969"/>
                  </a:lnTo>
                  <a:lnTo>
                    <a:pt x="1328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29"/>
            <p:cNvSpPr/>
            <p:nvPr/>
          </p:nvSpPr>
          <p:spPr>
            <a:xfrm>
              <a:off x="10342997" y="2653119"/>
              <a:ext cx="96005" cy="1946321"/>
            </a:xfrm>
            <a:custGeom>
              <a:rect b="b" l="l" r="r" t="t"/>
              <a:pathLst>
                <a:path extrusionOk="0" h="60211" w="2970">
                  <a:moveTo>
                    <a:pt x="1" y="1"/>
                  </a:moveTo>
                  <a:lnTo>
                    <a:pt x="1" y="60211"/>
                  </a:lnTo>
                  <a:lnTo>
                    <a:pt x="2970" y="60211"/>
                  </a:lnTo>
                  <a:lnTo>
                    <a:pt x="2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29"/>
            <p:cNvSpPr/>
            <p:nvPr/>
          </p:nvSpPr>
          <p:spPr>
            <a:xfrm>
              <a:off x="6285491" y="2749092"/>
              <a:ext cx="1929059" cy="1667033"/>
            </a:xfrm>
            <a:custGeom>
              <a:rect b="b" l="l" r="r" t="t"/>
              <a:pathLst>
                <a:path extrusionOk="0" h="51571" w="59677">
                  <a:moveTo>
                    <a:pt x="1" y="1"/>
                  </a:moveTo>
                  <a:lnTo>
                    <a:pt x="1" y="51571"/>
                  </a:lnTo>
                  <a:lnTo>
                    <a:pt x="59677" y="51571"/>
                  </a:lnTo>
                  <a:lnTo>
                    <a:pt x="5967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29"/>
            <p:cNvSpPr/>
            <p:nvPr/>
          </p:nvSpPr>
          <p:spPr>
            <a:xfrm>
              <a:off x="6420285" y="2919444"/>
              <a:ext cx="762353" cy="267457"/>
            </a:xfrm>
            <a:custGeom>
              <a:rect b="b" l="l" r="r" t="t"/>
              <a:pathLst>
                <a:path extrusionOk="0" fill="none" h="8274" w="23584">
                  <a:moveTo>
                    <a:pt x="0" y="1"/>
                  </a:moveTo>
                  <a:lnTo>
                    <a:pt x="23584" y="1"/>
                  </a:lnTo>
                  <a:lnTo>
                    <a:pt x="23584" y="8274"/>
                  </a:lnTo>
                  <a:lnTo>
                    <a:pt x="0" y="8274"/>
                  </a:lnTo>
                  <a:close/>
                </a:path>
              </a:pathLst>
            </a:custGeom>
            <a:noFill/>
            <a:ln cap="flat" cmpd="sng" w="10850">
              <a:solidFill>
                <a:schemeClr val="accent3"/>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29"/>
            <p:cNvSpPr/>
            <p:nvPr/>
          </p:nvSpPr>
          <p:spPr>
            <a:xfrm>
              <a:off x="7318462" y="2919444"/>
              <a:ext cx="762385" cy="267457"/>
            </a:xfrm>
            <a:custGeom>
              <a:rect b="b" l="l" r="r" t="t"/>
              <a:pathLst>
                <a:path extrusionOk="0" fill="none" h="8274" w="23585">
                  <a:moveTo>
                    <a:pt x="1" y="1"/>
                  </a:moveTo>
                  <a:lnTo>
                    <a:pt x="23584" y="1"/>
                  </a:lnTo>
                  <a:lnTo>
                    <a:pt x="23584" y="8274"/>
                  </a:lnTo>
                  <a:lnTo>
                    <a:pt x="1" y="8274"/>
                  </a:lnTo>
                  <a:close/>
                </a:path>
              </a:pathLst>
            </a:custGeom>
            <a:noFill/>
            <a:ln cap="flat" cmpd="sng" w="10850">
              <a:solidFill>
                <a:schemeClr val="accent3"/>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29"/>
            <p:cNvSpPr/>
            <p:nvPr/>
          </p:nvSpPr>
          <p:spPr>
            <a:xfrm>
              <a:off x="6420285" y="3321662"/>
              <a:ext cx="762353" cy="958598"/>
            </a:xfrm>
            <a:custGeom>
              <a:rect b="b" l="l" r="r" t="t"/>
              <a:pathLst>
                <a:path extrusionOk="0" fill="none" h="29655" w="23584">
                  <a:moveTo>
                    <a:pt x="0" y="0"/>
                  </a:moveTo>
                  <a:lnTo>
                    <a:pt x="23584" y="0"/>
                  </a:lnTo>
                  <a:lnTo>
                    <a:pt x="23584" y="29655"/>
                  </a:lnTo>
                  <a:lnTo>
                    <a:pt x="0" y="29655"/>
                  </a:lnTo>
                  <a:close/>
                </a:path>
              </a:pathLst>
            </a:custGeom>
            <a:noFill/>
            <a:ln cap="flat" cmpd="sng" w="10850">
              <a:solidFill>
                <a:schemeClr val="accent3"/>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29"/>
            <p:cNvSpPr/>
            <p:nvPr/>
          </p:nvSpPr>
          <p:spPr>
            <a:xfrm>
              <a:off x="7318462" y="3321662"/>
              <a:ext cx="762385" cy="958598"/>
            </a:xfrm>
            <a:custGeom>
              <a:rect b="b" l="l" r="r" t="t"/>
              <a:pathLst>
                <a:path extrusionOk="0" fill="none" h="29655" w="23585">
                  <a:moveTo>
                    <a:pt x="1" y="0"/>
                  </a:moveTo>
                  <a:lnTo>
                    <a:pt x="23584" y="0"/>
                  </a:lnTo>
                  <a:lnTo>
                    <a:pt x="23584" y="29655"/>
                  </a:lnTo>
                  <a:lnTo>
                    <a:pt x="1" y="29655"/>
                  </a:lnTo>
                  <a:close/>
                </a:path>
              </a:pathLst>
            </a:custGeom>
            <a:noFill/>
            <a:ln cap="flat" cmpd="sng" w="10850">
              <a:solidFill>
                <a:schemeClr val="accent3"/>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0" name="Google Shape;1110;p29"/>
            <p:cNvGrpSpPr/>
            <p:nvPr/>
          </p:nvGrpSpPr>
          <p:grpSpPr>
            <a:xfrm>
              <a:off x="6398725" y="2959365"/>
              <a:ext cx="1702612" cy="1240014"/>
              <a:chOff x="6398725" y="2959365"/>
              <a:chExt cx="1702612" cy="1240014"/>
            </a:xfrm>
          </p:grpSpPr>
          <p:sp>
            <p:nvSpPr>
              <p:cNvPr id="1111" name="Google Shape;1111;p29"/>
              <p:cNvSpPr/>
              <p:nvPr/>
            </p:nvSpPr>
            <p:spPr>
              <a:xfrm>
                <a:off x="7103890" y="3455357"/>
                <a:ext cx="38855" cy="174717"/>
              </a:xfrm>
              <a:custGeom>
                <a:rect b="b" l="l" r="r" t="t"/>
                <a:pathLst>
                  <a:path extrusionOk="0" h="5405" w="1202">
                    <a:moveTo>
                      <a:pt x="1" y="1"/>
                    </a:moveTo>
                    <a:lnTo>
                      <a:pt x="1" y="5404"/>
                    </a:lnTo>
                    <a:lnTo>
                      <a:pt x="1202" y="5404"/>
                    </a:lnTo>
                    <a:lnTo>
                      <a:pt x="120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29"/>
              <p:cNvSpPr/>
              <p:nvPr/>
            </p:nvSpPr>
            <p:spPr>
              <a:xfrm>
                <a:off x="6714635" y="2959365"/>
                <a:ext cx="174717" cy="38855"/>
              </a:xfrm>
              <a:custGeom>
                <a:rect b="b" l="l" r="r" t="t"/>
                <a:pathLst>
                  <a:path extrusionOk="0" h="1202" w="5405">
                    <a:moveTo>
                      <a:pt x="1" y="0"/>
                    </a:moveTo>
                    <a:lnTo>
                      <a:pt x="1" y="1201"/>
                    </a:lnTo>
                    <a:lnTo>
                      <a:pt x="5405" y="1201"/>
                    </a:lnTo>
                    <a:lnTo>
                      <a:pt x="54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29"/>
              <p:cNvSpPr/>
              <p:nvPr/>
            </p:nvSpPr>
            <p:spPr>
              <a:xfrm>
                <a:off x="7611777" y="2959365"/>
                <a:ext cx="174684" cy="39921"/>
              </a:xfrm>
              <a:custGeom>
                <a:rect b="b" l="l" r="r" t="t"/>
                <a:pathLst>
                  <a:path extrusionOk="0" h="1235" w="5404">
                    <a:moveTo>
                      <a:pt x="0" y="0"/>
                    </a:moveTo>
                    <a:lnTo>
                      <a:pt x="0" y="1234"/>
                    </a:lnTo>
                    <a:lnTo>
                      <a:pt x="5404" y="1234"/>
                    </a:lnTo>
                    <a:lnTo>
                      <a:pt x="540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29"/>
              <p:cNvSpPr/>
              <p:nvPr/>
            </p:nvSpPr>
            <p:spPr>
              <a:xfrm>
                <a:off x="7358383" y="3455357"/>
                <a:ext cx="38855" cy="174717"/>
              </a:xfrm>
              <a:custGeom>
                <a:rect b="b" l="l" r="r" t="t"/>
                <a:pathLst>
                  <a:path extrusionOk="0" h="5405" w="1202">
                    <a:moveTo>
                      <a:pt x="0" y="1"/>
                    </a:moveTo>
                    <a:lnTo>
                      <a:pt x="0" y="5404"/>
                    </a:lnTo>
                    <a:lnTo>
                      <a:pt x="1201" y="5404"/>
                    </a:lnTo>
                    <a:lnTo>
                      <a:pt x="12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29"/>
              <p:cNvSpPr/>
              <p:nvPr/>
            </p:nvSpPr>
            <p:spPr>
              <a:xfrm>
                <a:off x="6398725" y="3402539"/>
                <a:ext cx="43154" cy="156356"/>
              </a:xfrm>
              <a:custGeom>
                <a:rect b="b" l="l" r="r" t="t"/>
                <a:pathLst>
                  <a:path extrusionOk="0" h="4837" w="1335">
                    <a:moveTo>
                      <a:pt x="0" y="0"/>
                    </a:moveTo>
                    <a:lnTo>
                      <a:pt x="0" y="4837"/>
                    </a:lnTo>
                    <a:lnTo>
                      <a:pt x="1335" y="4837"/>
                    </a:lnTo>
                    <a:lnTo>
                      <a:pt x="13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29"/>
              <p:cNvSpPr/>
              <p:nvPr/>
            </p:nvSpPr>
            <p:spPr>
              <a:xfrm>
                <a:off x="6398725" y="4043023"/>
                <a:ext cx="43154" cy="156356"/>
              </a:xfrm>
              <a:custGeom>
                <a:rect b="b" l="l" r="r" t="t"/>
                <a:pathLst>
                  <a:path extrusionOk="0" h="4837" w="1335">
                    <a:moveTo>
                      <a:pt x="0" y="0"/>
                    </a:moveTo>
                    <a:lnTo>
                      <a:pt x="0" y="4837"/>
                    </a:lnTo>
                    <a:lnTo>
                      <a:pt x="1335" y="4837"/>
                    </a:lnTo>
                    <a:lnTo>
                      <a:pt x="13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29"/>
              <p:cNvSpPr/>
              <p:nvPr/>
            </p:nvSpPr>
            <p:spPr>
              <a:xfrm>
                <a:off x="8058151" y="3403605"/>
                <a:ext cx="43186" cy="156388"/>
              </a:xfrm>
              <a:custGeom>
                <a:rect b="b" l="l" r="r" t="t"/>
                <a:pathLst>
                  <a:path extrusionOk="0" h="4838" w="1336">
                    <a:moveTo>
                      <a:pt x="268" y="0"/>
                    </a:moveTo>
                    <a:cubicBezTo>
                      <a:pt x="134" y="0"/>
                      <a:pt x="1" y="100"/>
                      <a:pt x="1" y="267"/>
                    </a:cubicBezTo>
                    <a:lnTo>
                      <a:pt x="1" y="4537"/>
                    </a:lnTo>
                    <a:cubicBezTo>
                      <a:pt x="1" y="4704"/>
                      <a:pt x="101" y="4837"/>
                      <a:pt x="268" y="4837"/>
                    </a:cubicBezTo>
                    <a:lnTo>
                      <a:pt x="1035" y="4837"/>
                    </a:lnTo>
                    <a:cubicBezTo>
                      <a:pt x="1202" y="4837"/>
                      <a:pt x="1335" y="4704"/>
                      <a:pt x="1335" y="4537"/>
                    </a:cubicBezTo>
                    <a:lnTo>
                      <a:pt x="1335" y="267"/>
                    </a:lnTo>
                    <a:cubicBezTo>
                      <a:pt x="1335" y="100"/>
                      <a:pt x="1202" y="0"/>
                      <a:pt x="10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29"/>
              <p:cNvSpPr/>
              <p:nvPr/>
            </p:nvSpPr>
            <p:spPr>
              <a:xfrm>
                <a:off x="8058151" y="4043023"/>
                <a:ext cx="43186" cy="156356"/>
              </a:xfrm>
              <a:custGeom>
                <a:rect b="b" l="l" r="r" t="t"/>
                <a:pathLst>
                  <a:path extrusionOk="0" h="4837" w="1336">
                    <a:moveTo>
                      <a:pt x="268" y="0"/>
                    </a:moveTo>
                    <a:cubicBezTo>
                      <a:pt x="134" y="0"/>
                      <a:pt x="1" y="134"/>
                      <a:pt x="1" y="300"/>
                    </a:cubicBezTo>
                    <a:lnTo>
                      <a:pt x="1" y="4570"/>
                    </a:lnTo>
                    <a:cubicBezTo>
                      <a:pt x="1" y="4737"/>
                      <a:pt x="101" y="4837"/>
                      <a:pt x="268" y="4837"/>
                    </a:cubicBezTo>
                    <a:lnTo>
                      <a:pt x="1035" y="4837"/>
                    </a:lnTo>
                    <a:cubicBezTo>
                      <a:pt x="1202" y="4837"/>
                      <a:pt x="1335" y="4737"/>
                      <a:pt x="1335" y="4570"/>
                    </a:cubicBezTo>
                    <a:lnTo>
                      <a:pt x="1335" y="300"/>
                    </a:lnTo>
                    <a:cubicBezTo>
                      <a:pt x="1335" y="134"/>
                      <a:pt x="1202" y="0"/>
                      <a:pt x="10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19" name="Google Shape;1119;p29"/>
            <p:cNvSpPr/>
            <p:nvPr/>
          </p:nvSpPr>
          <p:spPr>
            <a:xfrm>
              <a:off x="8215605" y="2749092"/>
              <a:ext cx="125098" cy="1850348"/>
            </a:xfrm>
            <a:custGeom>
              <a:rect b="b" l="l" r="r" t="t"/>
              <a:pathLst>
                <a:path extrusionOk="0" h="57242" w="3870">
                  <a:moveTo>
                    <a:pt x="0" y="1"/>
                  </a:moveTo>
                  <a:lnTo>
                    <a:pt x="0" y="57242"/>
                  </a:lnTo>
                  <a:lnTo>
                    <a:pt x="3870" y="57242"/>
                  </a:lnTo>
                  <a:lnTo>
                    <a:pt x="387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29"/>
            <p:cNvSpPr/>
            <p:nvPr/>
          </p:nvSpPr>
          <p:spPr>
            <a:xfrm>
              <a:off x="6285491" y="2749092"/>
              <a:ext cx="4056497" cy="101404"/>
            </a:xfrm>
            <a:custGeom>
              <a:rect b="b" l="l" r="r" t="t"/>
              <a:pathLst>
                <a:path extrusionOk="0" h="3137" w="125491">
                  <a:moveTo>
                    <a:pt x="1" y="1"/>
                  </a:moveTo>
                  <a:lnTo>
                    <a:pt x="1" y="3136"/>
                  </a:lnTo>
                  <a:lnTo>
                    <a:pt x="125490" y="3136"/>
                  </a:lnTo>
                  <a:lnTo>
                    <a:pt x="12549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29"/>
            <p:cNvSpPr/>
            <p:nvPr/>
          </p:nvSpPr>
          <p:spPr>
            <a:xfrm>
              <a:off x="8340669" y="3943818"/>
              <a:ext cx="2003471" cy="100304"/>
            </a:xfrm>
            <a:custGeom>
              <a:rect b="b" l="l" r="r" t="t"/>
              <a:pathLst>
                <a:path extrusionOk="0" h="3103" w="61979">
                  <a:moveTo>
                    <a:pt x="1" y="0"/>
                  </a:moveTo>
                  <a:lnTo>
                    <a:pt x="1" y="3103"/>
                  </a:lnTo>
                  <a:lnTo>
                    <a:pt x="61978" y="3103"/>
                  </a:lnTo>
                  <a:lnTo>
                    <a:pt x="6197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29"/>
            <p:cNvSpPr/>
            <p:nvPr/>
          </p:nvSpPr>
          <p:spPr>
            <a:xfrm>
              <a:off x="6905513" y="1741979"/>
              <a:ext cx="1210927" cy="736493"/>
            </a:xfrm>
            <a:custGeom>
              <a:rect b="b" l="l" r="r" t="t"/>
              <a:pathLst>
                <a:path extrusionOk="0" h="22784" w="37461">
                  <a:moveTo>
                    <a:pt x="1268" y="1"/>
                  </a:moveTo>
                  <a:cubicBezTo>
                    <a:pt x="534" y="1"/>
                    <a:pt x="0" y="601"/>
                    <a:pt x="0" y="1268"/>
                  </a:cubicBezTo>
                  <a:lnTo>
                    <a:pt x="0" y="21917"/>
                  </a:lnTo>
                  <a:cubicBezTo>
                    <a:pt x="0" y="22417"/>
                    <a:pt x="434" y="22784"/>
                    <a:pt x="867" y="22784"/>
                  </a:cubicBezTo>
                  <a:lnTo>
                    <a:pt x="36626" y="22784"/>
                  </a:lnTo>
                  <a:cubicBezTo>
                    <a:pt x="37060" y="22784"/>
                    <a:pt x="37460" y="22417"/>
                    <a:pt x="37460" y="21917"/>
                  </a:cubicBezTo>
                  <a:lnTo>
                    <a:pt x="37460" y="1268"/>
                  </a:lnTo>
                  <a:cubicBezTo>
                    <a:pt x="37460" y="568"/>
                    <a:pt x="36860" y="1"/>
                    <a:pt x="3619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29"/>
            <p:cNvSpPr/>
            <p:nvPr/>
          </p:nvSpPr>
          <p:spPr>
            <a:xfrm>
              <a:off x="7335724" y="2478436"/>
              <a:ext cx="350468" cy="143458"/>
            </a:xfrm>
            <a:custGeom>
              <a:rect b="b" l="l" r="r" t="t"/>
              <a:pathLst>
                <a:path extrusionOk="0" h="4438" w="10842">
                  <a:moveTo>
                    <a:pt x="2502" y="1"/>
                  </a:moveTo>
                  <a:cubicBezTo>
                    <a:pt x="2502" y="468"/>
                    <a:pt x="2402" y="902"/>
                    <a:pt x="2302" y="1369"/>
                  </a:cubicBezTo>
                  <a:cubicBezTo>
                    <a:pt x="2202" y="1569"/>
                    <a:pt x="2136" y="1836"/>
                    <a:pt x="2035" y="2036"/>
                  </a:cubicBezTo>
                  <a:cubicBezTo>
                    <a:pt x="1735" y="2703"/>
                    <a:pt x="1335" y="3303"/>
                    <a:pt x="801" y="3770"/>
                  </a:cubicBezTo>
                  <a:lnTo>
                    <a:pt x="1" y="4437"/>
                  </a:lnTo>
                  <a:lnTo>
                    <a:pt x="10842" y="4437"/>
                  </a:lnTo>
                  <a:lnTo>
                    <a:pt x="10075" y="3737"/>
                  </a:lnTo>
                  <a:cubicBezTo>
                    <a:pt x="9374" y="3070"/>
                    <a:pt x="8840" y="2303"/>
                    <a:pt x="8573" y="1369"/>
                  </a:cubicBezTo>
                  <a:cubicBezTo>
                    <a:pt x="8440" y="902"/>
                    <a:pt x="8373" y="468"/>
                    <a:pt x="837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29"/>
            <p:cNvSpPr/>
            <p:nvPr/>
          </p:nvSpPr>
          <p:spPr>
            <a:xfrm>
              <a:off x="7240850" y="2621861"/>
              <a:ext cx="541314" cy="24826"/>
            </a:xfrm>
            <a:custGeom>
              <a:rect b="b" l="l" r="r" t="t"/>
              <a:pathLst>
                <a:path extrusionOk="0" h="768" w="16746">
                  <a:moveTo>
                    <a:pt x="801" y="0"/>
                  </a:moveTo>
                  <a:cubicBezTo>
                    <a:pt x="401" y="0"/>
                    <a:pt x="0" y="367"/>
                    <a:pt x="0" y="768"/>
                  </a:cubicBezTo>
                  <a:lnTo>
                    <a:pt x="16746" y="768"/>
                  </a:lnTo>
                  <a:cubicBezTo>
                    <a:pt x="16746" y="334"/>
                    <a:pt x="16345" y="0"/>
                    <a:pt x="1594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29"/>
            <p:cNvSpPr/>
            <p:nvPr/>
          </p:nvSpPr>
          <p:spPr>
            <a:xfrm>
              <a:off x="7411202" y="2478436"/>
              <a:ext cx="201676" cy="44253"/>
            </a:xfrm>
            <a:custGeom>
              <a:rect b="b" l="l" r="r" t="t"/>
              <a:pathLst>
                <a:path extrusionOk="0" h="1369" w="6239">
                  <a:moveTo>
                    <a:pt x="201" y="1"/>
                  </a:moveTo>
                  <a:cubicBezTo>
                    <a:pt x="201" y="468"/>
                    <a:pt x="134" y="902"/>
                    <a:pt x="1" y="1369"/>
                  </a:cubicBezTo>
                  <a:lnTo>
                    <a:pt x="6238" y="1369"/>
                  </a:lnTo>
                  <a:cubicBezTo>
                    <a:pt x="6072" y="902"/>
                    <a:pt x="6038" y="468"/>
                    <a:pt x="60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29"/>
            <p:cNvSpPr/>
            <p:nvPr/>
          </p:nvSpPr>
          <p:spPr>
            <a:xfrm>
              <a:off x="6905513" y="1744145"/>
              <a:ext cx="1210927" cy="673944"/>
            </a:xfrm>
            <a:custGeom>
              <a:rect b="b" l="l" r="r" t="t"/>
              <a:pathLst>
                <a:path extrusionOk="0" h="20849" w="37461">
                  <a:moveTo>
                    <a:pt x="1234" y="1"/>
                  </a:moveTo>
                  <a:cubicBezTo>
                    <a:pt x="601" y="1"/>
                    <a:pt x="0" y="534"/>
                    <a:pt x="0" y="1201"/>
                  </a:cubicBezTo>
                  <a:lnTo>
                    <a:pt x="0" y="20849"/>
                  </a:lnTo>
                  <a:lnTo>
                    <a:pt x="37460" y="20849"/>
                  </a:lnTo>
                  <a:lnTo>
                    <a:pt x="37460" y="1201"/>
                  </a:lnTo>
                  <a:cubicBezTo>
                    <a:pt x="37460" y="534"/>
                    <a:pt x="36893" y="1"/>
                    <a:pt x="3622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29"/>
            <p:cNvSpPr/>
            <p:nvPr/>
          </p:nvSpPr>
          <p:spPr>
            <a:xfrm>
              <a:off x="6945402" y="1785941"/>
              <a:ext cx="1139747" cy="596590"/>
            </a:xfrm>
            <a:custGeom>
              <a:rect b="b" l="l" r="r" t="t"/>
              <a:pathLst>
                <a:path extrusionOk="0" h="18456" w="35259">
                  <a:moveTo>
                    <a:pt x="34568" y="0"/>
                  </a:moveTo>
                  <a:cubicBezTo>
                    <a:pt x="34532" y="0"/>
                    <a:pt x="34496" y="3"/>
                    <a:pt x="34458" y="9"/>
                  </a:cubicBezTo>
                  <a:lnTo>
                    <a:pt x="768" y="9"/>
                  </a:lnTo>
                  <a:cubicBezTo>
                    <a:pt x="367" y="9"/>
                    <a:pt x="0" y="342"/>
                    <a:pt x="0" y="742"/>
                  </a:cubicBezTo>
                  <a:lnTo>
                    <a:pt x="0" y="17721"/>
                  </a:lnTo>
                  <a:cubicBezTo>
                    <a:pt x="0" y="18122"/>
                    <a:pt x="367" y="18455"/>
                    <a:pt x="768" y="18455"/>
                  </a:cubicBezTo>
                  <a:lnTo>
                    <a:pt x="34492" y="18455"/>
                  </a:lnTo>
                  <a:cubicBezTo>
                    <a:pt x="34925" y="18455"/>
                    <a:pt x="35259" y="18122"/>
                    <a:pt x="35259" y="17721"/>
                  </a:cubicBezTo>
                  <a:lnTo>
                    <a:pt x="35259" y="742"/>
                  </a:lnTo>
                  <a:cubicBezTo>
                    <a:pt x="35259" y="315"/>
                    <a:pt x="34952" y="0"/>
                    <a:pt x="345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29"/>
            <p:cNvSpPr/>
            <p:nvPr/>
          </p:nvSpPr>
          <p:spPr>
            <a:xfrm>
              <a:off x="7985937" y="1803461"/>
              <a:ext cx="30224" cy="29125"/>
            </a:xfrm>
            <a:custGeom>
              <a:rect b="b" l="l" r="r" t="t"/>
              <a:pathLst>
                <a:path extrusionOk="0" h="901" w="935">
                  <a:moveTo>
                    <a:pt x="467" y="0"/>
                  </a:moveTo>
                  <a:cubicBezTo>
                    <a:pt x="234" y="0"/>
                    <a:pt x="0" y="200"/>
                    <a:pt x="0" y="434"/>
                  </a:cubicBezTo>
                  <a:cubicBezTo>
                    <a:pt x="0" y="701"/>
                    <a:pt x="234" y="901"/>
                    <a:pt x="467" y="901"/>
                  </a:cubicBezTo>
                  <a:cubicBezTo>
                    <a:pt x="734" y="901"/>
                    <a:pt x="934" y="701"/>
                    <a:pt x="934" y="434"/>
                  </a:cubicBezTo>
                  <a:cubicBezTo>
                    <a:pt x="934" y="200"/>
                    <a:pt x="734" y="0"/>
                    <a:pt x="4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29"/>
            <p:cNvSpPr/>
            <p:nvPr/>
          </p:nvSpPr>
          <p:spPr>
            <a:xfrm>
              <a:off x="7922290" y="1803461"/>
              <a:ext cx="29157" cy="29125"/>
            </a:xfrm>
            <a:custGeom>
              <a:rect b="b" l="l" r="r" t="t"/>
              <a:pathLst>
                <a:path extrusionOk="0" h="901" w="902">
                  <a:moveTo>
                    <a:pt x="435" y="0"/>
                  </a:moveTo>
                  <a:cubicBezTo>
                    <a:pt x="201" y="0"/>
                    <a:pt x="1" y="200"/>
                    <a:pt x="1" y="467"/>
                  </a:cubicBezTo>
                  <a:cubicBezTo>
                    <a:pt x="1" y="734"/>
                    <a:pt x="201" y="901"/>
                    <a:pt x="435" y="901"/>
                  </a:cubicBezTo>
                  <a:cubicBezTo>
                    <a:pt x="701" y="901"/>
                    <a:pt x="902" y="701"/>
                    <a:pt x="902" y="467"/>
                  </a:cubicBezTo>
                  <a:cubicBezTo>
                    <a:pt x="902" y="200"/>
                    <a:pt x="701" y="0"/>
                    <a:pt x="43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29"/>
            <p:cNvSpPr/>
            <p:nvPr/>
          </p:nvSpPr>
          <p:spPr>
            <a:xfrm>
              <a:off x="7858674" y="1803461"/>
              <a:ext cx="29157" cy="29125"/>
            </a:xfrm>
            <a:custGeom>
              <a:rect b="b" l="l" r="r" t="t"/>
              <a:pathLst>
                <a:path extrusionOk="0" h="901" w="902">
                  <a:moveTo>
                    <a:pt x="468" y="0"/>
                  </a:moveTo>
                  <a:cubicBezTo>
                    <a:pt x="201" y="0"/>
                    <a:pt x="1" y="200"/>
                    <a:pt x="1" y="467"/>
                  </a:cubicBezTo>
                  <a:cubicBezTo>
                    <a:pt x="1" y="734"/>
                    <a:pt x="201" y="901"/>
                    <a:pt x="468" y="901"/>
                  </a:cubicBezTo>
                  <a:cubicBezTo>
                    <a:pt x="701" y="901"/>
                    <a:pt x="902" y="701"/>
                    <a:pt x="902" y="467"/>
                  </a:cubicBezTo>
                  <a:cubicBezTo>
                    <a:pt x="902" y="200"/>
                    <a:pt x="701" y="0"/>
                    <a:pt x="46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29"/>
            <p:cNvSpPr/>
            <p:nvPr/>
          </p:nvSpPr>
          <p:spPr>
            <a:xfrm>
              <a:off x="6945402" y="1784034"/>
              <a:ext cx="1138680" cy="597398"/>
            </a:xfrm>
            <a:custGeom>
              <a:rect b="b" l="l" r="r" t="t"/>
              <a:pathLst>
                <a:path extrusionOk="0" h="18481" w="35226">
                  <a:moveTo>
                    <a:pt x="768" y="1"/>
                  </a:moveTo>
                  <a:cubicBezTo>
                    <a:pt x="367" y="1"/>
                    <a:pt x="0" y="334"/>
                    <a:pt x="0" y="768"/>
                  </a:cubicBezTo>
                  <a:lnTo>
                    <a:pt x="0" y="17747"/>
                  </a:lnTo>
                  <a:cubicBezTo>
                    <a:pt x="0" y="18147"/>
                    <a:pt x="367" y="18481"/>
                    <a:pt x="768" y="18481"/>
                  </a:cubicBezTo>
                  <a:lnTo>
                    <a:pt x="34458" y="18481"/>
                  </a:lnTo>
                  <a:cubicBezTo>
                    <a:pt x="34892" y="18481"/>
                    <a:pt x="35226" y="18147"/>
                    <a:pt x="35226" y="17747"/>
                  </a:cubicBezTo>
                  <a:lnTo>
                    <a:pt x="35226" y="2069"/>
                  </a:lnTo>
                  <a:lnTo>
                    <a:pt x="11375" y="2069"/>
                  </a:lnTo>
                  <a:cubicBezTo>
                    <a:pt x="10441" y="2069"/>
                    <a:pt x="9607" y="1635"/>
                    <a:pt x="9040" y="968"/>
                  </a:cubicBezTo>
                  <a:cubicBezTo>
                    <a:pt x="8540" y="334"/>
                    <a:pt x="7739" y="1"/>
                    <a:pt x="69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29"/>
            <p:cNvSpPr/>
            <p:nvPr/>
          </p:nvSpPr>
          <p:spPr>
            <a:xfrm>
              <a:off x="7404737" y="2052524"/>
              <a:ext cx="167153" cy="145592"/>
            </a:xfrm>
            <a:custGeom>
              <a:rect b="b" l="l" r="r" t="t"/>
              <a:pathLst>
                <a:path extrusionOk="0" fill="none" h="4504" w="5171">
                  <a:moveTo>
                    <a:pt x="3870" y="1"/>
                  </a:moveTo>
                  <a:lnTo>
                    <a:pt x="1268" y="1"/>
                  </a:lnTo>
                  <a:lnTo>
                    <a:pt x="1" y="2269"/>
                  </a:lnTo>
                  <a:lnTo>
                    <a:pt x="1268" y="4504"/>
                  </a:lnTo>
                  <a:lnTo>
                    <a:pt x="3870" y="4504"/>
                  </a:lnTo>
                  <a:lnTo>
                    <a:pt x="5171" y="2269"/>
                  </a:lnTo>
                  <a:close/>
                </a:path>
              </a:pathLst>
            </a:custGeom>
            <a:noFill/>
            <a:ln cap="flat" cmpd="sng" w="2500">
              <a:solidFill>
                <a:schemeClr val="accent3"/>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29"/>
            <p:cNvSpPr/>
            <p:nvPr/>
          </p:nvSpPr>
          <p:spPr>
            <a:xfrm>
              <a:off x="7352985" y="1961950"/>
              <a:ext cx="47485" cy="42087"/>
            </a:xfrm>
            <a:custGeom>
              <a:rect b="b" l="l" r="r" t="t"/>
              <a:pathLst>
                <a:path extrusionOk="0" h="1302" w="1469">
                  <a:moveTo>
                    <a:pt x="367" y="1"/>
                  </a:moveTo>
                  <a:lnTo>
                    <a:pt x="0" y="635"/>
                  </a:lnTo>
                  <a:lnTo>
                    <a:pt x="367" y="1302"/>
                  </a:lnTo>
                  <a:lnTo>
                    <a:pt x="1101" y="1302"/>
                  </a:lnTo>
                  <a:lnTo>
                    <a:pt x="1468" y="635"/>
                  </a:lnTo>
                  <a:lnTo>
                    <a:pt x="110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29"/>
            <p:cNvSpPr/>
            <p:nvPr/>
          </p:nvSpPr>
          <p:spPr>
            <a:xfrm>
              <a:off x="7575089" y="1961950"/>
              <a:ext cx="47485" cy="42087"/>
            </a:xfrm>
            <a:custGeom>
              <a:rect b="b" l="l" r="r" t="t"/>
              <a:pathLst>
                <a:path extrusionOk="0" h="1302" w="1469">
                  <a:moveTo>
                    <a:pt x="401" y="1"/>
                  </a:moveTo>
                  <a:lnTo>
                    <a:pt x="1" y="635"/>
                  </a:lnTo>
                  <a:lnTo>
                    <a:pt x="401" y="1302"/>
                  </a:lnTo>
                  <a:lnTo>
                    <a:pt x="1102" y="1302"/>
                  </a:lnTo>
                  <a:lnTo>
                    <a:pt x="1469" y="635"/>
                  </a:lnTo>
                  <a:lnTo>
                    <a:pt x="110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29"/>
            <p:cNvSpPr/>
            <p:nvPr/>
          </p:nvSpPr>
          <p:spPr>
            <a:xfrm>
              <a:off x="7352985" y="2246635"/>
              <a:ext cx="47485" cy="42087"/>
            </a:xfrm>
            <a:custGeom>
              <a:rect b="b" l="l" r="r" t="t"/>
              <a:pathLst>
                <a:path extrusionOk="0" h="1302" w="1469">
                  <a:moveTo>
                    <a:pt x="367" y="0"/>
                  </a:moveTo>
                  <a:lnTo>
                    <a:pt x="0" y="667"/>
                  </a:lnTo>
                  <a:lnTo>
                    <a:pt x="367" y="1301"/>
                  </a:lnTo>
                  <a:lnTo>
                    <a:pt x="1101" y="1301"/>
                  </a:lnTo>
                  <a:lnTo>
                    <a:pt x="1468" y="667"/>
                  </a:lnTo>
                  <a:lnTo>
                    <a:pt x="110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29"/>
            <p:cNvSpPr/>
            <p:nvPr/>
          </p:nvSpPr>
          <p:spPr>
            <a:xfrm>
              <a:off x="7575089" y="2246635"/>
              <a:ext cx="47485" cy="42087"/>
            </a:xfrm>
            <a:custGeom>
              <a:rect b="b" l="l" r="r" t="t"/>
              <a:pathLst>
                <a:path extrusionOk="0" h="1302" w="1469">
                  <a:moveTo>
                    <a:pt x="401" y="0"/>
                  </a:moveTo>
                  <a:lnTo>
                    <a:pt x="1" y="667"/>
                  </a:lnTo>
                  <a:lnTo>
                    <a:pt x="401" y="1301"/>
                  </a:lnTo>
                  <a:lnTo>
                    <a:pt x="1102" y="1301"/>
                  </a:lnTo>
                  <a:lnTo>
                    <a:pt x="1469" y="667"/>
                  </a:lnTo>
                  <a:lnTo>
                    <a:pt x="110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29"/>
            <p:cNvSpPr/>
            <p:nvPr/>
          </p:nvSpPr>
          <p:spPr>
            <a:xfrm>
              <a:off x="7638736" y="2104276"/>
              <a:ext cx="48552" cy="41020"/>
            </a:xfrm>
            <a:custGeom>
              <a:rect b="b" l="l" r="r" t="t"/>
              <a:pathLst>
                <a:path extrusionOk="0" h="1269" w="1502">
                  <a:moveTo>
                    <a:pt x="367" y="1"/>
                  </a:moveTo>
                  <a:lnTo>
                    <a:pt x="0" y="668"/>
                  </a:lnTo>
                  <a:lnTo>
                    <a:pt x="367" y="1269"/>
                  </a:lnTo>
                  <a:lnTo>
                    <a:pt x="1134" y="1269"/>
                  </a:lnTo>
                  <a:lnTo>
                    <a:pt x="1501" y="668"/>
                  </a:lnTo>
                  <a:lnTo>
                    <a:pt x="113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29"/>
            <p:cNvSpPr/>
            <p:nvPr/>
          </p:nvSpPr>
          <p:spPr>
            <a:xfrm>
              <a:off x="7288271" y="2104276"/>
              <a:ext cx="48584" cy="41020"/>
            </a:xfrm>
            <a:custGeom>
              <a:rect b="b" l="l" r="r" t="t"/>
              <a:pathLst>
                <a:path extrusionOk="0" h="1269" w="1503">
                  <a:moveTo>
                    <a:pt x="368" y="1"/>
                  </a:moveTo>
                  <a:lnTo>
                    <a:pt x="1" y="668"/>
                  </a:lnTo>
                  <a:lnTo>
                    <a:pt x="368" y="1269"/>
                  </a:lnTo>
                  <a:lnTo>
                    <a:pt x="1135" y="1269"/>
                  </a:lnTo>
                  <a:lnTo>
                    <a:pt x="1502" y="668"/>
                  </a:lnTo>
                  <a:lnTo>
                    <a:pt x="113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29"/>
            <p:cNvSpPr/>
            <p:nvPr/>
          </p:nvSpPr>
          <p:spPr>
            <a:xfrm>
              <a:off x="7375612" y="1983510"/>
              <a:ext cx="70145" cy="69046"/>
            </a:xfrm>
            <a:custGeom>
              <a:rect b="b" l="l" r="r" t="t"/>
              <a:pathLst>
                <a:path extrusionOk="0" fill="none" h="2136" w="2170">
                  <a:moveTo>
                    <a:pt x="2169" y="2136"/>
                  </a:moveTo>
                  <a:lnTo>
                    <a:pt x="1" y="1"/>
                  </a:lnTo>
                </a:path>
              </a:pathLst>
            </a:custGeom>
            <a:noFill/>
            <a:ln cap="flat" cmpd="sng" w="2500">
              <a:solidFill>
                <a:schemeClr val="accent3"/>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29"/>
            <p:cNvSpPr/>
            <p:nvPr/>
          </p:nvSpPr>
          <p:spPr>
            <a:xfrm>
              <a:off x="7529802" y="1982444"/>
              <a:ext cx="70145" cy="70113"/>
            </a:xfrm>
            <a:custGeom>
              <a:rect b="b" l="l" r="r" t="t"/>
              <a:pathLst>
                <a:path extrusionOk="0" fill="none" h="2169" w="2170">
                  <a:moveTo>
                    <a:pt x="1" y="2169"/>
                  </a:moveTo>
                  <a:lnTo>
                    <a:pt x="2169" y="1"/>
                  </a:lnTo>
                </a:path>
              </a:pathLst>
            </a:custGeom>
            <a:noFill/>
            <a:ln cap="flat" cmpd="sng" w="2500">
              <a:solidFill>
                <a:schemeClr val="accent3"/>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29"/>
            <p:cNvSpPr/>
            <p:nvPr/>
          </p:nvSpPr>
          <p:spPr>
            <a:xfrm>
              <a:off x="7571856" y="2125869"/>
              <a:ext cx="90607" cy="32"/>
            </a:xfrm>
            <a:custGeom>
              <a:rect b="b" l="l" r="r" t="t"/>
              <a:pathLst>
                <a:path extrusionOk="0" fill="none" h="1" w="2803">
                  <a:moveTo>
                    <a:pt x="1" y="0"/>
                  </a:moveTo>
                  <a:lnTo>
                    <a:pt x="2803" y="0"/>
                  </a:lnTo>
                </a:path>
              </a:pathLst>
            </a:custGeom>
            <a:noFill/>
            <a:ln cap="flat" cmpd="sng" w="2500">
              <a:solidFill>
                <a:schemeClr val="accent3"/>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29"/>
            <p:cNvSpPr/>
            <p:nvPr/>
          </p:nvSpPr>
          <p:spPr>
            <a:xfrm>
              <a:off x="7311997" y="2125869"/>
              <a:ext cx="91706" cy="32"/>
            </a:xfrm>
            <a:custGeom>
              <a:rect b="b" l="l" r="r" t="t"/>
              <a:pathLst>
                <a:path extrusionOk="0" fill="none" h="1" w="2837">
                  <a:moveTo>
                    <a:pt x="1" y="0"/>
                  </a:moveTo>
                  <a:lnTo>
                    <a:pt x="2836" y="0"/>
                  </a:lnTo>
                </a:path>
              </a:pathLst>
            </a:custGeom>
            <a:noFill/>
            <a:ln cap="flat" cmpd="sng" w="2500">
              <a:solidFill>
                <a:schemeClr val="accent3"/>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29"/>
            <p:cNvSpPr/>
            <p:nvPr/>
          </p:nvSpPr>
          <p:spPr>
            <a:xfrm>
              <a:off x="7529802" y="2198115"/>
              <a:ext cx="70145" cy="69014"/>
            </a:xfrm>
            <a:custGeom>
              <a:rect b="b" l="l" r="r" t="t"/>
              <a:pathLst>
                <a:path extrusionOk="0" fill="none" h="2135" w="2170">
                  <a:moveTo>
                    <a:pt x="1" y="0"/>
                  </a:moveTo>
                  <a:lnTo>
                    <a:pt x="2169" y="2135"/>
                  </a:lnTo>
                </a:path>
              </a:pathLst>
            </a:custGeom>
            <a:noFill/>
            <a:ln cap="flat" cmpd="sng" w="2500">
              <a:solidFill>
                <a:schemeClr val="accent3"/>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29"/>
            <p:cNvSpPr/>
            <p:nvPr/>
          </p:nvSpPr>
          <p:spPr>
            <a:xfrm>
              <a:off x="7375612" y="2198115"/>
              <a:ext cx="70145" cy="70113"/>
            </a:xfrm>
            <a:custGeom>
              <a:rect b="b" l="l" r="r" t="t"/>
              <a:pathLst>
                <a:path extrusionOk="0" fill="none" h="2169" w="2170">
                  <a:moveTo>
                    <a:pt x="2169" y="0"/>
                  </a:moveTo>
                  <a:lnTo>
                    <a:pt x="1" y="2168"/>
                  </a:lnTo>
                </a:path>
              </a:pathLst>
            </a:custGeom>
            <a:noFill/>
            <a:ln cap="flat" cmpd="sng" w="2500">
              <a:solidFill>
                <a:schemeClr val="accent3"/>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29"/>
            <p:cNvSpPr/>
            <p:nvPr/>
          </p:nvSpPr>
          <p:spPr>
            <a:xfrm>
              <a:off x="7746540" y="1966281"/>
              <a:ext cx="205975" cy="12962"/>
            </a:xfrm>
            <a:custGeom>
              <a:rect b="b" l="l" r="r" t="t"/>
              <a:pathLst>
                <a:path extrusionOk="0" h="401" w="6372">
                  <a:moveTo>
                    <a:pt x="1" y="0"/>
                  </a:moveTo>
                  <a:lnTo>
                    <a:pt x="1" y="400"/>
                  </a:lnTo>
                  <a:lnTo>
                    <a:pt x="6372" y="400"/>
                  </a:lnTo>
                  <a:lnTo>
                    <a:pt x="6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29"/>
            <p:cNvSpPr/>
            <p:nvPr/>
          </p:nvSpPr>
          <p:spPr>
            <a:xfrm>
              <a:off x="7746540" y="2004004"/>
              <a:ext cx="205975" cy="14061"/>
            </a:xfrm>
            <a:custGeom>
              <a:rect b="b" l="l" r="r" t="t"/>
              <a:pathLst>
                <a:path extrusionOk="0" h="435" w="6372">
                  <a:moveTo>
                    <a:pt x="1" y="1"/>
                  </a:moveTo>
                  <a:lnTo>
                    <a:pt x="1" y="434"/>
                  </a:lnTo>
                  <a:lnTo>
                    <a:pt x="6372" y="434"/>
                  </a:lnTo>
                  <a:lnTo>
                    <a:pt x="637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29"/>
            <p:cNvSpPr/>
            <p:nvPr/>
          </p:nvSpPr>
          <p:spPr>
            <a:xfrm>
              <a:off x="7746540" y="2040661"/>
              <a:ext cx="205975" cy="12995"/>
            </a:xfrm>
            <a:custGeom>
              <a:rect b="b" l="l" r="r" t="t"/>
              <a:pathLst>
                <a:path extrusionOk="0" h="402" w="6372">
                  <a:moveTo>
                    <a:pt x="1" y="1"/>
                  </a:moveTo>
                  <a:lnTo>
                    <a:pt x="1" y="401"/>
                  </a:lnTo>
                  <a:lnTo>
                    <a:pt x="6372" y="401"/>
                  </a:lnTo>
                  <a:lnTo>
                    <a:pt x="637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29"/>
            <p:cNvSpPr/>
            <p:nvPr/>
          </p:nvSpPr>
          <p:spPr>
            <a:xfrm>
              <a:off x="7746540" y="2076250"/>
              <a:ext cx="102470" cy="14061"/>
            </a:xfrm>
            <a:custGeom>
              <a:rect b="b" l="l" r="r" t="t"/>
              <a:pathLst>
                <a:path extrusionOk="0" h="435" w="3170">
                  <a:moveTo>
                    <a:pt x="1" y="1"/>
                  </a:moveTo>
                  <a:lnTo>
                    <a:pt x="1" y="434"/>
                  </a:lnTo>
                  <a:lnTo>
                    <a:pt x="3170" y="434"/>
                  </a:lnTo>
                  <a:lnTo>
                    <a:pt x="317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29"/>
            <p:cNvSpPr/>
            <p:nvPr/>
          </p:nvSpPr>
          <p:spPr>
            <a:xfrm>
              <a:off x="7747639" y="2175455"/>
              <a:ext cx="205975" cy="14061"/>
            </a:xfrm>
            <a:custGeom>
              <a:rect b="b" l="l" r="r" t="t"/>
              <a:pathLst>
                <a:path extrusionOk="0" h="435" w="6372">
                  <a:moveTo>
                    <a:pt x="0" y="1"/>
                  </a:moveTo>
                  <a:lnTo>
                    <a:pt x="0" y="434"/>
                  </a:lnTo>
                  <a:lnTo>
                    <a:pt x="6371" y="434"/>
                  </a:lnTo>
                  <a:lnTo>
                    <a:pt x="637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29"/>
            <p:cNvSpPr/>
            <p:nvPr/>
          </p:nvSpPr>
          <p:spPr>
            <a:xfrm>
              <a:off x="7747639" y="2212112"/>
              <a:ext cx="205975" cy="14061"/>
            </a:xfrm>
            <a:custGeom>
              <a:rect b="b" l="l" r="r" t="t"/>
              <a:pathLst>
                <a:path extrusionOk="0" h="435" w="6372">
                  <a:moveTo>
                    <a:pt x="0" y="1"/>
                  </a:moveTo>
                  <a:lnTo>
                    <a:pt x="0" y="434"/>
                  </a:lnTo>
                  <a:lnTo>
                    <a:pt x="6371" y="434"/>
                  </a:lnTo>
                  <a:lnTo>
                    <a:pt x="637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29"/>
            <p:cNvSpPr/>
            <p:nvPr/>
          </p:nvSpPr>
          <p:spPr>
            <a:xfrm>
              <a:off x="7747639" y="2249867"/>
              <a:ext cx="205975" cy="14029"/>
            </a:xfrm>
            <a:custGeom>
              <a:rect b="b" l="l" r="r" t="t"/>
              <a:pathLst>
                <a:path extrusionOk="0" h="434" w="6372">
                  <a:moveTo>
                    <a:pt x="0" y="0"/>
                  </a:moveTo>
                  <a:lnTo>
                    <a:pt x="0" y="434"/>
                  </a:lnTo>
                  <a:lnTo>
                    <a:pt x="6371" y="434"/>
                  </a:lnTo>
                  <a:lnTo>
                    <a:pt x="637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29"/>
            <p:cNvSpPr/>
            <p:nvPr/>
          </p:nvSpPr>
          <p:spPr>
            <a:xfrm>
              <a:off x="7851143" y="2286523"/>
              <a:ext cx="102470" cy="12962"/>
            </a:xfrm>
            <a:custGeom>
              <a:rect b="b" l="l" r="r" t="t"/>
              <a:pathLst>
                <a:path extrusionOk="0" h="401" w="3170">
                  <a:moveTo>
                    <a:pt x="0" y="0"/>
                  </a:moveTo>
                  <a:lnTo>
                    <a:pt x="0" y="401"/>
                  </a:lnTo>
                  <a:lnTo>
                    <a:pt x="3169" y="401"/>
                  </a:lnTo>
                  <a:lnTo>
                    <a:pt x="316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29"/>
            <p:cNvSpPr/>
            <p:nvPr/>
          </p:nvSpPr>
          <p:spPr>
            <a:xfrm>
              <a:off x="7068333" y="1949020"/>
              <a:ext cx="160688" cy="64715"/>
            </a:xfrm>
            <a:custGeom>
              <a:rect b="b" l="l" r="r" t="t"/>
              <a:pathLst>
                <a:path extrusionOk="0" h="2002" w="4971">
                  <a:moveTo>
                    <a:pt x="0" y="0"/>
                  </a:moveTo>
                  <a:lnTo>
                    <a:pt x="0" y="2002"/>
                  </a:lnTo>
                  <a:lnTo>
                    <a:pt x="4970" y="2002"/>
                  </a:lnTo>
                  <a:lnTo>
                    <a:pt x="497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29"/>
            <p:cNvSpPr/>
            <p:nvPr/>
          </p:nvSpPr>
          <p:spPr>
            <a:xfrm>
              <a:off x="7068333" y="2035295"/>
              <a:ext cx="160688" cy="198411"/>
            </a:xfrm>
            <a:custGeom>
              <a:rect b="b" l="l" r="r" t="t"/>
              <a:pathLst>
                <a:path extrusionOk="0" h="6138" w="4971">
                  <a:moveTo>
                    <a:pt x="0" y="0"/>
                  </a:moveTo>
                  <a:lnTo>
                    <a:pt x="0" y="6138"/>
                  </a:lnTo>
                  <a:lnTo>
                    <a:pt x="4970" y="6138"/>
                  </a:lnTo>
                  <a:lnTo>
                    <a:pt x="497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29"/>
            <p:cNvSpPr/>
            <p:nvPr/>
          </p:nvSpPr>
          <p:spPr>
            <a:xfrm>
              <a:off x="7134082" y="2180853"/>
              <a:ext cx="72279" cy="9730"/>
            </a:xfrm>
            <a:custGeom>
              <a:rect b="b" l="l" r="r" t="t"/>
              <a:pathLst>
                <a:path extrusionOk="0" h="301" w="2236">
                  <a:moveTo>
                    <a:pt x="1" y="0"/>
                  </a:moveTo>
                  <a:lnTo>
                    <a:pt x="1" y="301"/>
                  </a:lnTo>
                  <a:lnTo>
                    <a:pt x="2236" y="301"/>
                  </a:lnTo>
                  <a:lnTo>
                    <a:pt x="223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29"/>
            <p:cNvSpPr/>
            <p:nvPr/>
          </p:nvSpPr>
          <p:spPr>
            <a:xfrm>
              <a:off x="7159974" y="2203481"/>
              <a:ext cx="45320" cy="9730"/>
            </a:xfrm>
            <a:custGeom>
              <a:rect b="b" l="l" r="r" t="t"/>
              <a:pathLst>
                <a:path extrusionOk="0" h="301" w="1402">
                  <a:moveTo>
                    <a:pt x="0" y="1"/>
                  </a:moveTo>
                  <a:lnTo>
                    <a:pt x="0" y="301"/>
                  </a:lnTo>
                  <a:lnTo>
                    <a:pt x="1401" y="301"/>
                  </a:lnTo>
                  <a:lnTo>
                    <a:pt x="140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29"/>
            <p:cNvSpPr/>
            <p:nvPr/>
          </p:nvSpPr>
          <p:spPr>
            <a:xfrm>
              <a:off x="7599914" y="2267096"/>
              <a:ext cx="352601" cy="69046"/>
            </a:xfrm>
            <a:custGeom>
              <a:rect b="b" l="l" r="r" t="t"/>
              <a:pathLst>
                <a:path extrusionOk="0" fill="none" h="2136" w="10908">
                  <a:moveTo>
                    <a:pt x="0" y="1"/>
                  </a:moveTo>
                  <a:lnTo>
                    <a:pt x="1234" y="2136"/>
                  </a:lnTo>
                  <a:lnTo>
                    <a:pt x="10908" y="2136"/>
                  </a:lnTo>
                </a:path>
              </a:pathLst>
            </a:custGeom>
            <a:noFill/>
            <a:ln cap="flat" cmpd="sng" w="2500">
              <a:solidFill>
                <a:schemeClr val="accent3"/>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29"/>
            <p:cNvSpPr/>
            <p:nvPr/>
          </p:nvSpPr>
          <p:spPr>
            <a:xfrm>
              <a:off x="7070466" y="1912363"/>
              <a:ext cx="303047" cy="64715"/>
            </a:xfrm>
            <a:custGeom>
              <a:rect b="b" l="l" r="r" t="t"/>
              <a:pathLst>
                <a:path extrusionOk="0" fill="none" h="2002" w="9375">
                  <a:moveTo>
                    <a:pt x="9374" y="2002"/>
                  </a:moveTo>
                  <a:lnTo>
                    <a:pt x="8240" y="0"/>
                  </a:lnTo>
                  <a:lnTo>
                    <a:pt x="1" y="0"/>
                  </a:lnTo>
                </a:path>
              </a:pathLst>
            </a:custGeom>
            <a:noFill/>
            <a:ln cap="flat" cmpd="sng" w="2500">
              <a:solidFill>
                <a:schemeClr val="accent3"/>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29"/>
            <p:cNvSpPr/>
            <p:nvPr/>
          </p:nvSpPr>
          <p:spPr>
            <a:xfrm>
              <a:off x="8226369" y="1898334"/>
              <a:ext cx="32" cy="726795"/>
            </a:xfrm>
            <a:custGeom>
              <a:rect b="b" l="l" r="r" t="t"/>
              <a:pathLst>
                <a:path extrusionOk="0" fill="none" h="22484" w="1">
                  <a:moveTo>
                    <a:pt x="1" y="1"/>
                  </a:moveTo>
                  <a:lnTo>
                    <a:pt x="1" y="22483"/>
                  </a:lnTo>
                </a:path>
              </a:pathLst>
            </a:custGeom>
            <a:noFill/>
            <a:ln cap="flat" cmpd="sng" w="2085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29"/>
            <p:cNvSpPr/>
            <p:nvPr/>
          </p:nvSpPr>
          <p:spPr>
            <a:xfrm>
              <a:off x="8226369" y="1999705"/>
              <a:ext cx="435644" cy="32"/>
            </a:xfrm>
            <a:custGeom>
              <a:rect b="b" l="l" r="r" t="t"/>
              <a:pathLst>
                <a:path extrusionOk="0" fill="none" h="1" w="13477">
                  <a:moveTo>
                    <a:pt x="1" y="0"/>
                  </a:moveTo>
                  <a:lnTo>
                    <a:pt x="13477" y="0"/>
                  </a:lnTo>
                </a:path>
              </a:pathLst>
            </a:custGeom>
            <a:noFill/>
            <a:ln cap="flat" cmpd="sng" w="2085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29"/>
            <p:cNvSpPr/>
            <p:nvPr/>
          </p:nvSpPr>
          <p:spPr>
            <a:xfrm>
              <a:off x="8432310" y="1974912"/>
              <a:ext cx="119732" cy="270657"/>
            </a:xfrm>
            <a:custGeom>
              <a:rect b="b" l="l" r="r" t="t"/>
              <a:pathLst>
                <a:path extrusionOk="0" h="8373" w="3704">
                  <a:moveTo>
                    <a:pt x="1" y="0"/>
                  </a:moveTo>
                  <a:lnTo>
                    <a:pt x="1" y="8373"/>
                  </a:lnTo>
                  <a:lnTo>
                    <a:pt x="3704" y="8373"/>
                  </a:lnTo>
                  <a:lnTo>
                    <a:pt x="370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29"/>
            <p:cNvSpPr/>
            <p:nvPr/>
          </p:nvSpPr>
          <p:spPr>
            <a:xfrm>
              <a:off x="8266258" y="2054140"/>
              <a:ext cx="452906" cy="411950"/>
            </a:xfrm>
            <a:custGeom>
              <a:rect b="b" l="l" r="r" t="t"/>
              <a:pathLst>
                <a:path extrusionOk="0" h="12744" w="14011">
                  <a:moveTo>
                    <a:pt x="7023" y="1"/>
                  </a:moveTo>
                  <a:cubicBezTo>
                    <a:pt x="5388" y="1"/>
                    <a:pt x="3754" y="618"/>
                    <a:pt x="2503" y="1852"/>
                  </a:cubicBezTo>
                  <a:cubicBezTo>
                    <a:pt x="1" y="4354"/>
                    <a:pt x="1" y="8390"/>
                    <a:pt x="2503" y="10892"/>
                  </a:cubicBezTo>
                  <a:cubicBezTo>
                    <a:pt x="3754" y="12126"/>
                    <a:pt x="5388" y="12743"/>
                    <a:pt x="7023" y="12743"/>
                  </a:cubicBezTo>
                  <a:cubicBezTo>
                    <a:pt x="8657" y="12743"/>
                    <a:pt x="10292" y="12126"/>
                    <a:pt x="11542" y="10892"/>
                  </a:cubicBezTo>
                  <a:cubicBezTo>
                    <a:pt x="14011" y="8390"/>
                    <a:pt x="14011" y="4354"/>
                    <a:pt x="11542" y="1852"/>
                  </a:cubicBezTo>
                  <a:cubicBezTo>
                    <a:pt x="10292" y="618"/>
                    <a:pt x="8657" y="1"/>
                    <a:pt x="702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29"/>
            <p:cNvSpPr/>
            <p:nvPr/>
          </p:nvSpPr>
          <p:spPr>
            <a:xfrm>
              <a:off x="8342835" y="2260631"/>
              <a:ext cx="301948" cy="150990"/>
            </a:xfrm>
            <a:custGeom>
              <a:rect b="b" l="l" r="r" t="t"/>
              <a:pathLst>
                <a:path extrusionOk="0" h="4671" w="9341">
                  <a:moveTo>
                    <a:pt x="0" y="1"/>
                  </a:moveTo>
                  <a:cubicBezTo>
                    <a:pt x="0" y="2569"/>
                    <a:pt x="2068" y="4671"/>
                    <a:pt x="4670" y="4671"/>
                  </a:cubicBezTo>
                  <a:cubicBezTo>
                    <a:pt x="7239" y="4671"/>
                    <a:pt x="9340" y="2569"/>
                    <a:pt x="934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29"/>
            <p:cNvSpPr/>
            <p:nvPr/>
          </p:nvSpPr>
          <p:spPr>
            <a:xfrm>
              <a:off x="8437709" y="2117238"/>
              <a:ext cx="35622" cy="32"/>
            </a:xfrm>
            <a:custGeom>
              <a:rect b="b" l="l" r="r" t="t"/>
              <a:pathLst>
                <a:path extrusionOk="0" fill="none" h="1" w="1102">
                  <a:moveTo>
                    <a:pt x="1" y="0"/>
                  </a:moveTo>
                  <a:lnTo>
                    <a:pt x="1101" y="0"/>
                  </a:lnTo>
                </a:path>
              </a:pathLst>
            </a:custGeom>
            <a:noFill/>
            <a:ln cap="flat" cmpd="sng" w="1085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29"/>
            <p:cNvSpPr/>
            <p:nvPr/>
          </p:nvSpPr>
          <p:spPr>
            <a:xfrm>
              <a:off x="8437709" y="2148496"/>
              <a:ext cx="35622" cy="32"/>
            </a:xfrm>
            <a:custGeom>
              <a:rect b="b" l="l" r="r" t="t"/>
              <a:pathLst>
                <a:path extrusionOk="0" fill="none" h="1" w="1102">
                  <a:moveTo>
                    <a:pt x="1" y="1"/>
                  </a:moveTo>
                  <a:lnTo>
                    <a:pt x="1101" y="1"/>
                  </a:lnTo>
                </a:path>
              </a:pathLst>
            </a:custGeom>
            <a:noFill/>
            <a:ln cap="flat" cmpd="sng" w="1085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29"/>
            <p:cNvSpPr/>
            <p:nvPr/>
          </p:nvSpPr>
          <p:spPr>
            <a:xfrm>
              <a:off x="8437709" y="2180853"/>
              <a:ext cx="56116" cy="32"/>
            </a:xfrm>
            <a:custGeom>
              <a:rect b="b" l="l" r="r" t="t"/>
              <a:pathLst>
                <a:path extrusionOk="0" fill="none" h="1" w="1736">
                  <a:moveTo>
                    <a:pt x="1" y="0"/>
                  </a:moveTo>
                  <a:lnTo>
                    <a:pt x="1735" y="0"/>
                  </a:lnTo>
                </a:path>
              </a:pathLst>
            </a:custGeom>
            <a:noFill/>
            <a:ln cap="flat" cmpd="sng" w="1085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29"/>
            <p:cNvSpPr/>
            <p:nvPr/>
          </p:nvSpPr>
          <p:spPr>
            <a:xfrm>
              <a:off x="8437709" y="2213211"/>
              <a:ext cx="35622" cy="0"/>
            </a:xfrm>
            <a:custGeom>
              <a:rect b="b" l="l" r="r" t="t"/>
              <a:pathLst>
                <a:path extrusionOk="0" fill="none" h="0" w="1102">
                  <a:moveTo>
                    <a:pt x="1" y="0"/>
                  </a:moveTo>
                  <a:lnTo>
                    <a:pt x="1101" y="0"/>
                  </a:lnTo>
                </a:path>
              </a:pathLst>
            </a:custGeom>
            <a:noFill/>
            <a:ln cap="flat" cmpd="sng" w="1085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29"/>
            <p:cNvSpPr/>
            <p:nvPr/>
          </p:nvSpPr>
          <p:spPr>
            <a:xfrm>
              <a:off x="8437709" y="2244469"/>
              <a:ext cx="35622" cy="32"/>
            </a:xfrm>
            <a:custGeom>
              <a:rect b="b" l="l" r="r" t="t"/>
              <a:pathLst>
                <a:path extrusionOk="0" fill="none" h="1" w="1102">
                  <a:moveTo>
                    <a:pt x="1" y="0"/>
                  </a:moveTo>
                  <a:lnTo>
                    <a:pt x="1101" y="0"/>
                  </a:lnTo>
                </a:path>
              </a:pathLst>
            </a:custGeom>
            <a:noFill/>
            <a:ln cap="flat" cmpd="sng" w="1085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29"/>
            <p:cNvSpPr/>
            <p:nvPr/>
          </p:nvSpPr>
          <p:spPr>
            <a:xfrm>
              <a:off x="8437709" y="2276826"/>
              <a:ext cx="56116" cy="32"/>
            </a:xfrm>
            <a:custGeom>
              <a:rect b="b" l="l" r="r" t="t"/>
              <a:pathLst>
                <a:path extrusionOk="0" fill="none" h="1" w="1736">
                  <a:moveTo>
                    <a:pt x="1" y="0"/>
                  </a:moveTo>
                  <a:lnTo>
                    <a:pt x="1735" y="0"/>
                  </a:lnTo>
                </a:path>
              </a:pathLst>
            </a:custGeom>
            <a:noFill/>
            <a:ln cap="flat" cmpd="sng" w="1085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29"/>
            <p:cNvSpPr/>
            <p:nvPr/>
          </p:nvSpPr>
          <p:spPr>
            <a:xfrm>
              <a:off x="8437709" y="2307017"/>
              <a:ext cx="35622" cy="32"/>
            </a:xfrm>
            <a:custGeom>
              <a:rect b="b" l="l" r="r" t="t"/>
              <a:pathLst>
                <a:path extrusionOk="0" fill="none" h="1" w="1102">
                  <a:moveTo>
                    <a:pt x="1" y="0"/>
                  </a:moveTo>
                  <a:lnTo>
                    <a:pt x="1101" y="0"/>
                  </a:lnTo>
                </a:path>
              </a:pathLst>
            </a:custGeom>
            <a:noFill/>
            <a:ln cap="flat" cmpd="sng" w="1085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29"/>
            <p:cNvSpPr/>
            <p:nvPr/>
          </p:nvSpPr>
          <p:spPr>
            <a:xfrm>
              <a:off x="8437709" y="2339342"/>
              <a:ext cx="35622" cy="32"/>
            </a:xfrm>
            <a:custGeom>
              <a:rect b="b" l="l" r="r" t="t"/>
              <a:pathLst>
                <a:path extrusionOk="0" fill="none" h="1" w="1102">
                  <a:moveTo>
                    <a:pt x="1" y="1"/>
                  </a:moveTo>
                  <a:lnTo>
                    <a:pt x="1101" y="1"/>
                  </a:lnTo>
                </a:path>
              </a:pathLst>
            </a:custGeom>
            <a:noFill/>
            <a:ln cap="flat" cmpd="sng" w="1085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29"/>
            <p:cNvSpPr/>
            <p:nvPr/>
          </p:nvSpPr>
          <p:spPr>
            <a:xfrm>
              <a:off x="8437709" y="2371699"/>
              <a:ext cx="56116" cy="32"/>
            </a:xfrm>
            <a:custGeom>
              <a:rect b="b" l="l" r="r" t="t"/>
              <a:pathLst>
                <a:path extrusionOk="0" fill="none" h="1" w="1736">
                  <a:moveTo>
                    <a:pt x="1" y="1"/>
                  </a:moveTo>
                  <a:lnTo>
                    <a:pt x="1735" y="1"/>
                  </a:lnTo>
                </a:path>
              </a:pathLst>
            </a:custGeom>
            <a:noFill/>
            <a:ln cap="flat" cmpd="sng" w="1085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29"/>
            <p:cNvSpPr/>
            <p:nvPr/>
          </p:nvSpPr>
          <p:spPr>
            <a:xfrm>
              <a:off x="8410750" y="1961950"/>
              <a:ext cx="163952" cy="35622"/>
            </a:xfrm>
            <a:custGeom>
              <a:rect b="b" l="l" r="r" t="t"/>
              <a:pathLst>
                <a:path extrusionOk="0" h="1102" w="5072">
                  <a:moveTo>
                    <a:pt x="568" y="1"/>
                  </a:moveTo>
                  <a:cubicBezTo>
                    <a:pt x="268" y="1"/>
                    <a:pt x="1" y="268"/>
                    <a:pt x="1" y="568"/>
                  </a:cubicBezTo>
                  <a:cubicBezTo>
                    <a:pt x="1" y="835"/>
                    <a:pt x="268" y="1102"/>
                    <a:pt x="568" y="1102"/>
                  </a:cubicBezTo>
                  <a:lnTo>
                    <a:pt x="4504" y="1102"/>
                  </a:lnTo>
                  <a:cubicBezTo>
                    <a:pt x="4804" y="1102"/>
                    <a:pt x="5004" y="835"/>
                    <a:pt x="5071" y="568"/>
                  </a:cubicBezTo>
                  <a:cubicBezTo>
                    <a:pt x="5071" y="268"/>
                    <a:pt x="4804" y="1"/>
                    <a:pt x="450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29"/>
            <p:cNvSpPr/>
            <p:nvPr/>
          </p:nvSpPr>
          <p:spPr>
            <a:xfrm>
              <a:off x="8420447" y="2010469"/>
              <a:ext cx="145624" cy="32390"/>
            </a:xfrm>
            <a:custGeom>
              <a:rect b="b" l="l" r="r" t="t"/>
              <a:pathLst>
                <a:path extrusionOk="0" h="1002" w="4505">
                  <a:moveTo>
                    <a:pt x="1" y="1"/>
                  </a:moveTo>
                  <a:lnTo>
                    <a:pt x="1" y="1002"/>
                  </a:lnTo>
                  <a:lnTo>
                    <a:pt x="4504" y="1002"/>
                  </a:lnTo>
                  <a:lnTo>
                    <a:pt x="450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29"/>
            <p:cNvSpPr/>
            <p:nvPr/>
          </p:nvSpPr>
          <p:spPr>
            <a:xfrm>
              <a:off x="8176783" y="2600301"/>
              <a:ext cx="621093" cy="51785"/>
            </a:xfrm>
            <a:custGeom>
              <a:rect b="b" l="l" r="r" t="t"/>
              <a:pathLst>
                <a:path extrusionOk="0" h="1602" w="19214">
                  <a:moveTo>
                    <a:pt x="0" y="0"/>
                  </a:moveTo>
                  <a:lnTo>
                    <a:pt x="0" y="1601"/>
                  </a:lnTo>
                  <a:lnTo>
                    <a:pt x="19214" y="1601"/>
                  </a:lnTo>
                  <a:lnTo>
                    <a:pt x="1921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29"/>
            <p:cNvSpPr/>
            <p:nvPr/>
          </p:nvSpPr>
          <p:spPr>
            <a:xfrm>
              <a:off x="8307246" y="2600301"/>
              <a:ext cx="280387" cy="51785"/>
            </a:xfrm>
            <a:custGeom>
              <a:rect b="b" l="l" r="r" t="t"/>
              <a:pathLst>
                <a:path extrusionOk="0" h="1602" w="8674">
                  <a:moveTo>
                    <a:pt x="0" y="0"/>
                  </a:moveTo>
                  <a:lnTo>
                    <a:pt x="0" y="1601"/>
                  </a:lnTo>
                  <a:lnTo>
                    <a:pt x="8673" y="1601"/>
                  </a:lnTo>
                  <a:lnTo>
                    <a:pt x="867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29"/>
            <p:cNvSpPr/>
            <p:nvPr/>
          </p:nvSpPr>
          <p:spPr>
            <a:xfrm>
              <a:off x="8656612" y="2600301"/>
              <a:ext cx="52851" cy="51785"/>
            </a:xfrm>
            <a:custGeom>
              <a:rect b="b" l="l" r="r" t="t"/>
              <a:pathLst>
                <a:path extrusionOk="0" h="1602" w="1635">
                  <a:moveTo>
                    <a:pt x="0" y="0"/>
                  </a:moveTo>
                  <a:lnTo>
                    <a:pt x="0" y="1601"/>
                  </a:lnTo>
                  <a:lnTo>
                    <a:pt x="1635" y="1601"/>
                  </a:lnTo>
                  <a:lnTo>
                    <a:pt x="163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29"/>
            <p:cNvSpPr/>
            <p:nvPr/>
          </p:nvSpPr>
          <p:spPr>
            <a:xfrm>
              <a:off x="8512120" y="2468739"/>
              <a:ext cx="108935" cy="130496"/>
            </a:xfrm>
            <a:custGeom>
              <a:rect b="b" l="l" r="r" t="t"/>
              <a:pathLst>
                <a:path extrusionOk="0" h="4037" w="3370">
                  <a:moveTo>
                    <a:pt x="1702" y="1"/>
                  </a:moveTo>
                  <a:cubicBezTo>
                    <a:pt x="1702" y="1"/>
                    <a:pt x="0" y="1935"/>
                    <a:pt x="0" y="2736"/>
                  </a:cubicBezTo>
                  <a:cubicBezTo>
                    <a:pt x="0" y="2869"/>
                    <a:pt x="34" y="3070"/>
                    <a:pt x="167" y="3236"/>
                  </a:cubicBezTo>
                  <a:cubicBezTo>
                    <a:pt x="517" y="3770"/>
                    <a:pt x="1101" y="4037"/>
                    <a:pt x="1685" y="4037"/>
                  </a:cubicBezTo>
                  <a:cubicBezTo>
                    <a:pt x="2269" y="4037"/>
                    <a:pt x="2852" y="3770"/>
                    <a:pt x="3203" y="3236"/>
                  </a:cubicBezTo>
                  <a:cubicBezTo>
                    <a:pt x="3303" y="3070"/>
                    <a:pt x="3369" y="2869"/>
                    <a:pt x="3369" y="2736"/>
                  </a:cubicBezTo>
                  <a:cubicBezTo>
                    <a:pt x="3369" y="1935"/>
                    <a:pt x="1702" y="1"/>
                    <a:pt x="170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29"/>
            <p:cNvSpPr/>
            <p:nvPr/>
          </p:nvSpPr>
          <p:spPr>
            <a:xfrm>
              <a:off x="8365463" y="2468739"/>
              <a:ext cx="108935" cy="130496"/>
            </a:xfrm>
            <a:custGeom>
              <a:rect b="b" l="l" r="r" t="t"/>
              <a:pathLst>
                <a:path extrusionOk="0" h="4037" w="3370">
                  <a:moveTo>
                    <a:pt x="1702" y="1"/>
                  </a:moveTo>
                  <a:cubicBezTo>
                    <a:pt x="1702" y="1"/>
                    <a:pt x="1" y="1935"/>
                    <a:pt x="1" y="2736"/>
                  </a:cubicBezTo>
                  <a:cubicBezTo>
                    <a:pt x="1" y="2869"/>
                    <a:pt x="34" y="3070"/>
                    <a:pt x="168" y="3236"/>
                  </a:cubicBezTo>
                  <a:cubicBezTo>
                    <a:pt x="518" y="3770"/>
                    <a:pt x="1102" y="4037"/>
                    <a:pt x="1685" y="4037"/>
                  </a:cubicBezTo>
                  <a:cubicBezTo>
                    <a:pt x="2269" y="4037"/>
                    <a:pt x="2853" y="3770"/>
                    <a:pt x="3203" y="3236"/>
                  </a:cubicBezTo>
                  <a:cubicBezTo>
                    <a:pt x="3303" y="3070"/>
                    <a:pt x="3370" y="2869"/>
                    <a:pt x="3370" y="2736"/>
                  </a:cubicBezTo>
                  <a:cubicBezTo>
                    <a:pt x="3370" y="1935"/>
                    <a:pt x="1702" y="1"/>
                    <a:pt x="170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29"/>
            <p:cNvSpPr/>
            <p:nvPr/>
          </p:nvSpPr>
          <p:spPr>
            <a:xfrm>
              <a:off x="8420447" y="2428850"/>
              <a:ext cx="144525" cy="171484"/>
            </a:xfrm>
            <a:custGeom>
              <a:rect b="b" l="l" r="r" t="t"/>
              <a:pathLst>
                <a:path extrusionOk="0" h="5305" w="4471">
                  <a:moveTo>
                    <a:pt x="2203" y="0"/>
                  </a:moveTo>
                  <a:cubicBezTo>
                    <a:pt x="2203" y="0"/>
                    <a:pt x="1" y="2502"/>
                    <a:pt x="1" y="3536"/>
                  </a:cubicBezTo>
                  <a:cubicBezTo>
                    <a:pt x="1" y="3736"/>
                    <a:pt x="134" y="4003"/>
                    <a:pt x="268" y="4203"/>
                  </a:cubicBezTo>
                  <a:cubicBezTo>
                    <a:pt x="718" y="4937"/>
                    <a:pt x="1477" y="5304"/>
                    <a:pt x="2236" y="5304"/>
                  </a:cubicBezTo>
                  <a:cubicBezTo>
                    <a:pt x="2995" y="5304"/>
                    <a:pt x="3754" y="4937"/>
                    <a:pt x="4204" y="4203"/>
                  </a:cubicBezTo>
                  <a:cubicBezTo>
                    <a:pt x="4371" y="3970"/>
                    <a:pt x="4471" y="3736"/>
                    <a:pt x="4471" y="3536"/>
                  </a:cubicBezTo>
                  <a:cubicBezTo>
                    <a:pt x="4471" y="2502"/>
                    <a:pt x="2203" y="0"/>
                    <a:pt x="22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29"/>
            <p:cNvSpPr/>
            <p:nvPr/>
          </p:nvSpPr>
          <p:spPr>
            <a:xfrm>
              <a:off x="8464667" y="2516191"/>
              <a:ext cx="57183" cy="65523"/>
            </a:xfrm>
            <a:custGeom>
              <a:rect b="b" l="l" r="r" t="t"/>
              <a:pathLst>
                <a:path extrusionOk="0" h="2027" w="1769">
                  <a:moveTo>
                    <a:pt x="901" y="0"/>
                  </a:moveTo>
                  <a:cubicBezTo>
                    <a:pt x="901" y="0"/>
                    <a:pt x="1" y="968"/>
                    <a:pt x="1" y="1368"/>
                  </a:cubicBezTo>
                  <a:cubicBezTo>
                    <a:pt x="1" y="1435"/>
                    <a:pt x="67" y="1501"/>
                    <a:pt x="101" y="1602"/>
                  </a:cubicBezTo>
                  <a:cubicBezTo>
                    <a:pt x="284" y="1885"/>
                    <a:pt x="593" y="2027"/>
                    <a:pt x="897" y="2027"/>
                  </a:cubicBezTo>
                  <a:cubicBezTo>
                    <a:pt x="1201" y="2027"/>
                    <a:pt x="1502" y="1885"/>
                    <a:pt x="1668" y="1602"/>
                  </a:cubicBezTo>
                  <a:cubicBezTo>
                    <a:pt x="1735" y="1535"/>
                    <a:pt x="1769" y="1468"/>
                    <a:pt x="1769" y="1368"/>
                  </a:cubicBezTo>
                  <a:cubicBezTo>
                    <a:pt x="1769" y="968"/>
                    <a:pt x="901" y="0"/>
                    <a:pt x="901" y="0"/>
                  </a:cubicBezTo>
                  <a:close/>
                </a:path>
              </a:pathLst>
            </a:custGeom>
            <a:solidFill>
              <a:srgbClr val="FFFFFF">
                <a:alpha val="214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29"/>
            <p:cNvSpPr/>
            <p:nvPr/>
          </p:nvSpPr>
          <p:spPr>
            <a:xfrm>
              <a:off x="8398886" y="2536685"/>
              <a:ext cx="42087" cy="50168"/>
            </a:xfrm>
            <a:custGeom>
              <a:rect b="b" l="l" r="r" t="t"/>
              <a:pathLst>
                <a:path extrusionOk="0" h="1552" w="1302">
                  <a:moveTo>
                    <a:pt x="668" y="0"/>
                  </a:moveTo>
                  <a:cubicBezTo>
                    <a:pt x="668" y="0"/>
                    <a:pt x="1" y="734"/>
                    <a:pt x="1" y="1034"/>
                  </a:cubicBezTo>
                  <a:cubicBezTo>
                    <a:pt x="1" y="1068"/>
                    <a:pt x="1" y="1168"/>
                    <a:pt x="34" y="1201"/>
                  </a:cubicBezTo>
                  <a:cubicBezTo>
                    <a:pt x="168" y="1435"/>
                    <a:pt x="409" y="1551"/>
                    <a:pt x="651" y="1551"/>
                  </a:cubicBezTo>
                  <a:cubicBezTo>
                    <a:pt x="893" y="1551"/>
                    <a:pt x="1135" y="1435"/>
                    <a:pt x="1268" y="1201"/>
                  </a:cubicBezTo>
                  <a:cubicBezTo>
                    <a:pt x="1268" y="1168"/>
                    <a:pt x="1302" y="1068"/>
                    <a:pt x="1302" y="1034"/>
                  </a:cubicBezTo>
                  <a:cubicBezTo>
                    <a:pt x="1302" y="701"/>
                    <a:pt x="668" y="0"/>
                    <a:pt x="668" y="0"/>
                  </a:cubicBezTo>
                  <a:close/>
                </a:path>
              </a:pathLst>
            </a:custGeom>
            <a:solidFill>
              <a:srgbClr val="FFFFFF">
                <a:alpha val="214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29"/>
            <p:cNvSpPr/>
            <p:nvPr/>
          </p:nvSpPr>
          <p:spPr>
            <a:xfrm>
              <a:off x="8545544" y="2536685"/>
              <a:ext cx="42087" cy="50168"/>
            </a:xfrm>
            <a:custGeom>
              <a:rect b="b" l="l" r="r" t="t"/>
              <a:pathLst>
                <a:path extrusionOk="0" h="1552" w="1302">
                  <a:moveTo>
                    <a:pt x="668" y="0"/>
                  </a:moveTo>
                  <a:cubicBezTo>
                    <a:pt x="668" y="0"/>
                    <a:pt x="0" y="734"/>
                    <a:pt x="0" y="1034"/>
                  </a:cubicBezTo>
                  <a:cubicBezTo>
                    <a:pt x="0" y="1068"/>
                    <a:pt x="0" y="1168"/>
                    <a:pt x="67" y="1201"/>
                  </a:cubicBezTo>
                  <a:cubicBezTo>
                    <a:pt x="184" y="1435"/>
                    <a:pt x="417" y="1551"/>
                    <a:pt x="655" y="1551"/>
                  </a:cubicBezTo>
                  <a:cubicBezTo>
                    <a:pt x="893" y="1551"/>
                    <a:pt x="1135" y="1435"/>
                    <a:pt x="1268" y="1201"/>
                  </a:cubicBezTo>
                  <a:cubicBezTo>
                    <a:pt x="1268" y="1168"/>
                    <a:pt x="1301" y="1068"/>
                    <a:pt x="1301" y="1034"/>
                  </a:cubicBezTo>
                  <a:cubicBezTo>
                    <a:pt x="1301" y="701"/>
                    <a:pt x="668" y="0"/>
                    <a:pt x="668" y="0"/>
                  </a:cubicBezTo>
                  <a:close/>
                </a:path>
              </a:pathLst>
            </a:custGeom>
            <a:solidFill>
              <a:srgbClr val="FFFFFF">
                <a:alpha val="214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29"/>
            <p:cNvSpPr/>
            <p:nvPr/>
          </p:nvSpPr>
          <p:spPr>
            <a:xfrm>
              <a:off x="9294930" y="2330711"/>
              <a:ext cx="234033" cy="208141"/>
            </a:xfrm>
            <a:custGeom>
              <a:rect b="b" l="l" r="r" t="t"/>
              <a:pathLst>
                <a:path extrusionOk="0" h="6439" w="7240">
                  <a:moveTo>
                    <a:pt x="1" y="1"/>
                  </a:moveTo>
                  <a:lnTo>
                    <a:pt x="1" y="5005"/>
                  </a:lnTo>
                  <a:cubicBezTo>
                    <a:pt x="1" y="5838"/>
                    <a:pt x="668" y="6439"/>
                    <a:pt x="1468" y="6439"/>
                  </a:cubicBezTo>
                  <a:lnTo>
                    <a:pt x="7239" y="6439"/>
                  </a:lnTo>
                  <a:lnTo>
                    <a:pt x="723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29"/>
            <p:cNvSpPr/>
            <p:nvPr/>
          </p:nvSpPr>
          <p:spPr>
            <a:xfrm>
              <a:off x="8987618" y="2241236"/>
              <a:ext cx="541347" cy="89508"/>
            </a:xfrm>
            <a:custGeom>
              <a:rect b="b" l="l" r="r" t="t"/>
              <a:pathLst>
                <a:path extrusionOk="0" h="2769" w="16747">
                  <a:moveTo>
                    <a:pt x="1" y="0"/>
                  </a:moveTo>
                  <a:lnTo>
                    <a:pt x="1" y="2769"/>
                  </a:lnTo>
                  <a:lnTo>
                    <a:pt x="16746" y="2769"/>
                  </a:lnTo>
                  <a:lnTo>
                    <a:pt x="1674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29"/>
            <p:cNvSpPr/>
            <p:nvPr/>
          </p:nvSpPr>
          <p:spPr>
            <a:xfrm>
              <a:off x="9267971" y="1636309"/>
              <a:ext cx="466935" cy="803373"/>
            </a:xfrm>
            <a:custGeom>
              <a:rect b="b" l="l" r="r" t="t"/>
              <a:pathLst>
                <a:path extrusionOk="0" h="24853" w="14445">
                  <a:moveTo>
                    <a:pt x="1" y="1"/>
                  </a:moveTo>
                  <a:lnTo>
                    <a:pt x="1" y="4304"/>
                  </a:lnTo>
                  <a:lnTo>
                    <a:pt x="8106" y="9341"/>
                  </a:lnTo>
                  <a:lnTo>
                    <a:pt x="8106" y="24852"/>
                  </a:lnTo>
                  <a:lnTo>
                    <a:pt x="14444" y="24852"/>
                  </a:lnTo>
                  <a:lnTo>
                    <a:pt x="14444" y="6806"/>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29"/>
            <p:cNvSpPr/>
            <p:nvPr/>
          </p:nvSpPr>
          <p:spPr>
            <a:xfrm>
              <a:off x="9699281" y="1966281"/>
              <a:ext cx="35622" cy="161754"/>
            </a:xfrm>
            <a:custGeom>
              <a:rect b="b" l="l" r="r" t="t"/>
              <a:pathLst>
                <a:path extrusionOk="0" h="5004" w="1102">
                  <a:moveTo>
                    <a:pt x="601" y="0"/>
                  </a:moveTo>
                  <a:cubicBezTo>
                    <a:pt x="267" y="0"/>
                    <a:pt x="1" y="267"/>
                    <a:pt x="1" y="601"/>
                  </a:cubicBezTo>
                  <a:lnTo>
                    <a:pt x="1" y="4437"/>
                  </a:lnTo>
                  <a:cubicBezTo>
                    <a:pt x="1" y="4770"/>
                    <a:pt x="267" y="5004"/>
                    <a:pt x="601" y="5004"/>
                  </a:cubicBezTo>
                  <a:lnTo>
                    <a:pt x="1101" y="5004"/>
                  </a:lnTo>
                  <a:lnTo>
                    <a:pt x="110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29"/>
            <p:cNvSpPr/>
            <p:nvPr/>
          </p:nvSpPr>
          <p:spPr>
            <a:xfrm>
              <a:off x="9529996" y="1938223"/>
              <a:ext cx="60415" cy="331073"/>
            </a:xfrm>
            <a:custGeom>
              <a:rect b="b" l="l" r="r" t="t"/>
              <a:pathLst>
                <a:path extrusionOk="0" h="10242" w="1869">
                  <a:moveTo>
                    <a:pt x="0" y="1"/>
                  </a:moveTo>
                  <a:lnTo>
                    <a:pt x="0" y="10242"/>
                  </a:lnTo>
                  <a:lnTo>
                    <a:pt x="1868" y="10242"/>
                  </a:lnTo>
                  <a:lnTo>
                    <a:pt x="1868" y="1135"/>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29"/>
            <p:cNvSpPr/>
            <p:nvPr/>
          </p:nvSpPr>
          <p:spPr>
            <a:xfrm>
              <a:off x="9267971" y="1637408"/>
              <a:ext cx="143458" cy="328907"/>
            </a:xfrm>
            <a:custGeom>
              <a:rect b="b" l="l" r="r" t="t"/>
              <a:pathLst>
                <a:path extrusionOk="0" h="10175" w="4438">
                  <a:moveTo>
                    <a:pt x="1" y="0"/>
                  </a:moveTo>
                  <a:lnTo>
                    <a:pt x="1" y="10174"/>
                  </a:lnTo>
                  <a:lnTo>
                    <a:pt x="1735" y="10174"/>
                  </a:lnTo>
                  <a:cubicBezTo>
                    <a:pt x="3236" y="10174"/>
                    <a:pt x="4437" y="8973"/>
                    <a:pt x="4437" y="7472"/>
                  </a:cubicBezTo>
                  <a:lnTo>
                    <a:pt x="4437" y="2802"/>
                  </a:lnTo>
                  <a:lnTo>
                    <a:pt x="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29"/>
            <p:cNvSpPr/>
            <p:nvPr/>
          </p:nvSpPr>
          <p:spPr>
            <a:xfrm>
              <a:off x="9175231" y="2036361"/>
              <a:ext cx="51817" cy="112168"/>
            </a:xfrm>
            <a:custGeom>
              <a:rect b="b" l="l" r="r" t="t"/>
              <a:pathLst>
                <a:path extrusionOk="0" h="3470" w="1603">
                  <a:moveTo>
                    <a:pt x="1" y="0"/>
                  </a:moveTo>
                  <a:lnTo>
                    <a:pt x="1" y="3470"/>
                  </a:lnTo>
                  <a:lnTo>
                    <a:pt x="1602" y="3470"/>
                  </a:lnTo>
                  <a:lnTo>
                    <a:pt x="160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29"/>
            <p:cNvSpPr/>
            <p:nvPr/>
          </p:nvSpPr>
          <p:spPr>
            <a:xfrm>
              <a:off x="9077125" y="2020199"/>
              <a:ext cx="115400" cy="115400"/>
            </a:xfrm>
            <a:custGeom>
              <a:rect b="b" l="l" r="r" t="t"/>
              <a:pathLst>
                <a:path extrusionOk="0" h="3570" w="3570">
                  <a:moveTo>
                    <a:pt x="2436" y="0"/>
                  </a:moveTo>
                  <a:lnTo>
                    <a:pt x="0" y="2468"/>
                  </a:lnTo>
                  <a:lnTo>
                    <a:pt x="1135" y="3569"/>
                  </a:lnTo>
                  <a:lnTo>
                    <a:pt x="3570" y="1134"/>
                  </a:lnTo>
                  <a:lnTo>
                    <a:pt x="243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29"/>
            <p:cNvSpPr/>
            <p:nvPr/>
          </p:nvSpPr>
          <p:spPr>
            <a:xfrm>
              <a:off x="9078192" y="1939322"/>
              <a:ext cx="163952" cy="131563"/>
            </a:xfrm>
            <a:custGeom>
              <a:rect b="b" l="l" r="r" t="t"/>
              <a:pathLst>
                <a:path extrusionOk="0" h="4070" w="5072">
                  <a:moveTo>
                    <a:pt x="1" y="0"/>
                  </a:moveTo>
                  <a:lnTo>
                    <a:pt x="1" y="4070"/>
                  </a:lnTo>
                  <a:lnTo>
                    <a:pt x="5071" y="4070"/>
                  </a:lnTo>
                  <a:lnTo>
                    <a:pt x="507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29"/>
            <p:cNvSpPr/>
            <p:nvPr/>
          </p:nvSpPr>
          <p:spPr>
            <a:xfrm>
              <a:off x="9099753" y="1424969"/>
              <a:ext cx="119732" cy="190911"/>
            </a:xfrm>
            <a:custGeom>
              <a:rect b="b" l="l" r="r" t="t"/>
              <a:pathLst>
                <a:path extrusionOk="0" h="5906" w="3704">
                  <a:moveTo>
                    <a:pt x="1" y="1"/>
                  </a:moveTo>
                  <a:lnTo>
                    <a:pt x="1" y="5905"/>
                  </a:lnTo>
                  <a:lnTo>
                    <a:pt x="3704" y="5905"/>
                  </a:lnTo>
                  <a:lnTo>
                    <a:pt x="3704" y="1"/>
                  </a:lnTo>
                  <a:close/>
                </a:path>
              </a:pathLst>
            </a:custGeom>
            <a:solidFill>
              <a:srgbClr val="2638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29"/>
            <p:cNvSpPr/>
            <p:nvPr/>
          </p:nvSpPr>
          <p:spPr>
            <a:xfrm>
              <a:off x="8885181" y="2600301"/>
              <a:ext cx="851893" cy="51785"/>
            </a:xfrm>
            <a:custGeom>
              <a:rect b="b" l="l" r="r" t="t"/>
              <a:pathLst>
                <a:path extrusionOk="0" h="1602" w="26354">
                  <a:moveTo>
                    <a:pt x="1635" y="0"/>
                  </a:moveTo>
                  <a:cubicBezTo>
                    <a:pt x="768" y="0"/>
                    <a:pt x="1" y="701"/>
                    <a:pt x="1" y="1601"/>
                  </a:cubicBezTo>
                  <a:lnTo>
                    <a:pt x="26353" y="1601"/>
                  </a:lnTo>
                  <a:lnTo>
                    <a:pt x="2635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29"/>
            <p:cNvSpPr/>
            <p:nvPr/>
          </p:nvSpPr>
          <p:spPr>
            <a:xfrm>
              <a:off x="9051233" y="1471355"/>
              <a:ext cx="216771" cy="512190"/>
            </a:xfrm>
            <a:custGeom>
              <a:rect b="b" l="l" r="r" t="t"/>
              <a:pathLst>
                <a:path extrusionOk="0" h="15845" w="6706">
                  <a:moveTo>
                    <a:pt x="1" y="0"/>
                  </a:moveTo>
                  <a:lnTo>
                    <a:pt x="1" y="15845"/>
                  </a:lnTo>
                  <a:lnTo>
                    <a:pt x="6706" y="15845"/>
                  </a:lnTo>
                  <a:lnTo>
                    <a:pt x="670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29"/>
            <p:cNvSpPr/>
            <p:nvPr/>
          </p:nvSpPr>
          <p:spPr>
            <a:xfrm>
              <a:off x="9197891" y="1719352"/>
              <a:ext cx="186580" cy="186580"/>
            </a:xfrm>
            <a:custGeom>
              <a:rect b="b" l="l" r="r" t="t"/>
              <a:pathLst>
                <a:path extrusionOk="0" h="5772" w="5772">
                  <a:moveTo>
                    <a:pt x="2903" y="0"/>
                  </a:moveTo>
                  <a:cubicBezTo>
                    <a:pt x="1301" y="0"/>
                    <a:pt x="0" y="1301"/>
                    <a:pt x="0" y="2902"/>
                  </a:cubicBezTo>
                  <a:cubicBezTo>
                    <a:pt x="0" y="4470"/>
                    <a:pt x="1301" y="5771"/>
                    <a:pt x="2903" y="5771"/>
                  </a:cubicBezTo>
                  <a:cubicBezTo>
                    <a:pt x="4470" y="5771"/>
                    <a:pt x="5771" y="4470"/>
                    <a:pt x="5771" y="2902"/>
                  </a:cubicBezTo>
                  <a:cubicBezTo>
                    <a:pt x="5771" y="1301"/>
                    <a:pt x="4437" y="0"/>
                    <a:pt x="29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29"/>
            <p:cNvSpPr/>
            <p:nvPr/>
          </p:nvSpPr>
          <p:spPr>
            <a:xfrm>
              <a:off x="9245344" y="1767871"/>
              <a:ext cx="89508" cy="89540"/>
            </a:xfrm>
            <a:custGeom>
              <a:rect b="b" l="l" r="r" t="t"/>
              <a:pathLst>
                <a:path extrusionOk="0" h="2770" w="2769">
                  <a:moveTo>
                    <a:pt x="1368" y="0"/>
                  </a:moveTo>
                  <a:cubicBezTo>
                    <a:pt x="601" y="0"/>
                    <a:pt x="0" y="634"/>
                    <a:pt x="0" y="1401"/>
                  </a:cubicBezTo>
                  <a:cubicBezTo>
                    <a:pt x="0" y="2135"/>
                    <a:pt x="601" y="2769"/>
                    <a:pt x="1368" y="2769"/>
                  </a:cubicBezTo>
                  <a:cubicBezTo>
                    <a:pt x="2135" y="2769"/>
                    <a:pt x="2769" y="2135"/>
                    <a:pt x="2769" y="1401"/>
                  </a:cubicBezTo>
                  <a:cubicBezTo>
                    <a:pt x="2769" y="634"/>
                    <a:pt x="2135" y="0"/>
                    <a:pt x="136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29"/>
            <p:cNvSpPr/>
            <p:nvPr/>
          </p:nvSpPr>
          <p:spPr>
            <a:xfrm>
              <a:off x="9081425" y="1401275"/>
              <a:ext cx="157487" cy="23727"/>
            </a:xfrm>
            <a:custGeom>
              <a:rect b="b" l="l" r="r" t="t"/>
              <a:pathLst>
                <a:path extrusionOk="0" h="734" w="4872">
                  <a:moveTo>
                    <a:pt x="1" y="0"/>
                  </a:moveTo>
                  <a:lnTo>
                    <a:pt x="1" y="734"/>
                  </a:lnTo>
                  <a:lnTo>
                    <a:pt x="4871" y="734"/>
                  </a:lnTo>
                  <a:lnTo>
                    <a:pt x="4871" y="0"/>
                  </a:lnTo>
                  <a:close/>
                </a:path>
              </a:pathLst>
            </a:custGeom>
            <a:solidFill>
              <a:srgbClr val="2638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29"/>
            <p:cNvSpPr/>
            <p:nvPr/>
          </p:nvSpPr>
          <p:spPr>
            <a:xfrm>
              <a:off x="9087922" y="1912363"/>
              <a:ext cx="25892" cy="25892"/>
            </a:xfrm>
            <a:custGeom>
              <a:rect b="b" l="l" r="r" t="t"/>
              <a:pathLst>
                <a:path extrusionOk="0" h="801" w="801">
                  <a:moveTo>
                    <a:pt x="0" y="0"/>
                  </a:moveTo>
                  <a:lnTo>
                    <a:pt x="0" y="801"/>
                  </a:lnTo>
                  <a:lnTo>
                    <a:pt x="801" y="801"/>
                  </a:lnTo>
                  <a:lnTo>
                    <a:pt x="8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29"/>
            <p:cNvSpPr/>
            <p:nvPr/>
          </p:nvSpPr>
          <p:spPr>
            <a:xfrm>
              <a:off x="9417861" y="2269262"/>
              <a:ext cx="319209" cy="331073"/>
            </a:xfrm>
            <a:custGeom>
              <a:rect b="b" l="l" r="r" t="t"/>
              <a:pathLst>
                <a:path extrusionOk="0" h="10242" w="9875">
                  <a:moveTo>
                    <a:pt x="3970" y="1"/>
                  </a:moveTo>
                  <a:cubicBezTo>
                    <a:pt x="1802" y="1"/>
                    <a:pt x="0" y="1802"/>
                    <a:pt x="0" y="3970"/>
                  </a:cubicBezTo>
                  <a:lnTo>
                    <a:pt x="0" y="10241"/>
                  </a:lnTo>
                  <a:lnTo>
                    <a:pt x="9874" y="10241"/>
                  </a:lnTo>
                  <a:lnTo>
                    <a:pt x="987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29"/>
            <p:cNvSpPr/>
            <p:nvPr/>
          </p:nvSpPr>
          <p:spPr>
            <a:xfrm>
              <a:off x="9064195" y="2330711"/>
              <a:ext cx="177949" cy="28090"/>
            </a:xfrm>
            <a:custGeom>
              <a:rect b="b" l="l" r="r" t="t"/>
              <a:pathLst>
                <a:path extrusionOk="0" h="869" w="5505">
                  <a:moveTo>
                    <a:pt x="0" y="1"/>
                  </a:moveTo>
                  <a:lnTo>
                    <a:pt x="0" y="868"/>
                  </a:lnTo>
                  <a:lnTo>
                    <a:pt x="5504" y="868"/>
                  </a:lnTo>
                  <a:lnTo>
                    <a:pt x="550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29"/>
            <p:cNvSpPr/>
            <p:nvPr/>
          </p:nvSpPr>
          <p:spPr>
            <a:xfrm>
              <a:off x="9090055" y="2358769"/>
              <a:ext cx="128363" cy="16195"/>
            </a:xfrm>
            <a:custGeom>
              <a:rect b="b" l="l" r="r" t="t"/>
              <a:pathLst>
                <a:path extrusionOk="0" h="501" w="3971">
                  <a:moveTo>
                    <a:pt x="1" y="0"/>
                  </a:moveTo>
                  <a:lnTo>
                    <a:pt x="1" y="501"/>
                  </a:lnTo>
                  <a:lnTo>
                    <a:pt x="3970" y="501"/>
                  </a:lnTo>
                  <a:lnTo>
                    <a:pt x="39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29"/>
            <p:cNvSpPr/>
            <p:nvPr/>
          </p:nvSpPr>
          <p:spPr>
            <a:xfrm>
              <a:off x="9051233" y="2219676"/>
              <a:ext cx="232966" cy="21593"/>
            </a:xfrm>
            <a:custGeom>
              <a:rect b="b" l="l" r="r" t="t"/>
              <a:pathLst>
                <a:path extrusionOk="0" h="668" w="7207">
                  <a:moveTo>
                    <a:pt x="1" y="0"/>
                  </a:moveTo>
                  <a:lnTo>
                    <a:pt x="1" y="667"/>
                  </a:lnTo>
                  <a:lnTo>
                    <a:pt x="7206" y="667"/>
                  </a:lnTo>
                  <a:lnTo>
                    <a:pt x="7206" y="0"/>
                  </a:lnTo>
                  <a:close/>
                </a:path>
              </a:pathLst>
            </a:custGeom>
            <a:solidFill>
              <a:srgbClr val="5CC0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29"/>
            <p:cNvSpPr/>
            <p:nvPr/>
          </p:nvSpPr>
          <p:spPr>
            <a:xfrm>
              <a:off x="9078192" y="2219676"/>
              <a:ext cx="85241" cy="21593"/>
            </a:xfrm>
            <a:custGeom>
              <a:rect b="b" l="l" r="r" t="t"/>
              <a:pathLst>
                <a:path extrusionOk="0" h="668" w="2637">
                  <a:moveTo>
                    <a:pt x="1" y="0"/>
                  </a:moveTo>
                  <a:lnTo>
                    <a:pt x="1" y="667"/>
                  </a:lnTo>
                  <a:lnTo>
                    <a:pt x="2636" y="667"/>
                  </a:lnTo>
                  <a:lnTo>
                    <a:pt x="2636" y="0"/>
                  </a:ln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29"/>
            <p:cNvSpPr/>
            <p:nvPr/>
          </p:nvSpPr>
          <p:spPr>
            <a:xfrm>
              <a:off x="9192493" y="2219676"/>
              <a:ext cx="44253" cy="21593"/>
            </a:xfrm>
            <a:custGeom>
              <a:rect b="b" l="l" r="r" t="t"/>
              <a:pathLst>
                <a:path extrusionOk="0" h="668" w="1369">
                  <a:moveTo>
                    <a:pt x="1" y="0"/>
                  </a:moveTo>
                  <a:lnTo>
                    <a:pt x="1" y="667"/>
                  </a:lnTo>
                  <a:lnTo>
                    <a:pt x="1368" y="667"/>
                  </a:lnTo>
                  <a:lnTo>
                    <a:pt x="1368" y="0"/>
                  </a:ln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29"/>
            <p:cNvSpPr/>
            <p:nvPr/>
          </p:nvSpPr>
          <p:spPr>
            <a:xfrm>
              <a:off x="9051233" y="1539270"/>
              <a:ext cx="84142" cy="295483"/>
            </a:xfrm>
            <a:custGeom>
              <a:rect b="b" l="l" r="r" t="t"/>
              <a:pathLst>
                <a:path extrusionOk="0" fill="none" h="9141" w="2603">
                  <a:moveTo>
                    <a:pt x="1" y="1"/>
                  </a:moveTo>
                  <a:lnTo>
                    <a:pt x="2603" y="1"/>
                  </a:lnTo>
                  <a:lnTo>
                    <a:pt x="2603" y="9141"/>
                  </a:lnTo>
                  <a:lnTo>
                    <a:pt x="1" y="9141"/>
                  </a:lnTo>
                </a:path>
              </a:pathLst>
            </a:custGeom>
            <a:noFill/>
            <a:ln cap="flat" cmpd="sng" w="500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29"/>
            <p:cNvSpPr/>
            <p:nvPr/>
          </p:nvSpPr>
          <p:spPr>
            <a:xfrm>
              <a:off x="9508435" y="2321014"/>
              <a:ext cx="199510" cy="76610"/>
            </a:xfrm>
            <a:custGeom>
              <a:rect b="b" l="l" r="r" t="t"/>
              <a:pathLst>
                <a:path extrusionOk="0" fill="none" h="2370" w="6172">
                  <a:moveTo>
                    <a:pt x="0" y="1"/>
                  </a:moveTo>
                  <a:lnTo>
                    <a:pt x="6171" y="1"/>
                  </a:lnTo>
                  <a:lnTo>
                    <a:pt x="6171" y="2369"/>
                  </a:lnTo>
                  <a:lnTo>
                    <a:pt x="0" y="2369"/>
                  </a:lnTo>
                  <a:close/>
                </a:path>
              </a:pathLst>
            </a:custGeom>
            <a:solidFill>
              <a:schemeClr val="lt2"/>
            </a:solidFill>
            <a:ln cap="flat" cmpd="sng" w="500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29"/>
            <p:cNvSpPr/>
            <p:nvPr/>
          </p:nvSpPr>
          <p:spPr>
            <a:xfrm>
              <a:off x="9017809" y="2241236"/>
              <a:ext cx="6497" cy="89508"/>
            </a:xfrm>
            <a:custGeom>
              <a:rect b="b" l="l" r="r" t="t"/>
              <a:pathLst>
                <a:path extrusionOk="0" h="2769" w="201">
                  <a:moveTo>
                    <a:pt x="1" y="0"/>
                  </a:moveTo>
                  <a:lnTo>
                    <a:pt x="1" y="2769"/>
                  </a:lnTo>
                  <a:lnTo>
                    <a:pt x="201" y="2769"/>
                  </a:lnTo>
                  <a:lnTo>
                    <a:pt x="2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29"/>
            <p:cNvSpPr/>
            <p:nvPr/>
          </p:nvSpPr>
          <p:spPr>
            <a:xfrm>
              <a:off x="9523531" y="2426684"/>
              <a:ext cx="169318" cy="170417"/>
            </a:xfrm>
            <a:custGeom>
              <a:rect b="b" l="l" r="r" t="t"/>
              <a:pathLst>
                <a:path extrusionOk="0" h="5272" w="5238">
                  <a:moveTo>
                    <a:pt x="2602" y="1"/>
                  </a:moveTo>
                  <a:cubicBezTo>
                    <a:pt x="1168" y="1"/>
                    <a:pt x="0" y="1202"/>
                    <a:pt x="0" y="2636"/>
                  </a:cubicBezTo>
                  <a:cubicBezTo>
                    <a:pt x="0" y="4104"/>
                    <a:pt x="1168" y="5271"/>
                    <a:pt x="2602" y="5271"/>
                  </a:cubicBezTo>
                  <a:cubicBezTo>
                    <a:pt x="4070" y="5271"/>
                    <a:pt x="5237" y="4104"/>
                    <a:pt x="5237" y="2636"/>
                  </a:cubicBezTo>
                  <a:cubicBezTo>
                    <a:pt x="5237" y="1202"/>
                    <a:pt x="4070" y="1"/>
                    <a:pt x="2602" y="1"/>
                  </a:cubicBezTo>
                  <a:close/>
                </a:path>
              </a:pathLst>
            </a:custGeom>
            <a:solidFill>
              <a:srgbClr val="2638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29"/>
            <p:cNvSpPr/>
            <p:nvPr/>
          </p:nvSpPr>
          <p:spPr>
            <a:xfrm>
              <a:off x="9523531" y="2426684"/>
              <a:ext cx="169318" cy="170417"/>
            </a:xfrm>
            <a:custGeom>
              <a:rect b="b" l="l" r="r" t="t"/>
              <a:pathLst>
                <a:path extrusionOk="0" h="5272" w="5238">
                  <a:moveTo>
                    <a:pt x="2602" y="1"/>
                  </a:moveTo>
                  <a:cubicBezTo>
                    <a:pt x="1168" y="1"/>
                    <a:pt x="0" y="1202"/>
                    <a:pt x="0" y="2636"/>
                  </a:cubicBezTo>
                  <a:cubicBezTo>
                    <a:pt x="0" y="4104"/>
                    <a:pt x="1168" y="5271"/>
                    <a:pt x="2602" y="5271"/>
                  </a:cubicBezTo>
                  <a:cubicBezTo>
                    <a:pt x="4070" y="5271"/>
                    <a:pt x="5237" y="4104"/>
                    <a:pt x="5237" y="2636"/>
                  </a:cubicBezTo>
                  <a:cubicBezTo>
                    <a:pt x="5237" y="1202"/>
                    <a:pt x="4070" y="1"/>
                    <a:pt x="2602" y="1"/>
                  </a:cubicBezTo>
                  <a:close/>
                </a:path>
              </a:pathLst>
            </a:custGeom>
            <a:solidFill>
              <a:srgbClr val="2638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29"/>
            <p:cNvSpPr/>
            <p:nvPr/>
          </p:nvSpPr>
          <p:spPr>
            <a:xfrm>
              <a:off x="9523531" y="2426684"/>
              <a:ext cx="169318" cy="170417"/>
            </a:xfrm>
            <a:custGeom>
              <a:rect b="b" l="l" r="r" t="t"/>
              <a:pathLst>
                <a:path extrusionOk="0" h="5272" w="5238">
                  <a:moveTo>
                    <a:pt x="2602" y="1"/>
                  </a:moveTo>
                  <a:cubicBezTo>
                    <a:pt x="1168" y="1"/>
                    <a:pt x="0" y="1202"/>
                    <a:pt x="0" y="2636"/>
                  </a:cubicBezTo>
                  <a:cubicBezTo>
                    <a:pt x="0" y="4104"/>
                    <a:pt x="1168" y="5271"/>
                    <a:pt x="2602" y="5271"/>
                  </a:cubicBezTo>
                  <a:cubicBezTo>
                    <a:pt x="4070" y="5271"/>
                    <a:pt x="5237" y="4104"/>
                    <a:pt x="5237" y="2636"/>
                  </a:cubicBezTo>
                  <a:cubicBezTo>
                    <a:pt x="5237" y="1202"/>
                    <a:pt x="4070" y="1"/>
                    <a:pt x="26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29"/>
            <p:cNvSpPr/>
            <p:nvPr/>
          </p:nvSpPr>
          <p:spPr>
            <a:xfrm>
              <a:off x="9556955" y="2461207"/>
              <a:ext cx="102470" cy="102470"/>
            </a:xfrm>
            <a:custGeom>
              <a:rect b="b" l="l" r="r" t="t"/>
              <a:pathLst>
                <a:path extrusionOk="0" h="3170" w="3170">
                  <a:moveTo>
                    <a:pt x="1568" y="0"/>
                  </a:moveTo>
                  <a:cubicBezTo>
                    <a:pt x="701" y="0"/>
                    <a:pt x="0" y="701"/>
                    <a:pt x="0" y="1568"/>
                  </a:cubicBezTo>
                  <a:cubicBezTo>
                    <a:pt x="0" y="2469"/>
                    <a:pt x="701" y="3169"/>
                    <a:pt x="1568" y="3169"/>
                  </a:cubicBezTo>
                  <a:cubicBezTo>
                    <a:pt x="2469" y="3169"/>
                    <a:pt x="3169" y="2469"/>
                    <a:pt x="3169" y="1568"/>
                  </a:cubicBezTo>
                  <a:cubicBezTo>
                    <a:pt x="3169" y="734"/>
                    <a:pt x="2469" y="0"/>
                    <a:pt x="156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29"/>
            <p:cNvSpPr/>
            <p:nvPr/>
          </p:nvSpPr>
          <p:spPr>
            <a:xfrm>
              <a:off x="9564486" y="2468739"/>
              <a:ext cx="86308" cy="86308"/>
            </a:xfrm>
            <a:custGeom>
              <a:rect b="b" l="l" r="r" t="t"/>
              <a:pathLst>
                <a:path extrusionOk="0" h="2670" w="2670">
                  <a:moveTo>
                    <a:pt x="1335" y="1"/>
                  </a:moveTo>
                  <a:cubicBezTo>
                    <a:pt x="601" y="1"/>
                    <a:pt x="1" y="634"/>
                    <a:pt x="1" y="1335"/>
                  </a:cubicBezTo>
                  <a:cubicBezTo>
                    <a:pt x="1" y="2102"/>
                    <a:pt x="601" y="2669"/>
                    <a:pt x="1335" y="2669"/>
                  </a:cubicBezTo>
                  <a:cubicBezTo>
                    <a:pt x="2102" y="2669"/>
                    <a:pt x="2669" y="2035"/>
                    <a:pt x="2669" y="1335"/>
                  </a:cubicBezTo>
                  <a:cubicBezTo>
                    <a:pt x="2669" y="634"/>
                    <a:pt x="2102" y="1"/>
                    <a:pt x="133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29"/>
            <p:cNvSpPr/>
            <p:nvPr/>
          </p:nvSpPr>
          <p:spPr>
            <a:xfrm>
              <a:off x="8963892" y="2301619"/>
              <a:ext cx="53950" cy="29125"/>
            </a:xfrm>
            <a:custGeom>
              <a:rect b="b" l="l" r="r" t="t"/>
              <a:pathLst>
                <a:path extrusionOk="0" h="901" w="1669">
                  <a:moveTo>
                    <a:pt x="1" y="0"/>
                  </a:moveTo>
                  <a:lnTo>
                    <a:pt x="1" y="901"/>
                  </a:lnTo>
                  <a:lnTo>
                    <a:pt x="1669" y="901"/>
                  </a:lnTo>
                  <a:lnTo>
                    <a:pt x="166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29"/>
            <p:cNvSpPr/>
            <p:nvPr/>
          </p:nvSpPr>
          <p:spPr>
            <a:xfrm>
              <a:off x="9380106" y="2269262"/>
              <a:ext cx="47485" cy="21593"/>
            </a:xfrm>
            <a:custGeom>
              <a:rect b="b" l="l" r="r" t="t"/>
              <a:pathLst>
                <a:path extrusionOk="0" h="668" w="1469">
                  <a:moveTo>
                    <a:pt x="1" y="1"/>
                  </a:moveTo>
                  <a:lnTo>
                    <a:pt x="1" y="668"/>
                  </a:lnTo>
                  <a:lnTo>
                    <a:pt x="1469" y="668"/>
                  </a:lnTo>
                  <a:lnTo>
                    <a:pt x="146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29"/>
            <p:cNvSpPr/>
            <p:nvPr/>
          </p:nvSpPr>
          <p:spPr>
            <a:xfrm>
              <a:off x="9294930" y="2358769"/>
              <a:ext cx="38855" cy="112168"/>
            </a:xfrm>
            <a:custGeom>
              <a:rect b="b" l="l" r="r" t="t"/>
              <a:pathLst>
                <a:path extrusionOk="0" fill="none" h="3470" w="1202">
                  <a:moveTo>
                    <a:pt x="1" y="0"/>
                  </a:moveTo>
                  <a:lnTo>
                    <a:pt x="1201" y="0"/>
                  </a:lnTo>
                  <a:lnTo>
                    <a:pt x="1201" y="3469"/>
                  </a:lnTo>
                  <a:lnTo>
                    <a:pt x="1" y="3469"/>
                  </a:lnTo>
                </a:path>
              </a:pathLst>
            </a:custGeom>
            <a:noFill/>
            <a:ln cap="flat" cmpd="sng" w="2500">
              <a:solidFill>
                <a:srgbClr val="192157"/>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29"/>
            <p:cNvSpPr/>
            <p:nvPr/>
          </p:nvSpPr>
          <p:spPr>
            <a:xfrm>
              <a:off x="9520298" y="2287590"/>
              <a:ext cx="16195" cy="16227"/>
            </a:xfrm>
            <a:custGeom>
              <a:rect b="b" l="l" r="r" t="t"/>
              <a:pathLst>
                <a:path extrusionOk="0" h="502" w="501">
                  <a:moveTo>
                    <a:pt x="234" y="1"/>
                  </a:moveTo>
                  <a:cubicBezTo>
                    <a:pt x="100" y="1"/>
                    <a:pt x="0" y="101"/>
                    <a:pt x="0" y="234"/>
                  </a:cubicBezTo>
                  <a:cubicBezTo>
                    <a:pt x="0" y="368"/>
                    <a:pt x="100" y="501"/>
                    <a:pt x="234" y="501"/>
                  </a:cubicBezTo>
                  <a:cubicBezTo>
                    <a:pt x="401" y="501"/>
                    <a:pt x="501" y="368"/>
                    <a:pt x="501" y="234"/>
                  </a:cubicBezTo>
                  <a:cubicBezTo>
                    <a:pt x="501" y="101"/>
                    <a:pt x="401" y="1"/>
                    <a:pt x="2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29"/>
            <p:cNvSpPr/>
            <p:nvPr/>
          </p:nvSpPr>
          <p:spPr>
            <a:xfrm>
              <a:off x="9706845" y="2287590"/>
              <a:ext cx="16195" cy="16227"/>
            </a:xfrm>
            <a:custGeom>
              <a:rect b="b" l="l" r="r" t="t"/>
              <a:pathLst>
                <a:path extrusionOk="0" h="502" w="501">
                  <a:moveTo>
                    <a:pt x="234" y="1"/>
                  </a:moveTo>
                  <a:cubicBezTo>
                    <a:pt x="100" y="1"/>
                    <a:pt x="0" y="101"/>
                    <a:pt x="0" y="234"/>
                  </a:cubicBezTo>
                  <a:cubicBezTo>
                    <a:pt x="0" y="368"/>
                    <a:pt x="100" y="501"/>
                    <a:pt x="234" y="501"/>
                  </a:cubicBezTo>
                  <a:cubicBezTo>
                    <a:pt x="367" y="501"/>
                    <a:pt x="500" y="368"/>
                    <a:pt x="500" y="234"/>
                  </a:cubicBezTo>
                  <a:cubicBezTo>
                    <a:pt x="500" y="101"/>
                    <a:pt x="367" y="1"/>
                    <a:pt x="2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29"/>
            <p:cNvSpPr/>
            <p:nvPr/>
          </p:nvSpPr>
          <p:spPr>
            <a:xfrm>
              <a:off x="9429724" y="2393260"/>
              <a:ext cx="16195" cy="16227"/>
            </a:xfrm>
            <a:custGeom>
              <a:rect b="b" l="l" r="r" t="t"/>
              <a:pathLst>
                <a:path extrusionOk="0" h="502" w="501">
                  <a:moveTo>
                    <a:pt x="267" y="1"/>
                  </a:moveTo>
                  <a:cubicBezTo>
                    <a:pt x="100" y="1"/>
                    <a:pt x="0" y="134"/>
                    <a:pt x="0" y="268"/>
                  </a:cubicBezTo>
                  <a:cubicBezTo>
                    <a:pt x="0" y="434"/>
                    <a:pt x="100" y="501"/>
                    <a:pt x="267" y="501"/>
                  </a:cubicBezTo>
                  <a:cubicBezTo>
                    <a:pt x="434" y="501"/>
                    <a:pt x="501" y="401"/>
                    <a:pt x="501" y="268"/>
                  </a:cubicBezTo>
                  <a:cubicBezTo>
                    <a:pt x="501" y="101"/>
                    <a:pt x="434" y="1"/>
                    <a:pt x="2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29"/>
            <p:cNvSpPr/>
            <p:nvPr/>
          </p:nvSpPr>
          <p:spPr>
            <a:xfrm>
              <a:off x="9699281" y="1865977"/>
              <a:ext cx="16195" cy="16227"/>
            </a:xfrm>
            <a:custGeom>
              <a:rect b="b" l="l" r="r" t="t"/>
              <a:pathLst>
                <a:path extrusionOk="0" h="502" w="501">
                  <a:moveTo>
                    <a:pt x="267" y="1"/>
                  </a:moveTo>
                  <a:cubicBezTo>
                    <a:pt x="134" y="1"/>
                    <a:pt x="1" y="134"/>
                    <a:pt x="1" y="268"/>
                  </a:cubicBezTo>
                  <a:cubicBezTo>
                    <a:pt x="1" y="401"/>
                    <a:pt x="134" y="501"/>
                    <a:pt x="267" y="501"/>
                  </a:cubicBezTo>
                  <a:cubicBezTo>
                    <a:pt x="401" y="501"/>
                    <a:pt x="501" y="401"/>
                    <a:pt x="501" y="268"/>
                  </a:cubicBezTo>
                  <a:cubicBezTo>
                    <a:pt x="501" y="134"/>
                    <a:pt x="401" y="1"/>
                    <a:pt x="2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29"/>
            <p:cNvSpPr/>
            <p:nvPr/>
          </p:nvSpPr>
          <p:spPr>
            <a:xfrm>
              <a:off x="9282000" y="1670832"/>
              <a:ext cx="16195" cy="16195"/>
            </a:xfrm>
            <a:custGeom>
              <a:rect b="b" l="l" r="r" t="t"/>
              <a:pathLst>
                <a:path extrusionOk="0" h="501" w="501">
                  <a:moveTo>
                    <a:pt x="234" y="0"/>
                  </a:moveTo>
                  <a:cubicBezTo>
                    <a:pt x="100" y="0"/>
                    <a:pt x="0" y="134"/>
                    <a:pt x="0" y="267"/>
                  </a:cubicBezTo>
                  <a:cubicBezTo>
                    <a:pt x="0" y="401"/>
                    <a:pt x="100" y="501"/>
                    <a:pt x="234" y="501"/>
                  </a:cubicBezTo>
                  <a:cubicBezTo>
                    <a:pt x="367" y="501"/>
                    <a:pt x="501" y="401"/>
                    <a:pt x="501" y="267"/>
                  </a:cubicBezTo>
                  <a:cubicBezTo>
                    <a:pt x="501" y="134"/>
                    <a:pt x="367" y="0"/>
                    <a:pt x="234" y="0"/>
                  </a:cubicBezTo>
                  <a:close/>
                </a:path>
              </a:pathLst>
            </a:custGeom>
            <a:solidFill>
              <a:srgbClr val="4EA3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29"/>
            <p:cNvSpPr/>
            <p:nvPr/>
          </p:nvSpPr>
          <p:spPr>
            <a:xfrm>
              <a:off x="9282000" y="1930691"/>
              <a:ext cx="16195" cy="16195"/>
            </a:xfrm>
            <a:custGeom>
              <a:rect b="b" l="l" r="r" t="t"/>
              <a:pathLst>
                <a:path extrusionOk="0" h="501" w="501">
                  <a:moveTo>
                    <a:pt x="234" y="0"/>
                  </a:moveTo>
                  <a:cubicBezTo>
                    <a:pt x="100" y="0"/>
                    <a:pt x="0" y="134"/>
                    <a:pt x="0" y="267"/>
                  </a:cubicBezTo>
                  <a:cubicBezTo>
                    <a:pt x="0" y="401"/>
                    <a:pt x="100" y="501"/>
                    <a:pt x="234" y="501"/>
                  </a:cubicBezTo>
                  <a:cubicBezTo>
                    <a:pt x="367" y="501"/>
                    <a:pt x="501" y="401"/>
                    <a:pt x="501" y="267"/>
                  </a:cubicBezTo>
                  <a:cubicBezTo>
                    <a:pt x="501" y="134"/>
                    <a:pt x="367" y="0"/>
                    <a:pt x="2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29"/>
            <p:cNvSpPr/>
            <p:nvPr/>
          </p:nvSpPr>
          <p:spPr>
            <a:xfrm>
              <a:off x="9699281" y="2233672"/>
              <a:ext cx="16195" cy="16227"/>
            </a:xfrm>
            <a:custGeom>
              <a:rect b="b" l="l" r="r" t="t"/>
              <a:pathLst>
                <a:path extrusionOk="0" h="502" w="501">
                  <a:moveTo>
                    <a:pt x="267" y="1"/>
                  </a:moveTo>
                  <a:cubicBezTo>
                    <a:pt x="134" y="1"/>
                    <a:pt x="1" y="101"/>
                    <a:pt x="1" y="234"/>
                  </a:cubicBezTo>
                  <a:cubicBezTo>
                    <a:pt x="1" y="368"/>
                    <a:pt x="134" y="501"/>
                    <a:pt x="267" y="501"/>
                  </a:cubicBezTo>
                  <a:cubicBezTo>
                    <a:pt x="401" y="501"/>
                    <a:pt x="501" y="368"/>
                    <a:pt x="501" y="234"/>
                  </a:cubicBezTo>
                  <a:cubicBezTo>
                    <a:pt x="501" y="101"/>
                    <a:pt x="401" y="1"/>
                    <a:pt x="2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29"/>
            <p:cNvSpPr/>
            <p:nvPr/>
          </p:nvSpPr>
          <p:spPr>
            <a:xfrm>
              <a:off x="9549391" y="2233672"/>
              <a:ext cx="17294" cy="16227"/>
            </a:xfrm>
            <a:custGeom>
              <a:rect b="b" l="l" r="r" t="t"/>
              <a:pathLst>
                <a:path extrusionOk="0" h="502" w="535">
                  <a:moveTo>
                    <a:pt x="268" y="1"/>
                  </a:moveTo>
                  <a:cubicBezTo>
                    <a:pt x="134" y="1"/>
                    <a:pt x="1" y="101"/>
                    <a:pt x="1" y="234"/>
                  </a:cubicBezTo>
                  <a:cubicBezTo>
                    <a:pt x="1" y="368"/>
                    <a:pt x="134" y="501"/>
                    <a:pt x="268" y="501"/>
                  </a:cubicBezTo>
                  <a:cubicBezTo>
                    <a:pt x="401" y="501"/>
                    <a:pt x="535" y="368"/>
                    <a:pt x="535" y="234"/>
                  </a:cubicBezTo>
                  <a:cubicBezTo>
                    <a:pt x="535" y="101"/>
                    <a:pt x="401" y="1"/>
                    <a:pt x="2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29"/>
            <p:cNvSpPr/>
            <p:nvPr/>
          </p:nvSpPr>
          <p:spPr>
            <a:xfrm>
              <a:off x="9429724" y="2575507"/>
              <a:ext cx="16195" cy="16195"/>
            </a:xfrm>
            <a:custGeom>
              <a:rect b="b" l="l" r="r" t="t"/>
              <a:pathLst>
                <a:path extrusionOk="0" h="501" w="501">
                  <a:moveTo>
                    <a:pt x="267" y="0"/>
                  </a:moveTo>
                  <a:cubicBezTo>
                    <a:pt x="100" y="0"/>
                    <a:pt x="0" y="67"/>
                    <a:pt x="0" y="267"/>
                  </a:cubicBezTo>
                  <a:cubicBezTo>
                    <a:pt x="0" y="434"/>
                    <a:pt x="100" y="500"/>
                    <a:pt x="267" y="500"/>
                  </a:cubicBezTo>
                  <a:cubicBezTo>
                    <a:pt x="434" y="500"/>
                    <a:pt x="501" y="367"/>
                    <a:pt x="501" y="267"/>
                  </a:cubicBezTo>
                  <a:cubicBezTo>
                    <a:pt x="501" y="133"/>
                    <a:pt x="434" y="0"/>
                    <a:pt x="267" y="0"/>
                  </a:cubicBezTo>
                  <a:close/>
                </a:path>
              </a:pathLst>
            </a:custGeom>
            <a:solidFill>
              <a:srgbClr val="E6E6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6" name="Google Shape;1226;p29"/>
          <p:cNvGrpSpPr/>
          <p:nvPr/>
        </p:nvGrpSpPr>
        <p:grpSpPr>
          <a:xfrm>
            <a:off x="921700" y="2952977"/>
            <a:ext cx="790800" cy="790800"/>
            <a:chOff x="921700" y="2952977"/>
            <a:chExt cx="790800" cy="790800"/>
          </a:xfrm>
        </p:grpSpPr>
        <p:sp>
          <p:nvSpPr>
            <p:cNvPr id="1227" name="Google Shape;1227;p29"/>
            <p:cNvSpPr/>
            <p:nvPr/>
          </p:nvSpPr>
          <p:spPr>
            <a:xfrm rot="-585818">
              <a:off x="974792" y="3006069"/>
              <a:ext cx="684616" cy="684616"/>
            </a:xfrm>
            <a:prstGeom prst="ellipse">
              <a:avLst/>
            </a:prstGeom>
            <a:solidFill>
              <a:schemeClr val="accent2"/>
            </a:solidFill>
            <a:ln cap="flat" cmpd="sng" w="38100">
              <a:solidFill>
                <a:schemeClr val="accent3"/>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b="1" sz="600">
                <a:latin typeface="Aldrich"/>
                <a:ea typeface="Aldrich"/>
                <a:cs typeface="Aldrich"/>
                <a:sym typeface="Aldrich"/>
              </a:endParaRPr>
            </a:p>
          </p:txBody>
        </p:sp>
        <p:grpSp>
          <p:nvGrpSpPr>
            <p:cNvPr id="1228" name="Google Shape;1228;p29"/>
            <p:cNvGrpSpPr/>
            <p:nvPr/>
          </p:nvGrpSpPr>
          <p:grpSpPr>
            <a:xfrm>
              <a:off x="1119278" y="3138101"/>
              <a:ext cx="395638" cy="420544"/>
              <a:chOff x="4093603" y="4146138"/>
              <a:chExt cx="395638" cy="420544"/>
            </a:xfrm>
          </p:grpSpPr>
          <p:sp>
            <p:nvSpPr>
              <p:cNvPr id="1229" name="Google Shape;1229;p29"/>
              <p:cNvSpPr/>
              <p:nvPr/>
            </p:nvSpPr>
            <p:spPr>
              <a:xfrm>
                <a:off x="4158286" y="4218414"/>
                <a:ext cx="266088" cy="326567"/>
              </a:xfrm>
              <a:custGeom>
                <a:rect b="b" l="l" r="r" t="t"/>
                <a:pathLst>
                  <a:path extrusionOk="0" h="12430" w="10128">
                    <a:moveTo>
                      <a:pt x="5064" y="0"/>
                    </a:moveTo>
                    <a:cubicBezTo>
                      <a:pt x="2865" y="0"/>
                      <a:pt x="958" y="1526"/>
                      <a:pt x="479" y="3669"/>
                    </a:cubicBezTo>
                    <a:cubicBezTo>
                      <a:pt x="1" y="5813"/>
                      <a:pt x="1076" y="8005"/>
                      <a:pt x="3059" y="8941"/>
                    </a:cubicBezTo>
                    <a:cubicBezTo>
                      <a:pt x="3448" y="9128"/>
                      <a:pt x="3691" y="9510"/>
                      <a:pt x="3684" y="9933"/>
                    </a:cubicBezTo>
                    <a:lnTo>
                      <a:pt x="3684" y="11875"/>
                    </a:lnTo>
                    <a:lnTo>
                      <a:pt x="3691" y="11875"/>
                    </a:lnTo>
                    <a:cubicBezTo>
                      <a:pt x="3691" y="12180"/>
                      <a:pt x="3933" y="12430"/>
                      <a:pt x="4239" y="12430"/>
                    </a:cubicBezTo>
                    <a:lnTo>
                      <a:pt x="5896" y="12430"/>
                    </a:lnTo>
                    <a:cubicBezTo>
                      <a:pt x="6201" y="12430"/>
                      <a:pt x="6451" y="12180"/>
                      <a:pt x="6451" y="11875"/>
                    </a:cubicBezTo>
                    <a:lnTo>
                      <a:pt x="6451" y="9933"/>
                    </a:lnTo>
                    <a:cubicBezTo>
                      <a:pt x="6444" y="9510"/>
                      <a:pt x="6687" y="9128"/>
                      <a:pt x="7068" y="8941"/>
                    </a:cubicBezTo>
                    <a:cubicBezTo>
                      <a:pt x="9052" y="8005"/>
                      <a:pt x="10127" y="5813"/>
                      <a:pt x="9649" y="3669"/>
                    </a:cubicBezTo>
                    <a:cubicBezTo>
                      <a:pt x="9170" y="1526"/>
                      <a:pt x="7263" y="0"/>
                      <a:pt x="506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29"/>
              <p:cNvSpPr/>
              <p:nvPr/>
            </p:nvSpPr>
            <p:spPr>
              <a:xfrm>
                <a:off x="4189813" y="4240089"/>
                <a:ext cx="203218" cy="203218"/>
              </a:xfrm>
              <a:custGeom>
                <a:rect b="b" l="l" r="r" t="t"/>
                <a:pathLst>
                  <a:path extrusionOk="0" h="7735" w="7735">
                    <a:moveTo>
                      <a:pt x="3871" y="1"/>
                    </a:moveTo>
                    <a:cubicBezTo>
                      <a:pt x="1735" y="1"/>
                      <a:pt x="0" y="1735"/>
                      <a:pt x="0" y="3871"/>
                    </a:cubicBezTo>
                    <a:cubicBezTo>
                      <a:pt x="0" y="6007"/>
                      <a:pt x="1735" y="7734"/>
                      <a:pt x="3871" y="7734"/>
                    </a:cubicBezTo>
                    <a:cubicBezTo>
                      <a:pt x="6007" y="7734"/>
                      <a:pt x="7734" y="6007"/>
                      <a:pt x="7734" y="3871"/>
                    </a:cubicBezTo>
                    <a:cubicBezTo>
                      <a:pt x="7734" y="1735"/>
                      <a:pt x="6007" y="1"/>
                      <a:pt x="387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29"/>
              <p:cNvSpPr/>
              <p:nvPr/>
            </p:nvSpPr>
            <p:spPr>
              <a:xfrm>
                <a:off x="4211671" y="4261947"/>
                <a:ext cx="159658" cy="159684"/>
              </a:xfrm>
              <a:custGeom>
                <a:rect b="b" l="l" r="r" t="t"/>
                <a:pathLst>
                  <a:path extrusionOk="0" h="6078" w="6077">
                    <a:moveTo>
                      <a:pt x="3039" y="1"/>
                    </a:moveTo>
                    <a:cubicBezTo>
                      <a:pt x="1360" y="1"/>
                      <a:pt x="1" y="1360"/>
                      <a:pt x="1" y="3039"/>
                    </a:cubicBezTo>
                    <a:cubicBezTo>
                      <a:pt x="1" y="4718"/>
                      <a:pt x="1360" y="6077"/>
                      <a:pt x="3039" y="6077"/>
                    </a:cubicBezTo>
                    <a:cubicBezTo>
                      <a:pt x="4717" y="6077"/>
                      <a:pt x="6077" y="4718"/>
                      <a:pt x="6077" y="3039"/>
                    </a:cubicBezTo>
                    <a:cubicBezTo>
                      <a:pt x="6077" y="1360"/>
                      <a:pt x="4717" y="1"/>
                      <a:pt x="30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29"/>
              <p:cNvSpPr/>
              <p:nvPr/>
            </p:nvSpPr>
            <p:spPr>
              <a:xfrm>
                <a:off x="4269629" y="4537677"/>
                <a:ext cx="43586" cy="29005"/>
              </a:xfrm>
              <a:custGeom>
                <a:rect b="b" l="l" r="r" t="t"/>
                <a:pathLst>
                  <a:path extrusionOk="0" h="1104" w="1659">
                    <a:moveTo>
                      <a:pt x="1" y="0"/>
                    </a:moveTo>
                    <a:lnTo>
                      <a:pt x="1" y="548"/>
                    </a:lnTo>
                    <a:cubicBezTo>
                      <a:pt x="1" y="854"/>
                      <a:pt x="250" y="1103"/>
                      <a:pt x="555" y="1103"/>
                    </a:cubicBezTo>
                    <a:lnTo>
                      <a:pt x="1103" y="1103"/>
                    </a:lnTo>
                    <a:cubicBezTo>
                      <a:pt x="1409" y="1103"/>
                      <a:pt x="1658" y="854"/>
                      <a:pt x="1658" y="548"/>
                    </a:cubicBezTo>
                    <a:lnTo>
                      <a:pt x="165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29"/>
              <p:cNvSpPr/>
              <p:nvPr/>
            </p:nvSpPr>
            <p:spPr>
              <a:xfrm>
                <a:off x="4434725" y="4334486"/>
                <a:ext cx="54515" cy="14608"/>
              </a:xfrm>
              <a:custGeom>
                <a:rect b="b" l="l" r="r" t="t"/>
                <a:pathLst>
                  <a:path extrusionOk="0" h="556" w="2075">
                    <a:moveTo>
                      <a:pt x="348" y="1"/>
                    </a:moveTo>
                    <a:cubicBezTo>
                      <a:pt x="1" y="21"/>
                      <a:pt x="1" y="535"/>
                      <a:pt x="348" y="555"/>
                    </a:cubicBezTo>
                    <a:lnTo>
                      <a:pt x="1728" y="555"/>
                    </a:lnTo>
                    <a:cubicBezTo>
                      <a:pt x="2075" y="535"/>
                      <a:pt x="2075" y="21"/>
                      <a:pt x="172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29"/>
              <p:cNvSpPr/>
              <p:nvPr/>
            </p:nvSpPr>
            <p:spPr>
              <a:xfrm>
                <a:off x="4093603" y="4334460"/>
                <a:ext cx="62896" cy="14634"/>
              </a:xfrm>
              <a:custGeom>
                <a:rect b="b" l="l" r="r" t="t"/>
                <a:pathLst>
                  <a:path extrusionOk="0" h="557" w="2394">
                    <a:moveTo>
                      <a:pt x="2025" y="1"/>
                    </a:moveTo>
                    <a:cubicBezTo>
                      <a:pt x="2018" y="1"/>
                      <a:pt x="2011" y="1"/>
                      <a:pt x="2005" y="2"/>
                    </a:cubicBezTo>
                    <a:lnTo>
                      <a:pt x="354" y="2"/>
                    </a:lnTo>
                    <a:cubicBezTo>
                      <a:pt x="0" y="22"/>
                      <a:pt x="0" y="536"/>
                      <a:pt x="354" y="556"/>
                    </a:cubicBezTo>
                    <a:lnTo>
                      <a:pt x="2005" y="556"/>
                    </a:lnTo>
                    <a:cubicBezTo>
                      <a:pt x="2011" y="557"/>
                      <a:pt x="2018" y="557"/>
                      <a:pt x="2025" y="557"/>
                    </a:cubicBezTo>
                    <a:cubicBezTo>
                      <a:pt x="2393" y="557"/>
                      <a:pt x="2393" y="1"/>
                      <a:pt x="202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29"/>
              <p:cNvSpPr/>
              <p:nvPr/>
            </p:nvSpPr>
            <p:spPr>
              <a:xfrm>
                <a:off x="4284210" y="4146138"/>
                <a:ext cx="14424" cy="50417"/>
              </a:xfrm>
              <a:custGeom>
                <a:rect b="b" l="l" r="r" t="t"/>
                <a:pathLst>
                  <a:path extrusionOk="0" h="1919" w="549">
                    <a:moveTo>
                      <a:pt x="277" y="1"/>
                    </a:moveTo>
                    <a:cubicBezTo>
                      <a:pt x="144" y="1"/>
                      <a:pt x="11" y="88"/>
                      <a:pt x="0" y="261"/>
                    </a:cubicBezTo>
                    <a:lnTo>
                      <a:pt x="0" y="1641"/>
                    </a:lnTo>
                    <a:cubicBezTo>
                      <a:pt x="0" y="1794"/>
                      <a:pt x="125" y="1919"/>
                      <a:pt x="278" y="1919"/>
                    </a:cubicBezTo>
                    <a:cubicBezTo>
                      <a:pt x="430" y="1919"/>
                      <a:pt x="548" y="1794"/>
                      <a:pt x="548" y="1641"/>
                    </a:cubicBezTo>
                    <a:lnTo>
                      <a:pt x="548" y="261"/>
                    </a:lnTo>
                    <a:cubicBezTo>
                      <a:pt x="541" y="88"/>
                      <a:pt x="410" y="1"/>
                      <a:pt x="2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29"/>
              <p:cNvSpPr/>
              <p:nvPr/>
            </p:nvSpPr>
            <p:spPr>
              <a:xfrm>
                <a:off x="4358561" y="4183813"/>
                <a:ext cx="29294" cy="33156"/>
              </a:xfrm>
              <a:custGeom>
                <a:rect b="b" l="l" r="r" t="t"/>
                <a:pathLst>
                  <a:path extrusionOk="0" h="1262" w="1115">
                    <a:moveTo>
                      <a:pt x="745" y="0"/>
                    </a:moveTo>
                    <a:cubicBezTo>
                      <a:pt x="662" y="0"/>
                      <a:pt x="578" y="39"/>
                      <a:pt x="521" y="131"/>
                    </a:cubicBezTo>
                    <a:lnTo>
                      <a:pt x="104" y="852"/>
                    </a:lnTo>
                    <a:cubicBezTo>
                      <a:pt x="0" y="1033"/>
                      <a:pt x="132" y="1262"/>
                      <a:pt x="347" y="1262"/>
                    </a:cubicBezTo>
                    <a:cubicBezTo>
                      <a:pt x="444" y="1262"/>
                      <a:pt x="534" y="1213"/>
                      <a:pt x="583" y="1130"/>
                    </a:cubicBezTo>
                    <a:lnTo>
                      <a:pt x="999" y="409"/>
                    </a:lnTo>
                    <a:cubicBezTo>
                      <a:pt x="1114" y="193"/>
                      <a:pt x="931" y="0"/>
                      <a:pt x="74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29"/>
              <p:cNvSpPr/>
              <p:nvPr/>
            </p:nvSpPr>
            <p:spPr>
              <a:xfrm>
                <a:off x="4195277" y="4466505"/>
                <a:ext cx="29268" cy="33287"/>
              </a:xfrm>
              <a:custGeom>
                <a:rect b="b" l="l" r="r" t="t"/>
                <a:pathLst>
                  <a:path extrusionOk="0" h="1267" w="1114">
                    <a:moveTo>
                      <a:pt x="748" y="1"/>
                    </a:moveTo>
                    <a:cubicBezTo>
                      <a:pt x="664" y="1"/>
                      <a:pt x="579" y="41"/>
                      <a:pt x="521" y="136"/>
                    </a:cubicBezTo>
                    <a:lnTo>
                      <a:pt x="105" y="850"/>
                    </a:lnTo>
                    <a:cubicBezTo>
                      <a:pt x="1" y="1038"/>
                      <a:pt x="132" y="1267"/>
                      <a:pt x="347" y="1267"/>
                    </a:cubicBezTo>
                    <a:cubicBezTo>
                      <a:pt x="444" y="1267"/>
                      <a:pt x="535" y="1211"/>
                      <a:pt x="583" y="1128"/>
                    </a:cubicBezTo>
                    <a:lnTo>
                      <a:pt x="999" y="413"/>
                    </a:lnTo>
                    <a:cubicBezTo>
                      <a:pt x="1114" y="194"/>
                      <a:pt x="933" y="1"/>
                      <a:pt x="7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29"/>
              <p:cNvSpPr/>
              <p:nvPr/>
            </p:nvSpPr>
            <p:spPr>
              <a:xfrm>
                <a:off x="4195172" y="4183813"/>
                <a:ext cx="29294" cy="33156"/>
              </a:xfrm>
              <a:custGeom>
                <a:rect b="b" l="l" r="r" t="t"/>
                <a:pathLst>
                  <a:path extrusionOk="0" h="1262" w="1115">
                    <a:moveTo>
                      <a:pt x="366" y="0"/>
                    </a:moveTo>
                    <a:cubicBezTo>
                      <a:pt x="180" y="0"/>
                      <a:pt x="1" y="193"/>
                      <a:pt x="116" y="409"/>
                    </a:cubicBezTo>
                    <a:lnTo>
                      <a:pt x="525" y="1130"/>
                    </a:lnTo>
                    <a:cubicBezTo>
                      <a:pt x="573" y="1213"/>
                      <a:pt x="670" y="1262"/>
                      <a:pt x="768" y="1262"/>
                    </a:cubicBezTo>
                    <a:cubicBezTo>
                      <a:pt x="976" y="1262"/>
                      <a:pt x="1114" y="1033"/>
                      <a:pt x="1003" y="852"/>
                    </a:cubicBezTo>
                    <a:lnTo>
                      <a:pt x="594" y="131"/>
                    </a:lnTo>
                    <a:cubicBezTo>
                      <a:pt x="534" y="39"/>
                      <a:pt x="450" y="0"/>
                      <a:pt x="3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29"/>
              <p:cNvSpPr/>
              <p:nvPr/>
            </p:nvSpPr>
            <p:spPr>
              <a:xfrm>
                <a:off x="4358272" y="4466505"/>
                <a:ext cx="29294" cy="33287"/>
              </a:xfrm>
              <a:custGeom>
                <a:rect b="b" l="l" r="r" t="t"/>
                <a:pathLst>
                  <a:path extrusionOk="0" h="1267" w="1115">
                    <a:moveTo>
                      <a:pt x="367" y="1"/>
                    </a:moveTo>
                    <a:cubicBezTo>
                      <a:pt x="182" y="1"/>
                      <a:pt x="1" y="194"/>
                      <a:pt x="115" y="413"/>
                    </a:cubicBezTo>
                    <a:lnTo>
                      <a:pt x="532" y="1128"/>
                    </a:lnTo>
                    <a:cubicBezTo>
                      <a:pt x="580" y="1211"/>
                      <a:pt x="670" y="1267"/>
                      <a:pt x="774" y="1267"/>
                    </a:cubicBezTo>
                    <a:cubicBezTo>
                      <a:pt x="982" y="1267"/>
                      <a:pt x="1114" y="1038"/>
                      <a:pt x="1010" y="850"/>
                    </a:cubicBezTo>
                    <a:lnTo>
                      <a:pt x="594" y="136"/>
                    </a:lnTo>
                    <a:cubicBezTo>
                      <a:pt x="536" y="41"/>
                      <a:pt x="451" y="1"/>
                      <a:pt x="36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29"/>
              <p:cNvSpPr/>
              <p:nvPr/>
            </p:nvSpPr>
            <p:spPr>
              <a:xfrm>
                <a:off x="4412315" y="4410335"/>
                <a:ext cx="39934" cy="25668"/>
              </a:xfrm>
              <a:custGeom>
                <a:rect b="b" l="l" r="r" t="t"/>
                <a:pathLst>
                  <a:path extrusionOk="0" h="977" w="1520">
                    <a:moveTo>
                      <a:pt x="408" y="1"/>
                    </a:moveTo>
                    <a:cubicBezTo>
                      <a:pt x="158" y="1"/>
                      <a:pt x="0" y="375"/>
                      <a:pt x="285" y="526"/>
                    </a:cubicBezTo>
                    <a:lnTo>
                      <a:pt x="999" y="942"/>
                    </a:lnTo>
                    <a:cubicBezTo>
                      <a:pt x="1041" y="963"/>
                      <a:pt x="1090" y="977"/>
                      <a:pt x="1138" y="977"/>
                    </a:cubicBezTo>
                    <a:cubicBezTo>
                      <a:pt x="1422" y="977"/>
                      <a:pt x="1520" y="602"/>
                      <a:pt x="1277" y="464"/>
                    </a:cubicBezTo>
                    <a:lnTo>
                      <a:pt x="562" y="48"/>
                    </a:lnTo>
                    <a:cubicBezTo>
                      <a:pt x="509" y="15"/>
                      <a:pt x="457" y="1"/>
                      <a:pt x="40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29"/>
              <p:cNvSpPr/>
              <p:nvPr/>
            </p:nvSpPr>
            <p:spPr>
              <a:xfrm>
                <a:off x="4130306" y="4247340"/>
                <a:ext cx="39304" cy="25589"/>
              </a:xfrm>
              <a:custGeom>
                <a:rect b="b" l="l" r="r" t="t"/>
                <a:pathLst>
                  <a:path extrusionOk="0" h="974" w="1496">
                    <a:moveTo>
                      <a:pt x="397" y="1"/>
                    </a:moveTo>
                    <a:cubicBezTo>
                      <a:pt x="153" y="1"/>
                      <a:pt x="0" y="356"/>
                      <a:pt x="254" y="515"/>
                    </a:cubicBezTo>
                    <a:lnTo>
                      <a:pt x="975" y="931"/>
                    </a:lnTo>
                    <a:cubicBezTo>
                      <a:pt x="1017" y="959"/>
                      <a:pt x="1066" y="966"/>
                      <a:pt x="1114" y="973"/>
                    </a:cubicBezTo>
                    <a:lnTo>
                      <a:pt x="1114" y="966"/>
                    </a:lnTo>
                    <a:cubicBezTo>
                      <a:pt x="1398" y="966"/>
                      <a:pt x="1496" y="592"/>
                      <a:pt x="1253" y="453"/>
                    </a:cubicBezTo>
                    <a:lnTo>
                      <a:pt x="531" y="37"/>
                    </a:lnTo>
                    <a:cubicBezTo>
                      <a:pt x="485" y="12"/>
                      <a:pt x="439" y="1"/>
                      <a:pt x="39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29"/>
              <p:cNvSpPr/>
              <p:nvPr/>
            </p:nvSpPr>
            <p:spPr>
              <a:xfrm>
                <a:off x="4413418" y="4247182"/>
                <a:ext cx="39908" cy="25747"/>
              </a:xfrm>
              <a:custGeom>
                <a:rect b="b" l="l" r="r" t="t"/>
                <a:pathLst>
                  <a:path extrusionOk="0" h="980" w="1519">
                    <a:moveTo>
                      <a:pt x="1114" y="0"/>
                    </a:moveTo>
                    <a:cubicBezTo>
                      <a:pt x="1064" y="0"/>
                      <a:pt x="1011" y="15"/>
                      <a:pt x="957" y="50"/>
                    </a:cubicBezTo>
                    <a:lnTo>
                      <a:pt x="243" y="459"/>
                    </a:lnTo>
                    <a:cubicBezTo>
                      <a:pt x="0" y="605"/>
                      <a:pt x="97" y="972"/>
                      <a:pt x="382" y="979"/>
                    </a:cubicBezTo>
                    <a:cubicBezTo>
                      <a:pt x="430" y="979"/>
                      <a:pt x="479" y="965"/>
                      <a:pt x="520" y="937"/>
                    </a:cubicBezTo>
                    <a:lnTo>
                      <a:pt x="1235" y="528"/>
                    </a:lnTo>
                    <a:cubicBezTo>
                      <a:pt x="1518" y="378"/>
                      <a:pt x="1363" y="0"/>
                      <a:pt x="11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29"/>
              <p:cNvSpPr/>
              <p:nvPr/>
            </p:nvSpPr>
            <p:spPr>
              <a:xfrm>
                <a:off x="4130595" y="4410624"/>
                <a:ext cx="39304" cy="25379"/>
              </a:xfrm>
              <a:custGeom>
                <a:rect b="b" l="l" r="r" t="t"/>
                <a:pathLst>
                  <a:path extrusionOk="0" h="966" w="1496">
                    <a:moveTo>
                      <a:pt x="1099" y="1"/>
                    </a:moveTo>
                    <a:cubicBezTo>
                      <a:pt x="1056" y="1"/>
                      <a:pt x="1011" y="12"/>
                      <a:pt x="964" y="37"/>
                    </a:cubicBezTo>
                    <a:lnTo>
                      <a:pt x="243" y="453"/>
                    </a:lnTo>
                    <a:cubicBezTo>
                      <a:pt x="0" y="598"/>
                      <a:pt x="104" y="966"/>
                      <a:pt x="382" y="966"/>
                    </a:cubicBezTo>
                    <a:cubicBezTo>
                      <a:pt x="430" y="966"/>
                      <a:pt x="479" y="952"/>
                      <a:pt x="520" y="931"/>
                    </a:cubicBezTo>
                    <a:lnTo>
                      <a:pt x="1242" y="515"/>
                    </a:lnTo>
                    <a:cubicBezTo>
                      <a:pt x="1496" y="356"/>
                      <a:pt x="1343" y="1"/>
                      <a:pt x="109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29"/>
              <p:cNvSpPr/>
              <p:nvPr/>
            </p:nvSpPr>
            <p:spPr>
              <a:xfrm>
                <a:off x="4255231" y="4494118"/>
                <a:ext cx="72565" cy="50864"/>
              </a:xfrm>
              <a:custGeom>
                <a:rect b="b" l="l" r="r" t="t"/>
                <a:pathLst>
                  <a:path extrusionOk="0" h="1936" w="2762">
                    <a:moveTo>
                      <a:pt x="1" y="1"/>
                    </a:moveTo>
                    <a:lnTo>
                      <a:pt x="1" y="1381"/>
                    </a:lnTo>
                    <a:cubicBezTo>
                      <a:pt x="1" y="1686"/>
                      <a:pt x="243" y="1936"/>
                      <a:pt x="549" y="1936"/>
                    </a:cubicBezTo>
                    <a:lnTo>
                      <a:pt x="2206" y="1936"/>
                    </a:lnTo>
                    <a:cubicBezTo>
                      <a:pt x="2511" y="1936"/>
                      <a:pt x="2761" y="1686"/>
                      <a:pt x="2761" y="1381"/>
                    </a:cubicBezTo>
                    <a:lnTo>
                      <a:pt x="27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29"/>
              <p:cNvSpPr/>
              <p:nvPr/>
            </p:nvSpPr>
            <p:spPr>
              <a:xfrm>
                <a:off x="4247954" y="4494118"/>
                <a:ext cx="87120" cy="14608"/>
              </a:xfrm>
              <a:custGeom>
                <a:rect b="b" l="l" r="r" t="t"/>
                <a:pathLst>
                  <a:path extrusionOk="0" h="556" w="3316">
                    <a:moveTo>
                      <a:pt x="278" y="1"/>
                    </a:moveTo>
                    <a:cubicBezTo>
                      <a:pt x="125" y="1"/>
                      <a:pt x="0" y="125"/>
                      <a:pt x="0" y="278"/>
                    </a:cubicBezTo>
                    <a:cubicBezTo>
                      <a:pt x="0" y="431"/>
                      <a:pt x="125" y="556"/>
                      <a:pt x="278" y="556"/>
                    </a:cubicBezTo>
                    <a:lnTo>
                      <a:pt x="3038" y="556"/>
                    </a:lnTo>
                    <a:cubicBezTo>
                      <a:pt x="3191" y="556"/>
                      <a:pt x="3316" y="431"/>
                      <a:pt x="3316" y="278"/>
                    </a:cubicBezTo>
                    <a:cubicBezTo>
                      <a:pt x="3316" y="125"/>
                      <a:pt x="3191" y="1"/>
                      <a:pt x="303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9" name="Shape 1249"/>
        <p:cNvGrpSpPr/>
        <p:nvPr/>
      </p:nvGrpSpPr>
      <p:grpSpPr>
        <a:xfrm>
          <a:off x="0" y="0"/>
          <a:ext cx="0" cy="0"/>
          <a:chOff x="0" y="0"/>
          <a:chExt cx="0" cy="0"/>
        </a:xfrm>
      </p:grpSpPr>
      <p:grpSp>
        <p:nvGrpSpPr>
          <p:cNvPr id="1250" name="Google Shape;1250;p30"/>
          <p:cNvGrpSpPr/>
          <p:nvPr/>
        </p:nvGrpSpPr>
        <p:grpSpPr>
          <a:xfrm flipH="1">
            <a:off x="7043042" y="1688541"/>
            <a:ext cx="1098247" cy="3261799"/>
            <a:chOff x="1910805" y="724266"/>
            <a:chExt cx="1500338" cy="3872491"/>
          </a:xfrm>
        </p:grpSpPr>
        <p:sp>
          <p:nvSpPr>
            <p:cNvPr id="1251" name="Google Shape;1251;p30"/>
            <p:cNvSpPr/>
            <p:nvPr/>
          </p:nvSpPr>
          <p:spPr>
            <a:xfrm flipH="1">
              <a:off x="2694409" y="1612556"/>
              <a:ext cx="77233" cy="76413"/>
            </a:xfrm>
            <a:custGeom>
              <a:rect b="b" l="l" r="r" t="t"/>
              <a:pathLst>
                <a:path extrusionOk="0" h="2798" w="2828">
                  <a:moveTo>
                    <a:pt x="517" y="1"/>
                  </a:moveTo>
                  <a:cubicBezTo>
                    <a:pt x="244" y="1"/>
                    <a:pt x="0" y="213"/>
                    <a:pt x="0" y="487"/>
                  </a:cubicBezTo>
                  <a:lnTo>
                    <a:pt x="0" y="2311"/>
                  </a:lnTo>
                  <a:cubicBezTo>
                    <a:pt x="0" y="2584"/>
                    <a:pt x="244" y="2797"/>
                    <a:pt x="517" y="2797"/>
                  </a:cubicBezTo>
                  <a:lnTo>
                    <a:pt x="2341" y="2797"/>
                  </a:lnTo>
                  <a:cubicBezTo>
                    <a:pt x="2614" y="2797"/>
                    <a:pt x="2827" y="2584"/>
                    <a:pt x="2827" y="2311"/>
                  </a:cubicBezTo>
                  <a:lnTo>
                    <a:pt x="2827" y="487"/>
                  </a:lnTo>
                  <a:cubicBezTo>
                    <a:pt x="2827" y="213"/>
                    <a:pt x="2614" y="1"/>
                    <a:pt x="2341" y="1"/>
                  </a:cubicBezTo>
                  <a:close/>
                </a:path>
              </a:pathLst>
            </a:custGeom>
            <a:solidFill>
              <a:srgbClr val="97C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30"/>
            <p:cNvSpPr/>
            <p:nvPr/>
          </p:nvSpPr>
          <p:spPr>
            <a:xfrm flipH="1">
              <a:off x="2028688" y="1630826"/>
              <a:ext cx="169377" cy="44024"/>
            </a:xfrm>
            <a:custGeom>
              <a:rect b="b" l="l" r="r" t="t"/>
              <a:pathLst>
                <a:path extrusionOk="0" h="1612" w="6202">
                  <a:moveTo>
                    <a:pt x="1" y="0"/>
                  </a:moveTo>
                  <a:lnTo>
                    <a:pt x="1" y="1611"/>
                  </a:lnTo>
                  <a:lnTo>
                    <a:pt x="6202" y="1611"/>
                  </a:lnTo>
                  <a:lnTo>
                    <a:pt x="6202" y="0"/>
                  </a:lnTo>
                  <a:close/>
                </a:path>
              </a:pathLst>
            </a:custGeom>
            <a:solidFill>
              <a:srgbClr val="97C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30"/>
            <p:cNvSpPr/>
            <p:nvPr/>
          </p:nvSpPr>
          <p:spPr>
            <a:xfrm flipH="1">
              <a:off x="2028688" y="1747873"/>
              <a:ext cx="169377" cy="44024"/>
            </a:xfrm>
            <a:custGeom>
              <a:rect b="b" l="l" r="r" t="t"/>
              <a:pathLst>
                <a:path extrusionOk="0" h="1612" w="6202">
                  <a:moveTo>
                    <a:pt x="1" y="0"/>
                  </a:moveTo>
                  <a:lnTo>
                    <a:pt x="1" y="1611"/>
                  </a:lnTo>
                  <a:lnTo>
                    <a:pt x="6202" y="1611"/>
                  </a:lnTo>
                  <a:lnTo>
                    <a:pt x="6202" y="0"/>
                  </a:lnTo>
                  <a:close/>
                </a:path>
              </a:pathLst>
            </a:custGeom>
            <a:solidFill>
              <a:srgbClr val="97C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30"/>
            <p:cNvSpPr/>
            <p:nvPr/>
          </p:nvSpPr>
          <p:spPr>
            <a:xfrm flipH="1">
              <a:off x="2028688" y="1864894"/>
              <a:ext cx="169377" cy="43204"/>
            </a:xfrm>
            <a:custGeom>
              <a:rect b="b" l="l" r="r" t="t"/>
              <a:pathLst>
                <a:path extrusionOk="0" h="1582" w="6202">
                  <a:moveTo>
                    <a:pt x="1" y="1"/>
                  </a:moveTo>
                  <a:lnTo>
                    <a:pt x="1" y="1581"/>
                  </a:lnTo>
                  <a:lnTo>
                    <a:pt x="6202" y="1581"/>
                  </a:lnTo>
                  <a:lnTo>
                    <a:pt x="6202" y="1"/>
                  </a:lnTo>
                  <a:close/>
                </a:path>
              </a:pathLst>
            </a:custGeom>
            <a:solidFill>
              <a:srgbClr val="97C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30"/>
            <p:cNvSpPr/>
            <p:nvPr/>
          </p:nvSpPr>
          <p:spPr>
            <a:xfrm flipH="1">
              <a:off x="3015645" y="1090347"/>
              <a:ext cx="176860" cy="327174"/>
            </a:xfrm>
            <a:custGeom>
              <a:rect b="b" l="l" r="r" t="t"/>
              <a:pathLst>
                <a:path extrusionOk="0" h="11980" w="6476">
                  <a:moveTo>
                    <a:pt x="3374" y="0"/>
                  </a:moveTo>
                  <a:cubicBezTo>
                    <a:pt x="3197" y="0"/>
                    <a:pt x="3015" y="103"/>
                    <a:pt x="2919" y="460"/>
                  </a:cubicBezTo>
                  <a:cubicBezTo>
                    <a:pt x="2767" y="1068"/>
                    <a:pt x="3587" y="3104"/>
                    <a:pt x="3679" y="3439"/>
                  </a:cubicBezTo>
                  <a:cubicBezTo>
                    <a:pt x="3679" y="3439"/>
                    <a:pt x="3284" y="2891"/>
                    <a:pt x="3010" y="2010"/>
                  </a:cubicBezTo>
                  <a:cubicBezTo>
                    <a:pt x="2828" y="1493"/>
                    <a:pt x="2584" y="855"/>
                    <a:pt x="2584" y="855"/>
                  </a:cubicBezTo>
                  <a:cubicBezTo>
                    <a:pt x="2566" y="710"/>
                    <a:pt x="2354" y="522"/>
                    <a:pt x="2141" y="522"/>
                  </a:cubicBezTo>
                  <a:cubicBezTo>
                    <a:pt x="1996" y="522"/>
                    <a:pt x="1850" y="609"/>
                    <a:pt x="1764" y="855"/>
                  </a:cubicBezTo>
                  <a:cubicBezTo>
                    <a:pt x="1551" y="1311"/>
                    <a:pt x="2220" y="3347"/>
                    <a:pt x="2888" y="4290"/>
                  </a:cubicBezTo>
                  <a:cubicBezTo>
                    <a:pt x="2615" y="3986"/>
                    <a:pt x="2159" y="3287"/>
                    <a:pt x="1977" y="2709"/>
                  </a:cubicBezTo>
                  <a:cubicBezTo>
                    <a:pt x="1703" y="1949"/>
                    <a:pt x="1521" y="1220"/>
                    <a:pt x="1308" y="1220"/>
                  </a:cubicBezTo>
                  <a:cubicBezTo>
                    <a:pt x="1308" y="1220"/>
                    <a:pt x="1293" y="1218"/>
                    <a:pt x="1268" y="1218"/>
                  </a:cubicBezTo>
                  <a:cubicBezTo>
                    <a:pt x="1154" y="1218"/>
                    <a:pt x="835" y="1258"/>
                    <a:pt x="761" y="1706"/>
                  </a:cubicBezTo>
                  <a:cubicBezTo>
                    <a:pt x="700" y="2283"/>
                    <a:pt x="1490" y="4229"/>
                    <a:pt x="1490" y="4229"/>
                  </a:cubicBezTo>
                  <a:cubicBezTo>
                    <a:pt x="1217" y="4198"/>
                    <a:pt x="639" y="2375"/>
                    <a:pt x="457" y="2253"/>
                  </a:cubicBezTo>
                  <a:cubicBezTo>
                    <a:pt x="426" y="2234"/>
                    <a:pt x="392" y="2225"/>
                    <a:pt x="357" y="2225"/>
                  </a:cubicBezTo>
                  <a:cubicBezTo>
                    <a:pt x="224" y="2225"/>
                    <a:pt x="80" y="2371"/>
                    <a:pt x="31" y="2709"/>
                  </a:cubicBezTo>
                  <a:cubicBezTo>
                    <a:pt x="1" y="3043"/>
                    <a:pt x="244" y="4107"/>
                    <a:pt x="457" y="4654"/>
                  </a:cubicBezTo>
                  <a:cubicBezTo>
                    <a:pt x="1004" y="5931"/>
                    <a:pt x="1247" y="6508"/>
                    <a:pt x="2068" y="7268"/>
                  </a:cubicBezTo>
                  <a:cubicBezTo>
                    <a:pt x="3314" y="8454"/>
                    <a:pt x="3618" y="11980"/>
                    <a:pt x="3618" y="11980"/>
                  </a:cubicBezTo>
                  <a:lnTo>
                    <a:pt x="6475" y="10946"/>
                  </a:lnTo>
                  <a:cubicBezTo>
                    <a:pt x="6475" y="10946"/>
                    <a:pt x="5411" y="8363"/>
                    <a:pt x="5898" y="7299"/>
                  </a:cubicBezTo>
                  <a:cubicBezTo>
                    <a:pt x="5806" y="7299"/>
                    <a:pt x="6232" y="5901"/>
                    <a:pt x="5594" y="4502"/>
                  </a:cubicBezTo>
                  <a:cubicBezTo>
                    <a:pt x="5594" y="4502"/>
                    <a:pt x="4712" y="2770"/>
                    <a:pt x="4287" y="1858"/>
                  </a:cubicBezTo>
                  <a:cubicBezTo>
                    <a:pt x="3831" y="946"/>
                    <a:pt x="3922" y="338"/>
                    <a:pt x="3831" y="186"/>
                  </a:cubicBezTo>
                  <a:cubicBezTo>
                    <a:pt x="3797" y="153"/>
                    <a:pt x="3590" y="0"/>
                    <a:pt x="3374" y="0"/>
                  </a:cubicBezTo>
                  <a:close/>
                </a:path>
              </a:pathLst>
            </a:custGeom>
            <a:solidFill>
              <a:srgbClr val="FF98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30"/>
            <p:cNvSpPr/>
            <p:nvPr/>
          </p:nvSpPr>
          <p:spPr>
            <a:xfrm flipH="1">
              <a:off x="2950915" y="1092423"/>
              <a:ext cx="460228" cy="284598"/>
            </a:xfrm>
            <a:custGeom>
              <a:rect b="b" l="l" r="r" t="t"/>
              <a:pathLst>
                <a:path extrusionOk="0" h="10421" w="16852">
                  <a:moveTo>
                    <a:pt x="15810" y="0"/>
                  </a:moveTo>
                  <a:cubicBezTo>
                    <a:pt x="15773" y="0"/>
                    <a:pt x="15735" y="6"/>
                    <a:pt x="15697" y="19"/>
                  </a:cubicBezTo>
                  <a:cubicBezTo>
                    <a:pt x="15484" y="80"/>
                    <a:pt x="15423" y="262"/>
                    <a:pt x="15454" y="475"/>
                  </a:cubicBezTo>
                  <a:lnTo>
                    <a:pt x="15484" y="627"/>
                  </a:lnTo>
                  <a:lnTo>
                    <a:pt x="15028" y="779"/>
                  </a:lnTo>
                  <a:lnTo>
                    <a:pt x="9922" y="2481"/>
                  </a:lnTo>
                  <a:cubicBezTo>
                    <a:pt x="9744" y="2552"/>
                    <a:pt x="9545" y="2582"/>
                    <a:pt x="9349" y="2582"/>
                  </a:cubicBezTo>
                  <a:cubicBezTo>
                    <a:pt x="9211" y="2582"/>
                    <a:pt x="9075" y="2567"/>
                    <a:pt x="8949" y="2542"/>
                  </a:cubicBezTo>
                  <a:lnTo>
                    <a:pt x="1441" y="1600"/>
                  </a:lnTo>
                  <a:cubicBezTo>
                    <a:pt x="1386" y="1591"/>
                    <a:pt x="1332" y="1588"/>
                    <a:pt x="1279" y="1588"/>
                  </a:cubicBezTo>
                  <a:cubicBezTo>
                    <a:pt x="539" y="1588"/>
                    <a:pt x="1" y="2350"/>
                    <a:pt x="256" y="3059"/>
                  </a:cubicBezTo>
                  <a:lnTo>
                    <a:pt x="2414" y="9654"/>
                  </a:lnTo>
                  <a:cubicBezTo>
                    <a:pt x="2587" y="10134"/>
                    <a:pt x="3026" y="10420"/>
                    <a:pt x="3480" y="10420"/>
                  </a:cubicBezTo>
                  <a:cubicBezTo>
                    <a:pt x="3745" y="10420"/>
                    <a:pt x="4014" y="10323"/>
                    <a:pt x="4238" y="10110"/>
                  </a:cubicBezTo>
                  <a:lnTo>
                    <a:pt x="9709" y="4882"/>
                  </a:lnTo>
                  <a:cubicBezTo>
                    <a:pt x="9952" y="4639"/>
                    <a:pt x="10195" y="4487"/>
                    <a:pt x="10499" y="4366"/>
                  </a:cubicBezTo>
                  <a:lnTo>
                    <a:pt x="15636" y="2663"/>
                  </a:lnTo>
                  <a:lnTo>
                    <a:pt x="16092" y="2511"/>
                  </a:lnTo>
                  <a:lnTo>
                    <a:pt x="16153" y="2572"/>
                  </a:lnTo>
                  <a:cubicBezTo>
                    <a:pt x="16204" y="2751"/>
                    <a:pt x="16341" y="2823"/>
                    <a:pt x="16492" y="2823"/>
                  </a:cubicBezTo>
                  <a:cubicBezTo>
                    <a:pt x="16521" y="2823"/>
                    <a:pt x="16550" y="2820"/>
                    <a:pt x="16578" y="2815"/>
                  </a:cubicBezTo>
                  <a:cubicBezTo>
                    <a:pt x="16791" y="2755"/>
                    <a:pt x="16852" y="2511"/>
                    <a:pt x="16822" y="2359"/>
                  </a:cubicBezTo>
                  <a:lnTo>
                    <a:pt x="16153" y="232"/>
                  </a:lnTo>
                  <a:cubicBezTo>
                    <a:pt x="16081" y="87"/>
                    <a:pt x="15951" y="0"/>
                    <a:pt x="1581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30"/>
            <p:cNvSpPr/>
            <p:nvPr/>
          </p:nvSpPr>
          <p:spPr>
            <a:xfrm flipH="1">
              <a:off x="3150961" y="1212829"/>
              <a:ext cx="229131" cy="152390"/>
            </a:xfrm>
            <a:custGeom>
              <a:rect b="b" l="l" r="r" t="t"/>
              <a:pathLst>
                <a:path extrusionOk="0" h="5580" w="8390">
                  <a:moveTo>
                    <a:pt x="1170" y="0"/>
                  </a:moveTo>
                  <a:cubicBezTo>
                    <a:pt x="679" y="0"/>
                    <a:pt x="292" y="72"/>
                    <a:pt x="0" y="169"/>
                  </a:cubicBezTo>
                  <a:lnTo>
                    <a:pt x="1642" y="5093"/>
                  </a:lnTo>
                  <a:cubicBezTo>
                    <a:pt x="1733" y="5428"/>
                    <a:pt x="2098" y="5580"/>
                    <a:pt x="2341" y="5580"/>
                  </a:cubicBezTo>
                  <a:cubicBezTo>
                    <a:pt x="2493" y="5580"/>
                    <a:pt x="2706" y="5549"/>
                    <a:pt x="2858" y="5397"/>
                  </a:cubicBezTo>
                  <a:lnTo>
                    <a:pt x="8329" y="169"/>
                  </a:lnTo>
                  <a:cubicBezTo>
                    <a:pt x="8359" y="109"/>
                    <a:pt x="8390" y="109"/>
                    <a:pt x="8390" y="78"/>
                  </a:cubicBezTo>
                  <a:lnTo>
                    <a:pt x="8390" y="78"/>
                  </a:lnTo>
                  <a:cubicBezTo>
                    <a:pt x="7383" y="250"/>
                    <a:pt x="6225" y="617"/>
                    <a:pt x="4980" y="617"/>
                  </a:cubicBezTo>
                  <a:cubicBezTo>
                    <a:pt x="4459" y="617"/>
                    <a:pt x="3922" y="553"/>
                    <a:pt x="3374" y="382"/>
                  </a:cubicBezTo>
                  <a:cubicBezTo>
                    <a:pt x="2483" y="102"/>
                    <a:pt x="1753" y="0"/>
                    <a:pt x="117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30"/>
            <p:cNvSpPr/>
            <p:nvPr/>
          </p:nvSpPr>
          <p:spPr>
            <a:xfrm flipH="1">
              <a:off x="3015648" y="1146195"/>
              <a:ext cx="49021" cy="102713"/>
            </a:xfrm>
            <a:custGeom>
              <a:rect b="b" l="l" r="r" t="t"/>
              <a:pathLst>
                <a:path extrusionOk="0" h="3761" w="1795">
                  <a:moveTo>
                    <a:pt x="1227" y="0"/>
                  </a:moveTo>
                  <a:cubicBezTo>
                    <a:pt x="1111" y="0"/>
                    <a:pt x="899" y="278"/>
                    <a:pt x="821" y="512"/>
                  </a:cubicBezTo>
                  <a:cubicBezTo>
                    <a:pt x="761" y="786"/>
                    <a:pt x="669" y="1181"/>
                    <a:pt x="730" y="1576"/>
                  </a:cubicBezTo>
                  <a:cubicBezTo>
                    <a:pt x="761" y="1910"/>
                    <a:pt x="1" y="2518"/>
                    <a:pt x="305" y="3308"/>
                  </a:cubicBezTo>
                  <a:cubicBezTo>
                    <a:pt x="455" y="3663"/>
                    <a:pt x="653" y="3760"/>
                    <a:pt x="827" y="3760"/>
                  </a:cubicBezTo>
                  <a:cubicBezTo>
                    <a:pt x="1041" y="3760"/>
                    <a:pt x="1217" y="3612"/>
                    <a:pt x="1217" y="3612"/>
                  </a:cubicBezTo>
                  <a:cubicBezTo>
                    <a:pt x="1217" y="3612"/>
                    <a:pt x="1794" y="2245"/>
                    <a:pt x="1703" y="1910"/>
                  </a:cubicBezTo>
                  <a:cubicBezTo>
                    <a:pt x="1642" y="1606"/>
                    <a:pt x="1369" y="117"/>
                    <a:pt x="1277" y="26"/>
                  </a:cubicBezTo>
                  <a:cubicBezTo>
                    <a:pt x="1264" y="8"/>
                    <a:pt x="1247" y="0"/>
                    <a:pt x="1227" y="0"/>
                  </a:cubicBezTo>
                  <a:close/>
                </a:path>
              </a:pathLst>
            </a:custGeom>
            <a:solidFill>
              <a:srgbClr val="FF98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30"/>
            <p:cNvSpPr/>
            <p:nvPr/>
          </p:nvSpPr>
          <p:spPr>
            <a:xfrm flipH="1">
              <a:off x="2513088" y="1306555"/>
              <a:ext cx="613820" cy="687120"/>
            </a:xfrm>
            <a:custGeom>
              <a:rect b="b" l="l" r="r" t="t"/>
              <a:pathLst>
                <a:path extrusionOk="0" h="25160" w="22476">
                  <a:moveTo>
                    <a:pt x="19011" y="0"/>
                  </a:moveTo>
                  <a:cubicBezTo>
                    <a:pt x="18762" y="0"/>
                    <a:pt x="18494" y="46"/>
                    <a:pt x="18207" y="142"/>
                  </a:cubicBezTo>
                  <a:cubicBezTo>
                    <a:pt x="16201" y="841"/>
                    <a:pt x="13921" y="4093"/>
                    <a:pt x="9970" y="16981"/>
                  </a:cubicBezTo>
                  <a:lnTo>
                    <a:pt x="4043" y="263"/>
                  </a:lnTo>
                  <a:lnTo>
                    <a:pt x="0" y="1540"/>
                  </a:lnTo>
                  <a:cubicBezTo>
                    <a:pt x="0" y="1540"/>
                    <a:pt x="3860" y="18379"/>
                    <a:pt x="6626" y="23516"/>
                  </a:cubicBezTo>
                  <a:cubicBezTo>
                    <a:pt x="7261" y="24668"/>
                    <a:pt x="8034" y="25160"/>
                    <a:pt x="8894" y="25160"/>
                  </a:cubicBezTo>
                  <a:cubicBezTo>
                    <a:pt x="11867" y="25160"/>
                    <a:pt x="15871" y="19288"/>
                    <a:pt x="18724" y="14549"/>
                  </a:cubicBezTo>
                  <a:cubicBezTo>
                    <a:pt x="22240" y="8849"/>
                    <a:pt x="22476" y="0"/>
                    <a:pt x="190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30"/>
            <p:cNvSpPr/>
            <p:nvPr/>
          </p:nvSpPr>
          <p:spPr>
            <a:xfrm flipH="1">
              <a:off x="2445532" y="4389174"/>
              <a:ext cx="365954" cy="207583"/>
            </a:xfrm>
            <a:custGeom>
              <a:rect b="b" l="l" r="r" t="t"/>
              <a:pathLst>
                <a:path extrusionOk="0" h="7601" w="13400">
                  <a:moveTo>
                    <a:pt x="9514" y="1"/>
                  </a:moveTo>
                  <a:cubicBezTo>
                    <a:pt x="9514" y="1"/>
                    <a:pt x="9727" y="2463"/>
                    <a:pt x="8815" y="3101"/>
                  </a:cubicBezTo>
                  <a:cubicBezTo>
                    <a:pt x="7903" y="3770"/>
                    <a:pt x="4347" y="4530"/>
                    <a:pt x="2523" y="4834"/>
                  </a:cubicBezTo>
                  <a:cubicBezTo>
                    <a:pt x="0" y="5290"/>
                    <a:pt x="456" y="7569"/>
                    <a:pt x="456" y="7569"/>
                  </a:cubicBezTo>
                  <a:cubicBezTo>
                    <a:pt x="1273" y="7591"/>
                    <a:pt x="2043" y="7600"/>
                    <a:pt x="2764" y="7600"/>
                  </a:cubicBezTo>
                  <a:cubicBezTo>
                    <a:pt x="7090" y="7600"/>
                    <a:pt x="9636" y="7265"/>
                    <a:pt x="9636" y="7265"/>
                  </a:cubicBezTo>
                  <a:cubicBezTo>
                    <a:pt x="9936" y="7432"/>
                    <a:pt x="10448" y="7485"/>
                    <a:pt x="10976" y="7485"/>
                  </a:cubicBezTo>
                  <a:cubicBezTo>
                    <a:pt x="11892" y="7485"/>
                    <a:pt x="12858" y="7326"/>
                    <a:pt x="12858" y="7326"/>
                  </a:cubicBezTo>
                  <a:cubicBezTo>
                    <a:pt x="13400" y="6363"/>
                    <a:pt x="12779" y="303"/>
                    <a:pt x="12383" y="303"/>
                  </a:cubicBezTo>
                  <a:cubicBezTo>
                    <a:pt x="12379" y="303"/>
                    <a:pt x="12375" y="304"/>
                    <a:pt x="12371" y="305"/>
                  </a:cubicBezTo>
                  <a:lnTo>
                    <a:pt x="95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30"/>
            <p:cNvSpPr/>
            <p:nvPr/>
          </p:nvSpPr>
          <p:spPr>
            <a:xfrm flipH="1">
              <a:off x="1935859" y="4389174"/>
              <a:ext cx="366801" cy="207583"/>
            </a:xfrm>
            <a:custGeom>
              <a:rect b="b" l="l" r="r" t="t"/>
              <a:pathLst>
                <a:path extrusionOk="0" h="7601" w="13431">
                  <a:moveTo>
                    <a:pt x="9545" y="1"/>
                  </a:moveTo>
                  <a:cubicBezTo>
                    <a:pt x="9545" y="1"/>
                    <a:pt x="9728" y="2463"/>
                    <a:pt x="8816" y="3101"/>
                  </a:cubicBezTo>
                  <a:cubicBezTo>
                    <a:pt x="7904" y="3770"/>
                    <a:pt x="4378" y="4530"/>
                    <a:pt x="2554" y="4834"/>
                  </a:cubicBezTo>
                  <a:cubicBezTo>
                    <a:pt x="1" y="5290"/>
                    <a:pt x="457" y="7569"/>
                    <a:pt x="457" y="7569"/>
                  </a:cubicBezTo>
                  <a:cubicBezTo>
                    <a:pt x="1278" y="7591"/>
                    <a:pt x="2052" y="7600"/>
                    <a:pt x="2776" y="7600"/>
                  </a:cubicBezTo>
                  <a:cubicBezTo>
                    <a:pt x="7121" y="7600"/>
                    <a:pt x="9667" y="7265"/>
                    <a:pt x="9667" y="7265"/>
                  </a:cubicBezTo>
                  <a:cubicBezTo>
                    <a:pt x="9956" y="7432"/>
                    <a:pt x="10465" y="7485"/>
                    <a:pt x="10994" y="7485"/>
                  </a:cubicBezTo>
                  <a:cubicBezTo>
                    <a:pt x="11911" y="7485"/>
                    <a:pt x="12889" y="7326"/>
                    <a:pt x="12889" y="7326"/>
                  </a:cubicBezTo>
                  <a:cubicBezTo>
                    <a:pt x="13431" y="6363"/>
                    <a:pt x="12810" y="303"/>
                    <a:pt x="12414" y="303"/>
                  </a:cubicBezTo>
                  <a:cubicBezTo>
                    <a:pt x="12410" y="303"/>
                    <a:pt x="12406" y="304"/>
                    <a:pt x="12402" y="305"/>
                  </a:cubicBezTo>
                  <a:lnTo>
                    <a:pt x="95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30"/>
            <p:cNvSpPr/>
            <p:nvPr/>
          </p:nvSpPr>
          <p:spPr>
            <a:xfrm flipH="1">
              <a:off x="1922411" y="2401958"/>
              <a:ext cx="809386" cy="2075287"/>
            </a:xfrm>
            <a:custGeom>
              <a:rect b="b" l="l" r="r" t="t"/>
              <a:pathLst>
                <a:path extrusionOk="0" h="75990" w="29637">
                  <a:moveTo>
                    <a:pt x="760" y="1"/>
                  </a:moveTo>
                  <a:cubicBezTo>
                    <a:pt x="760" y="1"/>
                    <a:pt x="0" y="38086"/>
                    <a:pt x="1490" y="46445"/>
                  </a:cubicBezTo>
                  <a:cubicBezTo>
                    <a:pt x="2918" y="54804"/>
                    <a:pt x="3374" y="75990"/>
                    <a:pt x="3374" y="75990"/>
                  </a:cubicBezTo>
                  <a:lnTo>
                    <a:pt x="11247" y="75625"/>
                  </a:lnTo>
                  <a:cubicBezTo>
                    <a:pt x="11247" y="75625"/>
                    <a:pt x="11247" y="71066"/>
                    <a:pt x="11399" y="58634"/>
                  </a:cubicBezTo>
                  <a:cubicBezTo>
                    <a:pt x="11551" y="46172"/>
                    <a:pt x="10791" y="41065"/>
                    <a:pt x="10791" y="41065"/>
                  </a:cubicBezTo>
                  <a:cubicBezTo>
                    <a:pt x="11976" y="35351"/>
                    <a:pt x="12767" y="15077"/>
                    <a:pt x="12767" y="15077"/>
                  </a:cubicBezTo>
                  <a:cubicBezTo>
                    <a:pt x="12767" y="15077"/>
                    <a:pt x="15593" y="35290"/>
                    <a:pt x="18086" y="44074"/>
                  </a:cubicBezTo>
                  <a:cubicBezTo>
                    <a:pt x="20578" y="52859"/>
                    <a:pt x="22767" y="75990"/>
                    <a:pt x="22767" y="75990"/>
                  </a:cubicBezTo>
                  <a:lnTo>
                    <a:pt x="29332" y="75990"/>
                  </a:lnTo>
                  <a:cubicBezTo>
                    <a:pt x="29636" y="52585"/>
                    <a:pt x="27296" y="45260"/>
                    <a:pt x="27569" y="38846"/>
                  </a:cubicBezTo>
                  <a:cubicBezTo>
                    <a:pt x="27904" y="32403"/>
                    <a:pt x="26141" y="1"/>
                    <a:pt x="2614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30"/>
            <p:cNvSpPr/>
            <p:nvPr/>
          </p:nvSpPr>
          <p:spPr>
            <a:xfrm flipH="1">
              <a:off x="2012156" y="1239025"/>
              <a:ext cx="697719" cy="1178782"/>
            </a:xfrm>
            <a:custGeom>
              <a:rect b="b" l="l" r="r" t="t"/>
              <a:pathLst>
                <a:path extrusionOk="0" h="43163" w="19302">
                  <a:moveTo>
                    <a:pt x="14043" y="1"/>
                  </a:moveTo>
                  <a:lnTo>
                    <a:pt x="4955" y="305"/>
                  </a:lnTo>
                  <a:lnTo>
                    <a:pt x="0" y="2797"/>
                  </a:lnTo>
                  <a:lnTo>
                    <a:pt x="0" y="43162"/>
                  </a:lnTo>
                  <a:lnTo>
                    <a:pt x="19301" y="43162"/>
                  </a:lnTo>
                  <a:lnTo>
                    <a:pt x="19301" y="2949"/>
                  </a:lnTo>
                  <a:lnTo>
                    <a:pt x="1404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30"/>
            <p:cNvSpPr/>
            <p:nvPr/>
          </p:nvSpPr>
          <p:spPr>
            <a:xfrm flipH="1">
              <a:off x="2156524" y="811629"/>
              <a:ext cx="148621" cy="310569"/>
            </a:xfrm>
            <a:custGeom>
              <a:rect b="b" l="l" r="r" t="t"/>
              <a:pathLst>
                <a:path extrusionOk="0" h="11372" w="5442">
                  <a:moveTo>
                    <a:pt x="3304" y="1"/>
                  </a:moveTo>
                  <a:cubicBezTo>
                    <a:pt x="2660" y="1"/>
                    <a:pt x="1985" y="211"/>
                    <a:pt x="1490" y="574"/>
                  </a:cubicBezTo>
                  <a:cubicBezTo>
                    <a:pt x="609" y="1243"/>
                    <a:pt x="274" y="2246"/>
                    <a:pt x="153" y="3219"/>
                  </a:cubicBezTo>
                  <a:cubicBezTo>
                    <a:pt x="1" y="4556"/>
                    <a:pt x="183" y="5924"/>
                    <a:pt x="670" y="7170"/>
                  </a:cubicBezTo>
                  <a:cubicBezTo>
                    <a:pt x="973" y="7930"/>
                    <a:pt x="1399" y="8660"/>
                    <a:pt x="1642" y="9420"/>
                  </a:cubicBezTo>
                  <a:cubicBezTo>
                    <a:pt x="1703" y="9723"/>
                    <a:pt x="1794" y="10058"/>
                    <a:pt x="1794" y="10362"/>
                  </a:cubicBezTo>
                  <a:cubicBezTo>
                    <a:pt x="1794" y="10544"/>
                    <a:pt x="1581" y="11061"/>
                    <a:pt x="1703" y="11213"/>
                  </a:cubicBezTo>
                  <a:cubicBezTo>
                    <a:pt x="1802" y="11326"/>
                    <a:pt x="1904" y="11372"/>
                    <a:pt x="2006" y="11372"/>
                  </a:cubicBezTo>
                  <a:cubicBezTo>
                    <a:pt x="2340" y="11372"/>
                    <a:pt x="2664" y="10876"/>
                    <a:pt x="2828" y="10666"/>
                  </a:cubicBezTo>
                  <a:cubicBezTo>
                    <a:pt x="3648" y="9754"/>
                    <a:pt x="4165" y="8690"/>
                    <a:pt x="4530" y="7596"/>
                  </a:cubicBezTo>
                  <a:cubicBezTo>
                    <a:pt x="5016" y="6046"/>
                    <a:pt x="5168" y="4404"/>
                    <a:pt x="5320" y="2763"/>
                  </a:cubicBezTo>
                  <a:cubicBezTo>
                    <a:pt x="5381" y="1973"/>
                    <a:pt x="5442" y="1061"/>
                    <a:pt x="4743" y="483"/>
                  </a:cubicBezTo>
                  <a:cubicBezTo>
                    <a:pt x="4367" y="150"/>
                    <a:pt x="3846" y="1"/>
                    <a:pt x="3304" y="1"/>
                  </a:cubicBezTo>
                  <a:close/>
                </a:path>
              </a:pathLst>
            </a:custGeom>
            <a:solidFill>
              <a:srgbClr val="5131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30"/>
            <p:cNvSpPr/>
            <p:nvPr/>
          </p:nvSpPr>
          <p:spPr>
            <a:xfrm flipH="1">
              <a:off x="2243666" y="1068036"/>
              <a:ext cx="197615" cy="230797"/>
            </a:xfrm>
            <a:custGeom>
              <a:rect b="b" l="l" r="r" t="t"/>
              <a:pathLst>
                <a:path extrusionOk="0" h="8451" w="7236">
                  <a:moveTo>
                    <a:pt x="7235" y="0"/>
                  </a:moveTo>
                  <a:lnTo>
                    <a:pt x="1" y="91"/>
                  </a:lnTo>
                  <a:lnTo>
                    <a:pt x="153" y="7721"/>
                  </a:lnTo>
                  <a:lnTo>
                    <a:pt x="3010" y="8450"/>
                  </a:lnTo>
                  <a:lnTo>
                    <a:pt x="7235" y="6566"/>
                  </a:lnTo>
                  <a:lnTo>
                    <a:pt x="7235" y="0"/>
                  </a:lnTo>
                  <a:close/>
                </a:path>
              </a:pathLst>
            </a:custGeom>
            <a:solidFill>
              <a:srgbClr val="FF99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30"/>
            <p:cNvSpPr/>
            <p:nvPr/>
          </p:nvSpPr>
          <p:spPr>
            <a:xfrm flipH="1">
              <a:off x="2242847" y="1066370"/>
              <a:ext cx="197588" cy="168557"/>
            </a:xfrm>
            <a:custGeom>
              <a:rect b="b" l="l" r="r" t="t"/>
              <a:pathLst>
                <a:path extrusionOk="0" h="6172" w="7235">
                  <a:moveTo>
                    <a:pt x="7234" y="0"/>
                  </a:moveTo>
                  <a:lnTo>
                    <a:pt x="0" y="152"/>
                  </a:lnTo>
                  <a:lnTo>
                    <a:pt x="91" y="6049"/>
                  </a:lnTo>
                  <a:cubicBezTo>
                    <a:pt x="91" y="6049"/>
                    <a:pt x="600" y="6172"/>
                    <a:pt x="1380" y="6172"/>
                  </a:cubicBezTo>
                  <a:cubicBezTo>
                    <a:pt x="2894" y="6172"/>
                    <a:pt x="5428" y="5708"/>
                    <a:pt x="7234" y="2979"/>
                  </a:cubicBezTo>
                  <a:lnTo>
                    <a:pt x="7234" y="0"/>
                  </a:lnTo>
                  <a:close/>
                </a:path>
              </a:pathLst>
            </a:custGeom>
            <a:solidFill>
              <a:srgbClr val="5131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30"/>
            <p:cNvSpPr/>
            <p:nvPr/>
          </p:nvSpPr>
          <p:spPr>
            <a:xfrm flipH="1">
              <a:off x="2351595" y="1341129"/>
              <a:ext cx="97988" cy="712245"/>
            </a:xfrm>
            <a:custGeom>
              <a:rect b="b" l="l" r="r" t="t"/>
              <a:pathLst>
                <a:path extrusionOk="0" h="26080" w="3588">
                  <a:moveTo>
                    <a:pt x="1521" y="0"/>
                  </a:moveTo>
                  <a:lnTo>
                    <a:pt x="1" y="23618"/>
                  </a:lnTo>
                  <a:lnTo>
                    <a:pt x="1794" y="26080"/>
                  </a:lnTo>
                  <a:lnTo>
                    <a:pt x="3588" y="23618"/>
                  </a:lnTo>
                  <a:lnTo>
                    <a:pt x="288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30"/>
            <p:cNvSpPr/>
            <p:nvPr/>
          </p:nvSpPr>
          <p:spPr>
            <a:xfrm flipH="1">
              <a:off x="2352415" y="1292136"/>
              <a:ext cx="71416" cy="71416"/>
            </a:xfrm>
            <a:custGeom>
              <a:rect b="b" l="l" r="r" t="t"/>
              <a:pathLst>
                <a:path extrusionOk="0" h="2615" w="2615">
                  <a:moveTo>
                    <a:pt x="1338" y="1"/>
                  </a:moveTo>
                  <a:cubicBezTo>
                    <a:pt x="1338" y="1"/>
                    <a:pt x="0" y="639"/>
                    <a:pt x="61" y="1065"/>
                  </a:cubicBezTo>
                  <a:cubicBezTo>
                    <a:pt x="61" y="1430"/>
                    <a:pt x="487" y="2615"/>
                    <a:pt x="1155" y="2615"/>
                  </a:cubicBezTo>
                  <a:cubicBezTo>
                    <a:pt x="1763" y="2615"/>
                    <a:pt x="2614" y="1551"/>
                    <a:pt x="2401" y="1126"/>
                  </a:cubicBezTo>
                  <a:cubicBezTo>
                    <a:pt x="2189" y="700"/>
                    <a:pt x="1338" y="1"/>
                    <a:pt x="133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30"/>
            <p:cNvSpPr/>
            <p:nvPr/>
          </p:nvSpPr>
          <p:spPr>
            <a:xfrm flipH="1">
              <a:off x="2222939" y="1214113"/>
              <a:ext cx="164379" cy="166973"/>
            </a:xfrm>
            <a:custGeom>
              <a:rect b="b" l="l" r="r" t="t"/>
              <a:pathLst>
                <a:path extrusionOk="0" h="6114" w="6019">
                  <a:moveTo>
                    <a:pt x="5259" y="1"/>
                  </a:moveTo>
                  <a:cubicBezTo>
                    <a:pt x="5259" y="1"/>
                    <a:pt x="2827" y="2402"/>
                    <a:pt x="1" y="2858"/>
                  </a:cubicBezTo>
                  <a:cubicBezTo>
                    <a:pt x="1" y="2858"/>
                    <a:pt x="1151" y="6114"/>
                    <a:pt x="2755" y="6114"/>
                  </a:cubicBezTo>
                  <a:cubicBezTo>
                    <a:pt x="3049" y="6114"/>
                    <a:pt x="3358" y="6005"/>
                    <a:pt x="3679" y="5746"/>
                  </a:cubicBezTo>
                  <a:cubicBezTo>
                    <a:pt x="5350" y="4408"/>
                    <a:pt x="6019" y="913"/>
                    <a:pt x="6019" y="913"/>
                  </a:cubicBezTo>
                  <a:lnTo>
                    <a:pt x="525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30"/>
            <p:cNvSpPr/>
            <p:nvPr/>
          </p:nvSpPr>
          <p:spPr>
            <a:xfrm flipH="1">
              <a:off x="2387288" y="1223262"/>
              <a:ext cx="92171" cy="148075"/>
            </a:xfrm>
            <a:custGeom>
              <a:rect b="b" l="l" r="r" t="t"/>
              <a:pathLst>
                <a:path extrusionOk="0" h="5422" w="3375">
                  <a:moveTo>
                    <a:pt x="1399" y="0"/>
                  </a:moveTo>
                  <a:lnTo>
                    <a:pt x="305" y="912"/>
                  </a:lnTo>
                  <a:cubicBezTo>
                    <a:pt x="305" y="912"/>
                    <a:pt x="1" y="4377"/>
                    <a:pt x="1338" y="5289"/>
                  </a:cubicBezTo>
                  <a:cubicBezTo>
                    <a:pt x="1469" y="5378"/>
                    <a:pt x="1575" y="5422"/>
                    <a:pt x="1667" y="5422"/>
                  </a:cubicBezTo>
                  <a:cubicBezTo>
                    <a:pt x="2110" y="5422"/>
                    <a:pt x="2243" y="4410"/>
                    <a:pt x="3375" y="2523"/>
                  </a:cubicBezTo>
                  <a:cubicBezTo>
                    <a:pt x="3375" y="2523"/>
                    <a:pt x="1733" y="2097"/>
                    <a:pt x="139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30"/>
            <p:cNvSpPr/>
            <p:nvPr/>
          </p:nvSpPr>
          <p:spPr>
            <a:xfrm flipH="1">
              <a:off x="2666194" y="1513778"/>
              <a:ext cx="234948" cy="348749"/>
            </a:xfrm>
            <a:custGeom>
              <a:rect b="b" l="l" r="r" t="t"/>
              <a:pathLst>
                <a:path extrusionOk="0" h="12770" w="8603">
                  <a:moveTo>
                    <a:pt x="3344" y="1"/>
                  </a:moveTo>
                  <a:cubicBezTo>
                    <a:pt x="3162" y="1"/>
                    <a:pt x="2979" y="153"/>
                    <a:pt x="2979" y="335"/>
                  </a:cubicBezTo>
                  <a:cubicBezTo>
                    <a:pt x="2979" y="548"/>
                    <a:pt x="3131" y="700"/>
                    <a:pt x="3314" y="700"/>
                  </a:cubicBezTo>
                  <a:lnTo>
                    <a:pt x="3283" y="700"/>
                  </a:lnTo>
                  <a:lnTo>
                    <a:pt x="3283" y="3770"/>
                  </a:lnTo>
                  <a:cubicBezTo>
                    <a:pt x="3283" y="4104"/>
                    <a:pt x="3040" y="4408"/>
                    <a:pt x="2736" y="4529"/>
                  </a:cubicBezTo>
                  <a:cubicBezTo>
                    <a:pt x="1520" y="4985"/>
                    <a:pt x="578" y="6049"/>
                    <a:pt x="183" y="7326"/>
                  </a:cubicBezTo>
                  <a:cubicBezTo>
                    <a:pt x="92" y="7782"/>
                    <a:pt x="1" y="8299"/>
                    <a:pt x="61" y="8785"/>
                  </a:cubicBezTo>
                  <a:cubicBezTo>
                    <a:pt x="213" y="10943"/>
                    <a:pt x="1976" y="12706"/>
                    <a:pt x="4165" y="12767"/>
                  </a:cubicBezTo>
                  <a:cubicBezTo>
                    <a:pt x="4220" y="12769"/>
                    <a:pt x="4275" y="12770"/>
                    <a:pt x="4329" y="12770"/>
                  </a:cubicBezTo>
                  <a:cubicBezTo>
                    <a:pt x="6686" y="12770"/>
                    <a:pt x="8603" y="10858"/>
                    <a:pt x="8603" y="8481"/>
                  </a:cubicBezTo>
                  <a:cubicBezTo>
                    <a:pt x="8603" y="8055"/>
                    <a:pt x="8542" y="7691"/>
                    <a:pt x="8451" y="7326"/>
                  </a:cubicBezTo>
                  <a:cubicBezTo>
                    <a:pt x="8086" y="6049"/>
                    <a:pt x="7144" y="5016"/>
                    <a:pt x="5897" y="4529"/>
                  </a:cubicBezTo>
                  <a:cubicBezTo>
                    <a:pt x="5594" y="4408"/>
                    <a:pt x="5411" y="4104"/>
                    <a:pt x="5411" y="3770"/>
                  </a:cubicBezTo>
                  <a:lnTo>
                    <a:pt x="5411" y="700"/>
                  </a:lnTo>
                  <a:lnTo>
                    <a:pt x="5381" y="700"/>
                  </a:lnTo>
                  <a:cubicBezTo>
                    <a:pt x="5563" y="700"/>
                    <a:pt x="5715" y="548"/>
                    <a:pt x="5715" y="335"/>
                  </a:cubicBezTo>
                  <a:cubicBezTo>
                    <a:pt x="5654" y="153"/>
                    <a:pt x="5502" y="1"/>
                    <a:pt x="53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30"/>
            <p:cNvSpPr/>
            <p:nvPr/>
          </p:nvSpPr>
          <p:spPr>
            <a:xfrm flipH="1">
              <a:off x="2673650" y="1727937"/>
              <a:ext cx="217524" cy="124534"/>
            </a:xfrm>
            <a:custGeom>
              <a:rect b="b" l="l" r="r" t="t"/>
              <a:pathLst>
                <a:path extrusionOk="0" h="4560" w="7965">
                  <a:moveTo>
                    <a:pt x="7934" y="1"/>
                  </a:moveTo>
                  <a:cubicBezTo>
                    <a:pt x="6758" y="189"/>
                    <a:pt x="5709" y="1050"/>
                    <a:pt x="4450" y="1050"/>
                  </a:cubicBezTo>
                  <a:cubicBezTo>
                    <a:pt x="4082" y="1050"/>
                    <a:pt x="3696" y="977"/>
                    <a:pt x="3283" y="791"/>
                  </a:cubicBezTo>
                  <a:cubicBezTo>
                    <a:pt x="2371" y="386"/>
                    <a:pt x="1513" y="264"/>
                    <a:pt x="845" y="264"/>
                  </a:cubicBezTo>
                  <a:cubicBezTo>
                    <a:pt x="510" y="264"/>
                    <a:pt x="223" y="294"/>
                    <a:pt x="0" y="335"/>
                  </a:cubicBezTo>
                  <a:lnTo>
                    <a:pt x="0" y="821"/>
                  </a:lnTo>
                  <a:cubicBezTo>
                    <a:pt x="92" y="2827"/>
                    <a:pt x="1824" y="4469"/>
                    <a:pt x="3830" y="4560"/>
                  </a:cubicBezTo>
                  <a:lnTo>
                    <a:pt x="3982" y="4560"/>
                  </a:lnTo>
                  <a:cubicBezTo>
                    <a:pt x="6171" y="4560"/>
                    <a:pt x="7964" y="2767"/>
                    <a:pt x="7964" y="548"/>
                  </a:cubicBezTo>
                  <a:cubicBezTo>
                    <a:pt x="7964" y="365"/>
                    <a:pt x="7964" y="183"/>
                    <a:pt x="793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30"/>
            <p:cNvSpPr/>
            <p:nvPr/>
          </p:nvSpPr>
          <p:spPr>
            <a:xfrm flipH="1">
              <a:off x="2614716" y="1595952"/>
              <a:ext cx="257369" cy="210888"/>
            </a:xfrm>
            <a:custGeom>
              <a:rect b="b" l="l" r="r" t="t"/>
              <a:pathLst>
                <a:path extrusionOk="0" h="7722" w="9424">
                  <a:moveTo>
                    <a:pt x="4378" y="1"/>
                  </a:moveTo>
                  <a:cubicBezTo>
                    <a:pt x="4378" y="1"/>
                    <a:pt x="4013" y="1"/>
                    <a:pt x="4013" y="517"/>
                  </a:cubicBezTo>
                  <a:cubicBezTo>
                    <a:pt x="4013" y="1186"/>
                    <a:pt x="4499" y="1946"/>
                    <a:pt x="4499" y="1946"/>
                  </a:cubicBezTo>
                  <a:cubicBezTo>
                    <a:pt x="4499" y="1946"/>
                    <a:pt x="3101" y="1672"/>
                    <a:pt x="2219" y="1277"/>
                  </a:cubicBezTo>
                  <a:cubicBezTo>
                    <a:pt x="1368" y="943"/>
                    <a:pt x="1034" y="609"/>
                    <a:pt x="882" y="609"/>
                  </a:cubicBezTo>
                  <a:cubicBezTo>
                    <a:pt x="760" y="609"/>
                    <a:pt x="122" y="761"/>
                    <a:pt x="548" y="1338"/>
                  </a:cubicBezTo>
                  <a:cubicBezTo>
                    <a:pt x="700" y="1551"/>
                    <a:pt x="1216" y="1855"/>
                    <a:pt x="1763" y="2128"/>
                  </a:cubicBezTo>
                  <a:cubicBezTo>
                    <a:pt x="2371" y="2432"/>
                    <a:pt x="2979" y="2645"/>
                    <a:pt x="3101" y="2736"/>
                  </a:cubicBezTo>
                  <a:cubicBezTo>
                    <a:pt x="3101" y="2736"/>
                    <a:pt x="2584" y="2736"/>
                    <a:pt x="2067" y="2493"/>
                  </a:cubicBezTo>
                  <a:cubicBezTo>
                    <a:pt x="1794" y="2402"/>
                    <a:pt x="973" y="2037"/>
                    <a:pt x="821" y="1885"/>
                  </a:cubicBezTo>
                  <a:cubicBezTo>
                    <a:pt x="784" y="1862"/>
                    <a:pt x="742" y="1852"/>
                    <a:pt x="699" y="1852"/>
                  </a:cubicBezTo>
                  <a:cubicBezTo>
                    <a:pt x="456" y="1852"/>
                    <a:pt x="164" y="2175"/>
                    <a:pt x="396" y="2432"/>
                  </a:cubicBezTo>
                  <a:cubicBezTo>
                    <a:pt x="426" y="2493"/>
                    <a:pt x="882" y="2858"/>
                    <a:pt x="1308" y="3071"/>
                  </a:cubicBezTo>
                  <a:cubicBezTo>
                    <a:pt x="1824" y="3375"/>
                    <a:pt x="2371" y="3618"/>
                    <a:pt x="2797" y="3770"/>
                  </a:cubicBezTo>
                  <a:cubicBezTo>
                    <a:pt x="2219" y="3709"/>
                    <a:pt x="1885" y="3557"/>
                    <a:pt x="1368" y="3344"/>
                  </a:cubicBezTo>
                  <a:cubicBezTo>
                    <a:pt x="760" y="3071"/>
                    <a:pt x="730" y="2888"/>
                    <a:pt x="578" y="2797"/>
                  </a:cubicBezTo>
                  <a:cubicBezTo>
                    <a:pt x="570" y="2796"/>
                    <a:pt x="562" y="2795"/>
                    <a:pt x="554" y="2795"/>
                  </a:cubicBezTo>
                  <a:cubicBezTo>
                    <a:pt x="393" y="2795"/>
                    <a:pt x="99" y="3059"/>
                    <a:pt x="244" y="3405"/>
                  </a:cubicBezTo>
                  <a:cubicBezTo>
                    <a:pt x="305" y="3648"/>
                    <a:pt x="669" y="3952"/>
                    <a:pt x="1156" y="4165"/>
                  </a:cubicBezTo>
                  <a:cubicBezTo>
                    <a:pt x="1733" y="4438"/>
                    <a:pt x="2280" y="4682"/>
                    <a:pt x="2280" y="4682"/>
                  </a:cubicBezTo>
                  <a:cubicBezTo>
                    <a:pt x="2098" y="4682"/>
                    <a:pt x="1581" y="4560"/>
                    <a:pt x="1156" y="4408"/>
                  </a:cubicBezTo>
                  <a:cubicBezTo>
                    <a:pt x="752" y="4264"/>
                    <a:pt x="349" y="4011"/>
                    <a:pt x="256" y="4011"/>
                  </a:cubicBezTo>
                  <a:cubicBezTo>
                    <a:pt x="251" y="4011"/>
                    <a:pt x="247" y="4011"/>
                    <a:pt x="244" y="4013"/>
                  </a:cubicBezTo>
                  <a:cubicBezTo>
                    <a:pt x="122" y="4074"/>
                    <a:pt x="1" y="4286"/>
                    <a:pt x="244" y="4590"/>
                  </a:cubicBezTo>
                  <a:cubicBezTo>
                    <a:pt x="426" y="4834"/>
                    <a:pt x="1277" y="5350"/>
                    <a:pt x="1763" y="5502"/>
                  </a:cubicBezTo>
                  <a:cubicBezTo>
                    <a:pt x="2499" y="5775"/>
                    <a:pt x="3599" y="5998"/>
                    <a:pt x="4476" y="5998"/>
                  </a:cubicBezTo>
                  <a:cubicBezTo>
                    <a:pt x="4578" y="5998"/>
                    <a:pt x="4678" y="5995"/>
                    <a:pt x="4773" y="5989"/>
                  </a:cubicBezTo>
                  <a:cubicBezTo>
                    <a:pt x="4791" y="5988"/>
                    <a:pt x="4810" y="5987"/>
                    <a:pt x="4829" y="5987"/>
                  </a:cubicBezTo>
                  <a:cubicBezTo>
                    <a:pt x="5959" y="5987"/>
                    <a:pt x="8663" y="7721"/>
                    <a:pt x="8663" y="7721"/>
                  </a:cubicBezTo>
                  <a:lnTo>
                    <a:pt x="9423" y="5077"/>
                  </a:lnTo>
                  <a:cubicBezTo>
                    <a:pt x="9423" y="5077"/>
                    <a:pt x="6931" y="4530"/>
                    <a:pt x="6627" y="3557"/>
                  </a:cubicBezTo>
                  <a:cubicBezTo>
                    <a:pt x="6201" y="2402"/>
                    <a:pt x="5715" y="2098"/>
                    <a:pt x="5320" y="1581"/>
                  </a:cubicBezTo>
                  <a:cubicBezTo>
                    <a:pt x="5229" y="1399"/>
                    <a:pt x="5016" y="1247"/>
                    <a:pt x="4955" y="1034"/>
                  </a:cubicBezTo>
                  <a:cubicBezTo>
                    <a:pt x="4621" y="122"/>
                    <a:pt x="4378" y="1"/>
                    <a:pt x="4378" y="1"/>
                  </a:cubicBezTo>
                  <a:close/>
                </a:path>
              </a:pathLst>
            </a:custGeom>
            <a:solidFill>
              <a:srgbClr val="FF98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30"/>
            <p:cNvSpPr/>
            <p:nvPr/>
          </p:nvSpPr>
          <p:spPr>
            <a:xfrm flipH="1">
              <a:off x="1910805" y="1313464"/>
              <a:ext cx="784480" cy="732208"/>
            </a:xfrm>
            <a:custGeom>
              <a:rect b="b" l="l" r="r" t="t"/>
              <a:pathLst>
                <a:path extrusionOk="0" h="26811" w="28725">
                  <a:moveTo>
                    <a:pt x="24769" y="0"/>
                  </a:moveTo>
                  <a:cubicBezTo>
                    <a:pt x="20995" y="0"/>
                    <a:pt x="20687" y="12697"/>
                    <a:pt x="18025" y="19007"/>
                  </a:cubicBezTo>
                  <a:cubicBezTo>
                    <a:pt x="18025" y="19007"/>
                    <a:pt x="4773" y="15208"/>
                    <a:pt x="1399" y="13810"/>
                  </a:cubicBezTo>
                  <a:lnTo>
                    <a:pt x="1" y="18308"/>
                  </a:lnTo>
                  <a:cubicBezTo>
                    <a:pt x="1" y="18308"/>
                    <a:pt x="15199" y="26120"/>
                    <a:pt x="19606" y="26789"/>
                  </a:cubicBezTo>
                  <a:cubicBezTo>
                    <a:pt x="19703" y="26804"/>
                    <a:pt x="19799" y="26811"/>
                    <a:pt x="19894" y="26811"/>
                  </a:cubicBezTo>
                  <a:cubicBezTo>
                    <a:pt x="23496" y="26811"/>
                    <a:pt x="26322" y="16418"/>
                    <a:pt x="27418" y="11621"/>
                  </a:cubicBezTo>
                  <a:cubicBezTo>
                    <a:pt x="28086" y="8977"/>
                    <a:pt x="28725" y="5633"/>
                    <a:pt x="28269" y="3354"/>
                  </a:cubicBezTo>
                  <a:cubicBezTo>
                    <a:pt x="27783" y="679"/>
                    <a:pt x="25746" y="71"/>
                    <a:pt x="24956" y="10"/>
                  </a:cubicBezTo>
                  <a:cubicBezTo>
                    <a:pt x="24892" y="3"/>
                    <a:pt x="24830" y="0"/>
                    <a:pt x="2476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30"/>
            <p:cNvSpPr/>
            <p:nvPr/>
          </p:nvSpPr>
          <p:spPr>
            <a:xfrm flipH="1">
              <a:off x="2441250" y="857836"/>
              <a:ext cx="128685" cy="172572"/>
            </a:xfrm>
            <a:custGeom>
              <a:rect b="b" l="l" r="r" t="t"/>
              <a:pathLst>
                <a:path extrusionOk="0" h="6319" w="4712">
                  <a:moveTo>
                    <a:pt x="2405" y="0"/>
                  </a:moveTo>
                  <a:cubicBezTo>
                    <a:pt x="1822" y="0"/>
                    <a:pt x="1025" y="90"/>
                    <a:pt x="608" y="402"/>
                  </a:cubicBezTo>
                  <a:cubicBezTo>
                    <a:pt x="31" y="767"/>
                    <a:pt x="1" y="1800"/>
                    <a:pt x="122" y="2408"/>
                  </a:cubicBezTo>
                  <a:cubicBezTo>
                    <a:pt x="213" y="3138"/>
                    <a:pt x="548" y="3806"/>
                    <a:pt x="730" y="4506"/>
                  </a:cubicBezTo>
                  <a:cubicBezTo>
                    <a:pt x="882" y="5022"/>
                    <a:pt x="1034" y="5600"/>
                    <a:pt x="1460" y="5965"/>
                  </a:cubicBezTo>
                  <a:cubicBezTo>
                    <a:pt x="1733" y="6204"/>
                    <a:pt x="2094" y="6318"/>
                    <a:pt x="2454" y="6318"/>
                  </a:cubicBezTo>
                  <a:cubicBezTo>
                    <a:pt x="2734" y="6318"/>
                    <a:pt x="3014" y="6249"/>
                    <a:pt x="3253" y="6117"/>
                  </a:cubicBezTo>
                  <a:cubicBezTo>
                    <a:pt x="3830" y="5813"/>
                    <a:pt x="4226" y="5265"/>
                    <a:pt x="4438" y="4597"/>
                  </a:cubicBezTo>
                  <a:cubicBezTo>
                    <a:pt x="4651" y="3989"/>
                    <a:pt x="4682" y="3320"/>
                    <a:pt x="4712" y="2682"/>
                  </a:cubicBezTo>
                  <a:cubicBezTo>
                    <a:pt x="4712" y="2013"/>
                    <a:pt x="4712" y="1344"/>
                    <a:pt x="4347" y="858"/>
                  </a:cubicBezTo>
                  <a:cubicBezTo>
                    <a:pt x="3952" y="311"/>
                    <a:pt x="3314" y="37"/>
                    <a:pt x="2675" y="7"/>
                  </a:cubicBezTo>
                  <a:cubicBezTo>
                    <a:pt x="2593" y="3"/>
                    <a:pt x="2502" y="0"/>
                    <a:pt x="2405" y="0"/>
                  </a:cubicBezTo>
                  <a:close/>
                </a:path>
              </a:pathLst>
            </a:custGeom>
            <a:solidFill>
              <a:srgbClr val="5131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30"/>
            <p:cNvSpPr/>
            <p:nvPr/>
          </p:nvSpPr>
          <p:spPr>
            <a:xfrm flipH="1">
              <a:off x="2194560" y="811465"/>
              <a:ext cx="345499" cy="424397"/>
            </a:xfrm>
            <a:custGeom>
              <a:rect b="b" l="l" r="r" t="t"/>
              <a:pathLst>
                <a:path extrusionOk="0" h="15540" w="12651">
                  <a:moveTo>
                    <a:pt x="4864" y="1"/>
                  </a:moveTo>
                  <a:cubicBezTo>
                    <a:pt x="2316" y="1"/>
                    <a:pt x="64" y="924"/>
                    <a:pt x="1" y="3863"/>
                  </a:cubicBezTo>
                  <a:cubicBezTo>
                    <a:pt x="1" y="3863"/>
                    <a:pt x="62" y="9000"/>
                    <a:pt x="518" y="11158"/>
                  </a:cubicBezTo>
                  <a:cubicBezTo>
                    <a:pt x="962" y="13262"/>
                    <a:pt x="2013" y="15540"/>
                    <a:pt x="4855" y="15540"/>
                  </a:cubicBezTo>
                  <a:cubicBezTo>
                    <a:pt x="4927" y="15540"/>
                    <a:pt x="5002" y="15538"/>
                    <a:pt x="5077" y="15535"/>
                  </a:cubicBezTo>
                  <a:cubicBezTo>
                    <a:pt x="8056" y="15383"/>
                    <a:pt x="10609" y="12495"/>
                    <a:pt x="10852" y="9395"/>
                  </a:cubicBezTo>
                  <a:cubicBezTo>
                    <a:pt x="10852" y="9395"/>
                    <a:pt x="12524" y="8666"/>
                    <a:pt x="12585" y="7450"/>
                  </a:cubicBezTo>
                  <a:cubicBezTo>
                    <a:pt x="12651" y="6237"/>
                    <a:pt x="12237" y="5648"/>
                    <a:pt x="11645" y="5648"/>
                  </a:cubicBezTo>
                  <a:cubicBezTo>
                    <a:pt x="11421" y="5648"/>
                    <a:pt x="11172" y="5733"/>
                    <a:pt x="10913" y="5900"/>
                  </a:cubicBezTo>
                  <a:cubicBezTo>
                    <a:pt x="10913" y="5900"/>
                    <a:pt x="11825" y="1340"/>
                    <a:pt x="8299" y="459"/>
                  </a:cubicBezTo>
                  <a:cubicBezTo>
                    <a:pt x="7208" y="186"/>
                    <a:pt x="6006" y="1"/>
                    <a:pt x="4864" y="1"/>
                  </a:cubicBezTo>
                  <a:close/>
                </a:path>
              </a:pathLst>
            </a:custGeom>
            <a:solidFill>
              <a:srgbClr val="FF98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30"/>
            <p:cNvSpPr/>
            <p:nvPr/>
          </p:nvSpPr>
          <p:spPr>
            <a:xfrm flipH="1">
              <a:off x="2205482" y="724266"/>
              <a:ext cx="406782" cy="267420"/>
            </a:xfrm>
            <a:custGeom>
              <a:rect b="b" l="l" r="r" t="t"/>
              <a:pathLst>
                <a:path extrusionOk="0" h="9792" w="14895">
                  <a:moveTo>
                    <a:pt x="3414" y="0"/>
                  </a:moveTo>
                  <a:cubicBezTo>
                    <a:pt x="3361" y="0"/>
                    <a:pt x="3307" y="2"/>
                    <a:pt x="3253" y="4"/>
                  </a:cubicBezTo>
                  <a:cubicBezTo>
                    <a:pt x="2402" y="65"/>
                    <a:pt x="1520" y="612"/>
                    <a:pt x="1277" y="1494"/>
                  </a:cubicBezTo>
                  <a:cubicBezTo>
                    <a:pt x="1186" y="2010"/>
                    <a:pt x="1277" y="2558"/>
                    <a:pt x="1125" y="3044"/>
                  </a:cubicBezTo>
                  <a:cubicBezTo>
                    <a:pt x="973" y="3621"/>
                    <a:pt x="487" y="4017"/>
                    <a:pt x="304" y="4594"/>
                  </a:cubicBezTo>
                  <a:cubicBezTo>
                    <a:pt x="0" y="5476"/>
                    <a:pt x="639" y="6539"/>
                    <a:pt x="1520" y="6691"/>
                  </a:cubicBezTo>
                  <a:cubicBezTo>
                    <a:pt x="1619" y="6710"/>
                    <a:pt x="1721" y="6719"/>
                    <a:pt x="1824" y="6719"/>
                  </a:cubicBezTo>
                  <a:cubicBezTo>
                    <a:pt x="2389" y="6719"/>
                    <a:pt x="3008" y="6462"/>
                    <a:pt x="3496" y="6205"/>
                  </a:cubicBezTo>
                  <a:cubicBezTo>
                    <a:pt x="3924" y="5938"/>
                    <a:pt x="4281" y="5576"/>
                    <a:pt x="4817" y="5576"/>
                  </a:cubicBezTo>
                  <a:cubicBezTo>
                    <a:pt x="4890" y="5576"/>
                    <a:pt x="4966" y="5583"/>
                    <a:pt x="5046" y="5597"/>
                  </a:cubicBezTo>
                  <a:cubicBezTo>
                    <a:pt x="5532" y="5658"/>
                    <a:pt x="5958" y="6053"/>
                    <a:pt x="6140" y="6539"/>
                  </a:cubicBezTo>
                  <a:cubicBezTo>
                    <a:pt x="6195" y="5824"/>
                    <a:pt x="7372" y="5432"/>
                    <a:pt x="8045" y="5432"/>
                  </a:cubicBezTo>
                  <a:cubicBezTo>
                    <a:pt x="8115" y="5432"/>
                    <a:pt x="8180" y="5437"/>
                    <a:pt x="8238" y="5445"/>
                  </a:cubicBezTo>
                  <a:cubicBezTo>
                    <a:pt x="8876" y="5536"/>
                    <a:pt x="9271" y="5931"/>
                    <a:pt x="9636" y="6418"/>
                  </a:cubicBezTo>
                  <a:cubicBezTo>
                    <a:pt x="10061" y="6995"/>
                    <a:pt x="10608" y="7117"/>
                    <a:pt x="11095" y="7573"/>
                  </a:cubicBezTo>
                  <a:cubicBezTo>
                    <a:pt x="11763" y="8241"/>
                    <a:pt x="12006" y="9426"/>
                    <a:pt x="12887" y="9791"/>
                  </a:cubicBezTo>
                  <a:lnTo>
                    <a:pt x="12887" y="9791"/>
                  </a:lnTo>
                  <a:cubicBezTo>
                    <a:pt x="12859" y="9755"/>
                    <a:pt x="14287" y="8118"/>
                    <a:pt x="14347" y="7968"/>
                  </a:cubicBezTo>
                  <a:cubicBezTo>
                    <a:pt x="14894" y="7026"/>
                    <a:pt x="14712" y="5293"/>
                    <a:pt x="14408" y="4290"/>
                  </a:cubicBezTo>
                  <a:cubicBezTo>
                    <a:pt x="14013" y="3074"/>
                    <a:pt x="13101" y="1980"/>
                    <a:pt x="11885" y="1646"/>
                  </a:cubicBezTo>
                  <a:cubicBezTo>
                    <a:pt x="10912" y="1342"/>
                    <a:pt x="9849" y="1555"/>
                    <a:pt x="8815" y="1372"/>
                  </a:cubicBezTo>
                  <a:cubicBezTo>
                    <a:pt x="8086" y="1220"/>
                    <a:pt x="7447" y="825"/>
                    <a:pt x="6748" y="582"/>
                  </a:cubicBezTo>
                  <a:cubicBezTo>
                    <a:pt x="6140" y="308"/>
                    <a:pt x="5624" y="217"/>
                    <a:pt x="4985" y="187"/>
                  </a:cubicBezTo>
                  <a:cubicBezTo>
                    <a:pt x="4459" y="131"/>
                    <a:pt x="3959" y="0"/>
                    <a:pt x="3414" y="0"/>
                  </a:cubicBezTo>
                  <a:close/>
                  <a:moveTo>
                    <a:pt x="12887" y="9791"/>
                  </a:moveTo>
                  <a:cubicBezTo>
                    <a:pt x="12887" y="9792"/>
                    <a:pt x="12888" y="9792"/>
                    <a:pt x="12888" y="9792"/>
                  </a:cubicBezTo>
                  <a:cubicBezTo>
                    <a:pt x="12888" y="9792"/>
                    <a:pt x="12887" y="9791"/>
                    <a:pt x="12887" y="9791"/>
                  </a:cubicBezTo>
                  <a:close/>
                </a:path>
              </a:pathLst>
            </a:custGeom>
            <a:solidFill>
              <a:srgbClr val="5131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30"/>
            <p:cNvSpPr/>
            <p:nvPr/>
          </p:nvSpPr>
          <p:spPr>
            <a:xfrm flipH="1">
              <a:off x="2369867" y="1005770"/>
              <a:ext cx="24907" cy="24934"/>
            </a:xfrm>
            <a:custGeom>
              <a:rect b="b" l="l" r="r" t="t"/>
              <a:pathLst>
                <a:path extrusionOk="0" h="913" w="912">
                  <a:moveTo>
                    <a:pt x="456" y="0"/>
                  </a:moveTo>
                  <a:cubicBezTo>
                    <a:pt x="243" y="0"/>
                    <a:pt x="0" y="213"/>
                    <a:pt x="0" y="456"/>
                  </a:cubicBezTo>
                  <a:cubicBezTo>
                    <a:pt x="0" y="700"/>
                    <a:pt x="213" y="912"/>
                    <a:pt x="456" y="912"/>
                  </a:cubicBezTo>
                  <a:cubicBezTo>
                    <a:pt x="730" y="912"/>
                    <a:pt x="912" y="700"/>
                    <a:pt x="912" y="456"/>
                  </a:cubicBezTo>
                  <a:cubicBezTo>
                    <a:pt x="912" y="183"/>
                    <a:pt x="730" y="0"/>
                    <a:pt x="456" y="0"/>
                  </a:cubicBezTo>
                  <a:close/>
                </a:path>
              </a:pathLst>
            </a:custGeom>
            <a:solidFill>
              <a:srgbClr val="5131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30"/>
            <p:cNvSpPr/>
            <p:nvPr/>
          </p:nvSpPr>
          <p:spPr>
            <a:xfrm flipH="1">
              <a:off x="2495189" y="1005770"/>
              <a:ext cx="24934" cy="24934"/>
            </a:xfrm>
            <a:custGeom>
              <a:rect b="b" l="l" r="r" t="t"/>
              <a:pathLst>
                <a:path extrusionOk="0" h="913" w="913">
                  <a:moveTo>
                    <a:pt x="456" y="0"/>
                  </a:moveTo>
                  <a:cubicBezTo>
                    <a:pt x="183" y="0"/>
                    <a:pt x="0" y="213"/>
                    <a:pt x="0" y="456"/>
                  </a:cubicBezTo>
                  <a:cubicBezTo>
                    <a:pt x="0" y="700"/>
                    <a:pt x="183" y="912"/>
                    <a:pt x="456" y="912"/>
                  </a:cubicBezTo>
                  <a:cubicBezTo>
                    <a:pt x="730" y="912"/>
                    <a:pt x="912" y="700"/>
                    <a:pt x="912" y="456"/>
                  </a:cubicBezTo>
                  <a:cubicBezTo>
                    <a:pt x="912" y="183"/>
                    <a:pt x="730" y="0"/>
                    <a:pt x="456" y="0"/>
                  </a:cubicBezTo>
                  <a:close/>
                </a:path>
              </a:pathLst>
            </a:custGeom>
            <a:solidFill>
              <a:srgbClr val="5131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30"/>
            <p:cNvSpPr/>
            <p:nvPr/>
          </p:nvSpPr>
          <p:spPr>
            <a:xfrm flipH="1">
              <a:off x="2350750" y="953473"/>
              <a:ext cx="45690" cy="16632"/>
            </a:xfrm>
            <a:custGeom>
              <a:rect b="b" l="l" r="r" t="t"/>
              <a:pathLst>
                <a:path extrusionOk="0" fill="none" h="609" w="1673">
                  <a:moveTo>
                    <a:pt x="1672" y="608"/>
                  </a:moveTo>
                  <a:cubicBezTo>
                    <a:pt x="1672" y="608"/>
                    <a:pt x="973" y="1"/>
                    <a:pt x="0" y="335"/>
                  </a:cubicBezTo>
                </a:path>
              </a:pathLst>
            </a:custGeom>
            <a:noFill/>
            <a:ln cap="rnd" cmpd="sng" w="8350">
              <a:solidFill>
                <a:srgbClr val="5131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30"/>
            <p:cNvSpPr/>
            <p:nvPr/>
          </p:nvSpPr>
          <p:spPr>
            <a:xfrm flipH="1">
              <a:off x="2486067" y="956805"/>
              <a:ext cx="46509" cy="13300"/>
            </a:xfrm>
            <a:custGeom>
              <a:rect b="b" l="l" r="r" t="t"/>
              <a:pathLst>
                <a:path extrusionOk="0" fill="none" h="487" w="1703">
                  <a:moveTo>
                    <a:pt x="1703" y="486"/>
                  </a:moveTo>
                  <a:cubicBezTo>
                    <a:pt x="1703" y="486"/>
                    <a:pt x="943" y="0"/>
                    <a:pt x="0" y="456"/>
                  </a:cubicBezTo>
                </a:path>
              </a:pathLst>
            </a:custGeom>
            <a:noFill/>
            <a:ln cap="rnd" cmpd="sng" w="8350">
              <a:solidFill>
                <a:srgbClr val="5131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30"/>
            <p:cNvSpPr/>
            <p:nvPr/>
          </p:nvSpPr>
          <p:spPr>
            <a:xfrm flipH="1">
              <a:off x="2427953" y="1001619"/>
              <a:ext cx="39873" cy="97142"/>
            </a:xfrm>
            <a:custGeom>
              <a:rect b="b" l="l" r="r" t="t"/>
              <a:pathLst>
                <a:path extrusionOk="0" fill="none" h="3557" w="1460">
                  <a:moveTo>
                    <a:pt x="699" y="0"/>
                  </a:moveTo>
                  <a:cubicBezTo>
                    <a:pt x="699" y="0"/>
                    <a:pt x="760" y="1551"/>
                    <a:pt x="365" y="2432"/>
                  </a:cubicBezTo>
                  <a:cubicBezTo>
                    <a:pt x="0" y="3283"/>
                    <a:pt x="973" y="3405"/>
                    <a:pt x="1459" y="3557"/>
                  </a:cubicBezTo>
                </a:path>
              </a:pathLst>
            </a:custGeom>
            <a:noFill/>
            <a:ln cap="rnd" cmpd="sng" w="8350">
              <a:solidFill>
                <a:srgbClr val="5131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30"/>
            <p:cNvSpPr/>
            <p:nvPr/>
          </p:nvSpPr>
          <p:spPr>
            <a:xfrm flipH="1">
              <a:off x="2382332" y="1135617"/>
              <a:ext cx="102083" cy="41640"/>
            </a:xfrm>
            <a:custGeom>
              <a:rect b="b" l="l" r="r" t="t"/>
              <a:pathLst>
                <a:path extrusionOk="0" h="1836" w="4501">
                  <a:moveTo>
                    <a:pt x="164" y="0"/>
                  </a:moveTo>
                  <a:cubicBezTo>
                    <a:pt x="164" y="0"/>
                    <a:pt x="0" y="1835"/>
                    <a:pt x="2336" y="1835"/>
                  </a:cubicBezTo>
                  <a:cubicBezTo>
                    <a:pt x="2357" y="1835"/>
                    <a:pt x="2378" y="1835"/>
                    <a:pt x="2399" y="1835"/>
                  </a:cubicBezTo>
                  <a:cubicBezTo>
                    <a:pt x="4367" y="1735"/>
                    <a:pt x="4500" y="167"/>
                    <a:pt x="4500" y="167"/>
                  </a:cubicBezTo>
                  <a:lnTo>
                    <a:pt x="4500" y="167"/>
                  </a:lnTo>
                  <a:cubicBezTo>
                    <a:pt x="4500" y="167"/>
                    <a:pt x="3880" y="197"/>
                    <a:pt x="3063" y="197"/>
                  </a:cubicBezTo>
                  <a:cubicBezTo>
                    <a:pt x="2144" y="197"/>
                    <a:pt x="976" y="159"/>
                    <a:pt x="16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84" name="Google Shape;1284;p30"/>
          <p:cNvGrpSpPr/>
          <p:nvPr/>
        </p:nvGrpSpPr>
        <p:grpSpPr>
          <a:xfrm>
            <a:off x="4654795" y="3310394"/>
            <a:ext cx="3920579" cy="1755392"/>
            <a:chOff x="3983164" y="2596909"/>
            <a:chExt cx="4447622" cy="2002501"/>
          </a:xfrm>
        </p:grpSpPr>
        <p:sp>
          <p:nvSpPr>
            <p:cNvPr id="1285" name="Google Shape;1285;p30"/>
            <p:cNvSpPr/>
            <p:nvPr/>
          </p:nvSpPr>
          <p:spPr>
            <a:xfrm>
              <a:off x="6366373" y="2789949"/>
              <a:ext cx="62584" cy="221322"/>
            </a:xfrm>
            <a:custGeom>
              <a:rect b="b" l="l" r="r" t="t"/>
              <a:pathLst>
                <a:path extrusionOk="0" h="10001" w="2828">
                  <a:moveTo>
                    <a:pt x="426" y="1"/>
                  </a:moveTo>
                  <a:cubicBezTo>
                    <a:pt x="213" y="1"/>
                    <a:pt x="0" y="183"/>
                    <a:pt x="0" y="426"/>
                  </a:cubicBezTo>
                  <a:cubicBezTo>
                    <a:pt x="0" y="639"/>
                    <a:pt x="152" y="791"/>
                    <a:pt x="365" y="821"/>
                  </a:cubicBezTo>
                  <a:lnTo>
                    <a:pt x="365" y="8937"/>
                  </a:lnTo>
                  <a:cubicBezTo>
                    <a:pt x="365" y="9484"/>
                    <a:pt x="851" y="10001"/>
                    <a:pt x="1429" y="10001"/>
                  </a:cubicBezTo>
                  <a:cubicBezTo>
                    <a:pt x="1976" y="10001"/>
                    <a:pt x="2493" y="9484"/>
                    <a:pt x="2493" y="8937"/>
                  </a:cubicBezTo>
                  <a:lnTo>
                    <a:pt x="2493" y="821"/>
                  </a:lnTo>
                  <a:cubicBezTo>
                    <a:pt x="2675" y="791"/>
                    <a:pt x="2827" y="639"/>
                    <a:pt x="2827" y="426"/>
                  </a:cubicBezTo>
                  <a:cubicBezTo>
                    <a:pt x="2827" y="183"/>
                    <a:pt x="2645" y="1"/>
                    <a:pt x="240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30"/>
            <p:cNvSpPr/>
            <p:nvPr/>
          </p:nvSpPr>
          <p:spPr>
            <a:xfrm>
              <a:off x="6463901" y="2789949"/>
              <a:ext cx="62584" cy="221322"/>
            </a:xfrm>
            <a:custGeom>
              <a:rect b="b" l="l" r="r" t="t"/>
              <a:pathLst>
                <a:path extrusionOk="0" h="10001" w="2828">
                  <a:moveTo>
                    <a:pt x="426" y="1"/>
                  </a:moveTo>
                  <a:cubicBezTo>
                    <a:pt x="213" y="1"/>
                    <a:pt x="1" y="183"/>
                    <a:pt x="1" y="426"/>
                  </a:cubicBezTo>
                  <a:cubicBezTo>
                    <a:pt x="1" y="639"/>
                    <a:pt x="153" y="791"/>
                    <a:pt x="335" y="821"/>
                  </a:cubicBezTo>
                  <a:lnTo>
                    <a:pt x="335" y="8937"/>
                  </a:lnTo>
                  <a:cubicBezTo>
                    <a:pt x="335" y="9484"/>
                    <a:pt x="852" y="10001"/>
                    <a:pt x="1399" y="10001"/>
                  </a:cubicBezTo>
                  <a:cubicBezTo>
                    <a:pt x="1976" y="10001"/>
                    <a:pt x="2493" y="9484"/>
                    <a:pt x="2493" y="8937"/>
                  </a:cubicBezTo>
                  <a:lnTo>
                    <a:pt x="2493" y="821"/>
                  </a:lnTo>
                  <a:cubicBezTo>
                    <a:pt x="2675" y="791"/>
                    <a:pt x="2827" y="639"/>
                    <a:pt x="2827" y="426"/>
                  </a:cubicBezTo>
                  <a:cubicBezTo>
                    <a:pt x="2827" y="183"/>
                    <a:pt x="2645" y="1"/>
                    <a:pt x="240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30"/>
            <p:cNvSpPr/>
            <p:nvPr/>
          </p:nvSpPr>
          <p:spPr>
            <a:xfrm>
              <a:off x="6561451" y="2789949"/>
              <a:ext cx="62562" cy="221322"/>
            </a:xfrm>
            <a:custGeom>
              <a:rect b="b" l="l" r="r" t="t"/>
              <a:pathLst>
                <a:path extrusionOk="0" h="10001" w="2827">
                  <a:moveTo>
                    <a:pt x="426" y="1"/>
                  </a:moveTo>
                  <a:cubicBezTo>
                    <a:pt x="213" y="1"/>
                    <a:pt x="0" y="183"/>
                    <a:pt x="0" y="426"/>
                  </a:cubicBezTo>
                  <a:cubicBezTo>
                    <a:pt x="0" y="639"/>
                    <a:pt x="152" y="791"/>
                    <a:pt x="365" y="821"/>
                  </a:cubicBezTo>
                  <a:lnTo>
                    <a:pt x="365" y="8937"/>
                  </a:lnTo>
                  <a:cubicBezTo>
                    <a:pt x="365" y="9484"/>
                    <a:pt x="851" y="10001"/>
                    <a:pt x="1429" y="10001"/>
                  </a:cubicBezTo>
                  <a:cubicBezTo>
                    <a:pt x="1976" y="10001"/>
                    <a:pt x="2492" y="9484"/>
                    <a:pt x="2492" y="8937"/>
                  </a:cubicBezTo>
                  <a:lnTo>
                    <a:pt x="2492" y="821"/>
                  </a:lnTo>
                  <a:cubicBezTo>
                    <a:pt x="2675" y="791"/>
                    <a:pt x="2827" y="639"/>
                    <a:pt x="2827" y="426"/>
                  </a:cubicBezTo>
                  <a:cubicBezTo>
                    <a:pt x="2827" y="183"/>
                    <a:pt x="2644" y="1"/>
                    <a:pt x="240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30"/>
            <p:cNvSpPr/>
            <p:nvPr/>
          </p:nvSpPr>
          <p:spPr>
            <a:xfrm>
              <a:off x="6379828" y="2903631"/>
              <a:ext cx="33638" cy="100913"/>
            </a:xfrm>
            <a:custGeom>
              <a:rect b="b" l="l" r="r" t="t"/>
              <a:pathLst>
                <a:path extrusionOk="0" h="4560" w="1520">
                  <a:moveTo>
                    <a:pt x="0" y="0"/>
                  </a:moveTo>
                  <a:lnTo>
                    <a:pt x="0" y="3800"/>
                  </a:lnTo>
                  <a:cubicBezTo>
                    <a:pt x="0" y="4195"/>
                    <a:pt x="365" y="4560"/>
                    <a:pt x="760" y="4560"/>
                  </a:cubicBezTo>
                  <a:cubicBezTo>
                    <a:pt x="1186" y="4560"/>
                    <a:pt x="1520" y="4195"/>
                    <a:pt x="1520" y="3800"/>
                  </a:cubicBezTo>
                  <a:lnTo>
                    <a:pt x="152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30"/>
            <p:cNvSpPr/>
            <p:nvPr/>
          </p:nvSpPr>
          <p:spPr>
            <a:xfrm>
              <a:off x="6478706" y="2833678"/>
              <a:ext cx="33660" cy="171552"/>
            </a:xfrm>
            <a:custGeom>
              <a:rect b="b" l="l" r="r" t="t"/>
              <a:pathLst>
                <a:path extrusionOk="0" h="7752" w="1521">
                  <a:moveTo>
                    <a:pt x="0" y="0"/>
                  </a:moveTo>
                  <a:lnTo>
                    <a:pt x="0" y="6991"/>
                  </a:lnTo>
                  <a:cubicBezTo>
                    <a:pt x="0" y="7386"/>
                    <a:pt x="335" y="7751"/>
                    <a:pt x="760" y="7751"/>
                  </a:cubicBezTo>
                  <a:cubicBezTo>
                    <a:pt x="1155" y="7751"/>
                    <a:pt x="1520" y="7386"/>
                    <a:pt x="1520" y="6991"/>
                  </a:cubicBezTo>
                  <a:lnTo>
                    <a:pt x="152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30"/>
            <p:cNvSpPr/>
            <p:nvPr/>
          </p:nvSpPr>
          <p:spPr>
            <a:xfrm>
              <a:off x="6658978" y="2789949"/>
              <a:ext cx="62584" cy="221322"/>
            </a:xfrm>
            <a:custGeom>
              <a:rect b="b" l="l" r="r" t="t"/>
              <a:pathLst>
                <a:path extrusionOk="0" h="10001" w="2828">
                  <a:moveTo>
                    <a:pt x="426" y="1"/>
                  </a:moveTo>
                  <a:cubicBezTo>
                    <a:pt x="213" y="1"/>
                    <a:pt x="0" y="183"/>
                    <a:pt x="0" y="426"/>
                  </a:cubicBezTo>
                  <a:cubicBezTo>
                    <a:pt x="0" y="639"/>
                    <a:pt x="152" y="791"/>
                    <a:pt x="365" y="821"/>
                  </a:cubicBezTo>
                  <a:lnTo>
                    <a:pt x="365" y="8937"/>
                  </a:lnTo>
                  <a:cubicBezTo>
                    <a:pt x="365" y="9484"/>
                    <a:pt x="851" y="10001"/>
                    <a:pt x="1429" y="10001"/>
                  </a:cubicBezTo>
                  <a:cubicBezTo>
                    <a:pt x="1976" y="10001"/>
                    <a:pt x="2493" y="9484"/>
                    <a:pt x="2493" y="8937"/>
                  </a:cubicBezTo>
                  <a:lnTo>
                    <a:pt x="2493" y="821"/>
                  </a:lnTo>
                  <a:cubicBezTo>
                    <a:pt x="2675" y="791"/>
                    <a:pt x="2827" y="639"/>
                    <a:pt x="2827" y="426"/>
                  </a:cubicBezTo>
                  <a:cubicBezTo>
                    <a:pt x="2827" y="183"/>
                    <a:pt x="2675" y="1"/>
                    <a:pt x="240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30"/>
            <p:cNvSpPr/>
            <p:nvPr/>
          </p:nvSpPr>
          <p:spPr>
            <a:xfrm>
              <a:off x="6673783" y="2929191"/>
              <a:ext cx="33638" cy="75353"/>
            </a:xfrm>
            <a:custGeom>
              <a:rect b="b" l="l" r="r" t="t"/>
              <a:pathLst>
                <a:path extrusionOk="0" h="3405" w="1520">
                  <a:moveTo>
                    <a:pt x="0" y="1"/>
                  </a:moveTo>
                  <a:lnTo>
                    <a:pt x="0" y="2645"/>
                  </a:lnTo>
                  <a:cubicBezTo>
                    <a:pt x="0" y="3040"/>
                    <a:pt x="334" y="3405"/>
                    <a:pt x="760" y="3405"/>
                  </a:cubicBezTo>
                  <a:cubicBezTo>
                    <a:pt x="1155" y="3405"/>
                    <a:pt x="1520" y="3040"/>
                    <a:pt x="1520" y="2645"/>
                  </a:cubicBezTo>
                  <a:lnTo>
                    <a:pt x="152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30"/>
            <p:cNvSpPr/>
            <p:nvPr/>
          </p:nvSpPr>
          <p:spPr>
            <a:xfrm>
              <a:off x="6576234" y="2894204"/>
              <a:ext cx="33660" cy="111026"/>
            </a:xfrm>
            <a:custGeom>
              <a:rect b="b" l="l" r="r" t="t"/>
              <a:pathLst>
                <a:path extrusionOk="0" h="5017" w="1521">
                  <a:moveTo>
                    <a:pt x="1" y="1"/>
                  </a:moveTo>
                  <a:lnTo>
                    <a:pt x="1" y="4256"/>
                  </a:lnTo>
                  <a:cubicBezTo>
                    <a:pt x="1" y="4682"/>
                    <a:pt x="335" y="5016"/>
                    <a:pt x="761" y="5016"/>
                  </a:cubicBezTo>
                  <a:cubicBezTo>
                    <a:pt x="1156" y="5016"/>
                    <a:pt x="1520" y="4682"/>
                    <a:pt x="1520" y="4256"/>
                  </a:cubicBezTo>
                  <a:lnTo>
                    <a:pt x="152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30"/>
            <p:cNvSpPr/>
            <p:nvPr/>
          </p:nvSpPr>
          <p:spPr>
            <a:xfrm>
              <a:off x="6342826" y="2843769"/>
              <a:ext cx="11463" cy="208531"/>
            </a:xfrm>
            <a:custGeom>
              <a:rect b="b" l="l" r="r" t="t"/>
              <a:pathLst>
                <a:path extrusionOk="0" h="9423" w="518">
                  <a:moveTo>
                    <a:pt x="0" y="0"/>
                  </a:moveTo>
                  <a:lnTo>
                    <a:pt x="0" y="9423"/>
                  </a:lnTo>
                  <a:lnTo>
                    <a:pt x="517" y="9423"/>
                  </a:lnTo>
                  <a:lnTo>
                    <a:pt x="51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30"/>
            <p:cNvSpPr/>
            <p:nvPr/>
          </p:nvSpPr>
          <p:spPr>
            <a:xfrm>
              <a:off x="6732960" y="2843769"/>
              <a:ext cx="12149" cy="208531"/>
            </a:xfrm>
            <a:custGeom>
              <a:rect b="b" l="l" r="r" t="t"/>
              <a:pathLst>
                <a:path extrusionOk="0" h="9423" w="549">
                  <a:moveTo>
                    <a:pt x="1" y="0"/>
                  </a:moveTo>
                  <a:lnTo>
                    <a:pt x="1" y="9423"/>
                  </a:lnTo>
                  <a:lnTo>
                    <a:pt x="548" y="9423"/>
                  </a:lnTo>
                  <a:lnTo>
                    <a:pt x="54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30"/>
            <p:cNvSpPr/>
            <p:nvPr/>
          </p:nvSpPr>
          <p:spPr>
            <a:xfrm>
              <a:off x="6328707" y="2839720"/>
              <a:ext cx="429831" cy="20205"/>
            </a:xfrm>
            <a:custGeom>
              <a:rect b="b" l="l" r="r" t="t"/>
              <a:pathLst>
                <a:path extrusionOk="0" h="913" w="19423">
                  <a:moveTo>
                    <a:pt x="0" y="1"/>
                  </a:moveTo>
                  <a:lnTo>
                    <a:pt x="0" y="913"/>
                  </a:lnTo>
                  <a:lnTo>
                    <a:pt x="19423" y="913"/>
                  </a:lnTo>
                  <a:lnTo>
                    <a:pt x="1942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30"/>
            <p:cNvSpPr/>
            <p:nvPr/>
          </p:nvSpPr>
          <p:spPr>
            <a:xfrm>
              <a:off x="6328707" y="3019991"/>
              <a:ext cx="429831" cy="47115"/>
            </a:xfrm>
            <a:custGeom>
              <a:rect b="b" l="l" r="r" t="t"/>
              <a:pathLst>
                <a:path extrusionOk="0" h="2129" w="19423">
                  <a:moveTo>
                    <a:pt x="0" y="1"/>
                  </a:moveTo>
                  <a:lnTo>
                    <a:pt x="0" y="2129"/>
                  </a:lnTo>
                  <a:lnTo>
                    <a:pt x="19423" y="2129"/>
                  </a:lnTo>
                  <a:lnTo>
                    <a:pt x="1942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30"/>
            <p:cNvSpPr/>
            <p:nvPr/>
          </p:nvSpPr>
          <p:spPr>
            <a:xfrm>
              <a:off x="5827569" y="2978962"/>
              <a:ext cx="81416" cy="41051"/>
            </a:xfrm>
            <a:custGeom>
              <a:rect b="b" l="l" r="r" t="t"/>
              <a:pathLst>
                <a:path extrusionOk="0" h="1855" w="3679">
                  <a:moveTo>
                    <a:pt x="0" y="1"/>
                  </a:moveTo>
                  <a:lnTo>
                    <a:pt x="0" y="1855"/>
                  </a:lnTo>
                  <a:lnTo>
                    <a:pt x="3678" y="1855"/>
                  </a:lnTo>
                  <a:lnTo>
                    <a:pt x="367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30"/>
            <p:cNvSpPr/>
            <p:nvPr/>
          </p:nvSpPr>
          <p:spPr>
            <a:xfrm>
              <a:off x="5744160" y="2637252"/>
              <a:ext cx="137228" cy="136586"/>
            </a:xfrm>
            <a:custGeom>
              <a:rect b="b" l="l" r="r" t="t"/>
              <a:pathLst>
                <a:path extrusionOk="0" h="6172" w="6201">
                  <a:moveTo>
                    <a:pt x="1550" y="1"/>
                  </a:moveTo>
                  <a:lnTo>
                    <a:pt x="0" y="1551"/>
                  </a:lnTo>
                  <a:lnTo>
                    <a:pt x="4620" y="6171"/>
                  </a:lnTo>
                  <a:lnTo>
                    <a:pt x="6201" y="4621"/>
                  </a:lnTo>
                  <a:lnTo>
                    <a:pt x="155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30"/>
            <p:cNvSpPr/>
            <p:nvPr/>
          </p:nvSpPr>
          <p:spPr>
            <a:xfrm>
              <a:off x="5705145" y="2596909"/>
              <a:ext cx="83430" cy="83430"/>
            </a:xfrm>
            <a:custGeom>
              <a:rect b="b" l="l" r="r" t="t"/>
              <a:pathLst>
                <a:path extrusionOk="0" h="3770" w="3770">
                  <a:moveTo>
                    <a:pt x="2098" y="0"/>
                  </a:moveTo>
                  <a:lnTo>
                    <a:pt x="0" y="2097"/>
                  </a:lnTo>
                  <a:lnTo>
                    <a:pt x="1672" y="3769"/>
                  </a:lnTo>
                  <a:lnTo>
                    <a:pt x="3769" y="1672"/>
                  </a:lnTo>
                  <a:lnTo>
                    <a:pt x="209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30"/>
            <p:cNvSpPr/>
            <p:nvPr/>
          </p:nvSpPr>
          <p:spPr>
            <a:xfrm>
              <a:off x="5775762" y="3019327"/>
              <a:ext cx="240177" cy="47779"/>
            </a:xfrm>
            <a:custGeom>
              <a:rect b="b" l="l" r="r" t="t"/>
              <a:pathLst>
                <a:path extrusionOk="0" h="2159" w="10853">
                  <a:moveTo>
                    <a:pt x="2189" y="1"/>
                  </a:moveTo>
                  <a:cubicBezTo>
                    <a:pt x="973" y="1"/>
                    <a:pt x="1" y="943"/>
                    <a:pt x="31" y="2159"/>
                  </a:cubicBezTo>
                  <a:lnTo>
                    <a:pt x="10852" y="2159"/>
                  </a:lnTo>
                  <a:lnTo>
                    <a:pt x="1085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30"/>
            <p:cNvSpPr/>
            <p:nvPr/>
          </p:nvSpPr>
          <p:spPr>
            <a:xfrm>
              <a:off x="5820156" y="2891526"/>
              <a:ext cx="178279" cy="14827"/>
            </a:xfrm>
            <a:custGeom>
              <a:rect b="b" l="l" r="r" t="t"/>
              <a:pathLst>
                <a:path extrusionOk="0" h="670" w="8056">
                  <a:moveTo>
                    <a:pt x="1" y="0"/>
                  </a:moveTo>
                  <a:lnTo>
                    <a:pt x="1" y="669"/>
                  </a:lnTo>
                  <a:lnTo>
                    <a:pt x="8056" y="669"/>
                  </a:lnTo>
                  <a:lnTo>
                    <a:pt x="80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30"/>
            <p:cNvSpPr/>
            <p:nvPr/>
          </p:nvSpPr>
          <p:spPr>
            <a:xfrm>
              <a:off x="5898873" y="2734115"/>
              <a:ext cx="169516" cy="164824"/>
            </a:xfrm>
            <a:custGeom>
              <a:rect b="b" l="l" r="r" t="t"/>
              <a:pathLst>
                <a:path extrusionOk="0" h="7448" w="7660">
                  <a:moveTo>
                    <a:pt x="335" y="1"/>
                  </a:moveTo>
                  <a:lnTo>
                    <a:pt x="0" y="2037"/>
                  </a:lnTo>
                  <a:cubicBezTo>
                    <a:pt x="2219" y="2372"/>
                    <a:pt x="3739" y="3162"/>
                    <a:pt x="4560" y="4347"/>
                  </a:cubicBezTo>
                  <a:cubicBezTo>
                    <a:pt x="5471" y="5624"/>
                    <a:pt x="5259" y="6992"/>
                    <a:pt x="5259" y="7083"/>
                  </a:cubicBezTo>
                  <a:lnTo>
                    <a:pt x="7234" y="7448"/>
                  </a:lnTo>
                  <a:cubicBezTo>
                    <a:pt x="7265" y="7326"/>
                    <a:pt x="7660" y="5229"/>
                    <a:pt x="6292" y="3192"/>
                  </a:cubicBezTo>
                  <a:cubicBezTo>
                    <a:pt x="5107" y="1521"/>
                    <a:pt x="3131" y="457"/>
                    <a:pt x="33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30"/>
            <p:cNvSpPr/>
            <p:nvPr/>
          </p:nvSpPr>
          <p:spPr>
            <a:xfrm>
              <a:off x="5987659" y="2855189"/>
              <a:ext cx="98899" cy="211917"/>
            </a:xfrm>
            <a:custGeom>
              <a:rect b="b" l="l" r="r" t="t"/>
              <a:pathLst>
                <a:path extrusionOk="0" h="9576" w="4469">
                  <a:moveTo>
                    <a:pt x="2280" y="1"/>
                  </a:moveTo>
                  <a:cubicBezTo>
                    <a:pt x="1338" y="1"/>
                    <a:pt x="578" y="730"/>
                    <a:pt x="517" y="1642"/>
                  </a:cubicBezTo>
                  <a:lnTo>
                    <a:pt x="0" y="9576"/>
                  </a:lnTo>
                  <a:lnTo>
                    <a:pt x="4469" y="9576"/>
                  </a:lnTo>
                  <a:lnTo>
                    <a:pt x="4013" y="1642"/>
                  </a:lnTo>
                  <a:cubicBezTo>
                    <a:pt x="3922" y="730"/>
                    <a:pt x="3162" y="1"/>
                    <a:pt x="228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30"/>
            <p:cNvSpPr/>
            <p:nvPr/>
          </p:nvSpPr>
          <p:spPr>
            <a:xfrm>
              <a:off x="6036766" y="2878735"/>
              <a:ext cx="82766" cy="82766"/>
            </a:xfrm>
            <a:custGeom>
              <a:rect b="b" l="l" r="r" t="t"/>
              <a:pathLst>
                <a:path extrusionOk="0" h="3740" w="3740">
                  <a:moveTo>
                    <a:pt x="1885" y="1"/>
                  </a:moveTo>
                  <a:cubicBezTo>
                    <a:pt x="851" y="1"/>
                    <a:pt x="0" y="852"/>
                    <a:pt x="0" y="1885"/>
                  </a:cubicBezTo>
                  <a:cubicBezTo>
                    <a:pt x="0" y="2888"/>
                    <a:pt x="851" y="3739"/>
                    <a:pt x="1885" y="3739"/>
                  </a:cubicBezTo>
                  <a:cubicBezTo>
                    <a:pt x="2888" y="3739"/>
                    <a:pt x="3739" y="2888"/>
                    <a:pt x="3739" y="1885"/>
                  </a:cubicBezTo>
                  <a:cubicBezTo>
                    <a:pt x="3739" y="852"/>
                    <a:pt x="2888" y="1"/>
                    <a:pt x="188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30"/>
            <p:cNvSpPr/>
            <p:nvPr/>
          </p:nvSpPr>
          <p:spPr>
            <a:xfrm>
              <a:off x="6052899" y="2894890"/>
              <a:ext cx="50479" cy="50456"/>
            </a:xfrm>
            <a:custGeom>
              <a:rect b="b" l="l" r="r" t="t"/>
              <a:pathLst>
                <a:path extrusionOk="0" h="2280" w="2281">
                  <a:moveTo>
                    <a:pt x="1156" y="0"/>
                  </a:moveTo>
                  <a:cubicBezTo>
                    <a:pt x="518" y="0"/>
                    <a:pt x="1" y="517"/>
                    <a:pt x="1" y="1155"/>
                  </a:cubicBezTo>
                  <a:cubicBezTo>
                    <a:pt x="1" y="1763"/>
                    <a:pt x="518" y="2280"/>
                    <a:pt x="1156" y="2280"/>
                  </a:cubicBezTo>
                  <a:cubicBezTo>
                    <a:pt x="1764" y="2280"/>
                    <a:pt x="2281" y="1763"/>
                    <a:pt x="2281" y="1155"/>
                  </a:cubicBezTo>
                  <a:cubicBezTo>
                    <a:pt x="2281" y="517"/>
                    <a:pt x="1764" y="0"/>
                    <a:pt x="1156" y="0"/>
                  </a:cubicBezTo>
                  <a:close/>
                </a:path>
              </a:pathLst>
            </a:custGeom>
            <a:solidFill>
              <a:srgbClr val="B1D4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30"/>
            <p:cNvSpPr/>
            <p:nvPr/>
          </p:nvSpPr>
          <p:spPr>
            <a:xfrm>
              <a:off x="5827569" y="2878071"/>
              <a:ext cx="81416" cy="12791"/>
            </a:xfrm>
            <a:custGeom>
              <a:rect b="b" l="l" r="r" t="t"/>
              <a:pathLst>
                <a:path extrusionOk="0" h="578" w="3679">
                  <a:moveTo>
                    <a:pt x="0" y="0"/>
                  </a:moveTo>
                  <a:lnTo>
                    <a:pt x="0" y="578"/>
                  </a:lnTo>
                  <a:lnTo>
                    <a:pt x="3678" y="578"/>
                  </a:lnTo>
                  <a:lnTo>
                    <a:pt x="367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30"/>
            <p:cNvSpPr/>
            <p:nvPr/>
          </p:nvSpPr>
          <p:spPr>
            <a:xfrm>
              <a:off x="5859857" y="2806104"/>
              <a:ext cx="16841" cy="31624"/>
            </a:xfrm>
            <a:custGeom>
              <a:rect b="b" l="l" r="r" t="t"/>
              <a:pathLst>
                <a:path extrusionOk="0" h="1429" w="761">
                  <a:moveTo>
                    <a:pt x="0" y="0"/>
                  </a:moveTo>
                  <a:lnTo>
                    <a:pt x="0" y="1429"/>
                  </a:lnTo>
                  <a:lnTo>
                    <a:pt x="760" y="1429"/>
                  </a:lnTo>
                  <a:lnTo>
                    <a:pt x="76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30"/>
            <p:cNvSpPr/>
            <p:nvPr/>
          </p:nvSpPr>
          <p:spPr>
            <a:xfrm>
              <a:off x="5857157" y="2799377"/>
              <a:ext cx="21555" cy="31624"/>
            </a:xfrm>
            <a:custGeom>
              <a:rect b="b" l="l" r="r" t="t"/>
              <a:pathLst>
                <a:path extrusionOk="0" h="1429" w="974">
                  <a:moveTo>
                    <a:pt x="1" y="0"/>
                  </a:moveTo>
                  <a:lnTo>
                    <a:pt x="1" y="1429"/>
                  </a:lnTo>
                  <a:lnTo>
                    <a:pt x="973" y="1429"/>
                  </a:lnTo>
                  <a:lnTo>
                    <a:pt x="97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30"/>
            <p:cNvSpPr/>
            <p:nvPr/>
          </p:nvSpPr>
          <p:spPr>
            <a:xfrm>
              <a:off x="5855807" y="2826951"/>
              <a:ext cx="23568" cy="4736"/>
            </a:xfrm>
            <a:custGeom>
              <a:rect b="b" l="l" r="r" t="t"/>
              <a:pathLst>
                <a:path extrusionOk="0" h="214" w="1065">
                  <a:moveTo>
                    <a:pt x="1" y="0"/>
                  </a:moveTo>
                  <a:lnTo>
                    <a:pt x="1" y="213"/>
                  </a:lnTo>
                  <a:lnTo>
                    <a:pt x="1065" y="213"/>
                  </a:lnTo>
                  <a:lnTo>
                    <a:pt x="106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30"/>
            <p:cNvSpPr/>
            <p:nvPr/>
          </p:nvSpPr>
          <p:spPr>
            <a:xfrm>
              <a:off x="5819492" y="2797341"/>
              <a:ext cx="28282" cy="35674"/>
            </a:xfrm>
            <a:custGeom>
              <a:rect b="b" l="l" r="r" t="t"/>
              <a:pathLst>
                <a:path extrusionOk="0" h="1612" w="1278">
                  <a:moveTo>
                    <a:pt x="578" y="1"/>
                  </a:moveTo>
                  <a:lnTo>
                    <a:pt x="1" y="1308"/>
                  </a:lnTo>
                  <a:lnTo>
                    <a:pt x="669" y="1612"/>
                  </a:lnTo>
                  <a:lnTo>
                    <a:pt x="1277" y="305"/>
                  </a:lnTo>
                  <a:lnTo>
                    <a:pt x="57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30"/>
            <p:cNvSpPr/>
            <p:nvPr/>
          </p:nvSpPr>
          <p:spPr>
            <a:xfrm>
              <a:off x="5819492" y="2789949"/>
              <a:ext cx="32974" cy="38373"/>
            </a:xfrm>
            <a:custGeom>
              <a:rect b="b" l="l" r="r" t="t"/>
              <a:pathLst>
                <a:path extrusionOk="0" h="1734" w="1490">
                  <a:moveTo>
                    <a:pt x="578" y="1"/>
                  </a:moveTo>
                  <a:lnTo>
                    <a:pt x="1" y="1338"/>
                  </a:lnTo>
                  <a:lnTo>
                    <a:pt x="912" y="1733"/>
                  </a:lnTo>
                  <a:lnTo>
                    <a:pt x="1490" y="426"/>
                  </a:lnTo>
                  <a:lnTo>
                    <a:pt x="57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30"/>
            <p:cNvSpPr/>
            <p:nvPr/>
          </p:nvSpPr>
          <p:spPr>
            <a:xfrm>
              <a:off x="5818142" y="2814845"/>
              <a:ext cx="23568" cy="14141"/>
            </a:xfrm>
            <a:custGeom>
              <a:rect b="b" l="l" r="r" t="t"/>
              <a:pathLst>
                <a:path extrusionOk="0" h="639" w="1065">
                  <a:moveTo>
                    <a:pt x="92" y="0"/>
                  </a:moveTo>
                  <a:lnTo>
                    <a:pt x="1" y="183"/>
                  </a:lnTo>
                  <a:lnTo>
                    <a:pt x="973" y="639"/>
                  </a:lnTo>
                  <a:lnTo>
                    <a:pt x="1065" y="426"/>
                  </a:lnTo>
                  <a:lnTo>
                    <a:pt x="9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30"/>
            <p:cNvSpPr/>
            <p:nvPr/>
          </p:nvSpPr>
          <p:spPr>
            <a:xfrm>
              <a:off x="5889445" y="2797341"/>
              <a:ext cx="28282" cy="35674"/>
            </a:xfrm>
            <a:custGeom>
              <a:rect b="b" l="l" r="r" t="t"/>
              <a:pathLst>
                <a:path extrusionOk="0" h="1612" w="1278">
                  <a:moveTo>
                    <a:pt x="700" y="1"/>
                  </a:moveTo>
                  <a:lnTo>
                    <a:pt x="1" y="305"/>
                  </a:lnTo>
                  <a:lnTo>
                    <a:pt x="578" y="1612"/>
                  </a:lnTo>
                  <a:lnTo>
                    <a:pt x="1277" y="1308"/>
                  </a:lnTo>
                  <a:lnTo>
                    <a:pt x="70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30"/>
            <p:cNvSpPr/>
            <p:nvPr/>
          </p:nvSpPr>
          <p:spPr>
            <a:xfrm>
              <a:off x="5884731" y="2790635"/>
              <a:ext cx="32996" cy="38351"/>
            </a:xfrm>
            <a:custGeom>
              <a:rect b="b" l="l" r="r" t="t"/>
              <a:pathLst>
                <a:path extrusionOk="0" h="1733" w="1491">
                  <a:moveTo>
                    <a:pt x="913" y="0"/>
                  </a:moveTo>
                  <a:lnTo>
                    <a:pt x="1" y="426"/>
                  </a:lnTo>
                  <a:lnTo>
                    <a:pt x="578" y="1733"/>
                  </a:lnTo>
                  <a:lnTo>
                    <a:pt x="1490" y="1337"/>
                  </a:lnTo>
                  <a:lnTo>
                    <a:pt x="91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30"/>
            <p:cNvSpPr/>
            <p:nvPr/>
          </p:nvSpPr>
          <p:spPr>
            <a:xfrm>
              <a:off x="5894159" y="2814845"/>
              <a:ext cx="23568" cy="14141"/>
            </a:xfrm>
            <a:custGeom>
              <a:rect b="b" l="l" r="r" t="t"/>
              <a:pathLst>
                <a:path extrusionOk="0" h="639" w="1065">
                  <a:moveTo>
                    <a:pt x="973" y="0"/>
                  </a:moveTo>
                  <a:lnTo>
                    <a:pt x="0" y="426"/>
                  </a:lnTo>
                  <a:lnTo>
                    <a:pt x="92" y="639"/>
                  </a:lnTo>
                  <a:lnTo>
                    <a:pt x="1064" y="213"/>
                  </a:lnTo>
                  <a:lnTo>
                    <a:pt x="97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30"/>
            <p:cNvSpPr/>
            <p:nvPr/>
          </p:nvSpPr>
          <p:spPr>
            <a:xfrm>
              <a:off x="5811414" y="2694436"/>
              <a:ext cx="114390" cy="115054"/>
            </a:xfrm>
            <a:custGeom>
              <a:rect b="b" l="l" r="r" t="t"/>
              <a:pathLst>
                <a:path extrusionOk="0" h="5199" w="5169">
                  <a:moveTo>
                    <a:pt x="2584" y="0"/>
                  </a:moveTo>
                  <a:cubicBezTo>
                    <a:pt x="1156" y="0"/>
                    <a:pt x="1" y="1186"/>
                    <a:pt x="1" y="2614"/>
                  </a:cubicBezTo>
                  <a:cubicBezTo>
                    <a:pt x="1" y="4043"/>
                    <a:pt x="1186" y="5198"/>
                    <a:pt x="2584" y="5198"/>
                  </a:cubicBezTo>
                  <a:cubicBezTo>
                    <a:pt x="2602" y="5198"/>
                    <a:pt x="2620" y="5199"/>
                    <a:pt x="2638" y="5199"/>
                  </a:cubicBezTo>
                  <a:cubicBezTo>
                    <a:pt x="4042" y="5199"/>
                    <a:pt x="5168" y="4025"/>
                    <a:pt x="5168" y="2614"/>
                  </a:cubicBezTo>
                  <a:cubicBezTo>
                    <a:pt x="5168" y="1155"/>
                    <a:pt x="4013" y="0"/>
                    <a:pt x="258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30"/>
            <p:cNvSpPr/>
            <p:nvPr/>
          </p:nvSpPr>
          <p:spPr>
            <a:xfrm>
              <a:off x="5824205" y="2707205"/>
              <a:ext cx="89472" cy="89516"/>
            </a:xfrm>
            <a:custGeom>
              <a:rect b="b" l="l" r="r" t="t"/>
              <a:pathLst>
                <a:path extrusionOk="0" h="4045" w="4043">
                  <a:moveTo>
                    <a:pt x="2006" y="1"/>
                  </a:moveTo>
                  <a:cubicBezTo>
                    <a:pt x="912" y="1"/>
                    <a:pt x="0" y="913"/>
                    <a:pt x="0" y="2037"/>
                  </a:cubicBezTo>
                  <a:cubicBezTo>
                    <a:pt x="0" y="3132"/>
                    <a:pt x="912" y="4044"/>
                    <a:pt x="2006" y="4044"/>
                  </a:cubicBezTo>
                  <a:cubicBezTo>
                    <a:pt x="2025" y="4044"/>
                    <a:pt x="2043" y="4044"/>
                    <a:pt x="2061" y="4044"/>
                  </a:cubicBezTo>
                  <a:cubicBezTo>
                    <a:pt x="3160" y="4044"/>
                    <a:pt x="4043" y="3144"/>
                    <a:pt x="4043" y="2037"/>
                  </a:cubicBezTo>
                  <a:cubicBezTo>
                    <a:pt x="4043" y="913"/>
                    <a:pt x="3131" y="1"/>
                    <a:pt x="200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30"/>
            <p:cNvSpPr/>
            <p:nvPr/>
          </p:nvSpPr>
          <p:spPr>
            <a:xfrm>
              <a:off x="6933415" y="2726060"/>
              <a:ext cx="215945" cy="341045"/>
            </a:xfrm>
            <a:custGeom>
              <a:rect b="b" l="l" r="r" t="t"/>
              <a:pathLst>
                <a:path extrusionOk="0" h="15411" w="9758">
                  <a:moveTo>
                    <a:pt x="3739" y="0"/>
                  </a:moveTo>
                  <a:cubicBezTo>
                    <a:pt x="3557" y="0"/>
                    <a:pt x="3405" y="152"/>
                    <a:pt x="3405" y="334"/>
                  </a:cubicBezTo>
                  <a:cubicBezTo>
                    <a:pt x="3405" y="517"/>
                    <a:pt x="3557" y="669"/>
                    <a:pt x="3739" y="669"/>
                  </a:cubicBezTo>
                  <a:lnTo>
                    <a:pt x="3861" y="669"/>
                  </a:lnTo>
                  <a:lnTo>
                    <a:pt x="3861" y="5988"/>
                  </a:lnTo>
                  <a:cubicBezTo>
                    <a:pt x="3861" y="6292"/>
                    <a:pt x="3800" y="6626"/>
                    <a:pt x="3648" y="6930"/>
                  </a:cubicBezTo>
                  <a:lnTo>
                    <a:pt x="335" y="13830"/>
                  </a:lnTo>
                  <a:cubicBezTo>
                    <a:pt x="1" y="14529"/>
                    <a:pt x="518" y="15411"/>
                    <a:pt x="1338" y="15411"/>
                  </a:cubicBezTo>
                  <a:lnTo>
                    <a:pt x="8390" y="15411"/>
                  </a:lnTo>
                  <a:cubicBezTo>
                    <a:pt x="9241" y="15411"/>
                    <a:pt x="9758" y="14590"/>
                    <a:pt x="9423" y="13830"/>
                  </a:cubicBezTo>
                  <a:lnTo>
                    <a:pt x="6110" y="6930"/>
                  </a:lnTo>
                  <a:cubicBezTo>
                    <a:pt x="5958" y="6626"/>
                    <a:pt x="5898" y="6322"/>
                    <a:pt x="5898" y="5988"/>
                  </a:cubicBezTo>
                  <a:lnTo>
                    <a:pt x="5898" y="669"/>
                  </a:lnTo>
                  <a:lnTo>
                    <a:pt x="5989" y="669"/>
                  </a:lnTo>
                  <a:cubicBezTo>
                    <a:pt x="6202" y="669"/>
                    <a:pt x="6354" y="517"/>
                    <a:pt x="6354" y="334"/>
                  </a:cubicBezTo>
                  <a:cubicBezTo>
                    <a:pt x="6354" y="152"/>
                    <a:pt x="6202" y="0"/>
                    <a:pt x="59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30"/>
            <p:cNvSpPr/>
            <p:nvPr/>
          </p:nvSpPr>
          <p:spPr>
            <a:xfrm>
              <a:off x="6946870" y="2970375"/>
              <a:ext cx="189720" cy="88653"/>
            </a:xfrm>
            <a:custGeom>
              <a:rect b="b" l="l" r="r" t="t"/>
              <a:pathLst>
                <a:path extrusionOk="0" h="4006" w="8573">
                  <a:moveTo>
                    <a:pt x="2625" y="1"/>
                  </a:moveTo>
                  <a:cubicBezTo>
                    <a:pt x="2182" y="1"/>
                    <a:pt x="1792" y="38"/>
                    <a:pt x="1490" y="85"/>
                  </a:cubicBezTo>
                  <a:lnTo>
                    <a:pt x="122" y="2942"/>
                  </a:lnTo>
                  <a:cubicBezTo>
                    <a:pt x="1" y="3155"/>
                    <a:pt x="1" y="3428"/>
                    <a:pt x="153" y="3672"/>
                  </a:cubicBezTo>
                  <a:cubicBezTo>
                    <a:pt x="305" y="3884"/>
                    <a:pt x="517" y="4006"/>
                    <a:pt x="791" y="4006"/>
                  </a:cubicBezTo>
                  <a:lnTo>
                    <a:pt x="7782" y="4006"/>
                  </a:lnTo>
                  <a:cubicBezTo>
                    <a:pt x="8056" y="4006"/>
                    <a:pt x="8268" y="3884"/>
                    <a:pt x="8420" y="3672"/>
                  </a:cubicBezTo>
                  <a:cubicBezTo>
                    <a:pt x="8572" y="3428"/>
                    <a:pt x="8572" y="3155"/>
                    <a:pt x="8481" y="2942"/>
                  </a:cubicBezTo>
                  <a:lnTo>
                    <a:pt x="7326" y="632"/>
                  </a:lnTo>
                  <a:cubicBezTo>
                    <a:pt x="7068" y="664"/>
                    <a:pt x="6802" y="685"/>
                    <a:pt x="6533" y="685"/>
                  </a:cubicBezTo>
                  <a:cubicBezTo>
                    <a:pt x="6041" y="685"/>
                    <a:pt x="5537" y="616"/>
                    <a:pt x="5046" y="419"/>
                  </a:cubicBezTo>
                  <a:cubicBezTo>
                    <a:pt x="4200" y="100"/>
                    <a:pt x="3343" y="1"/>
                    <a:pt x="262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30"/>
            <p:cNvSpPr/>
            <p:nvPr/>
          </p:nvSpPr>
          <p:spPr>
            <a:xfrm>
              <a:off x="6829823" y="2781872"/>
              <a:ext cx="191734" cy="285344"/>
            </a:xfrm>
            <a:custGeom>
              <a:rect b="b" l="l" r="r" t="t"/>
              <a:pathLst>
                <a:path extrusionOk="0" h="12894" w="8664">
                  <a:moveTo>
                    <a:pt x="3375" y="1"/>
                  </a:moveTo>
                  <a:cubicBezTo>
                    <a:pt x="3192" y="1"/>
                    <a:pt x="3010" y="153"/>
                    <a:pt x="3010" y="366"/>
                  </a:cubicBezTo>
                  <a:cubicBezTo>
                    <a:pt x="3010" y="578"/>
                    <a:pt x="3162" y="730"/>
                    <a:pt x="3344" y="730"/>
                  </a:cubicBezTo>
                  <a:lnTo>
                    <a:pt x="3314" y="730"/>
                  </a:lnTo>
                  <a:lnTo>
                    <a:pt x="3314" y="3800"/>
                  </a:lnTo>
                  <a:cubicBezTo>
                    <a:pt x="3314" y="4165"/>
                    <a:pt x="3071" y="4469"/>
                    <a:pt x="2767" y="4560"/>
                  </a:cubicBezTo>
                  <a:cubicBezTo>
                    <a:pt x="1521" y="5077"/>
                    <a:pt x="578" y="6141"/>
                    <a:pt x="183" y="7417"/>
                  </a:cubicBezTo>
                  <a:cubicBezTo>
                    <a:pt x="92" y="7873"/>
                    <a:pt x="1" y="8360"/>
                    <a:pt x="31" y="8876"/>
                  </a:cubicBezTo>
                  <a:cubicBezTo>
                    <a:pt x="183" y="11065"/>
                    <a:pt x="1977" y="12828"/>
                    <a:pt x="4195" y="12889"/>
                  </a:cubicBezTo>
                  <a:cubicBezTo>
                    <a:pt x="4268" y="12892"/>
                    <a:pt x="4339" y="12894"/>
                    <a:pt x="4411" y="12894"/>
                  </a:cubicBezTo>
                  <a:cubicBezTo>
                    <a:pt x="6773" y="12894"/>
                    <a:pt x="8664" y="10963"/>
                    <a:pt x="8664" y="8603"/>
                  </a:cubicBezTo>
                  <a:cubicBezTo>
                    <a:pt x="8664" y="8177"/>
                    <a:pt x="8633" y="7813"/>
                    <a:pt x="8603" y="7417"/>
                  </a:cubicBezTo>
                  <a:cubicBezTo>
                    <a:pt x="8208" y="6141"/>
                    <a:pt x="7265" y="5077"/>
                    <a:pt x="6019" y="4560"/>
                  </a:cubicBezTo>
                  <a:cubicBezTo>
                    <a:pt x="5654" y="4469"/>
                    <a:pt x="5472" y="4165"/>
                    <a:pt x="5472" y="3800"/>
                  </a:cubicBezTo>
                  <a:lnTo>
                    <a:pt x="5472" y="730"/>
                  </a:lnTo>
                  <a:lnTo>
                    <a:pt x="5442" y="730"/>
                  </a:lnTo>
                  <a:cubicBezTo>
                    <a:pt x="5624" y="730"/>
                    <a:pt x="5776" y="548"/>
                    <a:pt x="5776" y="366"/>
                  </a:cubicBezTo>
                  <a:cubicBezTo>
                    <a:pt x="5746" y="153"/>
                    <a:pt x="5594" y="1"/>
                    <a:pt x="541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30"/>
            <p:cNvSpPr/>
            <p:nvPr/>
          </p:nvSpPr>
          <p:spPr>
            <a:xfrm>
              <a:off x="6837237" y="2959465"/>
              <a:ext cx="178279" cy="101599"/>
            </a:xfrm>
            <a:custGeom>
              <a:rect b="b" l="l" r="r" t="t"/>
              <a:pathLst>
                <a:path extrusionOk="0" h="4591" w="8056">
                  <a:moveTo>
                    <a:pt x="8025" y="0"/>
                  </a:moveTo>
                  <a:cubicBezTo>
                    <a:pt x="6831" y="188"/>
                    <a:pt x="5782" y="1024"/>
                    <a:pt x="4529" y="1024"/>
                  </a:cubicBezTo>
                  <a:cubicBezTo>
                    <a:pt x="4155" y="1024"/>
                    <a:pt x="3763" y="949"/>
                    <a:pt x="3344" y="760"/>
                  </a:cubicBezTo>
                  <a:cubicBezTo>
                    <a:pt x="2432" y="355"/>
                    <a:pt x="1574" y="233"/>
                    <a:pt x="887" y="233"/>
                  </a:cubicBezTo>
                  <a:cubicBezTo>
                    <a:pt x="544" y="233"/>
                    <a:pt x="243" y="264"/>
                    <a:pt x="0" y="304"/>
                  </a:cubicBezTo>
                  <a:lnTo>
                    <a:pt x="0" y="851"/>
                  </a:lnTo>
                  <a:cubicBezTo>
                    <a:pt x="122" y="2888"/>
                    <a:pt x="1824" y="4529"/>
                    <a:pt x="3891" y="4590"/>
                  </a:cubicBezTo>
                  <a:lnTo>
                    <a:pt x="4043" y="4590"/>
                  </a:lnTo>
                  <a:cubicBezTo>
                    <a:pt x="6231" y="4590"/>
                    <a:pt x="8055" y="2766"/>
                    <a:pt x="8055" y="578"/>
                  </a:cubicBezTo>
                  <a:cubicBezTo>
                    <a:pt x="8055" y="395"/>
                    <a:pt x="8055" y="183"/>
                    <a:pt x="802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30"/>
            <p:cNvSpPr/>
            <p:nvPr/>
          </p:nvSpPr>
          <p:spPr>
            <a:xfrm>
              <a:off x="5249064" y="2726060"/>
              <a:ext cx="215945" cy="341045"/>
            </a:xfrm>
            <a:custGeom>
              <a:rect b="b" l="l" r="r" t="t"/>
              <a:pathLst>
                <a:path extrusionOk="0" h="15411" w="9758">
                  <a:moveTo>
                    <a:pt x="3770" y="0"/>
                  </a:moveTo>
                  <a:cubicBezTo>
                    <a:pt x="3557" y="0"/>
                    <a:pt x="3405" y="152"/>
                    <a:pt x="3405" y="334"/>
                  </a:cubicBezTo>
                  <a:cubicBezTo>
                    <a:pt x="3405" y="517"/>
                    <a:pt x="3557" y="669"/>
                    <a:pt x="3770" y="669"/>
                  </a:cubicBezTo>
                  <a:lnTo>
                    <a:pt x="3861" y="669"/>
                  </a:lnTo>
                  <a:lnTo>
                    <a:pt x="3861" y="5988"/>
                  </a:lnTo>
                  <a:cubicBezTo>
                    <a:pt x="3861" y="6292"/>
                    <a:pt x="3800" y="6626"/>
                    <a:pt x="3648" y="6930"/>
                  </a:cubicBezTo>
                  <a:lnTo>
                    <a:pt x="335" y="13830"/>
                  </a:lnTo>
                  <a:cubicBezTo>
                    <a:pt x="1" y="14529"/>
                    <a:pt x="518" y="15411"/>
                    <a:pt x="1338" y="15411"/>
                  </a:cubicBezTo>
                  <a:lnTo>
                    <a:pt x="8329" y="15411"/>
                  </a:lnTo>
                  <a:cubicBezTo>
                    <a:pt x="9241" y="15411"/>
                    <a:pt x="9758" y="14590"/>
                    <a:pt x="9424" y="13830"/>
                  </a:cubicBezTo>
                  <a:lnTo>
                    <a:pt x="6111" y="6930"/>
                  </a:lnTo>
                  <a:cubicBezTo>
                    <a:pt x="5959" y="6626"/>
                    <a:pt x="5898" y="6322"/>
                    <a:pt x="5898" y="5988"/>
                  </a:cubicBezTo>
                  <a:lnTo>
                    <a:pt x="5898" y="669"/>
                  </a:lnTo>
                  <a:lnTo>
                    <a:pt x="5989" y="669"/>
                  </a:lnTo>
                  <a:cubicBezTo>
                    <a:pt x="6202" y="669"/>
                    <a:pt x="6354" y="517"/>
                    <a:pt x="6354" y="334"/>
                  </a:cubicBezTo>
                  <a:cubicBezTo>
                    <a:pt x="6354" y="152"/>
                    <a:pt x="6202" y="0"/>
                    <a:pt x="59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30"/>
            <p:cNvSpPr/>
            <p:nvPr/>
          </p:nvSpPr>
          <p:spPr>
            <a:xfrm>
              <a:off x="5263205" y="2970375"/>
              <a:ext cx="190384" cy="88653"/>
            </a:xfrm>
            <a:custGeom>
              <a:rect b="b" l="l" r="r" t="t"/>
              <a:pathLst>
                <a:path extrusionOk="0" h="4006" w="8603">
                  <a:moveTo>
                    <a:pt x="2634" y="1"/>
                  </a:moveTo>
                  <a:cubicBezTo>
                    <a:pt x="2186" y="1"/>
                    <a:pt x="1791" y="38"/>
                    <a:pt x="1490" y="85"/>
                  </a:cubicBezTo>
                  <a:lnTo>
                    <a:pt x="122" y="2942"/>
                  </a:lnTo>
                  <a:cubicBezTo>
                    <a:pt x="0" y="3155"/>
                    <a:pt x="0" y="3428"/>
                    <a:pt x="152" y="3672"/>
                  </a:cubicBezTo>
                  <a:cubicBezTo>
                    <a:pt x="304" y="3884"/>
                    <a:pt x="547" y="4006"/>
                    <a:pt x="821" y="4006"/>
                  </a:cubicBezTo>
                  <a:lnTo>
                    <a:pt x="7812" y="4006"/>
                  </a:lnTo>
                  <a:cubicBezTo>
                    <a:pt x="8055" y="4006"/>
                    <a:pt x="8298" y="3884"/>
                    <a:pt x="8450" y="3672"/>
                  </a:cubicBezTo>
                  <a:cubicBezTo>
                    <a:pt x="8602" y="3428"/>
                    <a:pt x="8602" y="3155"/>
                    <a:pt x="8481" y="2942"/>
                  </a:cubicBezTo>
                  <a:lnTo>
                    <a:pt x="7356" y="632"/>
                  </a:lnTo>
                  <a:cubicBezTo>
                    <a:pt x="7098" y="664"/>
                    <a:pt x="6832" y="685"/>
                    <a:pt x="6563" y="685"/>
                  </a:cubicBezTo>
                  <a:cubicBezTo>
                    <a:pt x="6071" y="685"/>
                    <a:pt x="5567" y="616"/>
                    <a:pt x="5076" y="419"/>
                  </a:cubicBezTo>
                  <a:cubicBezTo>
                    <a:pt x="4230" y="100"/>
                    <a:pt x="3361" y="1"/>
                    <a:pt x="263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30"/>
            <p:cNvSpPr/>
            <p:nvPr/>
          </p:nvSpPr>
          <p:spPr>
            <a:xfrm>
              <a:off x="5157600" y="2800040"/>
              <a:ext cx="168852" cy="267065"/>
            </a:xfrm>
            <a:custGeom>
              <a:rect b="b" l="l" r="r" t="t"/>
              <a:pathLst>
                <a:path extrusionOk="0" h="12068" w="7630">
                  <a:moveTo>
                    <a:pt x="2918" y="1"/>
                  </a:moveTo>
                  <a:cubicBezTo>
                    <a:pt x="2766" y="1"/>
                    <a:pt x="2645" y="122"/>
                    <a:pt x="2645" y="274"/>
                  </a:cubicBezTo>
                  <a:cubicBezTo>
                    <a:pt x="2645" y="426"/>
                    <a:pt x="2766" y="517"/>
                    <a:pt x="2918" y="517"/>
                  </a:cubicBezTo>
                  <a:lnTo>
                    <a:pt x="2979" y="517"/>
                  </a:lnTo>
                  <a:lnTo>
                    <a:pt x="2979" y="4712"/>
                  </a:lnTo>
                  <a:cubicBezTo>
                    <a:pt x="2979" y="4985"/>
                    <a:pt x="2949" y="5198"/>
                    <a:pt x="2857" y="5441"/>
                  </a:cubicBezTo>
                  <a:lnTo>
                    <a:pt x="243" y="10821"/>
                  </a:lnTo>
                  <a:cubicBezTo>
                    <a:pt x="0" y="11399"/>
                    <a:pt x="395" y="12068"/>
                    <a:pt x="1064" y="12068"/>
                  </a:cubicBezTo>
                  <a:lnTo>
                    <a:pt x="6566" y="12068"/>
                  </a:lnTo>
                  <a:cubicBezTo>
                    <a:pt x="7174" y="12068"/>
                    <a:pt x="7629" y="11399"/>
                    <a:pt x="7326" y="10821"/>
                  </a:cubicBezTo>
                  <a:lnTo>
                    <a:pt x="4742" y="5441"/>
                  </a:lnTo>
                  <a:cubicBezTo>
                    <a:pt x="4620" y="5198"/>
                    <a:pt x="4590" y="4925"/>
                    <a:pt x="4590" y="4712"/>
                  </a:cubicBezTo>
                  <a:lnTo>
                    <a:pt x="4590" y="517"/>
                  </a:lnTo>
                  <a:lnTo>
                    <a:pt x="4681" y="517"/>
                  </a:lnTo>
                  <a:cubicBezTo>
                    <a:pt x="4803" y="517"/>
                    <a:pt x="4924" y="426"/>
                    <a:pt x="4924" y="274"/>
                  </a:cubicBezTo>
                  <a:cubicBezTo>
                    <a:pt x="4924" y="122"/>
                    <a:pt x="4803" y="1"/>
                    <a:pt x="468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30"/>
            <p:cNvSpPr/>
            <p:nvPr/>
          </p:nvSpPr>
          <p:spPr>
            <a:xfrm>
              <a:off x="5167691" y="2991266"/>
              <a:ext cx="148669" cy="69112"/>
            </a:xfrm>
            <a:custGeom>
              <a:rect b="b" l="l" r="r" t="t"/>
              <a:pathLst>
                <a:path extrusionOk="0" h="3123" w="6718">
                  <a:moveTo>
                    <a:pt x="2084" y="0"/>
                  </a:moveTo>
                  <a:cubicBezTo>
                    <a:pt x="1717" y="0"/>
                    <a:pt x="1388" y="29"/>
                    <a:pt x="1125" y="53"/>
                  </a:cubicBezTo>
                  <a:lnTo>
                    <a:pt x="61" y="2302"/>
                  </a:lnTo>
                  <a:cubicBezTo>
                    <a:pt x="0" y="2484"/>
                    <a:pt x="0" y="2667"/>
                    <a:pt x="122" y="2879"/>
                  </a:cubicBezTo>
                  <a:cubicBezTo>
                    <a:pt x="213" y="3062"/>
                    <a:pt x="426" y="3123"/>
                    <a:pt x="608" y="3123"/>
                  </a:cubicBezTo>
                  <a:lnTo>
                    <a:pt x="6110" y="3123"/>
                  </a:lnTo>
                  <a:cubicBezTo>
                    <a:pt x="6292" y="3123"/>
                    <a:pt x="6505" y="3001"/>
                    <a:pt x="6596" y="2879"/>
                  </a:cubicBezTo>
                  <a:cubicBezTo>
                    <a:pt x="6718" y="2667"/>
                    <a:pt x="6718" y="2484"/>
                    <a:pt x="6657" y="2302"/>
                  </a:cubicBezTo>
                  <a:lnTo>
                    <a:pt x="5745" y="478"/>
                  </a:lnTo>
                  <a:cubicBezTo>
                    <a:pt x="5544" y="499"/>
                    <a:pt x="5335" y="513"/>
                    <a:pt x="5124" y="513"/>
                  </a:cubicBezTo>
                  <a:cubicBezTo>
                    <a:pt x="4730" y="513"/>
                    <a:pt x="4328" y="465"/>
                    <a:pt x="3952" y="326"/>
                  </a:cubicBezTo>
                  <a:cubicBezTo>
                    <a:pt x="3306" y="68"/>
                    <a:pt x="2650" y="0"/>
                    <a:pt x="20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30"/>
            <p:cNvSpPr/>
            <p:nvPr/>
          </p:nvSpPr>
          <p:spPr>
            <a:xfrm>
              <a:off x="4956458" y="2928527"/>
              <a:ext cx="103613" cy="138578"/>
            </a:xfrm>
            <a:custGeom>
              <a:rect b="b" l="l" r="r" t="t"/>
              <a:pathLst>
                <a:path extrusionOk="0" h="6262" w="4682">
                  <a:moveTo>
                    <a:pt x="244" y="0"/>
                  </a:moveTo>
                  <a:cubicBezTo>
                    <a:pt x="122" y="0"/>
                    <a:pt x="1" y="152"/>
                    <a:pt x="92" y="274"/>
                  </a:cubicBezTo>
                  <a:lnTo>
                    <a:pt x="335" y="790"/>
                  </a:lnTo>
                  <a:cubicBezTo>
                    <a:pt x="396" y="790"/>
                    <a:pt x="396" y="821"/>
                    <a:pt x="396" y="882"/>
                  </a:cubicBezTo>
                  <a:lnTo>
                    <a:pt x="396" y="5563"/>
                  </a:lnTo>
                  <a:cubicBezTo>
                    <a:pt x="396" y="5958"/>
                    <a:pt x="730" y="6262"/>
                    <a:pt x="1095" y="6262"/>
                  </a:cubicBezTo>
                  <a:lnTo>
                    <a:pt x="3952" y="6262"/>
                  </a:lnTo>
                  <a:cubicBezTo>
                    <a:pt x="4378" y="6262"/>
                    <a:pt x="4682" y="5958"/>
                    <a:pt x="4651" y="5593"/>
                  </a:cubicBezTo>
                  <a:lnTo>
                    <a:pt x="4651" y="182"/>
                  </a:lnTo>
                  <a:cubicBezTo>
                    <a:pt x="4651" y="91"/>
                    <a:pt x="4560" y="0"/>
                    <a:pt x="44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30"/>
            <p:cNvSpPr/>
            <p:nvPr/>
          </p:nvSpPr>
          <p:spPr>
            <a:xfrm>
              <a:off x="4973963" y="3007886"/>
              <a:ext cx="78716" cy="51828"/>
            </a:xfrm>
            <a:custGeom>
              <a:rect b="b" l="l" r="r" t="t"/>
              <a:pathLst>
                <a:path extrusionOk="0" h="2342" w="3557">
                  <a:moveTo>
                    <a:pt x="0" y="1"/>
                  </a:moveTo>
                  <a:lnTo>
                    <a:pt x="0" y="2007"/>
                  </a:lnTo>
                  <a:cubicBezTo>
                    <a:pt x="0" y="2189"/>
                    <a:pt x="152" y="2341"/>
                    <a:pt x="365" y="2341"/>
                  </a:cubicBezTo>
                  <a:lnTo>
                    <a:pt x="3192" y="2341"/>
                  </a:lnTo>
                  <a:cubicBezTo>
                    <a:pt x="3404" y="2341"/>
                    <a:pt x="3556" y="2189"/>
                    <a:pt x="3556" y="2007"/>
                  </a:cubicBezTo>
                  <a:lnTo>
                    <a:pt x="35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30"/>
            <p:cNvSpPr/>
            <p:nvPr/>
          </p:nvSpPr>
          <p:spPr>
            <a:xfrm>
              <a:off x="6171295" y="2928527"/>
              <a:ext cx="102949" cy="138578"/>
            </a:xfrm>
            <a:custGeom>
              <a:rect b="b" l="l" r="r" t="t"/>
              <a:pathLst>
                <a:path extrusionOk="0" h="6262" w="4652">
                  <a:moveTo>
                    <a:pt x="244" y="0"/>
                  </a:moveTo>
                  <a:cubicBezTo>
                    <a:pt x="122" y="0"/>
                    <a:pt x="0" y="152"/>
                    <a:pt x="92" y="274"/>
                  </a:cubicBezTo>
                  <a:lnTo>
                    <a:pt x="365" y="790"/>
                  </a:lnTo>
                  <a:cubicBezTo>
                    <a:pt x="396" y="790"/>
                    <a:pt x="396" y="821"/>
                    <a:pt x="396" y="882"/>
                  </a:cubicBezTo>
                  <a:lnTo>
                    <a:pt x="396" y="5563"/>
                  </a:lnTo>
                  <a:cubicBezTo>
                    <a:pt x="396" y="5958"/>
                    <a:pt x="730" y="6262"/>
                    <a:pt x="1125" y="6262"/>
                  </a:cubicBezTo>
                  <a:lnTo>
                    <a:pt x="3952" y="6262"/>
                  </a:lnTo>
                  <a:cubicBezTo>
                    <a:pt x="4347" y="6262"/>
                    <a:pt x="4651" y="5958"/>
                    <a:pt x="4651" y="5593"/>
                  </a:cubicBezTo>
                  <a:lnTo>
                    <a:pt x="4651" y="182"/>
                  </a:lnTo>
                  <a:cubicBezTo>
                    <a:pt x="4651" y="91"/>
                    <a:pt x="4560" y="0"/>
                    <a:pt x="446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30"/>
            <p:cNvSpPr/>
            <p:nvPr/>
          </p:nvSpPr>
          <p:spPr>
            <a:xfrm>
              <a:off x="6188114" y="3007886"/>
              <a:ext cx="78716" cy="51828"/>
            </a:xfrm>
            <a:custGeom>
              <a:rect b="b" l="l" r="r" t="t"/>
              <a:pathLst>
                <a:path extrusionOk="0" h="2342" w="3557">
                  <a:moveTo>
                    <a:pt x="0" y="1"/>
                  </a:moveTo>
                  <a:lnTo>
                    <a:pt x="0" y="2007"/>
                  </a:lnTo>
                  <a:cubicBezTo>
                    <a:pt x="0" y="2189"/>
                    <a:pt x="152" y="2341"/>
                    <a:pt x="365" y="2341"/>
                  </a:cubicBezTo>
                  <a:lnTo>
                    <a:pt x="3192" y="2341"/>
                  </a:lnTo>
                  <a:cubicBezTo>
                    <a:pt x="3405" y="2341"/>
                    <a:pt x="3557" y="2189"/>
                    <a:pt x="3557" y="2007"/>
                  </a:cubicBezTo>
                  <a:lnTo>
                    <a:pt x="355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30"/>
            <p:cNvSpPr/>
            <p:nvPr/>
          </p:nvSpPr>
          <p:spPr>
            <a:xfrm>
              <a:off x="4005325" y="3066420"/>
              <a:ext cx="4407942" cy="78053"/>
            </a:xfrm>
            <a:custGeom>
              <a:rect b="b" l="l" r="r" t="t"/>
              <a:pathLst>
                <a:path extrusionOk="0" h="3527" w="199184">
                  <a:moveTo>
                    <a:pt x="0" y="0"/>
                  </a:moveTo>
                  <a:lnTo>
                    <a:pt x="0" y="3526"/>
                  </a:lnTo>
                  <a:lnTo>
                    <a:pt x="199183" y="3526"/>
                  </a:lnTo>
                  <a:lnTo>
                    <a:pt x="19918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31" name="Google Shape;1331;p30"/>
            <p:cNvGrpSpPr/>
            <p:nvPr/>
          </p:nvGrpSpPr>
          <p:grpSpPr>
            <a:xfrm>
              <a:off x="3983164" y="3144450"/>
              <a:ext cx="4447622" cy="1454959"/>
              <a:chOff x="3983164" y="3144450"/>
              <a:chExt cx="4447622" cy="1454959"/>
            </a:xfrm>
          </p:grpSpPr>
          <p:sp>
            <p:nvSpPr>
              <p:cNvPr id="1332" name="Google Shape;1332;p30"/>
              <p:cNvSpPr/>
              <p:nvPr/>
            </p:nvSpPr>
            <p:spPr>
              <a:xfrm>
                <a:off x="4097475" y="3144450"/>
                <a:ext cx="4206138" cy="78030"/>
              </a:xfrm>
              <a:custGeom>
                <a:rect b="b" l="l" r="r" t="t"/>
                <a:pathLst>
                  <a:path extrusionOk="0" h="3526" w="190065">
                    <a:moveTo>
                      <a:pt x="1" y="0"/>
                    </a:moveTo>
                    <a:lnTo>
                      <a:pt x="1" y="3526"/>
                    </a:lnTo>
                    <a:lnTo>
                      <a:pt x="190065" y="3526"/>
                    </a:lnTo>
                    <a:lnTo>
                      <a:pt x="19006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30"/>
              <p:cNvSpPr/>
              <p:nvPr/>
            </p:nvSpPr>
            <p:spPr>
              <a:xfrm>
                <a:off x="7926264" y="3223809"/>
                <a:ext cx="205853" cy="1375601"/>
              </a:xfrm>
              <a:custGeom>
                <a:rect b="b" l="l" r="r" t="t"/>
                <a:pathLst>
                  <a:path extrusionOk="0" h="62160" w="9302">
                    <a:moveTo>
                      <a:pt x="1" y="1"/>
                    </a:moveTo>
                    <a:lnTo>
                      <a:pt x="5746" y="62160"/>
                    </a:lnTo>
                    <a:lnTo>
                      <a:pt x="9302" y="62160"/>
                    </a:lnTo>
                    <a:lnTo>
                      <a:pt x="358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30"/>
              <p:cNvSpPr/>
              <p:nvPr/>
            </p:nvSpPr>
            <p:spPr>
              <a:xfrm>
                <a:off x="8225597" y="3223809"/>
                <a:ext cx="205189" cy="1375601"/>
              </a:xfrm>
              <a:custGeom>
                <a:rect b="b" l="l" r="r" t="t"/>
                <a:pathLst>
                  <a:path extrusionOk="0" h="62160" w="9272">
                    <a:moveTo>
                      <a:pt x="1" y="1"/>
                    </a:moveTo>
                    <a:lnTo>
                      <a:pt x="5746" y="62160"/>
                    </a:lnTo>
                    <a:lnTo>
                      <a:pt x="9272" y="62160"/>
                    </a:lnTo>
                    <a:lnTo>
                      <a:pt x="352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30"/>
              <p:cNvSpPr/>
              <p:nvPr/>
            </p:nvSpPr>
            <p:spPr>
              <a:xfrm flipH="1">
                <a:off x="4281833" y="3223809"/>
                <a:ext cx="205853" cy="1375601"/>
              </a:xfrm>
              <a:custGeom>
                <a:rect b="b" l="l" r="r" t="t"/>
                <a:pathLst>
                  <a:path extrusionOk="0" h="62160" w="9302">
                    <a:moveTo>
                      <a:pt x="1" y="1"/>
                    </a:moveTo>
                    <a:lnTo>
                      <a:pt x="5746" y="62160"/>
                    </a:lnTo>
                    <a:lnTo>
                      <a:pt x="9302" y="62160"/>
                    </a:lnTo>
                    <a:lnTo>
                      <a:pt x="358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30"/>
              <p:cNvSpPr/>
              <p:nvPr/>
            </p:nvSpPr>
            <p:spPr>
              <a:xfrm flipH="1">
                <a:off x="3983164" y="3223809"/>
                <a:ext cx="205189" cy="1375601"/>
              </a:xfrm>
              <a:custGeom>
                <a:rect b="b" l="l" r="r" t="t"/>
                <a:pathLst>
                  <a:path extrusionOk="0" h="62160" w="9272">
                    <a:moveTo>
                      <a:pt x="1" y="1"/>
                    </a:moveTo>
                    <a:lnTo>
                      <a:pt x="5746" y="62160"/>
                    </a:lnTo>
                    <a:lnTo>
                      <a:pt x="9272" y="62160"/>
                    </a:lnTo>
                    <a:lnTo>
                      <a:pt x="352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337" name="Google Shape;1337;p30"/>
          <p:cNvSpPr txBox="1"/>
          <p:nvPr>
            <p:ph idx="1" type="subTitle"/>
          </p:nvPr>
        </p:nvSpPr>
        <p:spPr>
          <a:xfrm>
            <a:off x="166625" y="637700"/>
            <a:ext cx="6798600" cy="2672700"/>
          </a:xfrm>
          <a:prstGeom prst="rect">
            <a:avLst/>
          </a:prstGeom>
        </p:spPr>
        <p:txBody>
          <a:bodyPr anchorCtr="0" anchor="ctr" bIns="91425" lIns="91425" spcFirstLastPara="1" rIns="91425" wrap="square" tIns="91425">
            <a:noAutofit/>
          </a:bodyPr>
          <a:lstStyle/>
          <a:p>
            <a:pPr indent="457200" lvl="0" marL="0" rtl="0" algn="just">
              <a:spcBef>
                <a:spcPts val="0"/>
              </a:spcBef>
              <a:spcAft>
                <a:spcPts val="0"/>
              </a:spcAft>
              <a:buNone/>
            </a:pPr>
            <a:r>
              <a:rPr b="1" i="1" lang="en" sz="1100">
                <a:latin typeface="Mulish"/>
                <a:ea typeface="Mulish"/>
                <a:cs typeface="Mulish"/>
                <a:sym typeface="Mulish"/>
              </a:rPr>
              <a:t>Найбільша дисперсія (варіація) значень Індексу між оцінками держкомпаній – за складовою «Структура корпоративного управління».</a:t>
            </a:r>
            <a:r>
              <a:rPr lang="en" sz="1100">
                <a:latin typeface="Mulish"/>
                <a:ea typeface="Mulish"/>
                <a:cs typeface="Mulish"/>
                <a:sym typeface="Mulish"/>
              </a:rPr>
              <a:t> Це означає, що саме у цій складовій спостерігається найбільша різниця між держкомпаніями.</a:t>
            </a:r>
            <a:endParaRPr sz="1100">
              <a:latin typeface="Mulish"/>
              <a:ea typeface="Mulish"/>
              <a:cs typeface="Mulish"/>
              <a:sym typeface="Mulish"/>
            </a:endParaRPr>
          </a:p>
          <a:p>
            <a:pPr indent="457200" lvl="0" marL="0" rtl="0" algn="just">
              <a:spcBef>
                <a:spcPts val="0"/>
              </a:spcBef>
              <a:spcAft>
                <a:spcPts val="0"/>
              </a:spcAft>
              <a:buNone/>
            </a:pPr>
            <a:r>
              <a:rPr lang="en" sz="1100">
                <a:latin typeface="Mulish"/>
                <a:ea typeface="Mulish"/>
                <a:cs typeface="Mulish"/>
                <a:sym typeface="Mulish"/>
              </a:rPr>
              <a:t>Здебільшого це пов’язано з наявністю або відсутністю у держкомпаній незалежних наглядових рад, що має опосередкований вплив і на інші показники Індексу. Наявність наглядової ради сама по собі суттєво підвищує значення Індексу.</a:t>
            </a:r>
            <a:endParaRPr sz="1100">
              <a:latin typeface="Mulish"/>
              <a:ea typeface="Mulish"/>
              <a:cs typeface="Mulish"/>
              <a:sym typeface="Mulish"/>
            </a:endParaRPr>
          </a:p>
          <a:p>
            <a:pPr indent="457200" lvl="0" marL="0" rtl="0" algn="just">
              <a:spcBef>
                <a:spcPts val="0"/>
              </a:spcBef>
              <a:spcAft>
                <a:spcPts val="0"/>
              </a:spcAft>
              <a:buNone/>
            </a:pPr>
            <a:r>
              <a:rPr b="1" i="1" lang="en" sz="1100">
                <a:latin typeface="Mulish"/>
                <a:ea typeface="Mulish"/>
                <a:cs typeface="Mulish"/>
                <a:sym typeface="Mulish"/>
              </a:rPr>
              <a:t>Найменша дисперсія значень – за складовою «Розкриття інформації та прозорість».</a:t>
            </a:r>
            <a:endParaRPr b="1" i="1" sz="1100">
              <a:latin typeface="Mulish"/>
              <a:ea typeface="Mulish"/>
              <a:cs typeface="Mulish"/>
              <a:sym typeface="Mulish"/>
            </a:endParaRPr>
          </a:p>
          <a:p>
            <a:pPr indent="457200" lvl="0" marL="0" rtl="0" algn="just">
              <a:spcBef>
                <a:spcPts val="0"/>
              </a:spcBef>
              <a:spcAft>
                <a:spcPts val="0"/>
              </a:spcAft>
              <a:buNone/>
            </a:pPr>
            <a:r>
              <a:rPr lang="en" sz="1100">
                <a:latin typeface="Mulish"/>
                <a:ea typeface="Mulish"/>
                <a:cs typeface="Mulish"/>
                <a:sym typeface="Mulish"/>
              </a:rPr>
              <a:t>Кореляція значень Індексу із його складовими складає – «Структура корпоративного управління» (97%), «Розкриття інформації та прозорість» (84%), «Засади державної власності» (79%), «Політики і стандарти» (68%). Іншими словами, на загальне значення Індексу держкомпанії найбільше впливає складова держкомпаній.</a:t>
            </a:r>
            <a:endParaRPr sz="1100">
              <a:latin typeface="Mulish"/>
              <a:ea typeface="Mulish"/>
              <a:cs typeface="Mulish"/>
              <a:sym typeface="Mulish"/>
            </a:endParaRPr>
          </a:p>
          <a:p>
            <a:pPr indent="0" lvl="0" marL="0" rtl="0" algn="just">
              <a:spcBef>
                <a:spcPts val="0"/>
              </a:spcBef>
              <a:spcAft>
                <a:spcPts val="0"/>
              </a:spcAft>
              <a:buNone/>
            </a:pPr>
            <a:r>
              <a:rPr lang="en" sz="1100">
                <a:latin typeface="Mulish"/>
                <a:ea typeface="Mulish"/>
                <a:cs typeface="Mulish"/>
                <a:sym typeface="Mulish"/>
              </a:rPr>
              <a:t>Найвищі оцінки за Індексом мають «Укргідроенерго» та «Укренерго» (73/100). На другому місці – «Укрпошта» та «Укрзалізниця» (65/100). Лідери рейтингу мають оцінки вище за середні за всіма складовими.</a:t>
            </a:r>
            <a:endParaRPr sz="1100">
              <a:latin typeface="Mulish"/>
              <a:ea typeface="Mulish"/>
              <a:cs typeface="Mulish"/>
              <a:sym typeface="Mulish"/>
            </a:endParaRPr>
          </a:p>
          <a:p>
            <a:pPr indent="457200" lvl="0" marL="0" rtl="0" algn="just">
              <a:spcBef>
                <a:spcPts val="0"/>
              </a:spcBef>
              <a:spcAft>
                <a:spcPts val="0"/>
              </a:spcAft>
              <a:buNone/>
            </a:pPr>
            <a:r>
              <a:rPr lang="en" sz="1100">
                <a:latin typeface="Mulish"/>
                <a:ea typeface="Mulish"/>
                <a:cs typeface="Mulish"/>
                <a:sym typeface="Mulish"/>
              </a:rPr>
              <a:t>Найнижчі оцінки мають «Украерорух» (26/100), «ДПЗКУ» (33/100) та «Оператор ГТС України» (34/100). Аутсайдери рейтингу мають оцінки нижче за середні за всіма складовими.</a:t>
            </a:r>
            <a:endParaRPr sz="1100">
              <a:latin typeface="Mulish"/>
              <a:ea typeface="Mulish"/>
              <a:cs typeface="Mulish"/>
              <a:sym typeface="Mulish"/>
            </a:endParaRPr>
          </a:p>
        </p:txBody>
      </p:sp>
      <p:grpSp>
        <p:nvGrpSpPr>
          <p:cNvPr id="1338" name="Google Shape;1338;p30"/>
          <p:cNvGrpSpPr/>
          <p:nvPr/>
        </p:nvGrpSpPr>
        <p:grpSpPr>
          <a:xfrm>
            <a:off x="4754697" y="3532692"/>
            <a:ext cx="602948" cy="477915"/>
            <a:chOff x="1314450" y="797071"/>
            <a:chExt cx="971400" cy="725323"/>
          </a:xfrm>
        </p:grpSpPr>
        <p:sp>
          <p:nvSpPr>
            <p:cNvPr id="1339" name="Google Shape;1339;p30"/>
            <p:cNvSpPr/>
            <p:nvPr/>
          </p:nvSpPr>
          <p:spPr>
            <a:xfrm>
              <a:off x="1314450" y="895350"/>
              <a:ext cx="971400" cy="514500"/>
            </a:xfrm>
            <a:prstGeom prst="roundRect">
              <a:avLst>
                <a:gd fmla="val 16667" name="adj"/>
              </a:avLst>
            </a:prstGeom>
            <a:solidFill>
              <a:schemeClr val="accen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40" name="Google Shape;1340;p30"/>
            <p:cNvGrpSpPr/>
            <p:nvPr/>
          </p:nvGrpSpPr>
          <p:grpSpPr>
            <a:xfrm rot="2700000">
              <a:off x="1570600" y="895411"/>
              <a:ext cx="497120" cy="528642"/>
              <a:chOff x="1570720" y="895362"/>
              <a:chExt cx="497125" cy="528647"/>
            </a:xfrm>
          </p:grpSpPr>
          <p:sp>
            <p:nvSpPr>
              <p:cNvPr id="1341" name="Google Shape;1341;p30"/>
              <p:cNvSpPr/>
              <p:nvPr/>
            </p:nvSpPr>
            <p:spPr>
              <a:xfrm>
                <a:off x="1582210" y="1273377"/>
                <a:ext cx="151116" cy="150632"/>
              </a:xfrm>
              <a:custGeom>
                <a:rect b="b" l="l" r="r" t="t"/>
                <a:pathLst>
                  <a:path extrusionOk="0" h="3738" w="3750">
                    <a:moveTo>
                      <a:pt x="2280" y="0"/>
                    </a:moveTo>
                    <a:lnTo>
                      <a:pt x="0" y="2280"/>
                    </a:lnTo>
                    <a:lnTo>
                      <a:pt x="1384" y="3673"/>
                    </a:lnTo>
                    <a:cubicBezTo>
                      <a:pt x="1427" y="3716"/>
                      <a:pt x="1484" y="3737"/>
                      <a:pt x="1541" y="3737"/>
                    </a:cubicBezTo>
                    <a:cubicBezTo>
                      <a:pt x="1598" y="3737"/>
                      <a:pt x="1656" y="3716"/>
                      <a:pt x="1698" y="3673"/>
                    </a:cubicBezTo>
                    <a:lnTo>
                      <a:pt x="1842" y="3530"/>
                    </a:lnTo>
                    <a:cubicBezTo>
                      <a:pt x="1927" y="3435"/>
                      <a:pt x="1927" y="3301"/>
                      <a:pt x="1842" y="3215"/>
                    </a:cubicBezTo>
                    <a:lnTo>
                      <a:pt x="1574" y="2948"/>
                    </a:lnTo>
                    <a:cubicBezTo>
                      <a:pt x="1489" y="2862"/>
                      <a:pt x="1489" y="2719"/>
                      <a:pt x="1574" y="2633"/>
                    </a:cubicBezTo>
                    <a:lnTo>
                      <a:pt x="1718" y="2490"/>
                    </a:lnTo>
                    <a:cubicBezTo>
                      <a:pt x="1760" y="2447"/>
                      <a:pt x="1815" y="2426"/>
                      <a:pt x="1871" y="2426"/>
                    </a:cubicBezTo>
                    <a:cubicBezTo>
                      <a:pt x="1927" y="2426"/>
                      <a:pt x="1985" y="2447"/>
                      <a:pt x="2032" y="2490"/>
                    </a:cubicBezTo>
                    <a:lnTo>
                      <a:pt x="2299" y="2757"/>
                    </a:lnTo>
                    <a:cubicBezTo>
                      <a:pt x="2342" y="2800"/>
                      <a:pt x="2397" y="2822"/>
                      <a:pt x="2452" y="2822"/>
                    </a:cubicBezTo>
                    <a:cubicBezTo>
                      <a:pt x="2507" y="2822"/>
                      <a:pt x="2562" y="2800"/>
                      <a:pt x="2605" y="2757"/>
                    </a:cubicBezTo>
                    <a:lnTo>
                      <a:pt x="2757" y="2614"/>
                    </a:lnTo>
                    <a:cubicBezTo>
                      <a:pt x="2843" y="2528"/>
                      <a:pt x="2843" y="2385"/>
                      <a:pt x="2757" y="2299"/>
                    </a:cubicBezTo>
                    <a:lnTo>
                      <a:pt x="2481" y="2032"/>
                    </a:lnTo>
                    <a:cubicBezTo>
                      <a:pt x="2395" y="1946"/>
                      <a:pt x="2395" y="1803"/>
                      <a:pt x="2481" y="1717"/>
                    </a:cubicBezTo>
                    <a:lnTo>
                      <a:pt x="2624" y="1574"/>
                    </a:lnTo>
                    <a:cubicBezTo>
                      <a:pt x="2667" y="1531"/>
                      <a:pt x="2724" y="1510"/>
                      <a:pt x="2781" y="1510"/>
                    </a:cubicBezTo>
                    <a:cubicBezTo>
                      <a:pt x="2838" y="1510"/>
                      <a:pt x="2896" y="1531"/>
                      <a:pt x="2939" y="1574"/>
                    </a:cubicBezTo>
                    <a:lnTo>
                      <a:pt x="3206" y="1851"/>
                    </a:lnTo>
                    <a:cubicBezTo>
                      <a:pt x="3249" y="1894"/>
                      <a:pt x="3306" y="1915"/>
                      <a:pt x="3363" y="1915"/>
                    </a:cubicBezTo>
                    <a:cubicBezTo>
                      <a:pt x="3420" y="1915"/>
                      <a:pt x="3478" y="1894"/>
                      <a:pt x="3521" y="1851"/>
                    </a:cubicBezTo>
                    <a:lnTo>
                      <a:pt x="3664" y="1698"/>
                    </a:lnTo>
                    <a:cubicBezTo>
                      <a:pt x="3750" y="1612"/>
                      <a:pt x="3750" y="1479"/>
                      <a:pt x="3664" y="1393"/>
                    </a:cubicBezTo>
                    <a:lnTo>
                      <a:pt x="228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42" name="Google Shape;1342;p30"/>
              <p:cNvGrpSpPr/>
              <p:nvPr/>
            </p:nvGrpSpPr>
            <p:grpSpPr>
              <a:xfrm>
                <a:off x="1570720" y="895362"/>
                <a:ext cx="497125" cy="484189"/>
                <a:chOff x="2706706" y="359960"/>
                <a:chExt cx="323018" cy="314613"/>
              </a:xfrm>
            </p:grpSpPr>
            <p:sp>
              <p:nvSpPr>
                <p:cNvPr id="1343" name="Google Shape;1343;p30"/>
                <p:cNvSpPr/>
                <p:nvPr/>
              </p:nvSpPr>
              <p:spPr>
                <a:xfrm>
                  <a:off x="2706706" y="472451"/>
                  <a:ext cx="200368" cy="202122"/>
                </a:xfrm>
                <a:custGeom>
                  <a:rect b="b" l="l" r="r" t="t"/>
                  <a:pathLst>
                    <a:path extrusionOk="0" h="7719" w="7652">
                      <a:moveTo>
                        <a:pt x="6955" y="0"/>
                      </a:moveTo>
                      <a:lnTo>
                        <a:pt x="86" y="6860"/>
                      </a:lnTo>
                      <a:cubicBezTo>
                        <a:pt x="0" y="6945"/>
                        <a:pt x="0" y="7089"/>
                        <a:pt x="86" y="7174"/>
                      </a:cubicBezTo>
                      <a:lnTo>
                        <a:pt x="630" y="7718"/>
                      </a:lnTo>
                      <a:lnTo>
                        <a:pt x="7651" y="697"/>
                      </a:lnTo>
                      <a:lnTo>
                        <a:pt x="69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30"/>
                <p:cNvSpPr/>
                <p:nvPr/>
              </p:nvSpPr>
              <p:spPr>
                <a:xfrm>
                  <a:off x="2850331" y="359960"/>
                  <a:ext cx="179393" cy="158995"/>
                </a:xfrm>
                <a:custGeom>
                  <a:rect b="b" l="l" r="r" t="t"/>
                  <a:pathLst>
                    <a:path extrusionOk="0" h="6072" w="6851">
                      <a:moveTo>
                        <a:pt x="2872" y="825"/>
                      </a:moveTo>
                      <a:cubicBezTo>
                        <a:pt x="3511" y="825"/>
                        <a:pt x="4219" y="1121"/>
                        <a:pt x="4780" y="1683"/>
                      </a:cubicBezTo>
                      <a:cubicBezTo>
                        <a:pt x="5744" y="2646"/>
                        <a:pt x="5925" y="4029"/>
                        <a:pt x="5171" y="4783"/>
                      </a:cubicBezTo>
                      <a:cubicBezTo>
                        <a:pt x="4860" y="5094"/>
                        <a:pt x="4437" y="5245"/>
                        <a:pt x="3979" y="5245"/>
                      </a:cubicBezTo>
                      <a:cubicBezTo>
                        <a:pt x="3342" y="5245"/>
                        <a:pt x="2637" y="4953"/>
                        <a:pt x="2071" y="4392"/>
                      </a:cubicBezTo>
                      <a:cubicBezTo>
                        <a:pt x="1107" y="3428"/>
                        <a:pt x="936" y="2035"/>
                        <a:pt x="1680" y="1291"/>
                      </a:cubicBezTo>
                      <a:cubicBezTo>
                        <a:pt x="1990" y="977"/>
                        <a:pt x="2414" y="825"/>
                        <a:pt x="2872" y="825"/>
                      </a:cubicBezTo>
                      <a:close/>
                      <a:moveTo>
                        <a:pt x="2665" y="1"/>
                      </a:moveTo>
                      <a:cubicBezTo>
                        <a:pt x="2037" y="1"/>
                        <a:pt x="1457" y="207"/>
                        <a:pt x="1031" y="633"/>
                      </a:cubicBezTo>
                      <a:cubicBezTo>
                        <a:pt x="1" y="1663"/>
                        <a:pt x="239" y="3571"/>
                        <a:pt x="1565" y="4897"/>
                      </a:cubicBezTo>
                      <a:cubicBezTo>
                        <a:pt x="2336" y="5669"/>
                        <a:pt x="3304" y="6072"/>
                        <a:pt x="4180" y="6072"/>
                      </a:cubicBezTo>
                      <a:cubicBezTo>
                        <a:pt x="4810" y="6072"/>
                        <a:pt x="5393" y="5863"/>
                        <a:pt x="5820" y="5432"/>
                      </a:cubicBezTo>
                      <a:cubicBezTo>
                        <a:pt x="6850" y="4411"/>
                        <a:pt x="6612" y="2503"/>
                        <a:pt x="5286" y="1177"/>
                      </a:cubicBezTo>
                      <a:cubicBezTo>
                        <a:pt x="4513" y="404"/>
                        <a:pt x="3542" y="1"/>
                        <a:pt x="266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8" name="Shape 1348"/>
        <p:cNvGrpSpPr/>
        <p:nvPr/>
      </p:nvGrpSpPr>
      <p:grpSpPr>
        <a:xfrm>
          <a:off x="0" y="0"/>
          <a:ext cx="0" cy="0"/>
          <a:chOff x="0" y="0"/>
          <a:chExt cx="0" cy="0"/>
        </a:xfrm>
      </p:grpSpPr>
      <p:sp>
        <p:nvSpPr>
          <p:cNvPr id="1349" name="Google Shape;1349;p31"/>
          <p:cNvSpPr/>
          <p:nvPr/>
        </p:nvSpPr>
        <p:spPr>
          <a:xfrm>
            <a:off x="1659325" y="1057275"/>
            <a:ext cx="5838900" cy="2925900"/>
          </a:xfrm>
          <a:prstGeom prst="roundRect">
            <a:avLst>
              <a:gd fmla="val 7911" name="adj"/>
            </a:avLst>
          </a:prstGeom>
          <a:noFill/>
          <a:ln cap="flat" cmpd="sng" w="1143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31"/>
          <p:cNvSpPr txBox="1"/>
          <p:nvPr>
            <p:ph idx="1" type="subTitle"/>
          </p:nvPr>
        </p:nvSpPr>
        <p:spPr>
          <a:xfrm>
            <a:off x="2455100" y="2032950"/>
            <a:ext cx="4110300" cy="1566300"/>
          </a:xfrm>
          <a:prstGeom prst="rect">
            <a:avLst/>
          </a:prstGeom>
        </p:spPr>
        <p:txBody>
          <a:bodyPr anchorCtr="0" anchor="ctr" bIns="91425" lIns="91425" spcFirstLastPara="1" rIns="91425" wrap="square" tIns="91425">
            <a:noAutofit/>
          </a:bodyPr>
          <a:lstStyle/>
          <a:p>
            <a:pPr indent="457200" lvl="0" marL="0" rtl="0" algn="just">
              <a:spcBef>
                <a:spcPts val="0"/>
              </a:spcBef>
              <a:spcAft>
                <a:spcPts val="0"/>
              </a:spcAft>
              <a:buNone/>
            </a:pPr>
            <a:r>
              <a:rPr lang="en" sz="1100">
                <a:latin typeface="Mulish"/>
                <a:ea typeface="Mulish"/>
                <a:cs typeface="Mulish"/>
                <a:sym typeface="Mulish"/>
              </a:rPr>
              <a:t>Якісна система корпоративного управління дозволяє держкомпаніям:</a:t>
            </a:r>
            <a:endParaRPr sz="1100">
              <a:latin typeface="Mulish"/>
              <a:ea typeface="Mulish"/>
              <a:cs typeface="Mulish"/>
              <a:sym typeface="Mulish"/>
            </a:endParaRPr>
          </a:p>
          <a:p>
            <a:pPr indent="0" lvl="0" marL="0" rtl="0" algn="just">
              <a:spcBef>
                <a:spcPts val="0"/>
              </a:spcBef>
              <a:spcAft>
                <a:spcPts val="0"/>
              </a:spcAft>
              <a:buNone/>
            </a:pPr>
            <a:r>
              <a:t/>
            </a:r>
            <a:endParaRPr sz="1100">
              <a:latin typeface="Mulish"/>
              <a:ea typeface="Mulish"/>
              <a:cs typeface="Mulish"/>
              <a:sym typeface="Mulish"/>
            </a:endParaRPr>
          </a:p>
          <a:p>
            <a:pPr indent="0" lvl="0" marL="0" rtl="0" algn="just">
              <a:spcBef>
                <a:spcPts val="0"/>
              </a:spcBef>
              <a:spcAft>
                <a:spcPts val="0"/>
              </a:spcAft>
              <a:buNone/>
            </a:pPr>
            <a:r>
              <a:rPr lang="en" sz="1100">
                <a:latin typeface="Mulish"/>
                <a:ea typeface="Mulish"/>
                <a:cs typeface="Mulish"/>
                <a:sym typeface="Mulish"/>
              </a:rPr>
              <a:t>•    досягати стратегічних та фінансових цілей;</a:t>
            </a:r>
            <a:endParaRPr sz="1100">
              <a:latin typeface="Mulish"/>
              <a:ea typeface="Mulish"/>
              <a:cs typeface="Mulish"/>
              <a:sym typeface="Mulish"/>
            </a:endParaRPr>
          </a:p>
          <a:p>
            <a:pPr indent="0" lvl="0" marL="0" rtl="0" algn="just">
              <a:spcBef>
                <a:spcPts val="0"/>
              </a:spcBef>
              <a:spcAft>
                <a:spcPts val="0"/>
              </a:spcAft>
              <a:buNone/>
            </a:pPr>
            <a:r>
              <a:rPr lang="en" sz="1100">
                <a:latin typeface="Mulish"/>
                <a:ea typeface="Mulish"/>
                <a:cs typeface="Mulish"/>
                <a:sym typeface="Mulish"/>
              </a:rPr>
              <a:t>•  реалізовувати цілі державної політики, у тому числі виконувати покладені на них спеціальні обов’язки;</a:t>
            </a:r>
            <a:endParaRPr sz="1100">
              <a:latin typeface="Mulish"/>
              <a:ea typeface="Mulish"/>
              <a:cs typeface="Mulish"/>
              <a:sym typeface="Mulish"/>
            </a:endParaRPr>
          </a:p>
          <a:p>
            <a:pPr indent="0" lvl="0" marL="0" rtl="0" algn="just">
              <a:spcBef>
                <a:spcPts val="0"/>
              </a:spcBef>
              <a:spcAft>
                <a:spcPts val="0"/>
              </a:spcAft>
              <a:buNone/>
            </a:pPr>
            <a:r>
              <a:rPr lang="en" sz="1100">
                <a:latin typeface="Mulish"/>
                <a:ea typeface="Mulish"/>
                <a:cs typeface="Mulish"/>
                <a:sym typeface="Mulish"/>
              </a:rPr>
              <a:t>•    мінімізувати ризики політичного втручання;</a:t>
            </a:r>
            <a:endParaRPr sz="1100">
              <a:latin typeface="Mulish"/>
              <a:ea typeface="Mulish"/>
              <a:cs typeface="Mulish"/>
              <a:sym typeface="Mulish"/>
            </a:endParaRPr>
          </a:p>
          <a:p>
            <a:pPr indent="0" lvl="0" marL="0" rtl="0" algn="just">
              <a:spcBef>
                <a:spcPts val="0"/>
              </a:spcBef>
              <a:spcAft>
                <a:spcPts val="0"/>
              </a:spcAft>
              <a:buNone/>
            </a:pPr>
            <a:r>
              <a:rPr lang="en" sz="1100">
                <a:latin typeface="Mulish"/>
                <a:ea typeface="Mulish"/>
                <a:cs typeface="Mulish"/>
                <a:sym typeface="Mulish"/>
              </a:rPr>
              <a:t>•    зменшити вартість залучення капіталу;</a:t>
            </a:r>
            <a:endParaRPr sz="1100">
              <a:latin typeface="Mulish"/>
              <a:ea typeface="Mulish"/>
              <a:cs typeface="Mulish"/>
              <a:sym typeface="Mulish"/>
            </a:endParaRPr>
          </a:p>
          <a:p>
            <a:pPr indent="0" lvl="0" marL="0" rtl="0" algn="just">
              <a:spcBef>
                <a:spcPts val="0"/>
              </a:spcBef>
              <a:spcAft>
                <a:spcPts val="0"/>
              </a:spcAft>
              <a:buNone/>
            </a:pPr>
            <a:r>
              <a:rPr lang="en" sz="1100">
                <a:latin typeface="Mulish"/>
                <a:ea typeface="Mulish"/>
                <a:cs typeface="Mulish"/>
                <a:sym typeface="Mulish"/>
              </a:rPr>
              <a:t>•   зменшити ризики корупції та використання компаній в популістських цілях.</a:t>
            </a:r>
            <a:endParaRPr sz="1100">
              <a:latin typeface="Mulish"/>
              <a:ea typeface="Mulish"/>
              <a:cs typeface="Mulish"/>
              <a:sym typeface="Mulish"/>
            </a:endParaRPr>
          </a:p>
        </p:txBody>
      </p:sp>
      <p:sp>
        <p:nvSpPr>
          <p:cNvPr id="1351" name="Google Shape;1351;p31"/>
          <p:cNvSpPr txBox="1"/>
          <p:nvPr>
            <p:ph type="title"/>
          </p:nvPr>
        </p:nvSpPr>
        <p:spPr>
          <a:xfrm>
            <a:off x="1942525" y="1249800"/>
            <a:ext cx="4678500" cy="616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i="1" lang="en" sz="1900">
                <a:latin typeface="Comfortaa"/>
                <a:ea typeface="Comfortaa"/>
                <a:cs typeface="Comfortaa"/>
                <a:sym typeface="Comfortaa"/>
              </a:rPr>
              <a:t>Навіщо потрібне якісне корпоративне управління?</a:t>
            </a:r>
            <a:endParaRPr b="1" i="1" sz="1900">
              <a:latin typeface="Comfortaa"/>
              <a:ea typeface="Comfortaa"/>
              <a:cs typeface="Comfortaa"/>
              <a:sym typeface="Comfortaa"/>
            </a:endParaRPr>
          </a:p>
        </p:txBody>
      </p:sp>
      <p:sp>
        <p:nvSpPr>
          <p:cNvPr id="1352" name="Google Shape;1352;p31"/>
          <p:cNvSpPr/>
          <p:nvPr/>
        </p:nvSpPr>
        <p:spPr>
          <a:xfrm rot="5400000">
            <a:off x="883350" y="2447650"/>
            <a:ext cx="138300" cy="13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31"/>
          <p:cNvSpPr/>
          <p:nvPr/>
        </p:nvSpPr>
        <p:spPr>
          <a:xfrm rot="5400000">
            <a:off x="883350" y="633150"/>
            <a:ext cx="138300" cy="13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54" name="Google Shape;1354;p31"/>
          <p:cNvGrpSpPr/>
          <p:nvPr/>
        </p:nvGrpSpPr>
        <p:grpSpPr>
          <a:xfrm>
            <a:off x="6743700" y="806925"/>
            <a:ext cx="2666978" cy="3778349"/>
            <a:chOff x="6743700" y="806925"/>
            <a:chExt cx="2666978" cy="3778349"/>
          </a:xfrm>
        </p:grpSpPr>
        <p:sp>
          <p:nvSpPr>
            <p:cNvPr id="1355" name="Google Shape;1355;p31"/>
            <p:cNvSpPr/>
            <p:nvPr/>
          </p:nvSpPr>
          <p:spPr>
            <a:xfrm>
              <a:off x="6888375" y="951634"/>
              <a:ext cx="1993237" cy="3633402"/>
            </a:xfrm>
            <a:custGeom>
              <a:rect b="b" l="l" r="r" t="t"/>
              <a:pathLst>
                <a:path extrusionOk="0" h="104709" w="57442">
                  <a:moveTo>
                    <a:pt x="1" y="1"/>
                  </a:moveTo>
                  <a:lnTo>
                    <a:pt x="1" y="104709"/>
                  </a:lnTo>
                  <a:lnTo>
                    <a:pt x="57442" y="104709"/>
                  </a:lnTo>
                  <a:lnTo>
                    <a:pt x="5744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31"/>
            <p:cNvSpPr/>
            <p:nvPr/>
          </p:nvSpPr>
          <p:spPr>
            <a:xfrm>
              <a:off x="6743700" y="806925"/>
              <a:ext cx="2282601" cy="3778101"/>
            </a:xfrm>
            <a:custGeom>
              <a:rect b="b" l="l" r="r" t="t"/>
              <a:pathLst>
                <a:path extrusionOk="0" h="108879" w="65781">
                  <a:moveTo>
                    <a:pt x="0" y="1"/>
                  </a:moveTo>
                  <a:lnTo>
                    <a:pt x="0" y="108879"/>
                  </a:lnTo>
                  <a:lnTo>
                    <a:pt x="4170" y="108879"/>
                  </a:lnTo>
                  <a:lnTo>
                    <a:pt x="4170" y="4171"/>
                  </a:lnTo>
                  <a:lnTo>
                    <a:pt x="61611" y="4171"/>
                  </a:lnTo>
                  <a:lnTo>
                    <a:pt x="61611" y="108879"/>
                  </a:lnTo>
                  <a:lnTo>
                    <a:pt x="65781" y="108879"/>
                  </a:lnTo>
                  <a:lnTo>
                    <a:pt x="6578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31"/>
            <p:cNvSpPr/>
            <p:nvPr/>
          </p:nvSpPr>
          <p:spPr>
            <a:xfrm>
              <a:off x="8881755" y="806925"/>
              <a:ext cx="144699" cy="3778101"/>
            </a:xfrm>
            <a:custGeom>
              <a:rect b="b" l="l" r="r" t="t"/>
              <a:pathLst>
                <a:path extrusionOk="0" h="108879" w="4170">
                  <a:moveTo>
                    <a:pt x="4170" y="1"/>
                  </a:moveTo>
                  <a:lnTo>
                    <a:pt x="0" y="4171"/>
                  </a:lnTo>
                  <a:lnTo>
                    <a:pt x="0" y="108879"/>
                  </a:lnTo>
                  <a:lnTo>
                    <a:pt x="4170" y="108879"/>
                  </a:lnTo>
                  <a:lnTo>
                    <a:pt x="41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31"/>
            <p:cNvSpPr/>
            <p:nvPr/>
          </p:nvSpPr>
          <p:spPr>
            <a:xfrm>
              <a:off x="6743700" y="806925"/>
              <a:ext cx="144699" cy="3778101"/>
            </a:xfrm>
            <a:custGeom>
              <a:rect b="b" l="l" r="r" t="t"/>
              <a:pathLst>
                <a:path extrusionOk="0" h="108879" w="4170">
                  <a:moveTo>
                    <a:pt x="0" y="1"/>
                  </a:moveTo>
                  <a:lnTo>
                    <a:pt x="0" y="108879"/>
                  </a:lnTo>
                  <a:lnTo>
                    <a:pt x="4170" y="108879"/>
                  </a:lnTo>
                  <a:lnTo>
                    <a:pt x="4170" y="4171"/>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31"/>
            <p:cNvSpPr/>
            <p:nvPr/>
          </p:nvSpPr>
          <p:spPr>
            <a:xfrm>
              <a:off x="7883920" y="951634"/>
              <a:ext cx="35" cy="3633402"/>
            </a:xfrm>
            <a:custGeom>
              <a:rect b="b" l="l" r="r" t="t"/>
              <a:pathLst>
                <a:path extrusionOk="0" fill="none" h="104709" w="1">
                  <a:moveTo>
                    <a:pt x="0" y="1"/>
                  </a:moveTo>
                  <a:lnTo>
                    <a:pt x="0" y="104709"/>
                  </a:lnTo>
                </a:path>
              </a:pathLst>
            </a:custGeom>
            <a:noFill/>
            <a:ln cap="flat" cmpd="sng" w="1085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31"/>
            <p:cNvSpPr/>
            <p:nvPr/>
          </p:nvSpPr>
          <p:spPr>
            <a:xfrm>
              <a:off x="7618828" y="3173034"/>
              <a:ext cx="1791839" cy="165554"/>
            </a:xfrm>
            <a:custGeom>
              <a:rect b="b" l="l" r="r" t="t"/>
              <a:pathLst>
                <a:path extrusionOk="0" h="4771" w="51638">
                  <a:moveTo>
                    <a:pt x="0" y="0"/>
                  </a:moveTo>
                  <a:lnTo>
                    <a:pt x="0" y="4770"/>
                  </a:lnTo>
                  <a:lnTo>
                    <a:pt x="51637" y="4770"/>
                  </a:lnTo>
                  <a:lnTo>
                    <a:pt x="5163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31"/>
            <p:cNvSpPr/>
            <p:nvPr/>
          </p:nvSpPr>
          <p:spPr>
            <a:xfrm>
              <a:off x="7785504" y="3340854"/>
              <a:ext cx="1625174" cy="434097"/>
            </a:xfrm>
            <a:custGeom>
              <a:rect b="b" l="l" r="r" t="t"/>
              <a:pathLst>
                <a:path extrusionOk="0" h="12510" w="46835">
                  <a:moveTo>
                    <a:pt x="1" y="1"/>
                  </a:moveTo>
                  <a:lnTo>
                    <a:pt x="1" y="12510"/>
                  </a:lnTo>
                  <a:lnTo>
                    <a:pt x="46834" y="12510"/>
                  </a:lnTo>
                  <a:lnTo>
                    <a:pt x="4683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31"/>
            <p:cNvSpPr/>
            <p:nvPr/>
          </p:nvSpPr>
          <p:spPr>
            <a:xfrm>
              <a:off x="8447662" y="1606814"/>
              <a:ext cx="282458" cy="424832"/>
            </a:xfrm>
            <a:custGeom>
              <a:rect b="b" l="l" r="r" t="t"/>
              <a:pathLst>
                <a:path extrusionOk="0" h="12243" w="8140">
                  <a:moveTo>
                    <a:pt x="4070" y="1268"/>
                  </a:moveTo>
                  <a:cubicBezTo>
                    <a:pt x="4904" y="1268"/>
                    <a:pt x="5504" y="1669"/>
                    <a:pt x="5938" y="2503"/>
                  </a:cubicBezTo>
                  <a:cubicBezTo>
                    <a:pt x="6338" y="3303"/>
                    <a:pt x="6538" y="4504"/>
                    <a:pt x="6538" y="6138"/>
                  </a:cubicBezTo>
                  <a:cubicBezTo>
                    <a:pt x="6538" y="7740"/>
                    <a:pt x="6338" y="8940"/>
                    <a:pt x="5938" y="9774"/>
                  </a:cubicBezTo>
                  <a:cubicBezTo>
                    <a:pt x="5504" y="10575"/>
                    <a:pt x="4904" y="10975"/>
                    <a:pt x="4070" y="10975"/>
                  </a:cubicBezTo>
                  <a:cubicBezTo>
                    <a:pt x="3269" y="10975"/>
                    <a:pt x="2635" y="10575"/>
                    <a:pt x="2235" y="9774"/>
                  </a:cubicBezTo>
                  <a:cubicBezTo>
                    <a:pt x="1801" y="8940"/>
                    <a:pt x="1601" y="7740"/>
                    <a:pt x="1601" y="6138"/>
                  </a:cubicBezTo>
                  <a:cubicBezTo>
                    <a:pt x="1601" y="4504"/>
                    <a:pt x="1801" y="3303"/>
                    <a:pt x="2235" y="2503"/>
                  </a:cubicBezTo>
                  <a:cubicBezTo>
                    <a:pt x="2635" y="1669"/>
                    <a:pt x="3269" y="1268"/>
                    <a:pt x="4070" y="1268"/>
                  </a:cubicBezTo>
                  <a:close/>
                  <a:moveTo>
                    <a:pt x="4070" y="1"/>
                  </a:moveTo>
                  <a:cubicBezTo>
                    <a:pt x="2769" y="1"/>
                    <a:pt x="1768" y="534"/>
                    <a:pt x="1067" y="1602"/>
                  </a:cubicBezTo>
                  <a:cubicBezTo>
                    <a:pt x="367" y="2636"/>
                    <a:pt x="0" y="4137"/>
                    <a:pt x="0" y="6138"/>
                  </a:cubicBezTo>
                  <a:cubicBezTo>
                    <a:pt x="0" y="8107"/>
                    <a:pt x="367" y="9641"/>
                    <a:pt x="1067" y="10675"/>
                  </a:cubicBezTo>
                  <a:cubicBezTo>
                    <a:pt x="1768" y="11709"/>
                    <a:pt x="2769" y="12243"/>
                    <a:pt x="4070" y="12243"/>
                  </a:cubicBezTo>
                  <a:cubicBezTo>
                    <a:pt x="5404" y="12243"/>
                    <a:pt x="6405" y="11709"/>
                    <a:pt x="7105" y="10675"/>
                  </a:cubicBezTo>
                  <a:cubicBezTo>
                    <a:pt x="7806" y="9641"/>
                    <a:pt x="8139" y="8107"/>
                    <a:pt x="8139" y="6138"/>
                  </a:cubicBezTo>
                  <a:cubicBezTo>
                    <a:pt x="8139" y="4137"/>
                    <a:pt x="7806" y="2636"/>
                    <a:pt x="7105" y="1602"/>
                  </a:cubicBezTo>
                  <a:cubicBezTo>
                    <a:pt x="6405" y="534"/>
                    <a:pt x="5404" y="1"/>
                    <a:pt x="40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31"/>
            <p:cNvSpPr/>
            <p:nvPr/>
          </p:nvSpPr>
          <p:spPr>
            <a:xfrm>
              <a:off x="8106155" y="1614934"/>
              <a:ext cx="243108" cy="408627"/>
            </a:xfrm>
            <a:custGeom>
              <a:rect b="b" l="l" r="r" t="t"/>
              <a:pathLst>
                <a:path extrusionOk="0" h="11776" w="7006">
                  <a:moveTo>
                    <a:pt x="2603" y="0"/>
                  </a:moveTo>
                  <a:lnTo>
                    <a:pt x="2603" y="10441"/>
                  </a:lnTo>
                  <a:lnTo>
                    <a:pt x="1" y="10441"/>
                  </a:lnTo>
                  <a:lnTo>
                    <a:pt x="1" y="11775"/>
                  </a:lnTo>
                  <a:lnTo>
                    <a:pt x="6772" y="11775"/>
                  </a:lnTo>
                  <a:lnTo>
                    <a:pt x="6772" y="10441"/>
                  </a:lnTo>
                  <a:lnTo>
                    <a:pt x="4170" y="10441"/>
                  </a:lnTo>
                  <a:lnTo>
                    <a:pt x="4170" y="1435"/>
                  </a:lnTo>
                  <a:lnTo>
                    <a:pt x="7006" y="2002"/>
                  </a:lnTo>
                  <a:lnTo>
                    <a:pt x="7006" y="567"/>
                  </a:lnTo>
                  <a:lnTo>
                    <a:pt x="417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31"/>
            <p:cNvSpPr/>
            <p:nvPr/>
          </p:nvSpPr>
          <p:spPr>
            <a:xfrm>
              <a:off x="8599277" y="1377640"/>
              <a:ext cx="116939" cy="186374"/>
            </a:xfrm>
            <a:custGeom>
              <a:rect b="b" l="l" r="r" t="t"/>
              <a:pathLst>
                <a:path extrusionOk="0" h="5371" w="3370">
                  <a:moveTo>
                    <a:pt x="2636" y="0"/>
                  </a:moveTo>
                  <a:lnTo>
                    <a:pt x="2636" y="4770"/>
                  </a:lnTo>
                  <a:lnTo>
                    <a:pt x="1" y="4770"/>
                  </a:lnTo>
                  <a:lnTo>
                    <a:pt x="1" y="5371"/>
                  </a:lnTo>
                  <a:lnTo>
                    <a:pt x="3370" y="5371"/>
                  </a:lnTo>
                  <a:lnTo>
                    <a:pt x="337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31"/>
            <p:cNvSpPr/>
            <p:nvPr/>
          </p:nvSpPr>
          <p:spPr>
            <a:xfrm>
              <a:off x="8418720" y="1377640"/>
              <a:ext cx="171314" cy="186374"/>
            </a:xfrm>
            <a:custGeom>
              <a:rect b="b" l="l" r="r" t="t"/>
              <a:pathLst>
                <a:path extrusionOk="0" h="5371" w="4937">
                  <a:moveTo>
                    <a:pt x="2469" y="701"/>
                  </a:moveTo>
                  <a:lnTo>
                    <a:pt x="3469" y="3402"/>
                  </a:lnTo>
                  <a:lnTo>
                    <a:pt x="1468" y="3402"/>
                  </a:lnTo>
                  <a:lnTo>
                    <a:pt x="2469" y="701"/>
                  </a:lnTo>
                  <a:close/>
                  <a:moveTo>
                    <a:pt x="2068" y="0"/>
                  </a:moveTo>
                  <a:lnTo>
                    <a:pt x="0" y="5371"/>
                  </a:lnTo>
                  <a:lnTo>
                    <a:pt x="767" y="5371"/>
                  </a:lnTo>
                  <a:lnTo>
                    <a:pt x="1268" y="4003"/>
                  </a:lnTo>
                  <a:lnTo>
                    <a:pt x="3669" y="4003"/>
                  </a:lnTo>
                  <a:lnTo>
                    <a:pt x="4170" y="5371"/>
                  </a:lnTo>
                  <a:lnTo>
                    <a:pt x="4937" y="5371"/>
                  </a:lnTo>
                  <a:lnTo>
                    <a:pt x="286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31"/>
            <p:cNvSpPr/>
            <p:nvPr/>
          </p:nvSpPr>
          <p:spPr>
            <a:xfrm>
              <a:off x="8258950" y="1377640"/>
              <a:ext cx="133144" cy="186374"/>
            </a:xfrm>
            <a:custGeom>
              <a:rect b="b" l="l" r="r" t="t"/>
              <a:pathLst>
                <a:path extrusionOk="0" h="5371" w="3837">
                  <a:moveTo>
                    <a:pt x="3103" y="600"/>
                  </a:moveTo>
                  <a:lnTo>
                    <a:pt x="3103" y="2235"/>
                  </a:lnTo>
                  <a:lnTo>
                    <a:pt x="2002" y="2235"/>
                  </a:lnTo>
                  <a:cubicBezTo>
                    <a:pt x="1669" y="2235"/>
                    <a:pt x="1402" y="2168"/>
                    <a:pt x="1235" y="2035"/>
                  </a:cubicBezTo>
                  <a:cubicBezTo>
                    <a:pt x="1035" y="1901"/>
                    <a:pt x="968" y="1668"/>
                    <a:pt x="968" y="1401"/>
                  </a:cubicBezTo>
                  <a:cubicBezTo>
                    <a:pt x="968" y="1134"/>
                    <a:pt x="1035" y="934"/>
                    <a:pt x="1235" y="801"/>
                  </a:cubicBezTo>
                  <a:cubicBezTo>
                    <a:pt x="1402" y="667"/>
                    <a:pt x="1669" y="600"/>
                    <a:pt x="2002" y="600"/>
                  </a:cubicBezTo>
                  <a:close/>
                  <a:moveTo>
                    <a:pt x="3103" y="2802"/>
                  </a:moveTo>
                  <a:lnTo>
                    <a:pt x="3103" y="4770"/>
                  </a:lnTo>
                  <a:lnTo>
                    <a:pt x="1936" y="4770"/>
                  </a:lnTo>
                  <a:cubicBezTo>
                    <a:pt x="1535" y="4770"/>
                    <a:pt x="1235" y="4703"/>
                    <a:pt x="1068" y="4537"/>
                  </a:cubicBezTo>
                  <a:cubicBezTo>
                    <a:pt x="868" y="4370"/>
                    <a:pt x="768" y="4136"/>
                    <a:pt x="768" y="3803"/>
                  </a:cubicBezTo>
                  <a:cubicBezTo>
                    <a:pt x="768" y="3469"/>
                    <a:pt x="868" y="3202"/>
                    <a:pt x="1068" y="3036"/>
                  </a:cubicBezTo>
                  <a:cubicBezTo>
                    <a:pt x="1235" y="2902"/>
                    <a:pt x="1535" y="2802"/>
                    <a:pt x="1936" y="2802"/>
                  </a:cubicBezTo>
                  <a:close/>
                  <a:moveTo>
                    <a:pt x="1969" y="0"/>
                  </a:moveTo>
                  <a:cubicBezTo>
                    <a:pt x="1402" y="0"/>
                    <a:pt x="968" y="100"/>
                    <a:pt x="668" y="334"/>
                  </a:cubicBezTo>
                  <a:cubicBezTo>
                    <a:pt x="368" y="567"/>
                    <a:pt x="234" y="901"/>
                    <a:pt x="234" y="1334"/>
                  </a:cubicBezTo>
                  <a:cubicBezTo>
                    <a:pt x="234" y="1668"/>
                    <a:pt x="301" y="1935"/>
                    <a:pt x="468" y="2102"/>
                  </a:cubicBezTo>
                  <a:cubicBezTo>
                    <a:pt x="601" y="2302"/>
                    <a:pt x="835" y="2435"/>
                    <a:pt x="1135" y="2468"/>
                  </a:cubicBezTo>
                  <a:cubicBezTo>
                    <a:pt x="768" y="2569"/>
                    <a:pt x="501" y="2702"/>
                    <a:pt x="301" y="2969"/>
                  </a:cubicBezTo>
                  <a:cubicBezTo>
                    <a:pt x="101" y="3202"/>
                    <a:pt x="1" y="3503"/>
                    <a:pt x="1" y="3869"/>
                  </a:cubicBezTo>
                  <a:cubicBezTo>
                    <a:pt x="1" y="4370"/>
                    <a:pt x="168" y="4737"/>
                    <a:pt x="501" y="5004"/>
                  </a:cubicBezTo>
                  <a:cubicBezTo>
                    <a:pt x="835" y="5237"/>
                    <a:pt x="1302" y="5371"/>
                    <a:pt x="1902" y="5371"/>
                  </a:cubicBezTo>
                  <a:lnTo>
                    <a:pt x="3837" y="5371"/>
                  </a:lnTo>
                  <a:lnTo>
                    <a:pt x="383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31"/>
            <p:cNvSpPr/>
            <p:nvPr/>
          </p:nvSpPr>
          <p:spPr>
            <a:xfrm>
              <a:off x="7772768" y="2457541"/>
              <a:ext cx="1023268" cy="642540"/>
            </a:xfrm>
            <a:custGeom>
              <a:rect b="b" l="l" r="r" t="t"/>
              <a:pathLst>
                <a:path extrusionOk="0" h="18517" w="29489">
                  <a:moveTo>
                    <a:pt x="484" y="0"/>
                  </a:moveTo>
                  <a:cubicBezTo>
                    <a:pt x="235" y="0"/>
                    <a:pt x="1" y="225"/>
                    <a:pt x="1" y="537"/>
                  </a:cubicBezTo>
                  <a:lnTo>
                    <a:pt x="1769" y="18517"/>
                  </a:lnTo>
                  <a:lnTo>
                    <a:pt x="29489" y="18517"/>
                  </a:lnTo>
                  <a:lnTo>
                    <a:pt x="27787" y="470"/>
                  </a:lnTo>
                  <a:cubicBezTo>
                    <a:pt x="27721" y="203"/>
                    <a:pt x="27521" y="3"/>
                    <a:pt x="27287" y="3"/>
                  </a:cubicBezTo>
                  <a:lnTo>
                    <a:pt x="535" y="3"/>
                  </a:lnTo>
                  <a:cubicBezTo>
                    <a:pt x="518" y="1"/>
                    <a:pt x="501" y="0"/>
                    <a:pt x="48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31"/>
            <p:cNvSpPr/>
            <p:nvPr/>
          </p:nvSpPr>
          <p:spPr>
            <a:xfrm>
              <a:off x="7795914" y="3098944"/>
              <a:ext cx="1369366" cy="75264"/>
            </a:xfrm>
            <a:custGeom>
              <a:rect b="b" l="l" r="r" t="t"/>
              <a:pathLst>
                <a:path extrusionOk="0" h="2169" w="39463">
                  <a:moveTo>
                    <a:pt x="1102" y="0"/>
                  </a:moveTo>
                  <a:cubicBezTo>
                    <a:pt x="501" y="0"/>
                    <a:pt x="1" y="467"/>
                    <a:pt x="1" y="1068"/>
                  </a:cubicBezTo>
                  <a:cubicBezTo>
                    <a:pt x="1" y="1668"/>
                    <a:pt x="501" y="2168"/>
                    <a:pt x="1102" y="2168"/>
                  </a:cubicBezTo>
                  <a:lnTo>
                    <a:pt x="38362" y="2168"/>
                  </a:lnTo>
                  <a:cubicBezTo>
                    <a:pt x="38929" y="2168"/>
                    <a:pt x="39463" y="1701"/>
                    <a:pt x="39463" y="1068"/>
                  </a:cubicBezTo>
                  <a:cubicBezTo>
                    <a:pt x="39463" y="501"/>
                    <a:pt x="38996" y="0"/>
                    <a:pt x="3836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31"/>
            <p:cNvSpPr/>
            <p:nvPr/>
          </p:nvSpPr>
          <p:spPr>
            <a:xfrm>
              <a:off x="8219597" y="3098944"/>
              <a:ext cx="945714" cy="75264"/>
            </a:xfrm>
            <a:custGeom>
              <a:rect b="b" l="l" r="r" t="t"/>
              <a:pathLst>
                <a:path extrusionOk="0" h="2169" w="27254">
                  <a:moveTo>
                    <a:pt x="1101" y="0"/>
                  </a:moveTo>
                  <a:cubicBezTo>
                    <a:pt x="501" y="0"/>
                    <a:pt x="1" y="467"/>
                    <a:pt x="1" y="1068"/>
                  </a:cubicBezTo>
                  <a:cubicBezTo>
                    <a:pt x="1" y="1668"/>
                    <a:pt x="501" y="2168"/>
                    <a:pt x="1101" y="2168"/>
                  </a:cubicBezTo>
                  <a:lnTo>
                    <a:pt x="26153" y="2168"/>
                  </a:lnTo>
                  <a:cubicBezTo>
                    <a:pt x="26753" y="2168"/>
                    <a:pt x="27254" y="1701"/>
                    <a:pt x="27254" y="1068"/>
                  </a:cubicBezTo>
                  <a:cubicBezTo>
                    <a:pt x="27254" y="501"/>
                    <a:pt x="26787" y="0"/>
                    <a:pt x="2615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31"/>
            <p:cNvSpPr/>
            <p:nvPr/>
          </p:nvSpPr>
          <p:spPr>
            <a:xfrm>
              <a:off x="8593516" y="3098944"/>
              <a:ext cx="197963" cy="37060"/>
            </a:xfrm>
            <a:custGeom>
              <a:rect b="b" l="l" r="r" t="t"/>
              <a:pathLst>
                <a:path extrusionOk="0" h="1068" w="5705">
                  <a:moveTo>
                    <a:pt x="0" y="0"/>
                  </a:moveTo>
                  <a:cubicBezTo>
                    <a:pt x="0" y="634"/>
                    <a:pt x="467" y="1068"/>
                    <a:pt x="1034" y="1068"/>
                  </a:cubicBezTo>
                  <a:lnTo>
                    <a:pt x="4637" y="1068"/>
                  </a:lnTo>
                  <a:cubicBezTo>
                    <a:pt x="5204" y="1068"/>
                    <a:pt x="5704" y="634"/>
                    <a:pt x="57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31"/>
            <p:cNvSpPr/>
            <p:nvPr/>
          </p:nvSpPr>
          <p:spPr>
            <a:xfrm>
              <a:off x="7807574" y="2457541"/>
              <a:ext cx="1023199" cy="642540"/>
            </a:xfrm>
            <a:custGeom>
              <a:rect b="b" l="l" r="r" t="t"/>
              <a:pathLst>
                <a:path extrusionOk="0" h="18517" w="29487">
                  <a:moveTo>
                    <a:pt x="481" y="0"/>
                  </a:moveTo>
                  <a:cubicBezTo>
                    <a:pt x="233" y="0"/>
                    <a:pt x="1" y="225"/>
                    <a:pt x="32" y="537"/>
                  </a:cubicBezTo>
                  <a:lnTo>
                    <a:pt x="1766" y="18517"/>
                  </a:lnTo>
                  <a:lnTo>
                    <a:pt x="29486" y="18517"/>
                  </a:lnTo>
                  <a:lnTo>
                    <a:pt x="27785" y="470"/>
                  </a:lnTo>
                  <a:cubicBezTo>
                    <a:pt x="27718" y="203"/>
                    <a:pt x="27518" y="3"/>
                    <a:pt x="27285" y="3"/>
                  </a:cubicBezTo>
                  <a:lnTo>
                    <a:pt x="532" y="3"/>
                  </a:lnTo>
                  <a:cubicBezTo>
                    <a:pt x="515" y="1"/>
                    <a:pt x="498" y="0"/>
                    <a:pt x="48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31"/>
            <p:cNvSpPr/>
            <p:nvPr/>
          </p:nvSpPr>
          <p:spPr>
            <a:xfrm>
              <a:off x="7858448" y="2503938"/>
              <a:ext cx="920244" cy="549856"/>
            </a:xfrm>
            <a:custGeom>
              <a:rect b="b" l="l" r="r" t="t"/>
              <a:pathLst>
                <a:path extrusionOk="0" h="15846" w="26520">
                  <a:moveTo>
                    <a:pt x="300" y="1"/>
                  </a:moveTo>
                  <a:cubicBezTo>
                    <a:pt x="134" y="1"/>
                    <a:pt x="0" y="167"/>
                    <a:pt x="0" y="334"/>
                  </a:cubicBezTo>
                  <a:lnTo>
                    <a:pt x="1468" y="15612"/>
                  </a:lnTo>
                  <a:cubicBezTo>
                    <a:pt x="1501" y="15712"/>
                    <a:pt x="1635" y="15845"/>
                    <a:pt x="1735" y="15845"/>
                  </a:cubicBezTo>
                  <a:lnTo>
                    <a:pt x="26219" y="15845"/>
                  </a:lnTo>
                  <a:cubicBezTo>
                    <a:pt x="26386" y="15845"/>
                    <a:pt x="26519" y="15678"/>
                    <a:pt x="26519" y="15512"/>
                  </a:cubicBezTo>
                  <a:lnTo>
                    <a:pt x="25052" y="234"/>
                  </a:lnTo>
                  <a:cubicBezTo>
                    <a:pt x="25052" y="101"/>
                    <a:pt x="24918" y="1"/>
                    <a:pt x="247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31"/>
            <p:cNvSpPr/>
            <p:nvPr/>
          </p:nvSpPr>
          <p:spPr>
            <a:xfrm>
              <a:off x="7858448" y="2501613"/>
              <a:ext cx="920244" cy="551001"/>
            </a:xfrm>
            <a:custGeom>
              <a:rect b="b" l="l" r="r" t="t"/>
              <a:pathLst>
                <a:path extrusionOk="0" h="15879" w="26520">
                  <a:moveTo>
                    <a:pt x="300" y="1"/>
                  </a:moveTo>
                  <a:lnTo>
                    <a:pt x="300" y="34"/>
                  </a:lnTo>
                  <a:cubicBezTo>
                    <a:pt x="134" y="34"/>
                    <a:pt x="0" y="201"/>
                    <a:pt x="0" y="368"/>
                  </a:cubicBezTo>
                  <a:lnTo>
                    <a:pt x="1468" y="15612"/>
                  </a:lnTo>
                  <a:cubicBezTo>
                    <a:pt x="1468" y="15779"/>
                    <a:pt x="1568" y="15879"/>
                    <a:pt x="1735" y="15879"/>
                  </a:cubicBezTo>
                  <a:lnTo>
                    <a:pt x="26219" y="15879"/>
                  </a:lnTo>
                  <a:cubicBezTo>
                    <a:pt x="26386" y="15879"/>
                    <a:pt x="26519" y="15712"/>
                    <a:pt x="26519" y="15545"/>
                  </a:cubicBezTo>
                  <a:lnTo>
                    <a:pt x="25318" y="2736"/>
                  </a:lnTo>
                  <a:lnTo>
                    <a:pt x="9707" y="2736"/>
                  </a:lnTo>
                  <a:lnTo>
                    <a:pt x="9040" y="735"/>
                  </a:lnTo>
                  <a:cubicBezTo>
                    <a:pt x="8873" y="268"/>
                    <a:pt x="8473" y="1"/>
                    <a:pt x="80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31"/>
            <p:cNvSpPr/>
            <p:nvPr/>
          </p:nvSpPr>
          <p:spPr>
            <a:xfrm>
              <a:off x="8034390" y="2609294"/>
              <a:ext cx="623941" cy="428302"/>
            </a:xfrm>
            <a:custGeom>
              <a:rect b="b" l="l" r="r" t="t"/>
              <a:pathLst>
                <a:path extrusionOk="0" fill="none" h="12343" w="17981">
                  <a:moveTo>
                    <a:pt x="1" y="10307"/>
                  </a:moveTo>
                  <a:lnTo>
                    <a:pt x="634" y="10074"/>
                  </a:lnTo>
                  <a:cubicBezTo>
                    <a:pt x="1335" y="9774"/>
                    <a:pt x="2169" y="10007"/>
                    <a:pt x="2602" y="10674"/>
                  </a:cubicBezTo>
                  <a:lnTo>
                    <a:pt x="3370" y="11942"/>
                  </a:lnTo>
                  <a:cubicBezTo>
                    <a:pt x="3636" y="12342"/>
                    <a:pt x="4304" y="12209"/>
                    <a:pt x="4337" y="11742"/>
                  </a:cubicBezTo>
                  <a:lnTo>
                    <a:pt x="5971" y="1568"/>
                  </a:lnTo>
                  <a:cubicBezTo>
                    <a:pt x="6038" y="934"/>
                    <a:pt x="6939" y="901"/>
                    <a:pt x="7106" y="1468"/>
                  </a:cubicBezTo>
                  <a:lnTo>
                    <a:pt x="9040" y="7939"/>
                  </a:lnTo>
                  <a:cubicBezTo>
                    <a:pt x="9207" y="8573"/>
                    <a:pt x="10108" y="8573"/>
                    <a:pt x="10308" y="7939"/>
                  </a:cubicBezTo>
                  <a:lnTo>
                    <a:pt x="11042" y="5404"/>
                  </a:lnTo>
                  <a:cubicBezTo>
                    <a:pt x="11175" y="4970"/>
                    <a:pt x="11642" y="4804"/>
                    <a:pt x="12009" y="5070"/>
                  </a:cubicBezTo>
                  <a:lnTo>
                    <a:pt x="12009" y="5070"/>
                  </a:lnTo>
                  <a:cubicBezTo>
                    <a:pt x="12343" y="5271"/>
                    <a:pt x="12843" y="5104"/>
                    <a:pt x="12976" y="4703"/>
                  </a:cubicBezTo>
                  <a:lnTo>
                    <a:pt x="14344" y="500"/>
                  </a:lnTo>
                  <a:cubicBezTo>
                    <a:pt x="14511" y="0"/>
                    <a:pt x="15278" y="33"/>
                    <a:pt x="15345" y="534"/>
                  </a:cubicBezTo>
                  <a:lnTo>
                    <a:pt x="16145" y="4370"/>
                  </a:lnTo>
                  <a:cubicBezTo>
                    <a:pt x="16312" y="5271"/>
                    <a:pt x="17446" y="5504"/>
                    <a:pt x="17980" y="4804"/>
                  </a:cubicBezTo>
                  <a:lnTo>
                    <a:pt x="17980" y="4804"/>
                  </a:lnTo>
                </a:path>
              </a:pathLst>
            </a:custGeom>
            <a:noFill/>
            <a:ln cap="flat" cmpd="sng" w="2500">
              <a:solidFill>
                <a:schemeClr val="accent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31"/>
            <p:cNvSpPr/>
            <p:nvPr/>
          </p:nvSpPr>
          <p:spPr>
            <a:xfrm>
              <a:off x="7968420" y="2642852"/>
              <a:ext cx="656316" cy="278988"/>
            </a:xfrm>
            <a:custGeom>
              <a:rect b="b" l="l" r="r" t="t"/>
              <a:pathLst>
                <a:path extrusionOk="0" fill="none" h="8040" w="18914">
                  <a:moveTo>
                    <a:pt x="0" y="7539"/>
                  </a:moveTo>
                  <a:lnTo>
                    <a:pt x="2235" y="3670"/>
                  </a:lnTo>
                  <a:cubicBezTo>
                    <a:pt x="2635" y="3036"/>
                    <a:pt x="3536" y="3003"/>
                    <a:pt x="3970" y="3670"/>
                  </a:cubicBezTo>
                  <a:lnTo>
                    <a:pt x="6305" y="7439"/>
                  </a:lnTo>
                  <a:cubicBezTo>
                    <a:pt x="6672" y="8006"/>
                    <a:pt x="7539" y="8040"/>
                    <a:pt x="7906" y="7472"/>
                  </a:cubicBezTo>
                  <a:lnTo>
                    <a:pt x="9740" y="4771"/>
                  </a:lnTo>
                  <a:cubicBezTo>
                    <a:pt x="9974" y="4470"/>
                    <a:pt x="10374" y="4437"/>
                    <a:pt x="10641" y="4670"/>
                  </a:cubicBezTo>
                  <a:lnTo>
                    <a:pt x="10641" y="4670"/>
                  </a:lnTo>
                  <a:cubicBezTo>
                    <a:pt x="10908" y="4971"/>
                    <a:pt x="11408" y="4871"/>
                    <a:pt x="11575" y="4504"/>
                  </a:cubicBezTo>
                  <a:lnTo>
                    <a:pt x="13143" y="534"/>
                  </a:lnTo>
                  <a:cubicBezTo>
                    <a:pt x="13343" y="0"/>
                    <a:pt x="14144" y="34"/>
                    <a:pt x="14310" y="601"/>
                  </a:cubicBezTo>
                  <a:lnTo>
                    <a:pt x="15411" y="4137"/>
                  </a:lnTo>
                  <a:cubicBezTo>
                    <a:pt x="15645" y="4771"/>
                    <a:pt x="16412" y="4971"/>
                    <a:pt x="16879" y="4504"/>
                  </a:cubicBezTo>
                  <a:lnTo>
                    <a:pt x="18914" y="2602"/>
                  </a:lnTo>
                </a:path>
              </a:pathLst>
            </a:custGeom>
            <a:solidFill>
              <a:schemeClr val="accent2"/>
            </a:solidFill>
            <a:ln cap="flat" cmpd="sng" w="2500">
              <a:solidFill>
                <a:schemeClr val="accen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31"/>
            <p:cNvSpPr/>
            <p:nvPr/>
          </p:nvSpPr>
          <p:spPr>
            <a:xfrm>
              <a:off x="7996182" y="2580353"/>
              <a:ext cx="112324" cy="125024"/>
            </a:xfrm>
            <a:custGeom>
              <a:rect b="b" l="l" r="r" t="t"/>
              <a:pathLst>
                <a:path extrusionOk="0" h="3603" w="3237">
                  <a:moveTo>
                    <a:pt x="735" y="0"/>
                  </a:moveTo>
                  <a:cubicBezTo>
                    <a:pt x="334" y="0"/>
                    <a:pt x="1" y="334"/>
                    <a:pt x="1" y="767"/>
                  </a:cubicBezTo>
                  <a:lnTo>
                    <a:pt x="1" y="2836"/>
                  </a:lnTo>
                  <a:cubicBezTo>
                    <a:pt x="1" y="3269"/>
                    <a:pt x="334" y="3603"/>
                    <a:pt x="735" y="3603"/>
                  </a:cubicBezTo>
                  <a:lnTo>
                    <a:pt x="2436" y="3603"/>
                  </a:lnTo>
                  <a:cubicBezTo>
                    <a:pt x="2869" y="3603"/>
                    <a:pt x="3236" y="3269"/>
                    <a:pt x="3203" y="2836"/>
                  </a:cubicBezTo>
                  <a:lnTo>
                    <a:pt x="3203" y="767"/>
                  </a:lnTo>
                  <a:cubicBezTo>
                    <a:pt x="3203" y="334"/>
                    <a:pt x="2869" y="0"/>
                    <a:pt x="243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31"/>
            <p:cNvSpPr/>
            <p:nvPr/>
          </p:nvSpPr>
          <p:spPr>
            <a:xfrm>
              <a:off x="8036715" y="2696085"/>
              <a:ext cx="34735" cy="22347"/>
            </a:xfrm>
            <a:custGeom>
              <a:rect b="b" l="l" r="r" t="t"/>
              <a:pathLst>
                <a:path extrusionOk="0" h="644" w="1001">
                  <a:moveTo>
                    <a:pt x="0" y="1"/>
                  </a:moveTo>
                  <a:lnTo>
                    <a:pt x="234" y="435"/>
                  </a:lnTo>
                  <a:lnTo>
                    <a:pt x="334" y="568"/>
                  </a:lnTo>
                  <a:cubicBezTo>
                    <a:pt x="367" y="618"/>
                    <a:pt x="426" y="643"/>
                    <a:pt x="488" y="643"/>
                  </a:cubicBezTo>
                  <a:cubicBezTo>
                    <a:pt x="551" y="643"/>
                    <a:pt x="617" y="618"/>
                    <a:pt x="667" y="568"/>
                  </a:cubicBezTo>
                  <a:lnTo>
                    <a:pt x="734" y="435"/>
                  </a:lnTo>
                  <a:lnTo>
                    <a:pt x="100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31"/>
            <p:cNvSpPr/>
            <p:nvPr/>
          </p:nvSpPr>
          <p:spPr>
            <a:xfrm>
              <a:off x="8380513" y="2978562"/>
              <a:ext cx="133144" cy="18530"/>
            </a:xfrm>
            <a:custGeom>
              <a:rect b="b" l="l" r="r" t="t"/>
              <a:pathLst>
                <a:path extrusionOk="0" h="534" w="3837">
                  <a:moveTo>
                    <a:pt x="0" y="0"/>
                  </a:moveTo>
                  <a:lnTo>
                    <a:pt x="0" y="534"/>
                  </a:lnTo>
                  <a:lnTo>
                    <a:pt x="3836" y="534"/>
                  </a:lnTo>
                  <a:lnTo>
                    <a:pt x="383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31"/>
            <p:cNvSpPr/>
            <p:nvPr/>
          </p:nvSpPr>
          <p:spPr>
            <a:xfrm>
              <a:off x="8565720" y="2978562"/>
              <a:ext cx="133144" cy="18530"/>
            </a:xfrm>
            <a:custGeom>
              <a:rect b="b" l="l" r="r" t="t"/>
              <a:pathLst>
                <a:path extrusionOk="0" h="534" w="3837">
                  <a:moveTo>
                    <a:pt x="0" y="0"/>
                  </a:moveTo>
                  <a:lnTo>
                    <a:pt x="0" y="534"/>
                  </a:lnTo>
                  <a:lnTo>
                    <a:pt x="3837" y="534"/>
                  </a:lnTo>
                  <a:lnTo>
                    <a:pt x="383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31"/>
            <p:cNvSpPr/>
            <p:nvPr/>
          </p:nvSpPr>
          <p:spPr>
            <a:xfrm>
              <a:off x="7851508" y="3124416"/>
              <a:ext cx="23180" cy="23180"/>
            </a:xfrm>
            <a:custGeom>
              <a:rect b="b" l="l" r="r" t="t"/>
              <a:pathLst>
                <a:path extrusionOk="0" h="668" w="668">
                  <a:moveTo>
                    <a:pt x="334" y="0"/>
                  </a:moveTo>
                  <a:cubicBezTo>
                    <a:pt x="167" y="0"/>
                    <a:pt x="0" y="167"/>
                    <a:pt x="0" y="334"/>
                  </a:cubicBezTo>
                  <a:cubicBezTo>
                    <a:pt x="0" y="500"/>
                    <a:pt x="167" y="667"/>
                    <a:pt x="334" y="667"/>
                  </a:cubicBezTo>
                  <a:cubicBezTo>
                    <a:pt x="500" y="667"/>
                    <a:pt x="667" y="567"/>
                    <a:pt x="667" y="334"/>
                  </a:cubicBezTo>
                  <a:cubicBezTo>
                    <a:pt x="667" y="134"/>
                    <a:pt x="500" y="0"/>
                    <a:pt x="3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31"/>
            <p:cNvSpPr/>
            <p:nvPr/>
          </p:nvSpPr>
          <p:spPr>
            <a:xfrm>
              <a:off x="7894331" y="3124416"/>
              <a:ext cx="23180" cy="23180"/>
            </a:xfrm>
            <a:custGeom>
              <a:rect b="b" l="l" r="r" t="t"/>
              <a:pathLst>
                <a:path extrusionOk="0" h="668" w="668">
                  <a:moveTo>
                    <a:pt x="334" y="0"/>
                  </a:moveTo>
                  <a:cubicBezTo>
                    <a:pt x="134" y="0"/>
                    <a:pt x="0" y="167"/>
                    <a:pt x="0" y="334"/>
                  </a:cubicBezTo>
                  <a:cubicBezTo>
                    <a:pt x="0" y="500"/>
                    <a:pt x="167" y="667"/>
                    <a:pt x="334" y="667"/>
                  </a:cubicBezTo>
                  <a:cubicBezTo>
                    <a:pt x="501" y="667"/>
                    <a:pt x="667" y="567"/>
                    <a:pt x="667" y="334"/>
                  </a:cubicBezTo>
                  <a:cubicBezTo>
                    <a:pt x="667" y="134"/>
                    <a:pt x="501" y="0"/>
                    <a:pt x="3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31"/>
            <p:cNvSpPr/>
            <p:nvPr/>
          </p:nvSpPr>
          <p:spPr>
            <a:xfrm>
              <a:off x="7119910" y="2917208"/>
              <a:ext cx="1252427" cy="1086908"/>
            </a:xfrm>
            <a:custGeom>
              <a:rect b="b" l="l" r="r" t="t"/>
              <a:pathLst>
                <a:path extrusionOk="0" h="31323" w="36093">
                  <a:moveTo>
                    <a:pt x="7973" y="0"/>
                  </a:moveTo>
                  <a:cubicBezTo>
                    <a:pt x="3203" y="0"/>
                    <a:pt x="0" y="3603"/>
                    <a:pt x="367" y="8239"/>
                  </a:cubicBezTo>
                  <a:cubicBezTo>
                    <a:pt x="367" y="8406"/>
                    <a:pt x="367" y="8573"/>
                    <a:pt x="434" y="8773"/>
                  </a:cubicBezTo>
                  <a:cubicBezTo>
                    <a:pt x="467" y="8907"/>
                    <a:pt x="467" y="9073"/>
                    <a:pt x="501" y="9207"/>
                  </a:cubicBezTo>
                  <a:lnTo>
                    <a:pt x="1935" y="16545"/>
                  </a:lnTo>
                  <a:lnTo>
                    <a:pt x="2035" y="17079"/>
                  </a:lnTo>
                  <a:lnTo>
                    <a:pt x="3536" y="24818"/>
                  </a:lnTo>
                  <a:lnTo>
                    <a:pt x="3670" y="25385"/>
                  </a:lnTo>
                  <a:lnTo>
                    <a:pt x="4437" y="29221"/>
                  </a:lnTo>
                  <a:cubicBezTo>
                    <a:pt x="4670" y="30422"/>
                    <a:pt x="5771" y="31323"/>
                    <a:pt x="7005" y="31323"/>
                  </a:cubicBezTo>
                  <a:lnTo>
                    <a:pt x="34225" y="31289"/>
                  </a:lnTo>
                  <a:cubicBezTo>
                    <a:pt x="34759" y="31289"/>
                    <a:pt x="35192" y="31089"/>
                    <a:pt x="35526" y="30755"/>
                  </a:cubicBezTo>
                  <a:cubicBezTo>
                    <a:pt x="35859" y="30422"/>
                    <a:pt x="36093" y="29955"/>
                    <a:pt x="36093" y="29455"/>
                  </a:cubicBezTo>
                  <a:cubicBezTo>
                    <a:pt x="36093" y="28493"/>
                    <a:pt x="35354" y="27716"/>
                    <a:pt x="34260" y="27716"/>
                  </a:cubicBezTo>
                  <a:cubicBezTo>
                    <a:pt x="34215" y="27716"/>
                    <a:pt x="34170" y="27717"/>
                    <a:pt x="34125" y="27720"/>
                  </a:cubicBezTo>
                  <a:lnTo>
                    <a:pt x="27520" y="27720"/>
                  </a:lnTo>
                  <a:cubicBezTo>
                    <a:pt x="24518" y="27720"/>
                    <a:pt x="21883" y="25552"/>
                    <a:pt x="21349" y="22583"/>
                  </a:cubicBezTo>
                  <a:lnTo>
                    <a:pt x="18847" y="9207"/>
                  </a:lnTo>
                  <a:cubicBezTo>
                    <a:pt x="17947" y="4136"/>
                    <a:pt x="13043" y="0"/>
                    <a:pt x="797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31"/>
            <p:cNvSpPr/>
            <p:nvPr/>
          </p:nvSpPr>
          <p:spPr>
            <a:xfrm>
              <a:off x="7137261" y="3199650"/>
              <a:ext cx="621616" cy="19710"/>
            </a:xfrm>
            <a:custGeom>
              <a:rect b="b" l="l" r="r" t="t"/>
              <a:pathLst>
                <a:path extrusionOk="0" h="568" w="17914">
                  <a:moveTo>
                    <a:pt x="1" y="0"/>
                  </a:moveTo>
                  <a:cubicBezTo>
                    <a:pt x="1" y="167"/>
                    <a:pt x="1" y="334"/>
                    <a:pt x="67" y="567"/>
                  </a:cubicBezTo>
                  <a:lnTo>
                    <a:pt x="17914" y="567"/>
                  </a:lnTo>
                  <a:lnTo>
                    <a:pt x="179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31"/>
            <p:cNvSpPr/>
            <p:nvPr/>
          </p:nvSpPr>
          <p:spPr>
            <a:xfrm>
              <a:off x="7189349" y="3487888"/>
              <a:ext cx="613531" cy="18530"/>
            </a:xfrm>
            <a:custGeom>
              <a:rect b="b" l="l" r="r" t="t"/>
              <a:pathLst>
                <a:path extrusionOk="0" h="534" w="17681">
                  <a:moveTo>
                    <a:pt x="1" y="0"/>
                  </a:moveTo>
                  <a:lnTo>
                    <a:pt x="134" y="534"/>
                  </a:lnTo>
                  <a:lnTo>
                    <a:pt x="17680" y="534"/>
                  </a:lnTo>
                  <a:lnTo>
                    <a:pt x="1768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31"/>
            <p:cNvSpPr/>
            <p:nvPr/>
          </p:nvSpPr>
          <p:spPr>
            <a:xfrm>
              <a:off x="7246088" y="3776125"/>
              <a:ext cx="611171" cy="18530"/>
            </a:xfrm>
            <a:custGeom>
              <a:rect b="b" l="l" r="r" t="t"/>
              <a:pathLst>
                <a:path extrusionOk="0" h="534" w="17613">
                  <a:moveTo>
                    <a:pt x="0" y="0"/>
                  </a:moveTo>
                  <a:lnTo>
                    <a:pt x="100" y="534"/>
                  </a:lnTo>
                  <a:lnTo>
                    <a:pt x="17613" y="534"/>
                  </a:lnTo>
                  <a:lnTo>
                    <a:pt x="1761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31"/>
            <p:cNvSpPr/>
            <p:nvPr/>
          </p:nvSpPr>
          <p:spPr>
            <a:xfrm>
              <a:off x="7191675" y="2916028"/>
              <a:ext cx="1178377" cy="1020943"/>
            </a:xfrm>
            <a:custGeom>
              <a:rect b="b" l="l" r="r" t="t"/>
              <a:pathLst>
                <a:path extrusionOk="0" h="29422" w="33959">
                  <a:moveTo>
                    <a:pt x="6038" y="1"/>
                  </a:moveTo>
                  <a:cubicBezTo>
                    <a:pt x="3436" y="1"/>
                    <a:pt x="1301" y="1035"/>
                    <a:pt x="1" y="2769"/>
                  </a:cubicBezTo>
                  <a:cubicBezTo>
                    <a:pt x="1201" y="1935"/>
                    <a:pt x="2736" y="1468"/>
                    <a:pt x="4437" y="1468"/>
                  </a:cubicBezTo>
                  <a:cubicBezTo>
                    <a:pt x="9507" y="1468"/>
                    <a:pt x="14377" y="5571"/>
                    <a:pt x="15345" y="10642"/>
                  </a:cubicBezTo>
                  <a:lnTo>
                    <a:pt x="17847" y="24018"/>
                  </a:lnTo>
                  <a:cubicBezTo>
                    <a:pt x="18380" y="26987"/>
                    <a:pt x="20949" y="29155"/>
                    <a:pt x="24018" y="29155"/>
                  </a:cubicBezTo>
                  <a:lnTo>
                    <a:pt x="33091" y="29155"/>
                  </a:lnTo>
                  <a:cubicBezTo>
                    <a:pt x="33424" y="29155"/>
                    <a:pt x="33725" y="29255"/>
                    <a:pt x="33958" y="29422"/>
                  </a:cubicBezTo>
                  <a:cubicBezTo>
                    <a:pt x="33925" y="28454"/>
                    <a:pt x="33124" y="27687"/>
                    <a:pt x="32190" y="27687"/>
                  </a:cubicBezTo>
                  <a:lnTo>
                    <a:pt x="25585" y="27687"/>
                  </a:lnTo>
                  <a:cubicBezTo>
                    <a:pt x="22583" y="27687"/>
                    <a:pt x="19948" y="25519"/>
                    <a:pt x="19414" y="22584"/>
                  </a:cubicBezTo>
                  <a:lnTo>
                    <a:pt x="16913" y="9174"/>
                  </a:lnTo>
                  <a:cubicBezTo>
                    <a:pt x="15979" y="4137"/>
                    <a:pt x="11108" y="1"/>
                    <a:pt x="603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31"/>
            <p:cNvSpPr/>
            <p:nvPr/>
          </p:nvSpPr>
          <p:spPr>
            <a:xfrm>
              <a:off x="7749621" y="4001829"/>
              <a:ext cx="82239" cy="508182"/>
            </a:xfrm>
            <a:custGeom>
              <a:rect b="b" l="l" r="r" t="t"/>
              <a:pathLst>
                <a:path extrusionOk="0" h="14645" w="2370">
                  <a:moveTo>
                    <a:pt x="1" y="1"/>
                  </a:moveTo>
                  <a:lnTo>
                    <a:pt x="1" y="14645"/>
                  </a:lnTo>
                  <a:lnTo>
                    <a:pt x="2369" y="14645"/>
                  </a:lnTo>
                  <a:lnTo>
                    <a:pt x="236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31"/>
            <p:cNvSpPr/>
            <p:nvPr/>
          </p:nvSpPr>
          <p:spPr>
            <a:xfrm>
              <a:off x="7626913" y="4001829"/>
              <a:ext cx="328782" cy="92649"/>
            </a:xfrm>
            <a:custGeom>
              <a:rect b="b" l="l" r="r" t="t"/>
              <a:pathLst>
                <a:path extrusionOk="0" h="2670" w="9475">
                  <a:moveTo>
                    <a:pt x="1" y="1"/>
                  </a:moveTo>
                  <a:cubicBezTo>
                    <a:pt x="34" y="1502"/>
                    <a:pt x="1202" y="2669"/>
                    <a:pt x="2669" y="2669"/>
                  </a:cubicBezTo>
                  <a:lnTo>
                    <a:pt x="6806" y="2669"/>
                  </a:lnTo>
                  <a:cubicBezTo>
                    <a:pt x="8240" y="2669"/>
                    <a:pt x="9474" y="1502"/>
                    <a:pt x="947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31"/>
            <p:cNvSpPr/>
            <p:nvPr/>
          </p:nvSpPr>
          <p:spPr>
            <a:xfrm>
              <a:off x="8159423" y="4498454"/>
              <a:ext cx="86819" cy="86819"/>
            </a:xfrm>
            <a:custGeom>
              <a:rect b="b" l="l" r="r" t="t"/>
              <a:pathLst>
                <a:path extrusionOk="0" h="2502" w="2502">
                  <a:moveTo>
                    <a:pt x="1234" y="0"/>
                  </a:moveTo>
                  <a:cubicBezTo>
                    <a:pt x="534" y="0"/>
                    <a:pt x="0" y="567"/>
                    <a:pt x="0" y="1234"/>
                  </a:cubicBezTo>
                  <a:cubicBezTo>
                    <a:pt x="0" y="1901"/>
                    <a:pt x="567" y="2502"/>
                    <a:pt x="1234" y="2502"/>
                  </a:cubicBezTo>
                  <a:cubicBezTo>
                    <a:pt x="1968" y="2502"/>
                    <a:pt x="2502" y="1901"/>
                    <a:pt x="2502" y="1234"/>
                  </a:cubicBezTo>
                  <a:cubicBezTo>
                    <a:pt x="2502" y="534"/>
                    <a:pt x="1901" y="0"/>
                    <a:pt x="1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31"/>
            <p:cNvSpPr/>
            <p:nvPr/>
          </p:nvSpPr>
          <p:spPr>
            <a:xfrm>
              <a:off x="8182570" y="4521601"/>
              <a:ext cx="40530" cy="40530"/>
            </a:xfrm>
            <a:custGeom>
              <a:rect b="b" l="l" r="r" t="t"/>
              <a:pathLst>
                <a:path extrusionOk="0" h="1168" w="1168">
                  <a:moveTo>
                    <a:pt x="567" y="0"/>
                  </a:moveTo>
                  <a:cubicBezTo>
                    <a:pt x="234" y="0"/>
                    <a:pt x="0" y="234"/>
                    <a:pt x="0" y="567"/>
                  </a:cubicBezTo>
                  <a:cubicBezTo>
                    <a:pt x="0" y="868"/>
                    <a:pt x="300" y="1168"/>
                    <a:pt x="567" y="1168"/>
                  </a:cubicBezTo>
                  <a:cubicBezTo>
                    <a:pt x="901" y="1168"/>
                    <a:pt x="1168" y="901"/>
                    <a:pt x="1168" y="567"/>
                  </a:cubicBezTo>
                  <a:cubicBezTo>
                    <a:pt x="1168" y="234"/>
                    <a:pt x="901" y="0"/>
                    <a:pt x="5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31"/>
            <p:cNvSpPr/>
            <p:nvPr/>
          </p:nvSpPr>
          <p:spPr>
            <a:xfrm>
              <a:off x="8147832" y="4486864"/>
              <a:ext cx="109999" cy="54444"/>
            </a:xfrm>
            <a:custGeom>
              <a:rect b="b" l="l" r="r" t="t"/>
              <a:pathLst>
                <a:path extrusionOk="0" h="1569" w="3170">
                  <a:moveTo>
                    <a:pt x="1568" y="1"/>
                  </a:moveTo>
                  <a:cubicBezTo>
                    <a:pt x="701" y="1"/>
                    <a:pt x="1" y="701"/>
                    <a:pt x="1" y="1568"/>
                  </a:cubicBezTo>
                  <a:lnTo>
                    <a:pt x="3169" y="1568"/>
                  </a:lnTo>
                  <a:cubicBezTo>
                    <a:pt x="3169" y="701"/>
                    <a:pt x="2469" y="1"/>
                    <a:pt x="15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31"/>
            <p:cNvSpPr/>
            <p:nvPr/>
          </p:nvSpPr>
          <p:spPr>
            <a:xfrm>
              <a:off x="7337529" y="4498454"/>
              <a:ext cx="86854" cy="86819"/>
            </a:xfrm>
            <a:custGeom>
              <a:rect b="b" l="l" r="r" t="t"/>
              <a:pathLst>
                <a:path extrusionOk="0" h="2502" w="2503">
                  <a:moveTo>
                    <a:pt x="1235" y="0"/>
                  </a:moveTo>
                  <a:cubicBezTo>
                    <a:pt x="534" y="0"/>
                    <a:pt x="1" y="567"/>
                    <a:pt x="1" y="1234"/>
                  </a:cubicBezTo>
                  <a:cubicBezTo>
                    <a:pt x="1" y="1901"/>
                    <a:pt x="534" y="2502"/>
                    <a:pt x="1235" y="2502"/>
                  </a:cubicBezTo>
                  <a:cubicBezTo>
                    <a:pt x="1969" y="2502"/>
                    <a:pt x="2502" y="1901"/>
                    <a:pt x="2502" y="1234"/>
                  </a:cubicBezTo>
                  <a:cubicBezTo>
                    <a:pt x="2502" y="534"/>
                    <a:pt x="1902" y="0"/>
                    <a:pt x="12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31"/>
            <p:cNvSpPr/>
            <p:nvPr/>
          </p:nvSpPr>
          <p:spPr>
            <a:xfrm>
              <a:off x="7360676" y="4521601"/>
              <a:ext cx="40564" cy="40530"/>
            </a:xfrm>
            <a:custGeom>
              <a:rect b="b" l="l" r="r" t="t"/>
              <a:pathLst>
                <a:path extrusionOk="0" h="1168" w="1169">
                  <a:moveTo>
                    <a:pt x="568" y="0"/>
                  </a:moveTo>
                  <a:cubicBezTo>
                    <a:pt x="268" y="0"/>
                    <a:pt x="1" y="234"/>
                    <a:pt x="1" y="567"/>
                  </a:cubicBezTo>
                  <a:cubicBezTo>
                    <a:pt x="1" y="901"/>
                    <a:pt x="268" y="1168"/>
                    <a:pt x="568" y="1168"/>
                  </a:cubicBezTo>
                  <a:cubicBezTo>
                    <a:pt x="901" y="1168"/>
                    <a:pt x="1168" y="901"/>
                    <a:pt x="1168" y="567"/>
                  </a:cubicBezTo>
                  <a:cubicBezTo>
                    <a:pt x="1168" y="234"/>
                    <a:pt x="901" y="0"/>
                    <a:pt x="5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31"/>
            <p:cNvSpPr/>
            <p:nvPr/>
          </p:nvSpPr>
          <p:spPr>
            <a:xfrm>
              <a:off x="7324793" y="4486864"/>
              <a:ext cx="111144" cy="54444"/>
            </a:xfrm>
            <a:custGeom>
              <a:rect b="b" l="l" r="r" t="t"/>
              <a:pathLst>
                <a:path extrusionOk="0" h="1569" w="3203">
                  <a:moveTo>
                    <a:pt x="1602" y="1"/>
                  </a:moveTo>
                  <a:cubicBezTo>
                    <a:pt x="701" y="1"/>
                    <a:pt x="1" y="701"/>
                    <a:pt x="34" y="1568"/>
                  </a:cubicBezTo>
                  <a:lnTo>
                    <a:pt x="3203" y="1568"/>
                  </a:lnTo>
                  <a:cubicBezTo>
                    <a:pt x="3203" y="701"/>
                    <a:pt x="2502" y="1"/>
                    <a:pt x="160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31"/>
            <p:cNvSpPr/>
            <p:nvPr/>
          </p:nvSpPr>
          <p:spPr>
            <a:xfrm>
              <a:off x="7747296" y="4498454"/>
              <a:ext cx="86854" cy="86819"/>
            </a:xfrm>
            <a:custGeom>
              <a:rect b="b" l="l" r="r" t="t"/>
              <a:pathLst>
                <a:path extrusionOk="0" h="2502" w="2503">
                  <a:moveTo>
                    <a:pt x="1235" y="0"/>
                  </a:moveTo>
                  <a:cubicBezTo>
                    <a:pt x="535" y="0"/>
                    <a:pt x="1" y="567"/>
                    <a:pt x="1" y="1234"/>
                  </a:cubicBezTo>
                  <a:cubicBezTo>
                    <a:pt x="1" y="1901"/>
                    <a:pt x="568" y="2502"/>
                    <a:pt x="1235" y="2502"/>
                  </a:cubicBezTo>
                  <a:cubicBezTo>
                    <a:pt x="1936" y="2502"/>
                    <a:pt x="2503" y="1901"/>
                    <a:pt x="2503" y="1234"/>
                  </a:cubicBezTo>
                  <a:cubicBezTo>
                    <a:pt x="2503" y="534"/>
                    <a:pt x="1902" y="0"/>
                    <a:pt x="12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31"/>
            <p:cNvSpPr/>
            <p:nvPr/>
          </p:nvSpPr>
          <p:spPr>
            <a:xfrm>
              <a:off x="7770477" y="4521601"/>
              <a:ext cx="40530" cy="40530"/>
            </a:xfrm>
            <a:custGeom>
              <a:rect b="b" l="l" r="r" t="t"/>
              <a:pathLst>
                <a:path extrusionOk="0" h="1168" w="1168">
                  <a:moveTo>
                    <a:pt x="567" y="0"/>
                  </a:moveTo>
                  <a:cubicBezTo>
                    <a:pt x="234" y="0"/>
                    <a:pt x="0" y="234"/>
                    <a:pt x="0" y="567"/>
                  </a:cubicBezTo>
                  <a:cubicBezTo>
                    <a:pt x="0" y="868"/>
                    <a:pt x="267" y="1168"/>
                    <a:pt x="567" y="1168"/>
                  </a:cubicBezTo>
                  <a:cubicBezTo>
                    <a:pt x="901" y="1168"/>
                    <a:pt x="1168" y="901"/>
                    <a:pt x="1168" y="567"/>
                  </a:cubicBezTo>
                  <a:cubicBezTo>
                    <a:pt x="1168" y="234"/>
                    <a:pt x="901" y="0"/>
                    <a:pt x="5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31"/>
            <p:cNvSpPr/>
            <p:nvPr/>
          </p:nvSpPr>
          <p:spPr>
            <a:xfrm>
              <a:off x="7735740" y="4486864"/>
              <a:ext cx="109999" cy="54444"/>
            </a:xfrm>
            <a:custGeom>
              <a:rect b="b" l="l" r="r" t="t"/>
              <a:pathLst>
                <a:path extrusionOk="0" h="1569" w="3170">
                  <a:moveTo>
                    <a:pt x="1568" y="1"/>
                  </a:moveTo>
                  <a:cubicBezTo>
                    <a:pt x="701" y="1"/>
                    <a:pt x="0" y="701"/>
                    <a:pt x="0" y="1568"/>
                  </a:cubicBezTo>
                  <a:lnTo>
                    <a:pt x="3169" y="1568"/>
                  </a:lnTo>
                  <a:cubicBezTo>
                    <a:pt x="3169" y="701"/>
                    <a:pt x="2435" y="1"/>
                    <a:pt x="15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31"/>
            <p:cNvSpPr/>
            <p:nvPr/>
          </p:nvSpPr>
          <p:spPr>
            <a:xfrm>
              <a:off x="7292381" y="4459067"/>
              <a:ext cx="1000123" cy="50974"/>
            </a:xfrm>
            <a:custGeom>
              <a:rect b="b" l="l" r="r" t="t"/>
              <a:pathLst>
                <a:path extrusionOk="0" h="1469" w="28822">
                  <a:moveTo>
                    <a:pt x="1502" y="1"/>
                  </a:moveTo>
                  <a:cubicBezTo>
                    <a:pt x="634" y="1"/>
                    <a:pt x="1" y="668"/>
                    <a:pt x="1" y="1469"/>
                  </a:cubicBezTo>
                  <a:lnTo>
                    <a:pt x="28821" y="1469"/>
                  </a:lnTo>
                  <a:cubicBezTo>
                    <a:pt x="28821" y="668"/>
                    <a:pt x="28154" y="1"/>
                    <a:pt x="2735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31"/>
            <p:cNvSpPr/>
            <p:nvPr/>
          </p:nvSpPr>
          <p:spPr>
            <a:xfrm>
              <a:off x="7731090" y="4367627"/>
              <a:ext cx="121589" cy="142409"/>
            </a:xfrm>
            <a:custGeom>
              <a:rect b="b" l="l" r="r" t="t"/>
              <a:pathLst>
                <a:path extrusionOk="0" h="4104" w="3504">
                  <a:moveTo>
                    <a:pt x="568" y="1"/>
                  </a:moveTo>
                  <a:cubicBezTo>
                    <a:pt x="234" y="1"/>
                    <a:pt x="1" y="301"/>
                    <a:pt x="1" y="601"/>
                  </a:cubicBezTo>
                  <a:lnTo>
                    <a:pt x="1" y="4104"/>
                  </a:lnTo>
                  <a:lnTo>
                    <a:pt x="3503" y="4104"/>
                  </a:lnTo>
                  <a:lnTo>
                    <a:pt x="3503" y="601"/>
                  </a:lnTo>
                  <a:cubicBezTo>
                    <a:pt x="3503" y="268"/>
                    <a:pt x="3237" y="1"/>
                    <a:pt x="29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31"/>
            <p:cNvSpPr/>
            <p:nvPr/>
          </p:nvSpPr>
          <p:spPr>
            <a:xfrm>
              <a:off x="7731090" y="4459067"/>
              <a:ext cx="121589" cy="50974"/>
            </a:xfrm>
            <a:custGeom>
              <a:rect b="b" l="l" r="r" t="t"/>
              <a:pathLst>
                <a:path extrusionOk="0" h="1469" w="3504">
                  <a:moveTo>
                    <a:pt x="1469" y="1"/>
                  </a:moveTo>
                  <a:cubicBezTo>
                    <a:pt x="668" y="1"/>
                    <a:pt x="1" y="668"/>
                    <a:pt x="1" y="1469"/>
                  </a:cubicBezTo>
                  <a:lnTo>
                    <a:pt x="3503" y="1469"/>
                  </a:lnTo>
                  <a:cubicBezTo>
                    <a:pt x="3503" y="668"/>
                    <a:pt x="2836" y="1"/>
                    <a:pt x="203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31"/>
            <p:cNvSpPr/>
            <p:nvPr/>
          </p:nvSpPr>
          <p:spPr>
            <a:xfrm>
              <a:off x="8063332" y="3671949"/>
              <a:ext cx="129674" cy="204904"/>
            </a:xfrm>
            <a:custGeom>
              <a:rect b="b" l="l" r="r" t="t"/>
              <a:pathLst>
                <a:path extrusionOk="0" h="5905" w="3737">
                  <a:moveTo>
                    <a:pt x="1935" y="0"/>
                  </a:moveTo>
                  <a:lnTo>
                    <a:pt x="0" y="5904"/>
                  </a:lnTo>
                  <a:lnTo>
                    <a:pt x="1802" y="5904"/>
                  </a:lnTo>
                  <a:lnTo>
                    <a:pt x="373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31"/>
            <p:cNvSpPr/>
            <p:nvPr/>
          </p:nvSpPr>
          <p:spPr>
            <a:xfrm>
              <a:off x="8106155" y="3671949"/>
              <a:ext cx="129674" cy="204904"/>
            </a:xfrm>
            <a:custGeom>
              <a:rect b="b" l="l" r="r" t="t"/>
              <a:pathLst>
                <a:path extrusionOk="0" h="5905" w="3737">
                  <a:moveTo>
                    <a:pt x="1935" y="0"/>
                  </a:moveTo>
                  <a:lnTo>
                    <a:pt x="1" y="5904"/>
                  </a:lnTo>
                  <a:lnTo>
                    <a:pt x="1769" y="5904"/>
                  </a:lnTo>
                  <a:lnTo>
                    <a:pt x="373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31"/>
            <p:cNvSpPr/>
            <p:nvPr/>
          </p:nvSpPr>
          <p:spPr>
            <a:xfrm>
              <a:off x="7956830" y="3595534"/>
              <a:ext cx="393602" cy="76444"/>
            </a:xfrm>
            <a:custGeom>
              <a:rect b="b" l="l" r="r" t="t"/>
              <a:pathLst>
                <a:path extrusionOk="0" h="2203" w="11343">
                  <a:moveTo>
                    <a:pt x="1835" y="0"/>
                  </a:moveTo>
                  <a:cubicBezTo>
                    <a:pt x="835" y="0"/>
                    <a:pt x="34" y="768"/>
                    <a:pt x="34" y="1768"/>
                  </a:cubicBezTo>
                  <a:cubicBezTo>
                    <a:pt x="1" y="2002"/>
                    <a:pt x="201" y="2202"/>
                    <a:pt x="401" y="2202"/>
                  </a:cubicBezTo>
                  <a:lnTo>
                    <a:pt x="10908" y="2202"/>
                  </a:lnTo>
                  <a:cubicBezTo>
                    <a:pt x="11175" y="2202"/>
                    <a:pt x="11342" y="2035"/>
                    <a:pt x="11342" y="1768"/>
                  </a:cubicBezTo>
                  <a:cubicBezTo>
                    <a:pt x="11342" y="768"/>
                    <a:pt x="10541" y="0"/>
                    <a:pt x="95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31"/>
            <p:cNvSpPr/>
            <p:nvPr/>
          </p:nvSpPr>
          <p:spPr>
            <a:xfrm>
              <a:off x="7996182" y="3595534"/>
              <a:ext cx="393602" cy="76444"/>
            </a:xfrm>
            <a:custGeom>
              <a:rect b="b" l="l" r="r" t="t"/>
              <a:pathLst>
                <a:path extrusionOk="0" h="2203" w="11343">
                  <a:moveTo>
                    <a:pt x="1835" y="0"/>
                  </a:moveTo>
                  <a:cubicBezTo>
                    <a:pt x="835" y="0"/>
                    <a:pt x="34" y="768"/>
                    <a:pt x="34" y="1768"/>
                  </a:cubicBezTo>
                  <a:cubicBezTo>
                    <a:pt x="1" y="2002"/>
                    <a:pt x="168" y="2202"/>
                    <a:pt x="401" y="2202"/>
                  </a:cubicBezTo>
                  <a:lnTo>
                    <a:pt x="10909" y="2202"/>
                  </a:lnTo>
                  <a:cubicBezTo>
                    <a:pt x="11175" y="2202"/>
                    <a:pt x="11342" y="2035"/>
                    <a:pt x="11342" y="1768"/>
                  </a:cubicBezTo>
                  <a:cubicBezTo>
                    <a:pt x="11342" y="768"/>
                    <a:pt x="10542" y="0"/>
                    <a:pt x="954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5" name="Google Shape;1405;p31"/>
          <p:cNvGrpSpPr/>
          <p:nvPr/>
        </p:nvGrpSpPr>
        <p:grpSpPr>
          <a:xfrm>
            <a:off x="1228392" y="2673696"/>
            <a:ext cx="940921" cy="1073140"/>
            <a:chOff x="904375" y="2247900"/>
            <a:chExt cx="1787125" cy="2038253"/>
          </a:xfrm>
        </p:grpSpPr>
        <p:sp>
          <p:nvSpPr>
            <p:cNvPr id="1406" name="Google Shape;1406;p31"/>
            <p:cNvSpPr/>
            <p:nvPr/>
          </p:nvSpPr>
          <p:spPr>
            <a:xfrm>
              <a:off x="1420563" y="2754325"/>
              <a:ext cx="699675" cy="440350"/>
            </a:xfrm>
            <a:custGeom>
              <a:rect b="b" l="l" r="r" t="t"/>
              <a:pathLst>
                <a:path extrusionOk="0" h="17614" w="27987">
                  <a:moveTo>
                    <a:pt x="0" y="1"/>
                  </a:moveTo>
                  <a:lnTo>
                    <a:pt x="0" y="17614"/>
                  </a:lnTo>
                  <a:lnTo>
                    <a:pt x="27987" y="5972"/>
                  </a:lnTo>
                  <a:cubicBezTo>
                    <a:pt x="27987" y="2669"/>
                    <a:pt x="25318" y="1"/>
                    <a:pt x="2201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31"/>
            <p:cNvSpPr/>
            <p:nvPr/>
          </p:nvSpPr>
          <p:spPr>
            <a:xfrm>
              <a:off x="1714088" y="2811875"/>
              <a:ext cx="648825" cy="599625"/>
            </a:xfrm>
            <a:custGeom>
              <a:rect b="b" l="l" r="r" t="t"/>
              <a:pathLst>
                <a:path extrusionOk="0" h="23985" w="25953">
                  <a:moveTo>
                    <a:pt x="12977" y="1"/>
                  </a:moveTo>
                  <a:cubicBezTo>
                    <a:pt x="5805" y="1"/>
                    <a:pt x="1" y="8373"/>
                    <a:pt x="1" y="18681"/>
                  </a:cubicBezTo>
                  <a:cubicBezTo>
                    <a:pt x="1" y="20348"/>
                    <a:pt x="168" y="22016"/>
                    <a:pt x="468" y="23651"/>
                  </a:cubicBezTo>
                  <a:lnTo>
                    <a:pt x="568" y="23984"/>
                  </a:lnTo>
                  <a:lnTo>
                    <a:pt x="25419" y="23984"/>
                  </a:lnTo>
                  <a:lnTo>
                    <a:pt x="25486" y="23651"/>
                  </a:lnTo>
                  <a:cubicBezTo>
                    <a:pt x="25786" y="22016"/>
                    <a:pt x="25953" y="20348"/>
                    <a:pt x="25953" y="18681"/>
                  </a:cubicBezTo>
                  <a:cubicBezTo>
                    <a:pt x="25953" y="8373"/>
                    <a:pt x="20149" y="1"/>
                    <a:pt x="1297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31"/>
            <p:cNvSpPr/>
            <p:nvPr/>
          </p:nvSpPr>
          <p:spPr>
            <a:xfrm>
              <a:off x="1704913" y="2801875"/>
              <a:ext cx="669675" cy="619625"/>
            </a:xfrm>
            <a:custGeom>
              <a:rect b="b" l="l" r="r" t="t"/>
              <a:pathLst>
                <a:path extrusionOk="0" h="24785" w="26787">
                  <a:moveTo>
                    <a:pt x="13377" y="834"/>
                  </a:moveTo>
                  <a:cubicBezTo>
                    <a:pt x="20315" y="834"/>
                    <a:pt x="25953" y="8973"/>
                    <a:pt x="25953" y="19081"/>
                  </a:cubicBezTo>
                  <a:cubicBezTo>
                    <a:pt x="25953" y="20782"/>
                    <a:pt x="25786" y="22416"/>
                    <a:pt x="25486" y="23951"/>
                  </a:cubicBezTo>
                  <a:lnTo>
                    <a:pt x="1302" y="23951"/>
                  </a:lnTo>
                  <a:cubicBezTo>
                    <a:pt x="1002" y="22416"/>
                    <a:pt x="835" y="20748"/>
                    <a:pt x="835" y="19081"/>
                  </a:cubicBezTo>
                  <a:cubicBezTo>
                    <a:pt x="835" y="8973"/>
                    <a:pt x="6439" y="834"/>
                    <a:pt x="13377" y="834"/>
                  </a:cubicBezTo>
                  <a:close/>
                  <a:moveTo>
                    <a:pt x="13377" y="0"/>
                  </a:moveTo>
                  <a:cubicBezTo>
                    <a:pt x="6005" y="0"/>
                    <a:pt x="1" y="8540"/>
                    <a:pt x="1" y="19081"/>
                  </a:cubicBezTo>
                  <a:cubicBezTo>
                    <a:pt x="1" y="20782"/>
                    <a:pt x="168" y="22450"/>
                    <a:pt x="468" y="24118"/>
                  </a:cubicBezTo>
                  <a:lnTo>
                    <a:pt x="601" y="24785"/>
                  </a:lnTo>
                  <a:lnTo>
                    <a:pt x="26186" y="24785"/>
                  </a:lnTo>
                  <a:lnTo>
                    <a:pt x="26320" y="24118"/>
                  </a:lnTo>
                  <a:cubicBezTo>
                    <a:pt x="26653" y="22483"/>
                    <a:pt x="26787" y="20782"/>
                    <a:pt x="26787" y="19081"/>
                  </a:cubicBezTo>
                  <a:cubicBezTo>
                    <a:pt x="26720" y="8540"/>
                    <a:pt x="20782" y="0"/>
                    <a:pt x="1337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31"/>
            <p:cNvSpPr/>
            <p:nvPr/>
          </p:nvSpPr>
          <p:spPr>
            <a:xfrm>
              <a:off x="1737438" y="3302225"/>
              <a:ext cx="604625" cy="191825"/>
            </a:xfrm>
            <a:custGeom>
              <a:rect b="b" l="l" r="r" t="t"/>
              <a:pathLst>
                <a:path extrusionOk="0" h="7673" w="24185">
                  <a:moveTo>
                    <a:pt x="12076" y="1"/>
                  </a:moveTo>
                  <a:cubicBezTo>
                    <a:pt x="5405" y="1"/>
                    <a:pt x="1" y="1702"/>
                    <a:pt x="1" y="3837"/>
                  </a:cubicBezTo>
                  <a:cubicBezTo>
                    <a:pt x="1" y="5938"/>
                    <a:pt x="5405" y="7673"/>
                    <a:pt x="12076" y="7673"/>
                  </a:cubicBezTo>
                  <a:cubicBezTo>
                    <a:pt x="18748" y="7673"/>
                    <a:pt x="24185" y="5938"/>
                    <a:pt x="24185" y="3837"/>
                  </a:cubicBezTo>
                  <a:cubicBezTo>
                    <a:pt x="24185" y="1702"/>
                    <a:pt x="18748" y="1"/>
                    <a:pt x="1207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31"/>
            <p:cNvSpPr/>
            <p:nvPr/>
          </p:nvSpPr>
          <p:spPr>
            <a:xfrm>
              <a:off x="1772463" y="3336425"/>
              <a:ext cx="535425" cy="175975"/>
            </a:xfrm>
            <a:custGeom>
              <a:rect b="b" l="l" r="r" t="t"/>
              <a:pathLst>
                <a:path extrusionOk="0" h="7039" w="21417">
                  <a:moveTo>
                    <a:pt x="10675" y="0"/>
                  </a:moveTo>
                  <a:cubicBezTo>
                    <a:pt x="4804" y="0"/>
                    <a:pt x="1" y="1501"/>
                    <a:pt x="1" y="3369"/>
                  </a:cubicBezTo>
                  <a:lnTo>
                    <a:pt x="1" y="7039"/>
                  </a:lnTo>
                  <a:lnTo>
                    <a:pt x="21349" y="7039"/>
                  </a:lnTo>
                  <a:lnTo>
                    <a:pt x="21349" y="3369"/>
                  </a:lnTo>
                  <a:cubicBezTo>
                    <a:pt x="21416" y="1535"/>
                    <a:pt x="16613" y="0"/>
                    <a:pt x="1067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31"/>
            <p:cNvSpPr/>
            <p:nvPr/>
          </p:nvSpPr>
          <p:spPr>
            <a:xfrm>
              <a:off x="1772463" y="3428975"/>
              <a:ext cx="533750" cy="168500"/>
            </a:xfrm>
            <a:custGeom>
              <a:rect b="b" l="l" r="r" t="t"/>
              <a:pathLst>
                <a:path extrusionOk="0" h="6740" w="21350">
                  <a:moveTo>
                    <a:pt x="10675" y="1"/>
                  </a:moveTo>
                  <a:cubicBezTo>
                    <a:pt x="4804" y="1"/>
                    <a:pt x="1" y="1502"/>
                    <a:pt x="1" y="3370"/>
                  </a:cubicBezTo>
                  <a:cubicBezTo>
                    <a:pt x="1" y="5238"/>
                    <a:pt x="4804" y="6739"/>
                    <a:pt x="10675" y="6739"/>
                  </a:cubicBezTo>
                  <a:cubicBezTo>
                    <a:pt x="16579" y="6739"/>
                    <a:pt x="21349" y="5238"/>
                    <a:pt x="21349" y="3370"/>
                  </a:cubicBezTo>
                  <a:cubicBezTo>
                    <a:pt x="21349" y="1502"/>
                    <a:pt x="16579" y="1"/>
                    <a:pt x="1067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31"/>
            <p:cNvSpPr/>
            <p:nvPr/>
          </p:nvSpPr>
          <p:spPr>
            <a:xfrm>
              <a:off x="1720913" y="3399800"/>
              <a:ext cx="600300" cy="338600"/>
            </a:xfrm>
            <a:custGeom>
              <a:rect b="b" l="l" r="r" t="t"/>
              <a:pathLst>
                <a:path extrusionOk="0" h="13544" w="24012">
                  <a:moveTo>
                    <a:pt x="10067" y="0"/>
                  </a:moveTo>
                  <a:cubicBezTo>
                    <a:pt x="3770" y="0"/>
                    <a:pt x="1" y="4609"/>
                    <a:pt x="1729" y="6205"/>
                  </a:cubicBezTo>
                  <a:cubicBezTo>
                    <a:pt x="3064" y="7439"/>
                    <a:pt x="8034" y="7539"/>
                    <a:pt x="8034" y="7539"/>
                  </a:cubicBezTo>
                  <a:cubicBezTo>
                    <a:pt x="8034" y="7539"/>
                    <a:pt x="8201" y="13543"/>
                    <a:pt x="14405" y="13543"/>
                  </a:cubicBezTo>
                  <a:cubicBezTo>
                    <a:pt x="20076" y="13543"/>
                    <a:pt x="20209" y="7639"/>
                    <a:pt x="20209" y="7639"/>
                  </a:cubicBezTo>
                  <a:cubicBezTo>
                    <a:pt x="20209" y="7639"/>
                    <a:pt x="24012" y="6372"/>
                    <a:pt x="23345" y="4604"/>
                  </a:cubicBezTo>
                  <a:cubicBezTo>
                    <a:pt x="22711" y="2769"/>
                    <a:pt x="20843" y="0"/>
                    <a:pt x="10135" y="0"/>
                  </a:cubicBezTo>
                  <a:cubicBezTo>
                    <a:pt x="10113" y="0"/>
                    <a:pt x="10090" y="0"/>
                    <a:pt x="1006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31"/>
            <p:cNvSpPr/>
            <p:nvPr/>
          </p:nvSpPr>
          <p:spPr>
            <a:xfrm>
              <a:off x="1797488" y="3462350"/>
              <a:ext cx="486200" cy="325250"/>
            </a:xfrm>
            <a:custGeom>
              <a:rect b="b" l="l" r="r" t="t"/>
              <a:pathLst>
                <a:path extrusionOk="0" fill="none" h="13010" w="19448">
                  <a:moveTo>
                    <a:pt x="19448" y="3102"/>
                  </a:moveTo>
                  <a:cubicBezTo>
                    <a:pt x="19448" y="1368"/>
                    <a:pt x="15111" y="0"/>
                    <a:pt x="9708" y="0"/>
                  </a:cubicBezTo>
                  <a:cubicBezTo>
                    <a:pt x="4337" y="0"/>
                    <a:pt x="1" y="1368"/>
                    <a:pt x="1" y="3102"/>
                  </a:cubicBezTo>
                  <a:lnTo>
                    <a:pt x="1" y="3269"/>
                  </a:lnTo>
                  <a:lnTo>
                    <a:pt x="1" y="3303"/>
                  </a:lnTo>
                  <a:cubicBezTo>
                    <a:pt x="1" y="8673"/>
                    <a:pt x="4337" y="13009"/>
                    <a:pt x="9708" y="13009"/>
                  </a:cubicBezTo>
                  <a:cubicBezTo>
                    <a:pt x="15111" y="13009"/>
                    <a:pt x="19448" y="8673"/>
                    <a:pt x="19448" y="3303"/>
                  </a:cubicBezTo>
                  <a:lnTo>
                    <a:pt x="19448" y="3269"/>
                  </a:lnTo>
                  <a:cubicBezTo>
                    <a:pt x="19414" y="3169"/>
                    <a:pt x="19448" y="3136"/>
                    <a:pt x="19448" y="3102"/>
                  </a:cubicBezTo>
                  <a:close/>
                </a:path>
              </a:pathLst>
            </a:custGeom>
            <a:noFill/>
            <a:ln cap="flat" cmpd="sng" w="24175">
              <a:solidFill>
                <a:srgbClr val="00000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31"/>
            <p:cNvSpPr/>
            <p:nvPr/>
          </p:nvSpPr>
          <p:spPr>
            <a:xfrm>
              <a:off x="1993463" y="3527400"/>
              <a:ext cx="187650" cy="187650"/>
            </a:xfrm>
            <a:custGeom>
              <a:rect b="b" l="l" r="r" t="t"/>
              <a:pathLst>
                <a:path extrusionOk="0" h="7506" w="7506">
                  <a:moveTo>
                    <a:pt x="3770" y="0"/>
                  </a:moveTo>
                  <a:cubicBezTo>
                    <a:pt x="1668" y="0"/>
                    <a:pt x="1" y="1668"/>
                    <a:pt x="1" y="3736"/>
                  </a:cubicBezTo>
                  <a:cubicBezTo>
                    <a:pt x="1" y="5838"/>
                    <a:pt x="1668" y="7505"/>
                    <a:pt x="3770" y="7505"/>
                  </a:cubicBezTo>
                  <a:cubicBezTo>
                    <a:pt x="5838" y="7505"/>
                    <a:pt x="7506" y="5838"/>
                    <a:pt x="7506" y="3736"/>
                  </a:cubicBezTo>
                  <a:cubicBezTo>
                    <a:pt x="7506" y="1668"/>
                    <a:pt x="5838" y="0"/>
                    <a:pt x="377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31"/>
            <p:cNvSpPr/>
            <p:nvPr/>
          </p:nvSpPr>
          <p:spPr>
            <a:xfrm>
              <a:off x="2016813" y="3549075"/>
              <a:ext cx="143450" cy="143450"/>
            </a:xfrm>
            <a:custGeom>
              <a:rect b="b" l="l" r="r" t="t"/>
              <a:pathLst>
                <a:path extrusionOk="0" h="5738" w="5738">
                  <a:moveTo>
                    <a:pt x="2869" y="0"/>
                  </a:moveTo>
                  <a:cubicBezTo>
                    <a:pt x="1301" y="0"/>
                    <a:pt x="1" y="1268"/>
                    <a:pt x="1" y="2869"/>
                  </a:cubicBezTo>
                  <a:cubicBezTo>
                    <a:pt x="1" y="4470"/>
                    <a:pt x="1301" y="5738"/>
                    <a:pt x="2869" y="5738"/>
                  </a:cubicBezTo>
                  <a:cubicBezTo>
                    <a:pt x="4470" y="5738"/>
                    <a:pt x="5738" y="4470"/>
                    <a:pt x="5738" y="2869"/>
                  </a:cubicBezTo>
                  <a:cubicBezTo>
                    <a:pt x="5738" y="1268"/>
                    <a:pt x="4470" y="0"/>
                    <a:pt x="286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31"/>
            <p:cNvSpPr/>
            <p:nvPr/>
          </p:nvSpPr>
          <p:spPr>
            <a:xfrm>
              <a:off x="2057688" y="3589925"/>
              <a:ext cx="62550" cy="62575"/>
            </a:xfrm>
            <a:custGeom>
              <a:rect b="b" l="l" r="r" t="t"/>
              <a:pathLst>
                <a:path extrusionOk="0" h="2503" w="2502">
                  <a:moveTo>
                    <a:pt x="1234" y="1"/>
                  </a:moveTo>
                  <a:cubicBezTo>
                    <a:pt x="534" y="1"/>
                    <a:pt x="0" y="568"/>
                    <a:pt x="0" y="1235"/>
                  </a:cubicBezTo>
                  <a:cubicBezTo>
                    <a:pt x="0" y="1936"/>
                    <a:pt x="534" y="2503"/>
                    <a:pt x="1234" y="2503"/>
                  </a:cubicBezTo>
                  <a:cubicBezTo>
                    <a:pt x="1935" y="2503"/>
                    <a:pt x="2502" y="1902"/>
                    <a:pt x="2502" y="1235"/>
                  </a:cubicBezTo>
                  <a:cubicBezTo>
                    <a:pt x="2502" y="535"/>
                    <a:pt x="1901" y="1"/>
                    <a:pt x="123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31"/>
            <p:cNvSpPr/>
            <p:nvPr/>
          </p:nvSpPr>
          <p:spPr>
            <a:xfrm>
              <a:off x="1337163" y="2643425"/>
              <a:ext cx="93425" cy="679675"/>
            </a:xfrm>
            <a:custGeom>
              <a:rect b="b" l="l" r="r" t="t"/>
              <a:pathLst>
                <a:path extrusionOk="0" h="27187" w="3737">
                  <a:moveTo>
                    <a:pt x="0" y="0"/>
                  </a:moveTo>
                  <a:lnTo>
                    <a:pt x="0" y="27187"/>
                  </a:lnTo>
                  <a:lnTo>
                    <a:pt x="401" y="27187"/>
                  </a:lnTo>
                  <a:cubicBezTo>
                    <a:pt x="2235" y="27187"/>
                    <a:pt x="3736" y="25685"/>
                    <a:pt x="3736" y="23851"/>
                  </a:cubicBezTo>
                  <a:lnTo>
                    <a:pt x="3736" y="3336"/>
                  </a:lnTo>
                  <a:cubicBezTo>
                    <a:pt x="3736" y="1468"/>
                    <a:pt x="2235" y="0"/>
                    <a:pt x="40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31"/>
            <p:cNvSpPr/>
            <p:nvPr/>
          </p:nvSpPr>
          <p:spPr>
            <a:xfrm>
              <a:off x="1326313" y="2632575"/>
              <a:ext cx="115125" cy="700525"/>
            </a:xfrm>
            <a:custGeom>
              <a:rect b="b" l="l" r="r" t="t"/>
              <a:pathLst>
                <a:path extrusionOk="0" h="28021" w="4605">
                  <a:moveTo>
                    <a:pt x="835" y="835"/>
                  </a:moveTo>
                  <a:cubicBezTo>
                    <a:pt x="2469" y="835"/>
                    <a:pt x="3770" y="2136"/>
                    <a:pt x="3770" y="3770"/>
                  </a:cubicBezTo>
                  <a:lnTo>
                    <a:pt x="3770" y="24285"/>
                  </a:lnTo>
                  <a:cubicBezTo>
                    <a:pt x="3770" y="25886"/>
                    <a:pt x="2469" y="27187"/>
                    <a:pt x="835" y="27187"/>
                  </a:cubicBezTo>
                  <a:lnTo>
                    <a:pt x="835" y="835"/>
                  </a:lnTo>
                  <a:close/>
                  <a:moveTo>
                    <a:pt x="1" y="1"/>
                  </a:moveTo>
                  <a:lnTo>
                    <a:pt x="1" y="835"/>
                  </a:lnTo>
                  <a:lnTo>
                    <a:pt x="1" y="27187"/>
                  </a:lnTo>
                  <a:lnTo>
                    <a:pt x="1" y="28021"/>
                  </a:lnTo>
                  <a:lnTo>
                    <a:pt x="835" y="28021"/>
                  </a:lnTo>
                  <a:cubicBezTo>
                    <a:pt x="2936" y="28021"/>
                    <a:pt x="4604" y="26353"/>
                    <a:pt x="4604" y="24285"/>
                  </a:cubicBezTo>
                  <a:lnTo>
                    <a:pt x="4604" y="3770"/>
                  </a:lnTo>
                  <a:cubicBezTo>
                    <a:pt x="4604" y="1669"/>
                    <a:pt x="2903" y="1"/>
                    <a:pt x="83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31"/>
            <p:cNvSpPr/>
            <p:nvPr/>
          </p:nvSpPr>
          <p:spPr>
            <a:xfrm>
              <a:off x="904375" y="2247900"/>
              <a:ext cx="1787125" cy="2038253"/>
            </a:xfrm>
            <a:custGeom>
              <a:rect b="b" l="l" r="r" t="t"/>
              <a:pathLst>
                <a:path extrusionOk="0" h="96303" w="71485">
                  <a:moveTo>
                    <a:pt x="1268" y="0"/>
                  </a:moveTo>
                  <a:cubicBezTo>
                    <a:pt x="534" y="0"/>
                    <a:pt x="0" y="534"/>
                    <a:pt x="0" y="1234"/>
                  </a:cubicBezTo>
                  <a:lnTo>
                    <a:pt x="0" y="95068"/>
                  </a:lnTo>
                  <a:cubicBezTo>
                    <a:pt x="0" y="95769"/>
                    <a:pt x="534" y="96302"/>
                    <a:pt x="1268" y="96302"/>
                  </a:cubicBezTo>
                  <a:lnTo>
                    <a:pt x="70217" y="96302"/>
                  </a:lnTo>
                  <a:cubicBezTo>
                    <a:pt x="70917" y="96302"/>
                    <a:pt x="71484" y="95735"/>
                    <a:pt x="71484" y="95068"/>
                  </a:cubicBezTo>
                  <a:lnTo>
                    <a:pt x="71484" y="1234"/>
                  </a:lnTo>
                  <a:cubicBezTo>
                    <a:pt x="71484" y="534"/>
                    <a:pt x="70917" y="0"/>
                    <a:pt x="70217" y="0"/>
                  </a:cubicBezTo>
                  <a:close/>
                </a:path>
              </a:pathLst>
            </a:custGeom>
            <a:solidFill>
              <a:schemeClr val="accent2"/>
            </a:solidFill>
            <a:ln cap="flat" cmpd="sng" w="38100">
              <a:solidFill>
                <a:schemeClr val="accent3"/>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31"/>
            <p:cNvSpPr/>
            <p:nvPr/>
          </p:nvSpPr>
          <p:spPr>
            <a:xfrm>
              <a:off x="1071963" y="2528350"/>
              <a:ext cx="1452750" cy="1538625"/>
            </a:xfrm>
            <a:custGeom>
              <a:rect b="b" l="l" r="r" t="t"/>
              <a:pathLst>
                <a:path extrusionOk="0" h="61545" w="58110">
                  <a:moveTo>
                    <a:pt x="1268" y="0"/>
                  </a:moveTo>
                  <a:cubicBezTo>
                    <a:pt x="535" y="0"/>
                    <a:pt x="1" y="534"/>
                    <a:pt x="1" y="1268"/>
                  </a:cubicBezTo>
                  <a:lnTo>
                    <a:pt x="1" y="60310"/>
                  </a:lnTo>
                  <a:cubicBezTo>
                    <a:pt x="1" y="61010"/>
                    <a:pt x="535" y="61544"/>
                    <a:pt x="1268" y="61544"/>
                  </a:cubicBezTo>
                  <a:lnTo>
                    <a:pt x="56808" y="61544"/>
                  </a:lnTo>
                  <a:cubicBezTo>
                    <a:pt x="57509" y="61544"/>
                    <a:pt x="58042" y="61010"/>
                    <a:pt x="58109" y="60310"/>
                  </a:cubicBezTo>
                  <a:lnTo>
                    <a:pt x="58109" y="1268"/>
                  </a:lnTo>
                  <a:cubicBezTo>
                    <a:pt x="58109" y="534"/>
                    <a:pt x="57542" y="0"/>
                    <a:pt x="5684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31"/>
            <p:cNvSpPr/>
            <p:nvPr/>
          </p:nvSpPr>
          <p:spPr>
            <a:xfrm>
              <a:off x="1368013" y="2702625"/>
              <a:ext cx="699700" cy="439500"/>
            </a:xfrm>
            <a:custGeom>
              <a:rect b="b" l="l" r="r" t="t"/>
              <a:pathLst>
                <a:path extrusionOk="0" h="17580" w="27988">
                  <a:moveTo>
                    <a:pt x="1" y="1"/>
                  </a:moveTo>
                  <a:lnTo>
                    <a:pt x="1" y="17580"/>
                  </a:lnTo>
                  <a:lnTo>
                    <a:pt x="27987" y="5972"/>
                  </a:lnTo>
                  <a:cubicBezTo>
                    <a:pt x="27987" y="2669"/>
                    <a:pt x="25319" y="1"/>
                    <a:pt x="2201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31"/>
            <p:cNvSpPr/>
            <p:nvPr/>
          </p:nvSpPr>
          <p:spPr>
            <a:xfrm>
              <a:off x="1662388" y="2759350"/>
              <a:ext cx="648000" cy="599600"/>
            </a:xfrm>
            <a:custGeom>
              <a:rect b="b" l="l" r="r" t="t"/>
              <a:pathLst>
                <a:path extrusionOk="0" h="23984" w="25920">
                  <a:moveTo>
                    <a:pt x="12977" y="0"/>
                  </a:moveTo>
                  <a:cubicBezTo>
                    <a:pt x="5805" y="0"/>
                    <a:pt x="1" y="8406"/>
                    <a:pt x="1" y="18680"/>
                  </a:cubicBezTo>
                  <a:cubicBezTo>
                    <a:pt x="1" y="20348"/>
                    <a:pt x="168" y="22016"/>
                    <a:pt x="468" y="23650"/>
                  </a:cubicBezTo>
                  <a:lnTo>
                    <a:pt x="534" y="23984"/>
                  </a:lnTo>
                  <a:lnTo>
                    <a:pt x="25386" y="23984"/>
                  </a:lnTo>
                  <a:lnTo>
                    <a:pt x="25486" y="23650"/>
                  </a:lnTo>
                  <a:cubicBezTo>
                    <a:pt x="25752" y="22016"/>
                    <a:pt x="25919" y="20348"/>
                    <a:pt x="25919" y="18680"/>
                  </a:cubicBezTo>
                  <a:cubicBezTo>
                    <a:pt x="25919" y="8406"/>
                    <a:pt x="20115" y="0"/>
                    <a:pt x="129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31"/>
            <p:cNvSpPr/>
            <p:nvPr/>
          </p:nvSpPr>
          <p:spPr>
            <a:xfrm>
              <a:off x="1653213" y="2749325"/>
              <a:ext cx="668850" cy="620475"/>
            </a:xfrm>
            <a:custGeom>
              <a:rect b="b" l="l" r="r" t="t"/>
              <a:pathLst>
                <a:path extrusionOk="0" h="24819" w="26754">
                  <a:moveTo>
                    <a:pt x="13377" y="835"/>
                  </a:moveTo>
                  <a:cubicBezTo>
                    <a:pt x="20282" y="835"/>
                    <a:pt x="25919" y="9007"/>
                    <a:pt x="25919" y="19081"/>
                  </a:cubicBezTo>
                  <a:cubicBezTo>
                    <a:pt x="25919" y="20816"/>
                    <a:pt x="25753" y="22417"/>
                    <a:pt x="25452" y="23985"/>
                  </a:cubicBezTo>
                  <a:lnTo>
                    <a:pt x="1268" y="23985"/>
                  </a:lnTo>
                  <a:cubicBezTo>
                    <a:pt x="1002" y="22417"/>
                    <a:pt x="835" y="20749"/>
                    <a:pt x="835" y="19081"/>
                  </a:cubicBezTo>
                  <a:cubicBezTo>
                    <a:pt x="835" y="9007"/>
                    <a:pt x="6405" y="835"/>
                    <a:pt x="13377" y="835"/>
                  </a:cubicBezTo>
                  <a:close/>
                  <a:moveTo>
                    <a:pt x="13377" y="1"/>
                  </a:moveTo>
                  <a:cubicBezTo>
                    <a:pt x="6005" y="1"/>
                    <a:pt x="1" y="8540"/>
                    <a:pt x="1" y="19081"/>
                  </a:cubicBezTo>
                  <a:cubicBezTo>
                    <a:pt x="1" y="20816"/>
                    <a:pt x="168" y="22484"/>
                    <a:pt x="434" y="24151"/>
                  </a:cubicBezTo>
                  <a:lnTo>
                    <a:pt x="568" y="24819"/>
                  </a:lnTo>
                  <a:lnTo>
                    <a:pt x="26186" y="24819"/>
                  </a:lnTo>
                  <a:lnTo>
                    <a:pt x="26286" y="24151"/>
                  </a:lnTo>
                  <a:cubicBezTo>
                    <a:pt x="26620" y="22517"/>
                    <a:pt x="26753" y="20816"/>
                    <a:pt x="26753" y="19081"/>
                  </a:cubicBezTo>
                  <a:cubicBezTo>
                    <a:pt x="26720" y="8540"/>
                    <a:pt x="20749" y="1"/>
                    <a:pt x="1337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31"/>
            <p:cNvSpPr/>
            <p:nvPr/>
          </p:nvSpPr>
          <p:spPr>
            <a:xfrm>
              <a:off x="1684913" y="3249700"/>
              <a:ext cx="604625" cy="191825"/>
            </a:xfrm>
            <a:custGeom>
              <a:rect b="b" l="l" r="r" t="t"/>
              <a:pathLst>
                <a:path extrusionOk="0" h="7673" w="24185">
                  <a:moveTo>
                    <a:pt x="12109" y="0"/>
                  </a:moveTo>
                  <a:cubicBezTo>
                    <a:pt x="5438" y="0"/>
                    <a:pt x="0" y="1701"/>
                    <a:pt x="0" y="3836"/>
                  </a:cubicBezTo>
                  <a:cubicBezTo>
                    <a:pt x="0" y="5971"/>
                    <a:pt x="5438" y="7672"/>
                    <a:pt x="12109" y="7672"/>
                  </a:cubicBezTo>
                  <a:cubicBezTo>
                    <a:pt x="18780" y="7672"/>
                    <a:pt x="24184" y="5971"/>
                    <a:pt x="24184" y="3836"/>
                  </a:cubicBezTo>
                  <a:cubicBezTo>
                    <a:pt x="24184" y="1701"/>
                    <a:pt x="18780" y="0"/>
                    <a:pt x="1210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31"/>
            <p:cNvSpPr/>
            <p:nvPr/>
          </p:nvSpPr>
          <p:spPr>
            <a:xfrm>
              <a:off x="1720763" y="3283875"/>
              <a:ext cx="534575" cy="176825"/>
            </a:xfrm>
            <a:custGeom>
              <a:rect b="b" l="l" r="r" t="t"/>
              <a:pathLst>
                <a:path extrusionOk="0" h="7073" w="21383">
                  <a:moveTo>
                    <a:pt x="10675" y="1"/>
                  </a:moveTo>
                  <a:cubicBezTo>
                    <a:pt x="4804" y="1"/>
                    <a:pt x="1" y="1502"/>
                    <a:pt x="1" y="3403"/>
                  </a:cubicBezTo>
                  <a:lnTo>
                    <a:pt x="1" y="7072"/>
                  </a:lnTo>
                  <a:lnTo>
                    <a:pt x="21349" y="7072"/>
                  </a:lnTo>
                  <a:lnTo>
                    <a:pt x="21349" y="3403"/>
                  </a:lnTo>
                  <a:cubicBezTo>
                    <a:pt x="21383" y="1569"/>
                    <a:pt x="16579" y="1"/>
                    <a:pt x="1067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31"/>
            <p:cNvSpPr/>
            <p:nvPr/>
          </p:nvSpPr>
          <p:spPr>
            <a:xfrm>
              <a:off x="1720763" y="3376450"/>
              <a:ext cx="533750" cy="169300"/>
            </a:xfrm>
            <a:custGeom>
              <a:rect b="b" l="l" r="r" t="t"/>
              <a:pathLst>
                <a:path extrusionOk="0" h="6772" w="21350">
                  <a:moveTo>
                    <a:pt x="10675" y="0"/>
                  </a:moveTo>
                  <a:cubicBezTo>
                    <a:pt x="4771" y="0"/>
                    <a:pt x="1" y="1535"/>
                    <a:pt x="1" y="3403"/>
                  </a:cubicBezTo>
                  <a:cubicBezTo>
                    <a:pt x="1" y="5271"/>
                    <a:pt x="4771" y="6772"/>
                    <a:pt x="10675" y="6772"/>
                  </a:cubicBezTo>
                  <a:cubicBezTo>
                    <a:pt x="16546" y="6772"/>
                    <a:pt x="21349" y="5271"/>
                    <a:pt x="21349" y="3403"/>
                  </a:cubicBezTo>
                  <a:cubicBezTo>
                    <a:pt x="21349" y="1535"/>
                    <a:pt x="16546" y="0"/>
                    <a:pt x="1067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31"/>
            <p:cNvSpPr/>
            <p:nvPr/>
          </p:nvSpPr>
          <p:spPr>
            <a:xfrm>
              <a:off x="1668538" y="3348075"/>
              <a:ext cx="600150" cy="338625"/>
            </a:xfrm>
            <a:custGeom>
              <a:rect b="b" l="l" r="r" t="t"/>
              <a:pathLst>
                <a:path extrusionOk="0" h="13545" w="24006">
                  <a:moveTo>
                    <a:pt x="9994" y="1"/>
                  </a:moveTo>
                  <a:cubicBezTo>
                    <a:pt x="3737" y="1"/>
                    <a:pt x="1" y="4583"/>
                    <a:pt x="1756" y="6206"/>
                  </a:cubicBezTo>
                  <a:cubicBezTo>
                    <a:pt x="3090" y="7407"/>
                    <a:pt x="8061" y="7540"/>
                    <a:pt x="8061" y="7540"/>
                  </a:cubicBezTo>
                  <a:cubicBezTo>
                    <a:pt x="8061" y="7540"/>
                    <a:pt x="8227" y="13544"/>
                    <a:pt x="14432" y="13544"/>
                  </a:cubicBezTo>
                  <a:cubicBezTo>
                    <a:pt x="20103" y="13544"/>
                    <a:pt x="20236" y="7607"/>
                    <a:pt x="20236" y="7607"/>
                  </a:cubicBezTo>
                  <a:cubicBezTo>
                    <a:pt x="20236" y="7607"/>
                    <a:pt x="24005" y="6372"/>
                    <a:pt x="23338" y="4571"/>
                  </a:cubicBezTo>
                  <a:cubicBezTo>
                    <a:pt x="22738" y="2737"/>
                    <a:pt x="20836" y="1"/>
                    <a:pt x="10129" y="1"/>
                  </a:cubicBezTo>
                  <a:cubicBezTo>
                    <a:pt x="10084" y="1"/>
                    <a:pt x="10039" y="1"/>
                    <a:pt x="999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31"/>
            <p:cNvSpPr/>
            <p:nvPr/>
          </p:nvSpPr>
          <p:spPr>
            <a:xfrm>
              <a:off x="1745788" y="3410650"/>
              <a:ext cx="485375" cy="325250"/>
            </a:xfrm>
            <a:custGeom>
              <a:rect b="b" l="l" r="r" t="t"/>
              <a:pathLst>
                <a:path extrusionOk="0" fill="none" h="13010" w="19415">
                  <a:moveTo>
                    <a:pt x="19414" y="3069"/>
                  </a:moveTo>
                  <a:cubicBezTo>
                    <a:pt x="19414" y="1368"/>
                    <a:pt x="15078" y="0"/>
                    <a:pt x="9707" y="0"/>
                  </a:cubicBezTo>
                  <a:cubicBezTo>
                    <a:pt x="4337" y="0"/>
                    <a:pt x="0" y="1368"/>
                    <a:pt x="0" y="3069"/>
                  </a:cubicBezTo>
                  <a:lnTo>
                    <a:pt x="0" y="3236"/>
                  </a:lnTo>
                  <a:lnTo>
                    <a:pt x="0" y="3269"/>
                  </a:lnTo>
                  <a:cubicBezTo>
                    <a:pt x="0" y="8673"/>
                    <a:pt x="4337" y="13009"/>
                    <a:pt x="9707" y="13009"/>
                  </a:cubicBezTo>
                  <a:cubicBezTo>
                    <a:pt x="15078" y="13009"/>
                    <a:pt x="19414" y="8673"/>
                    <a:pt x="19414" y="3269"/>
                  </a:cubicBezTo>
                  <a:lnTo>
                    <a:pt x="19414" y="3236"/>
                  </a:lnTo>
                  <a:cubicBezTo>
                    <a:pt x="19381" y="3169"/>
                    <a:pt x="19414" y="3102"/>
                    <a:pt x="19414" y="3069"/>
                  </a:cubicBezTo>
                  <a:close/>
                </a:path>
              </a:pathLst>
            </a:custGeom>
            <a:noFill/>
            <a:ln cap="flat" cmpd="sng" w="24175">
              <a:solidFill>
                <a:schemeClr val="accen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31"/>
            <p:cNvSpPr/>
            <p:nvPr/>
          </p:nvSpPr>
          <p:spPr>
            <a:xfrm>
              <a:off x="1941763" y="3474850"/>
              <a:ext cx="187650" cy="187650"/>
            </a:xfrm>
            <a:custGeom>
              <a:rect b="b" l="l" r="r" t="t"/>
              <a:pathLst>
                <a:path extrusionOk="0" h="7506" w="7506">
                  <a:moveTo>
                    <a:pt x="3736" y="1"/>
                  </a:moveTo>
                  <a:cubicBezTo>
                    <a:pt x="1668" y="1"/>
                    <a:pt x="0" y="1668"/>
                    <a:pt x="0" y="3770"/>
                  </a:cubicBezTo>
                  <a:cubicBezTo>
                    <a:pt x="0" y="5838"/>
                    <a:pt x="1668" y="7506"/>
                    <a:pt x="3736" y="7506"/>
                  </a:cubicBezTo>
                  <a:cubicBezTo>
                    <a:pt x="5838" y="7506"/>
                    <a:pt x="7506" y="5838"/>
                    <a:pt x="7506" y="3770"/>
                  </a:cubicBezTo>
                  <a:cubicBezTo>
                    <a:pt x="7506" y="1668"/>
                    <a:pt x="5838" y="1"/>
                    <a:pt x="373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31"/>
            <p:cNvSpPr/>
            <p:nvPr/>
          </p:nvSpPr>
          <p:spPr>
            <a:xfrm>
              <a:off x="1964288" y="3496525"/>
              <a:ext cx="144275" cy="144300"/>
            </a:xfrm>
            <a:custGeom>
              <a:rect b="b" l="l" r="r" t="t"/>
              <a:pathLst>
                <a:path extrusionOk="0" h="5772" w="5771">
                  <a:moveTo>
                    <a:pt x="2902" y="1"/>
                  </a:moveTo>
                  <a:cubicBezTo>
                    <a:pt x="1301" y="1"/>
                    <a:pt x="0" y="1302"/>
                    <a:pt x="0" y="2903"/>
                  </a:cubicBezTo>
                  <a:cubicBezTo>
                    <a:pt x="0" y="4471"/>
                    <a:pt x="1301" y="5772"/>
                    <a:pt x="2902" y="5772"/>
                  </a:cubicBezTo>
                  <a:cubicBezTo>
                    <a:pt x="4470" y="5772"/>
                    <a:pt x="5771" y="4471"/>
                    <a:pt x="5771" y="2903"/>
                  </a:cubicBezTo>
                  <a:cubicBezTo>
                    <a:pt x="5771" y="1302"/>
                    <a:pt x="4470" y="1"/>
                    <a:pt x="290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31"/>
            <p:cNvSpPr/>
            <p:nvPr/>
          </p:nvSpPr>
          <p:spPr>
            <a:xfrm>
              <a:off x="2005138" y="3537400"/>
              <a:ext cx="62575" cy="62575"/>
            </a:xfrm>
            <a:custGeom>
              <a:rect b="b" l="l" r="r" t="t"/>
              <a:pathLst>
                <a:path extrusionOk="0" h="2503" w="2503">
                  <a:moveTo>
                    <a:pt x="1268" y="0"/>
                  </a:moveTo>
                  <a:cubicBezTo>
                    <a:pt x="534" y="0"/>
                    <a:pt x="1" y="601"/>
                    <a:pt x="1" y="1268"/>
                  </a:cubicBezTo>
                  <a:cubicBezTo>
                    <a:pt x="1" y="1968"/>
                    <a:pt x="534" y="2502"/>
                    <a:pt x="1268" y="2502"/>
                  </a:cubicBezTo>
                  <a:cubicBezTo>
                    <a:pt x="1969" y="2502"/>
                    <a:pt x="2502" y="1935"/>
                    <a:pt x="2502" y="1268"/>
                  </a:cubicBezTo>
                  <a:cubicBezTo>
                    <a:pt x="2502" y="534"/>
                    <a:pt x="1935" y="0"/>
                    <a:pt x="126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31"/>
            <p:cNvSpPr/>
            <p:nvPr/>
          </p:nvSpPr>
          <p:spPr>
            <a:xfrm>
              <a:off x="1284613" y="2590875"/>
              <a:ext cx="94275" cy="679700"/>
            </a:xfrm>
            <a:custGeom>
              <a:rect b="b" l="l" r="r" t="t"/>
              <a:pathLst>
                <a:path extrusionOk="0" h="27188" w="3771">
                  <a:moveTo>
                    <a:pt x="1" y="1"/>
                  </a:moveTo>
                  <a:lnTo>
                    <a:pt x="1" y="27187"/>
                  </a:lnTo>
                  <a:lnTo>
                    <a:pt x="435" y="27187"/>
                  </a:lnTo>
                  <a:cubicBezTo>
                    <a:pt x="2269" y="27187"/>
                    <a:pt x="3770" y="25686"/>
                    <a:pt x="3770" y="23851"/>
                  </a:cubicBezTo>
                  <a:lnTo>
                    <a:pt x="3770" y="3337"/>
                  </a:lnTo>
                  <a:cubicBezTo>
                    <a:pt x="3770" y="1502"/>
                    <a:pt x="2269" y="1"/>
                    <a:pt x="43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31"/>
            <p:cNvSpPr/>
            <p:nvPr/>
          </p:nvSpPr>
          <p:spPr>
            <a:xfrm>
              <a:off x="1274613" y="2580875"/>
              <a:ext cx="114275" cy="700525"/>
            </a:xfrm>
            <a:custGeom>
              <a:rect b="b" l="l" r="r" t="t"/>
              <a:pathLst>
                <a:path extrusionOk="0" h="28021" w="4571">
                  <a:moveTo>
                    <a:pt x="835" y="835"/>
                  </a:moveTo>
                  <a:cubicBezTo>
                    <a:pt x="2469" y="835"/>
                    <a:pt x="3737" y="2102"/>
                    <a:pt x="3737" y="3737"/>
                  </a:cubicBezTo>
                  <a:lnTo>
                    <a:pt x="3737" y="24251"/>
                  </a:lnTo>
                  <a:cubicBezTo>
                    <a:pt x="3737" y="25886"/>
                    <a:pt x="2469" y="27187"/>
                    <a:pt x="835" y="27187"/>
                  </a:cubicBezTo>
                  <a:lnTo>
                    <a:pt x="835" y="835"/>
                  </a:lnTo>
                  <a:close/>
                  <a:moveTo>
                    <a:pt x="1" y="1"/>
                  </a:moveTo>
                  <a:lnTo>
                    <a:pt x="1" y="835"/>
                  </a:lnTo>
                  <a:lnTo>
                    <a:pt x="1" y="27187"/>
                  </a:lnTo>
                  <a:lnTo>
                    <a:pt x="1" y="28021"/>
                  </a:lnTo>
                  <a:lnTo>
                    <a:pt x="835" y="28021"/>
                  </a:lnTo>
                  <a:cubicBezTo>
                    <a:pt x="2903" y="28021"/>
                    <a:pt x="4571" y="26353"/>
                    <a:pt x="4571" y="24251"/>
                  </a:cubicBezTo>
                  <a:lnTo>
                    <a:pt x="4571" y="3737"/>
                  </a:lnTo>
                  <a:cubicBezTo>
                    <a:pt x="4571" y="1668"/>
                    <a:pt x="2869" y="1"/>
                    <a:pt x="83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7" name="Shape 1437"/>
        <p:cNvGrpSpPr/>
        <p:nvPr/>
      </p:nvGrpSpPr>
      <p:grpSpPr>
        <a:xfrm>
          <a:off x="0" y="0"/>
          <a:ext cx="0" cy="0"/>
          <a:chOff x="0" y="0"/>
          <a:chExt cx="0" cy="0"/>
        </a:xfrm>
      </p:grpSpPr>
      <p:sp>
        <p:nvSpPr>
          <p:cNvPr id="1438" name="Google Shape;1438;p32"/>
          <p:cNvSpPr txBox="1"/>
          <p:nvPr>
            <p:ph idx="8" type="title"/>
          </p:nvPr>
        </p:nvSpPr>
        <p:spPr>
          <a:xfrm>
            <a:off x="720000" y="539500"/>
            <a:ext cx="77040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400">
                <a:latin typeface="Comfortaa"/>
                <a:ea typeface="Comfortaa"/>
                <a:cs typeface="Comfortaa"/>
                <a:sym typeface="Comfortaa"/>
              </a:rPr>
              <a:t>Навіщо потрібен Індекс корпоративного управління?</a:t>
            </a:r>
            <a:endParaRPr sz="3400">
              <a:latin typeface="Comfortaa"/>
              <a:ea typeface="Comfortaa"/>
              <a:cs typeface="Comfortaa"/>
              <a:sym typeface="Comfortaa"/>
            </a:endParaRPr>
          </a:p>
        </p:txBody>
      </p:sp>
      <p:sp>
        <p:nvSpPr>
          <p:cNvPr id="1439" name="Google Shape;1439;p32"/>
          <p:cNvSpPr txBox="1"/>
          <p:nvPr>
            <p:ph idx="1" type="subTitle"/>
          </p:nvPr>
        </p:nvSpPr>
        <p:spPr>
          <a:xfrm>
            <a:off x="415425" y="1426525"/>
            <a:ext cx="5878200" cy="2950500"/>
          </a:xfrm>
          <a:prstGeom prst="rect">
            <a:avLst/>
          </a:prstGeom>
        </p:spPr>
        <p:txBody>
          <a:bodyPr anchorCtr="0" anchor="ctr" bIns="91425" lIns="91425" spcFirstLastPara="1" rIns="91425" wrap="square" tIns="91425">
            <a:noAutofit/>
          </a:bodyPr>
          <a:lstStyle/>
          <a:p>
            <a:pPr indent="457200" lvl="0" marL="0" rtl="0" algn="just">
              <a:spcBef>
                <a:spcPts val="0"/>
              </a:spcBef>
              <a:spcAft>
                <a:spcPts val="0"/>
              </a:spcAft>
              <a:buNone/>
            </a:pPr>
            <a:r>
              <a:rPr lang="en" sz="900">
                <a:latin typeface="Mulish"/>
                <a:ea typeface="Mulish"/>
                <a:cs typeface="Mulish"/>
                <a:sym typeface="Mulish"/>
              </a:rPr>
              <a:t>Українці як кінцеві власники держкомпаній отримали зрозумілий та об’єктивний інструмент для оцінки того, чи держава керує конкретними держкомпаніями якісно та в їхніх інтересах.</a:t>
            </a:r>
            <a:endParaRPr sz="900">
              <a:latin typeface="Mulish"/>
              <a:ea typeface="Mulish"/>
              <a:cs typeface="Mulish"/>
              <a:sym typeface="Mulish"/>
            </a:endParaRPr>
          </a:p>
          <a:p>
            <a:pPr indent="457200" lvl="0" marL="0" rtl="0" algn="just">
              <a:spcBef>
                <a:spcPts val="0"/>
              </a:spcBef>
              <a:spcAft>
                <a:spcPts val="0"/>
              </a:spcAft>
              <a:buNone/>
            </a:pPr>
            <a:r>
              <a:rPr lang="en" sz="900">
                <a:latin typeface="Mulish"/>
                <a:ea typeface="Mulish"/>
                <a:cs typeface="Mulish"/>
                <a:sym typeface="Mulish"/>
              </a:rPr>
              <a:t>Часто-густо увагу громадськості прикуто до найбільш помітних держкомпаній, коли впровадження реформи у них стикається з проблемами або опором корупційних інтересів. Проте на цьому тлі ми майже не помічаємо компаній, у яких реформа не відбувається взагалі. Індекс корпоративного управління КШЕ дає змогу об’єктивно та в однаковий спосіб оцінити всі компанії та порівняти їх між собою.</a:t>
            </a:r>
            <a:endParaRPr sz="900">
              <a:latin typeface="Mulish"/>
              <a:ea typeface="Mulish"/>
              <a:cs typeface="Mulish"/>
              <a:sym typeface="Mulish"/>
            </a:endParaRPr>
          </a:p>
          <a:p>
            <a:pPr indent="457200" lvl="0" marL="0" rtl="0" algn="just">
              <a:spcBef>
                <a:spcPts val="0"/>
              </a:spcBef>
              <a:spcAft>
                <a:spcPts val="0"/>
              </a:spcAft>
              <a:buNone/>
            </a:pPr>
            <a:r>
              <a:rPr lang="en" sz="900">
                <a:latin typeface="Mulish"/>
                <a:ea typeface="Mulish"/>
                <a:cs typeface="Mulish"/>
                <a:sym typeface="Mulish"/>
              </a:rPr>
              <a:t>Завдяки Індексу держава як власник, наглядові ради та менеджмент держкомпаній зможуть:</a:t>
            </a:r>
            <a:endParaRPr sz="900">
              <a:latin typeface="Mulish"/>
              <a:ea typeface="Mulish"/>
              <a:cs typeface="Mulish"/>
              <a:sym typeface="Mulish"/>
            </a:endParaRPr>
          </a:p>
          <a:p>
            <a:pPr indent="457200" lvl="0" marL="0" rtl="0" algn="just">
              <a:spcBef>
                <a:spcPts val="0"/>
              </a:spcBef>
              <a:spcAft>
                <a:spcPts val="0"/>
              </a:spcAft>
              <a:buNone/>
            </a:pPr>
            <a:r>
              <a:rPr lang="en" sz="900">
                <a:latin typeface="Mulish"/>
                <a:ea typeface="Mulish"/>
                <a:cs typeface="Mulish"/>
                <a:sym typeface="Mulish"/>
              </a:rPr>
              <a:t>• порівняти якість корпоративного управління у держкомпаніях;</a:t>
            </a:r>
            <a:endParaRPr sz="900">
              <a:latin typeface="Mulish"/>
              <a:ea typeface="Mulish"/>
              <a:cs typeface="Mulish"/>
              <a:sym typeface="Mulish"/>
            </a:endParaRPr>
          </a:p>
          <a:p>
            <a:pPr indent="457200" lvl="0" marL="0" rtl="0" algn="just">
              <a:spcBef>
                <a:spcPts val="0"/>
              </a:spcBef>
              <a:spcAft>
                <a:spcPts val="0"/>
              </a:spcAft>
              <a:buNone/>
            </a:pPr>
            <a:r>
              <a:rPr lang="en" sz="900">
                <a:latin typeface="Mulish"/>
                <a:ea typeface="Mulish"/>
                <a:cs typeface="Mulish"/>
                <a:sym typeface="Mulish"/>
              </a:rPr>
              <a:t>• побачити саме ті аспекти корпоративного управління конкретних держкомпаній, де необхідне покращення, та вжити необхідних заходів для усунення цих недоліків;</a:t>
            </a:r>
            <a:endParaRPr sz="900">
              <a:latin typeface="Mulish"/>
              <a:ea typeface="Mulish"/>
              <a:cs typeface="Mulish"/>
              <a:sym typeface="Mulish"/>
            </a:endParaRPr>
          </a:p>
          <a:p>
            <a:pPr indent="457200" lvl="0" marL="0" rtl="0" algn="just">
              <a:spcBef>
                <a:spcPts val="0"/>
              </a:spcBef>
              <a:spcAft>
                <a:spcPts val="0"/>
              </a:spcAft>
              <a:buNone/>
            </a:pPr>
            <a:r>
              <a:rPr lang="en" sz="900">
                <a:latin typeface="Mulish"/>
                <a:ea typeface="Mulish"/>
                <a:cs typeface="Mulish"/>
                <a:sym typeface="Mulish"/>
              </a:rPr>
              <a:t>• оцінити прогрес реформи корпоративного управління в окремих держкомпаніях – як відносно найкращих практик, так і у часі.</a:t>
            </a:r>
            <a:endParaRPr sz="900">
              <a:latin typeface="Mulish"/>
              <a:ea typeface="Mulish"/>
              <a:cs typeface="Mulish"/>
              <a:sym typeface="Mulish"/>
            </a:endParaRPr>
          </a:p>
          <a:p>
            <a:pPr indent="457200" lvl="0" marL="0" rtl="0" algn="just">
              <a:spcBef>
                <a:spcPts val="0"/>
              </a:spcBef>
              <a:spcAft>
                <a:spcPts val="0"/>
              </a:spcAft>
              <a:buNone/>
            </a:pPr>
            <a:r>
              <a:rPr lang="en" sz="900">
                <a:latin typeface="Mulish"/>
                <a:ea typeface="Mulish"/>
                <a:cs typeface="Mulish"/>
                <a:sym typeface="Mulish"/>
              </a:rPr>
              <a:t>Розрахунок та публікація Індексу підвищить прозорість діяльності держаних компаній. Завдяки цьому краще зрозуміти якість корпоративного управління зможуть й інші зацікавлені сторони – громадськість, ЗМІ, регулятори, кредитори, потенційні інвестори, контрагенти та співробітники цих самих держкомпаній.</a:t>
            </a:r>
            <a:endParaRPr sz="900">
              <a:latin typeface="Mulish"/>
              <a:ea typeface="Mulish"/>
              <a:cs typeface="Mulish"/>
              <a:sym typeface="Mulish"/>
            </a:endParaRPr>
          </a:p>
          <a:p>
            <a:pPr indent="457200" lvl="0" marL="0" rtl="0" algn="just">
              <a:spcBef>
                <a:spcPts val="0"/>
              </a:spcBef>
              <a:spcAft>
                <a:spcPts val="0"/>
              </a:spcAft>
              <a:buNone/>
            </a:pPr>
            <a:r>
              <a:rPr lang="en" sz="900">
                <a:latin typeface="Mulish"/>
                <a:ea typeface="Mulish"/>
                <a:cs typeface="Mulish"/>
                <a:sym typeface="Mulish"/>
              </a:rPr>
              <a:t>Нагадаємо, наразі Напрямок корпоративного управління КШЕ завершив першу фазу оцінювання, яка спирається виключно на публічно доступні дані. Друга фаза обчислення Індексу передбачає оцінку реальної практики корпоративного управління кожної компанії. Оцінка такої практики спиратиметься на документи компанії, яких немає у публічному доступі, та інтерв’ю із представниками компаній. За результатами другої фази компанія зможе отримати ще 100 балів.</a:t>
            </a:r>
            <a:endParaRPr sz="900">
              <a:latin typeface="Mulish"/>
              <a:ea typeface="Mulish"/>
              <a:cs typeface="Mulish"/>
              <a:sym typeface="Mulish"/>
            </a:endParaRPr>
          </a:p>
        </p:txBody>
      </p:sp>
      <p:grpSp>
        <p:nvGrpSpPr>
          <p:cNvPr id="1440" name="Google Shape;1440;p32"/>
          <p:cNvGrpSpPr/>
          <p:nvPr/>
        </p:nvGrpSpPr>
        <p:grpSpPr>
          <a:xfrm>
            <a:off x="6476937" y="1382566"/>
            <a:ext cx="465329" cy="572698"/>
            <a:chOff x="6234174" y="1825078"/>
            <a:chExt cx="465329" cy="572698"/>
          </a:xfrm>
        </p:grpSpPr>
        <p:sp>
          <p:nvSpPr>
            <p:cNvPr id="1441" name="Google Shape;1441;p32"/>
            <p:cNvSpPr/>
            <p:nvPr/>
          </p:nvSpPr>
          <p:spPr>
            <a:xfrm>
              <a:off x="6234174" y="1825078"/>
              <a:ext cx="465329" cy="572698"/>
            </a:xfrm>
            <a:custGeom>
              <a:rect b="b" l="l" r="r" t="t"/>
              <a:pathLst>
                <a:path extrusionOk="0" h="16546" w="13443">
                  <a:moveTo>
                    <a:pt x="0" y="0"/>
                  </a:moveTo>
                  <a:lnTo>
                    <a:pt x="0" y="16545"/>
                  </a:lnTo>
                  <a:lnTo>
                    <a:pt x="13443" y="16545"/>
                  </a:lnTo>
                  <a:lnTo>
                    <a:pt x="1344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32"/>
            <p:cNvSpPr/>
            <p:nvPr/>
          </p:nvSpPr>
          <p:spPr>
            <a:xfrm>
              <a:off x="6320743" y="1925520"/>
              <a:ext cx="250613" cy="40427"/>
            </a:xfrm>
            <a:custGeom>
              <a:rect b="b" l="l" r="r" t="t"/>
              <a:pathLst>
                <a:path extrusionOk="0" h="1168" w="7240">
                  <a:moveTo>
                    <a:pt x="1" y="0"/>
                  </a:moveTo>
                  <a:lnTo>
                    <a:pt x="1" y="1168"/>
                  </a:lnTo>
                  <a:lnTo>
                    <a:pt x="7239" y="1168"/>
                  </a:lnTo>
                  <a:lnTo>
                    <a:pt x="723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32"/>
            <p:cNvSpPr/>
            <p:nvPr/>
          </p:nvSpPr>
          <p:spPr>
            <a:xfrm>
              <a:off x="6320743" y="2029422"/>
              <a:ext cx="250613" cy="40427"/>
            </a:xfrm>
            <a:custGeom>
              <a:rect b="b" l="l" r="r" t="t"/>
              <a:pathLst>
                <a:path extrusionOk="0" h="1168" w="7240">
                  <a:moveTo>
                    <a:pt x="1" y="0"/>
                  </a:moveTo>
                  <a:lnTo>
                    <a:pt x="1" y="1168"/>
                  </a:lnTo>
                  <a:lnTo>
                    <a:pt x="7239" y="1168"/>
                  </a:lnTo>
                  <a:lnTo>
                    <a:pt x="723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32"/>
            <p:cNvSpPr/>
            <p:nvPr/>
          </p:nvSpPr>
          <p:spPr>
            <a:xfrm>
              <a:off x="6320743" y="2189913"/>
              <a:ext cx="250613" cy="40427"/>
            </a:xfrm>
            <a:custGeom>
              <a:rect b="b" l="l" r="r" t="t"/>
              <a:pathLst>
                <a:path extrusionOk="0" h="1168" w="7240">
                  <a:moveTo>
                    <a:pt x="1" y="0"/>
                  </a:moveTo>
                  <a:lnTo>
                    <a:pt x="1" y="1168"/>
                  </a:lnTo>
                  <a:lnTo>
                    <a:pt x="7239" y="1168"/>
                  </a:lnTo>
                  <a:lnTo>
                    <a:pt x="723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32"/>
            <p:cNvSpPr/>
            <p:nvPr/>
          </p:nvSpPr>
          <p:spPr>
            <a:xfrm>
              <a:off x="6320743" y="2276476"/>
              <a:ext cx="146698" cy="40462"/>
            </a:xfrm>
            <a:custGeom>
              <a:rect b="b" l="l" r="r" t="t"/>
              <a:pathLst>
                <a:path extrusionOk="0" h="1169" w="4238">
                  <a:moveTo>
                    <a:pt x="1" y="1"/>
                  </a:moveTo>
                  <a:lnTo>
                    <a:pt x="1" y="1168"/>
                  </a:lnTo>
                  <a:lnTo>
                    <a:pt x="4237" y="1168"/>
                  </a:lnTo>
                  <a:lnTo>
                    <a:pt x="423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6" name="Google Shape;1446;p32"/>
          <p:cNvGrpSpPr/>
          <p:nvPr/>
        </p:nvGrpSpPr>
        <p:grpSpPr>
          <a:xfrm>
            <a:off x="6592063" y="2225632"/>
            <a:ext cx="3579857" cy="2373738"/>
            <a:chOff x="6592063" y="2225632"/>
            <a:chExt cx="3579857" cy="2373738"/>
          </a:xfrm>
        </p:grpSpPr>
        <p:sp>
          <p:nvSpPr>
            <p:cNvPr id="1447" name="Google Shape;1447;p32"/>
            <p:cNvSpPr/>
            <p:nvPr/>
          </p:nvSpPr>
          <p:spPr>
            <a:xfrm>
              <a:off x="6963218" y="2225632"/>
              <a:ext cx="1059554" cy="609068"/>
            </a:xfrm>
            <a:custGeom>
              <a:rect b="b" l="l" r="r" t="t"/>
              <a:pathLst>
                <a:path extrusionOk="0" h="28955" w="50371">
                  <a:moveTo>
                    <a:pt x="3203" y="0"/>
                  </a:moveTo>
                  <a:cubicBezTo>
                    <a:pt x="1369" y="0"/>
                    <a:pt x="1" y="1635"/>
                    <a:pt x="335" y="3436"/>
                  </a:cubicBezTo>
                  <a:lnTo>
                    <a:pt x="4538" y="26553"/>
                  </a:lnTo>
                  <a:cubicBezTo>
                    <a:pt x="4838" y="27954"/>
                    <a:pt x="6005" y="28955"/>
                    <a:pt x="7406" y="28955"/>
                  </a:cubicBezTo>
                  <a:lnTo>
                    <a:pt x="47201" y="28955"/>
                  </a:lnTo>
                  <a:cubicBezTo>
                    <a:pt x="48969" y="28955"/>
                    <a:pt x="50370" y="27287"/>
                    <a:pt x="50070" y="25519"/>
                  </a:cubicBezTo>
                  <a:lnTo>
                    <a:pt x="45867" y="2369"/>
                  </a:lnTo>
                  <a:cubicBezTo>
                    <a:pt x="45567" y="1001"/>
                    <a:pt x="44399" y="0"/>
                    <a:pt x="429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32"/>
            <p:cNvSpPr/>
            <p:nvPr/>
          </p:nvSpPr>
          <p:spPr>
            <a:xfrm>
              <a:off x="6911304" y="2225632"/>
              <a:ext cx="1059533" cy="609068"/>
            </a:xfrm>
            <a:custGeom>
              <a:rect b="b" l="l" r="r" t="t"/>
              <a:pathLst>
                <a:path extrusionOk="0" h="28955" w="50370">
                  <a:moveTo>
                    <a:pt x="3203" y="0"/>
                  </a:moveTo>
                  <a:cubicBezTo>
                    <a:pt x="1368" y="0"/>
                    <a:pt x="1" y="1635"/>
                    <a:pt x="334" y="3436"/>
                  </a:cubicBezTo>
                  <a:lnTo>
                    <a:pt x="4537" y="26553"/>
                  </a:lnTo>
                  <a:cubicBezTo>
                    <a:pt x="4837" y="27954"/>
                    <a:pt x="6005" y="28955"/>
                    <a:pt x="7406" y="28955"/>
                  </a:cubicBezTo>
                  <a:lnTo>
                    <a:pt x="47201" y="28955"/>
                  </a:lnTo>
                  <a:cubicBezTo>
                    <a:pt x="49002" y="28955"/>
                    <a:pt x="50370" y="27287"/>
                    <a:pt x="50070" y="25519"/>
                  </a:cubicBezTo>
                  <a:lnTo>
                    <a:pt x="45867" y="2369"/>
                  </a:lnTo>
                  <a:cubicBezTo>
                    <a:pt x="45566" y="1001"/>
                    <a:pt x="44399" y="0"/>
                    <a:pt x="4299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32"/>
            <p:cNvSpPr/>
            <p:nvPr/>
          </p:nvSpPr>
          <p:spPr>
            <a:xfrm>
              <a:off x="7147060" y="2392625"/>
              <a:ext cx="588728" cy="338937"/>
            </a:xfrm>
            <a:custGeom>
              <a:rect b="b" l="l" r="r" t="t"/>
              <a:pathLst>
                <a:path extrusionOk="0" h="16113" w="27988">
                  <a:moveTo>
                    <a:pt x="1768" y="0"/>
                  </a:moveTo>
                  <a:cubicBezTo>
                    <a:pt x="768" y="0"/>
                    <a:pt x="1" y="901"/>
                    <a:pt x="167" y="1902"/>
                  </a:cubicBezTo>
                  <a:lnTo>
                    <a:pt x="2502" y="14778"/>
                  </a:lnTo>
                  <a:cubicBezTo>
                    <a:pt x="2636" y="15578"/>
                    <a:pt x="3303" y="16112"/>
                    <a:pt x="4103" y="16112"/>
                  </a:cubicBezTo>
                  <a:lnTo>
                    <a:pt x="26219" y="16112"/>
                  </a:lnTo>
                  <a:cubicBezTo>
                    <a:pt x="27220" y="16112"/>
                    <a:pt x="27987" y="15211"/>
                    <a:pt x="27820" y="14211"/>
                  </a:cubicBezTo>
                  <a:lnTo>
                    <a:pt x="25485" y="1335"/>
                  </a:lnTo>
                  <a:cubicBezTo>
                    <a:pt x="25352" y="534"/>
                    <a:pt x="24685" y="0"/>
                    <a:pt x="238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32"/>
            <p:cNvSpPr/>
            <p:nvPr/>
          </p:nvSpPr>
          <p:spPr>
            <a:xfrm>
              <a:off x="7175120" y="3029025"/>
              <a:ext cx="695375" cy="31595"/>
            </a:xfrm>
            <a:custGeom>
              <a:rect b="b" l="l" r="r" t="t"/>
              <a:pathLst>
                <a:path extrusionOk="0" h="1502" w="33058">
                  <a:moveTo>
                    <a:pt x="768" y="0"/>
                  </a:moveTo>
                  <a:cubicBezTo>
                    <a:pt x="334" y="0"/>
                    <a:pt x="1" y="334"/>
                    <a:pt x="1" y="768"/>
                  </a:cubicBezTo>
                  <a:cubicBezTo>
                    <a:pt x="1" y="1168"/>
                    <a:pt x="334" y="1502"/>
                    <a:pt x="768" y="1502"/>
                  </a:cubicBezTo>
                  <a:lnTo>
                    <a:pt x="32324" y="1502"/>
                  </a:lnTo>
                  <a:cubicBezTo>
                    <a:pt x="32724" y="1502"/>
                    <a:pt x="33058" y="1168"/>
                    <a:pt x="33058" y="768"/>
                  </a:cubicBezTo>
                  <a:cubicBezTo>
                    <a:pt x="33058" y="334"/>
                    <a:pt x="32724" y="0"/>
                    <a:pt x="323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32"/>
            <p:cNvSpPr/>
            <p:nvPr/>
          </p:nvSpPr>
          <p:spPr>
            <a:xfrm>
              <a:off x="7405692" y="3029025"/>
              <a:ext cx="198591" cy="31595"/>
            </a:xfrm>
            <a:custGeom>
              <a:rect b="b" l="l" r="r" t="t"/>
              <a:pathLst>
                <a:path extrusionOk="0" h="1502" w="9441">
                  <a:moveTo>
                    <a:pt x="734" y="0"/>
                  </a:moveTo>
                  <a:cubicBezTo>
                    <a:pt x="334" y="0"/>
                    <a:pt x="0" y="334"/>
                    <a:pt x="0" y="768"/>
                  </a:cubicBezTo>
                  <a:cubicBezTo>
                    <a:pt x="0" y="1168"/>
                    <a:pt x="334" y="1502"/>
                    <a:pt x="734" y="1502"/>
                  </a:cubicBezTo>
                  <a:lnTo>
                    <a:pt x="8707" y="1502"/>
                  </a:lnTo>
                  <a:cubicBezTo>
                    <a:pt x="9107" y="1502"/>
                    <a:pt x="9440" y="1168"/>
                    <a:pt x="9440" y="768"/>
                  </a:cubicBezTo>
                  <a:cubicBezTo>
                    <a:pt x="9440" y="334"/>
                    <a:pt x="9107" y="0"/>
                    <a:pt x="87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32"/>
            <p:cNvSpPr/>
            <p:nvPr/>
          </p:nvSpPr>
          <p:spPr>
            <a:xfrm>
              <a:off x="7556119" y="2662772"/>
              <a:ext cx="68784" cy="171919"/>
            </a:xfrm>
            <a:custGeom>
              <a:rect b="b" l="l" r="r" t="t"/>
              <a:pathLst>
                <a:path extrusionOk="0" h="8173" w="3270">
                  <a:moveTo>
                    <a:pt x="3270" y="0"/>
                  </a:moveTo>
                  <a:lnTo>
                    <a:pt x="1" y="8173"/>
                  </a:lnTo>
                  <a:lnTo>
                    <a:pt x="3270" y="8173"/>
                  </a:lnTo>
                  <a:lnTo>
                    <a:pt x="32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32"/>
            <p:cNvSpPr/>
            <p:nvPr/>
          </p:nvSpPr>
          <p:spPr>
            <a:xfrm>
              <a:off x="7347730" y="2662772"/>
              <a:ext cx="277178" cy="397856"/>
            </a:xfrm>
            <a:custGeom>
              <a:rect b="b" l="l" r="r" t="t"/>
              <a:pathLst>
                <a:path extrusionOk="0" h="18914" w="13177">
                  <a:moveTo>
                    <a:pt x="6572" y="0"/>
                  </a:moveTo>
                  <a:lnTo>
                    <a:pt x="4837" y="4937"/>
                  </a:lnTo>
                  <a:lnTo>
                    <a:pt x="6906" y="4937"/>
                  </a:lnTo>
                  <a:lnTo>
                    <a:pt x="3770" y="13943"/>
                  </a:lnTo>
                  <a:lnTo>
                    <a:pt x="1702" y="13943"/>
                  </a:lnTo>
                  <a:lnTo>
                    <a:pt x="1" y="18914"/>
                  </a:lnTo>
                  <a:lnTo>
                    <a:pt x="6639" y="18914"/>
                  </a:lnTo>
                  <a:lnTo>
                    <a:pt x="1317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32"/>
            <p:cNvSpPr/>
            <p:nvPr/>
          </p:nvSpPr>
          <p:spPr>
            <a:xfrm>
              <a:off x="7228443" y="2662772"/>
              <a:ext cx="357889" cy="397162"/>
            </a:xfrm>
            <a:custGeom>
              <a:rect b="b" l="l" r="r" t="t"/>
              <a:pathLst>
                <a:path extrusionOk="0" h="18881" w="17014">
                  <a:moveTo>
                    <a:pt x="12577" y="4937"/>
                  </a:moveTo>
                  <a:lnTo>
                    <a:pt x="9441" y="13943"/>
                  </a:lnTo>
                  <a:lnTo>
                    <a:pt x="4437" y="13943"/>
                  </a:lnTo>
                  <a:lnTo>
                    <a:pt x="7573" y="4937"/>
                  </a:lnTo>
                  <a:close/>
                  <a:moveTo>
                    <a:pt x="6539" y="0"/>
                  </a:moveTo>
                  <a:lnTo>
                    <a:pt x="1" y="18880"/>
                  </a:lnTo>
                  <a:lnTo>
                    <a:pt x="10475" y="18880"/>
                  </a:lnTo>
                  <a:lnTo>
                    <a:pt x="1701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32"/>
            <p:cNvSpPr/>
            <p:nvPr/>
          </p:nvSpPr>
          <p:spPr>
            <a:xfrm>
              <a:off x="7322467" y="2766598"/>
              <a:ext cx="91250" cy="189483"/>
            </a:xfrm>
            <a:custGeom>
              <a:rect b="b" l="l" r="r" t="t"/>
              <a:pathLst>
                <a:path extrusionOk="0" h="9008" w="4338">
                  <a:moveTo>
                    <a:pt x="3136" y="1"/>
                  </a:moveTo>
                  <a:lnTo>
                    <a:pt x="1" y="9007"/>
                  </a:lnTo>
                  <a:lnTo>
                    <a:pt x="1168" y="9007"/>
                  </a:lnTo>
                  <a:lnTo>
                    <a:pt x="433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32"/>
            <p:cNvSpPr/>
            <p:nvPr/>
          </p:nvSpPr>
          <p:spPr>
            <a:xfrm>
              <a:off x="7283890" y="3029025"/>
              <a:ext cx="114388" cy="30900"/>
            </a:xfrm>
            <a:custGeom>
              <a:rect b="b" l="l" r="r" t="t"/>
              <a:pathLst>
                <a:path extrusionOk="0" h="1469" w="5438">
                  <a:moveTo>
                    <a:pt x="934" y="0"/>
                  </a:moveTo>
                  <a:cubicBezTo>
                    <a:pt x="701" y="0"/>
                    <a:pt x="467" y="167"/>
                    <a:pt x="367" y="367"/>
                  </a:cubicBezTo>
                  <a:lnTo>
                    <a:pt x="0" y="1468"/>
                  </a:lnTo>
                  <a:lnTo>
                    <a:pt x="5004" y="1468"/>
                  </a:lnTo>
                  <a:lnTo>
                    <a:pt x="5337" y="501"/>
                  </a:lnTo>
                  <a:cubicBezTo>
                    <a:pt x="5437" y="234"/>
                    <a:pt x="5271" y="0"/>
                    <a:pt x="49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32"/>
            <p:cNvSpPr/>
            <p:nvPr/>
          </p:nvSpPr>
          <p:spPr>
            <a:xfrm>
              <a:off x="7220744" y="2662057"/>
              <a:ext cx="94742" cy="19668"/>
            </a:xfrm>
            <a:custGeom>
              <a:rect b="b" l="l" r="r" t="t"/>
              <a:pathLst>
                <a:path extrusionOk="0" h="935" w="4504">
                  <a:moveTo>
                    <a:pt x="467" y="1"/>
                  </a:moveTo>
                  <a:cubicBezTo>
                    <a:pt x="200" y="1"/>
                    <a:pt x="0" y="234"/>
                    <a:pt x="0" y="468"/>
                  </a:cubicBezTo>
                  <a:cubicBezTo>
                    <a:pt x="0" y="735"/>
                    <a:pt x="200" y="935"/>
                    <a:pt x="467" y="935"/>
                  </a:cubicBezTo>
                  <a:lnTo>
                    <a:pt x="4036" y="935"/>
                  </a:lnTo>
                  <a:cubicBezTo>
                    <a:pt x="4303" y="935"/>
                    <a:pt x="4503" y="735"/>
                    <a:pt x="4503" y="468"/>
                  </a:cubicBezTo>
                  <a:cubicBezTo>
                    <a:pt x="4503" y="234"/>
                    <a:pt x="4303" y="1"/>
                    <a:pt x="40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32"/>
            <p:cNvSpPr/>
            <p:nvPr/>
          </p:nvSpPr>
          <p:spPr>
            <a:xfrm>
              <a:off x="7200382" y="2622070"/>
              <a:ext cx="94742" cy="19668"/>
            </a:xfrm>
            <a:custGeom>
              <a:rect b="b" l="l" r="r" t="t"/>
              <a:pathLst>
                <a:path extrusionOk="0" h="935" w="4504">
                  <a:moveTo>
                    <a:pt x="468" y="0"/>
                  </a:moveTo>
                  <a:cubicBezTo>
                    <a:pt x="234" y="0"/>
                    <a:pt x="1" y="200"/>
                    <a:pt x="1" y="467"/>
                  </a:cubicBezTo>
                  <a:cubicBezTo>
                    <a:pt x="1" y="701"/>
                    <a:pt x="234" y="934"/>
                    <a:pt x="468" y="934"/>
                  </a:cubicBezTo>
                  <a:lnTo>
                    <a:pt x="4070" y="934"/>
                  </a:lnTo>
                  <a:cubicBezTo>
                    <a:pt x="4304" y="934"/>
                    <a:pt x="4504" y="701"/>
                    <a:pt x="4504" y="467"/>
                  </a:cubicBezTo>
                  <a:cubicBezTo>
                    <a:pt x="4504" y="200"/>
                    <a:pt x="4304" y="0"/>
                    <a:pt x="40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32"/>
            <p:cNvSpPr/>
            <p:nvPr/>
          </p:nvSpPr>
          <p:spPr>
            <a:xfrm>
              <a:off x="6592063" y="3150416"/>
              <a:ext cx="235066" cy="1448954"/>
            </a:xfrm>
            <a:custGeom>
              <a:rect b="b" l="l" r="r" t="t"/>
              <a:pathLst>
                <a:path extrusionOk="0" h="68883" w="11175">
                  <a:moveTo>
                    <a:pt x="7372" y="0"/>
                  </a:moveTo>
                  <a:lnTo>
                    <a:pt x="0" y="68883"/>
                  </a:lnTo>
                  <a:lnTo>
                    <a:pt x="3736" y="68883"/>
                  </a:lnTo>
                  <a:lnTo>
                    <a:pt x="1117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32"/>
            <p:cNvSpPr/>
            <p:nvPr/>
          </p:nvSpPr>
          <p:spPr>
            <a:xfrm>
              <a:off x="9936833" y="3150416"/>
              <a:ext cx="235087" cy="1448954"/>
            </a:xfrm>
            <a:custGeom>
              <a:rect b="b" l="l" r="r" t="t"/>
              <a:pathLst>
                <a:path extrusionOk="0" h="68883" w="11176">
                  <a:moveTo>
                    <a:pt x="1" y="0"/>
                  </a:moveTo>
                  <a:lnTo>
                    <a:pt x="7439" y="68883"/>
                  </a:lnTo>
                  <a:lnTo>
                    <a:pt x="11175" y="68883"/>
                  </a:lnTo>
                  <a:lnTo>
                    <a:pt x="380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32"/>
            <p:cNvSpPr/>
            <p:nvPr/>
          </p:nvSpPr>
          <p:spPr>
            <a:xfrm>
              <a:off x="6656597" y="3060598"/>
              <a:ext cx="3261372" cy="89840"/>
            </a:xfrm>
            <a:custGeom>
              <a:rect b="b" l="l" r="r" t="t"/>
              <a:pathLst>
                <a:path extrusionOk="0" h="4271" w="155045">
                  <a:moveTo>
                    <a:pt x="1" y="1"/>
                  </a:moveTo>
                  <a:lnTo>
                    <a:pt x="1" y="4270"/>
                  </a:lnTo>
                  <a:lnTo>
                    <a:pt x="155045" y="4270"/>
                  </a:lnTo>
                  <a:lnTo>
                    <a:pt x="1550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32"/>
            <p:cNvSpPr/>
            <p:nvPr/>
          </p:nvSpPr>
          <p:spPr>
            <a:xfrm>
              <a:off x="6970243" y="3060598"/>
              <a:ext cx="3137181" cy="89840"/>
            </a:xfrm>
            <a:custGeom>
              <a:rect b="b" l="l" r="r" t="t"/>
              <a:pathLst>
                <a:path extrusionOk="0" h="4271" w="149141">
                  <a:moveTo>
                    <a:pt x="1" y="1"/>
                  </a:moveTo>
                  <a:lnTo>
                    <a:pt x="1" y="4270"/>
                  </a:lnTo>
                  <a:lnTo>
                    <a:pt x="149140" y="4270"/>
                  </a:lnTo>
                  <a:lnTo>
                    <a:pt x="14914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32"/>
            <p:cNvSpPr/>
            <p:nvPr/>
          </p:nvSpPr>
          <p:spPr>
            <a:xfrm>
              <a:off x="9623901" y="3150416"/>
              <a:ext cx="235066" cy="1448954"/>
            </a:xfrm>
            <a:custGeom>
              <a:rect b="b" l="l" r="r" t="t"/>
              <a:pathLst>
                <a:path extrusionOk="0" h="68883" w="11175">
                  <a:moveTo>
                    <a:pt x="0" y="0"/>
                  </a:moveTo>
                  <a:lnTo>
                    <a:pt x="7439" y="68883"/>
                  </a:lnTo>
                  <a:lnTo>
                    <a:pt x="11175" y="68883"/>
                  </a:lnTo>
                  <a:lnTo>
                    <a:pt x="380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32"/>
            <p:cNvSpPr/>
            <p:nvPr/>
          </p:nvSpPr>
          <p:spPr>
            <a:xfrm>
              <a:off x="6759750" y="3149700"/>
              <a:ext cx="2944206" cy="93353"/>
            </a:xfrm>
            <a:custGeom>
              <a:rect b="b" l="l" r="r" t="t"/>
              <a:pathLst>
                <a:path extrusionOk="0" h="4438" w="139967">
                  <a:moveTo>
                    <a:pt x="0" y="1"/>
                  </a:moveTo>
                  <a:lnTo>
                    <a:pt x="0" y="4437"/>
                  </a:lnTo>
                  <a:lnTo>
                    <a:pt x="139967" y="4437"/>
                  </a:lnTo>
                  <a:lnTo>
                    <a:pt x="13996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32"/>
            <p:cNvSpPr/>
            <p:nvPr/>
          </p:nvSpPr>
          <p:spPr>
            <a:xfrm>
              <a:off x="6904994" y="3150416"/>
              <a:ext cx="235066" cy="1448954"/>
            </a:xfrm>
            <a:custGeom>
              <a:rect b="b" l="l" r="r" t="t"/>
              <a:pathLst>
                <a:path extrusionOk="0" h="68883" w="11175">
                  <a:moveTo>
                    <a:pt x="7372" y="0"/>
                  </a:moveTo>
                  <a:lnTo>
                    <a:pt x="0" y="68883"/>
                  </a:lnTo>
                  <a:lnTo>
                    <a:pt x="3770" y="68883"/>
                  </a:lnTo>
                  <a:lnTo>
                    <a:pt x="1117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32"/>
            <p:cNvSpPr/>
            <p:nvPr/>
          </p:nvSpPr>
          <p:spPr>
            <a:xfrm>
              <a:off x="7072682" y="3149700"/>
              <a:ext cx="2944227" cy="93353"/>
            </a:xfrm>
            <a:custGeom>
              <a:rect b="b" l="l" r="r" t="t"/>
              <a:pathLst>
                <a:path extrusionOk="0" h="4438" w="139968">
                  <a:moveTo>
                    <a:pt x="1" y="1"/>
                  </a:moveTo>
                  <a:lnTo>
                    <a:pt x="1" y="4437"/>
                  </a:lnTo>
                  <a:lnTo>
                    <a:pt x="139967" y="4437"/>
                  </a:lnTo>
                  <a:lnTo>
                    <a:pt x="13996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32"/>
            <p:cNvSpPr/>
            <p:nvPr/>
          </p:nvSpPr>
          <p:spPr>
            <a:xfrm>
              <a:off x="9431645" y="2302808"/>
              <a:ext cx="357174" cy="390157"/>
            </a:xfrm>
            <a:custGeom>
              <a:rect b="b" l="l" r="r" t="t"/>
              <a:pathLst>
                <a:path extrusionOk="0" fill="none" h="18548" w="16980">
                  <a:moveTo>
                    <a:pt x="0" y="18547"/>
                  </a:moveTo>
                  <a:lnTo>
                    <a:pt x="0" y="2803"/>
                  </a:lnTo>
                  <a:cubicBezTo>
                    <a:pt x="0" y="1268"/>
                    <a:pt x="1268" y="1"/>
                    <a:pt x="2802" y="1"/>
                  </a:cubicBezTo>
                  <a:lnTo>
                    <a:pt x="14177" y="1"/>
                  </a:lnTo>
                  <a:cubicBezTo>
                    <a:pt x="15745" y="1"/>
                    <a:pt x="16979" y="1268"/>
                    <a:pt x="16979" y="2803"/>
                  </a:cubicBezTo>
                  <a:lnTo>
                    <a:pt x="16979" y="18547"/>
                  </a:lnTo>
                </a:path>
              </a:pathLst>
            </a:custGeom>
            <a:noFill/>
            <a:ln cap="flat" cmpd="sng" w="750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32"/>
            <p:cNvSpPr/>
            <p:nvPr/>
          </p:nvSpPr>
          <p:spPr>
            <a:xfrm>
              <a:off x="9322181" y="2693629"/>
              <a:ext cx="221057" cy="101073"/>
            </a:xfrm>
            <a:custGeom>
              <a:rect b="b" l="l" r="r" t="t"/>
              <a:pathLst>
                <a:path extrusionOk="0" h="4805" w="10509">
                  <a:moveTo>
                    <a:pt x="2669" y="1"/>
                  </a:moveTo>
                  <a:lnTo>
                    <a:pt x="2169" y="668"/>
                  </a:lnTo>
                  <a:lnTo>
                    <a:pt x="668" y="2703"/>
                  </a:lnTo>
                  <a:cubicBezTo>
                    <a:pt x="1" y="3570"/>
                    <a:pt x="634" y="4804"/>
                    <a:pt x="1769" y="4804"/>
                  </a:cubicBezTo>
                  <a:lnTo>
                    <a:pt x="8774" y="4804"/>
                  </a:lnTo>
                  <a:cubicBezTo>
                    <a:pt x="9841" y="4804"/>
                    <a:pt x="10508" y="3570"/>
                    <a:pt x="9841" y="2703"/>
                  </a:cubicBezTo>
                  <a:lnTo>
                    <a:pt x="8307" y="668"/>
                  </a:lnTo>
                  <a:lnTo>
                    <a:pt x="780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32"/>
            <p:cNvSpPr/>
            <p:nvPr/>
          </p:nvSpPr>
          <p:spPr>
            <a:xfrm>
              <a:off x="9385327" y="2653643"/>
              <a:ext cx="28103" cy="21"/>
            </a:xfrm>
            <a:custGeom>
              <a:rect b="b" l="l" r="r" t="t"/>
              <a:pathLst>
                <a:path extrusionOk="0" fill="none" h="1" w="1336">
                  <a:moveTo>
                    <a:pt x="1" y="0"/>
                  </a:moveTo>
                  <a:lnTo>
                    <a:pt x="1335" y="0"/>
                  </a:lnTo>
                </a:path>
              </a:pathLst>
            </a:custGeom>
            <a:noFill/>
            <a:ln cap="flat" cmpd="sng" w="10850">
              <a:solidFill>
                <a:srgbClr val="173A49"/>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32"/>
            <p:cNvSpPr/>
            <p:nvPr/>
          </p:nvSpPr>
          <p:spPr>
            <a:xfrm>
              <a:off x="9385327" y="2678905"/>
              <a:ext cx="28103" cy="21"/>
            </a:xfrm>
            <a:custGeom>
              <a:rect b="b" l="l" r="r" t="t"/>
              <a:pathLst>
                <a:path extrusionOk="0" fill="none" h="1" w="1336">
                  <a:moveTo>
                    <a:pt x="1" y="0"/>
                  </a:moveTo>
                  <a:lnTo>
                    <a:pt x="1335" y="0"/>
                  </a:lnTo>
                </a:path>
              </a:pathLst>
            </a:custGeom>
            <a:noFill/>
            <a:ln cap="flat" cmpd="sng" w="10850">
              <a:solidFill>
                <a:srgbClr val="173A49"/>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32"/>
            <p:cNvSpPr/>
            <p:nvPr/>
          </p:nvSpPr>
          <p:spPr>
            <a:xfrm>
              <a:off x="9385327" y="2704862"/>
              <a:ext cx="43521" cy="21"/>
            </a:xfrm>
            <a:custGeom>
              <a:rect b="b" l="l" r="r" t="t"/>
              <a:pathLst>
                <a:path extrusionOk="0" fill="none" h="1" w="2069">
                  <a:moveTo>
                    <a:pt x="1" y="0"/>
                  </a:moveTo>
                  <a:lnTo>
                    <a:pt x="2069" y="0"/>
                  </a:lnTo>
                </a:path>
              </a:pathLst>
            </a:custGeom>
            <a:noFill/>
            <a:ln cap="flat" cmpd="sng" w="10850">
              <a:solidFill>
                <a:srgbClr val="173A49"/>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32"/>
            <p:cNvSpPr/>
            <p:nvPr/>
          </p:nvSpPr>
          <p:spPr>
            <a:xfrm>
              <a:off x="9385327" y="2730124"/>
              <a:ext cx="28103" cy="21"/>
            </a:xfrm>
            <a:custGeom>
              <a:rect b="b" l="l" r="r" t="t"/>
              <a:pathLst>
                <a:path extrusionOk="0" fill="none" h="1" w="1336">
                  <a:moveTo>
                    <a:pt x="1" y="0"/>
                  </a:moveTo>
                  <a:lnTo>
                    <a:pt x="1335" y="0"/>
                  </a:lnTo>
                </a:path>
              </a:pathLst>
            </a:custGeom>
            <a:noFill/>
            <a:ln cap="flat" cmpd="sng" w="10850">
              <a:solidFill>
                <a:srgbClr val="173A49"/>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32"/>
            <p:cNvSpPr/>
            <p:nvPr/>
          </p:nvSpPr>
          <p:spPr>
            <a:xfrm>
              <a:off x="9385327" y="2755387"/>
              <a:ext cx="28103" cy="21"/>
            </a:xfrm>
            <a:custGeom>
              <a:rect b="b" l="l" r="r" t="t"/>
              <a:pathLst>
                <a:path extrusionOk="0" fill="none" h="1" w="1336">
                  <a:moveTo>
                    <a:pt x="1" y="0"/>
                  </a:moveTo>
                  <a:lnTo>
                    <a:pt x="1335" y="0"/>
                  </a:lnTo>
                </a:path>
              </a:pathLst>
            </a:custGeom>
            <a:noFill/>
            <a:ln cap="flat" cmpd="sng" w="10850">
              <a:solidFill>
                <a:srgbClr val="173A49"/>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32"/>
            <p:cNvSpPr/>
            <p:nvPr/>
          </p:nvSpPr>
          <p:spPr>
            <a:xfrm>
              <a:off x="9385327" y="2781343"/>
              <a:ext cx="43521" cy="21"/>
            </a:xfrm>
            <a:custGeom>
              <a:rect b="b" l="l" r="r" t="t"/>
              <a:pathLst>
                <a:path extrusionOk="0" fill="none" h="1" w="2069">
                  <a:moveTo>
                    <a:pt x="1" y="0"/>
                  </a:moveTo>
                  <a:lnTo>
                    <a:pt x="2069" y="0"/>
                  </a:lnTo>
                </a:path>
              </a:pathLst>
            </a:custGeom>
            <a:noFill/>
            <a:ln cap="flat" cmpd="sng" w="10850">
              <a:solidFill>
                <a:srgbClr val="173A49"/>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32"/>
            <p:cNvSpPr/>
            <p:nvPr/>
          </p:nvSpPr>
          <p:spPr>
            <a:xfrm>
              <a:off x="9265346" y="2495757"/>
              <a:ext cx="333321" cy="330523"/>
            </a:xfrm>
            <a:custGeom>
              <a:rect b="b" l="l" r="r" t="t"/>
              <a:pathLst>
                <a:path extrusionOk="0" h="15713" w="15846">
                  <a:moveTo>
                    <a:pt x="9407" y="435"/>
                  </a:moveTo>
                  <a:cubicBezTo>
                    <a:pt x="9641" y="435"/>
                    <a:pt x="9808" y="601"/>
                    <a:pt x="9808" y="802"/>
                  </a:cubicBezTo>
                  <a:cubicBezTo>
                    <a:pt x="9808" y="968"/>
                    <a:pt x="9674" y="1135"/>
                    <a:pt x="9474" y="1168"/>
                  </a:cubicBezTo>
                  <a:lnTo>
                    <a:pt x="9074" y="1202"/>
                  </a:lnTo>
                  <a:lnTo>
                    <a:pt x="9074" y="1602"/>
                  </a:lnTo>
                  <a:lnTo>
                    <a:pt x="9074" y="5271"/>
                  </a:lnTo>
                  <a:lnTo>
                    <a:pt x="9074" y="5372"/>
                  </a:lnTo>
                  <a:lnTo>
                    <a:pt x="9174" y="5505"/>
                  </a:lnTo>
                  <a:lnTo>
                    <a:pt x="12243" y="9675"/>
                  </a:lnTo>
                  <a:lnTo>
                    <a:pt x="14511" y="12777"/>
                  </a:lnTo>
                  <a:cubicBezTo>
                    <a:pt x="14878" y="13277"/>
                    <a:pt x="14911" y="13878"/>
                    <a:pt x="14611" y="14478"/>
                  </a:cubicBezTo>
                  <a:cubicBezTo>
                    <a:pt x="14344" y="15012"/>
                    <a:pt x="13777" y="15345"/>
                    <a:pt x="13177" y="15345"/>
                  </a:cubicBezTo>
                  <a:lnTo>
                    <a:pt x="2636" y="15345"/>
                  </a:lnTo>
                  <a:cubicBezTo>
                    <a:pt x="2002" y="15345"/>
                    <a:pt x="1468" y="15012"/>
                    <a:pt x="1168" y="14478"/>
                  </a:cubicBezTo>
                  <a:cubicBezTo>
                    <a:pt x="868" y="13944"/>
                    <a:pt x="968" y="13277"/>
                    <a:pt x="1302" y="12777"/>
                  </a:cubicBezTo>
                  <a:lnTo>
                    <a:pt x="3537" y="9675"/>
                  </a:lnTo>
                  <a:lnTo>
                    <a:pt x="6639" y="5505"/>
                  </a:lnTo>
                  <a:lnTo>
                    <a:pt x="6706" y="5372"/>
                  </a:lnTo>
                  <a:lnTo>
                    <a:pt x="6706" y="5271"/>
                  </a:lnTo>
                  <a:lnTo>
                    <a:pt x="6706" y="1602"/>
                  </a:lnTo>
                  <a:lnTo>
                    <a:pt x="6706" y="1269"/>
                  </a:lnTo>
                  <a:lnTo>
                    <a:pt x="6372" y="1168"/>
                  </a:lnTo>
                  <a:cubicBezTo>
                    <a:pt x="6205" y="1135"/>
                    <a:pt x="6072" y="1002"/>
                    <a:pt x="6072" y="802"/>
                  </a:cubicBezTo>
                  <a:cubicBezTo>
                    <a:pt x="6072" y="601"/>
                    <a:pt x="6239" y="435"/>
                    <a:pt x="6439" y="435"/>
                  </a:cubicBezTo>
                  <a:close/>
                  <a:moveTo>
                    <a:pt x="6505" y="1"/>
                  </a:moveTo>
                  <a:cubicBezTo>
                    <a:pt x="6072" y="1"/>
                    <a:pt x="5705" y="335"/>
                    <a:pt x="5705" y="802"/>
                  </a:cubicBezTo>
                  <a:cubicBezTo>
                    <a:pt x="5705" y="1168"/>
                    <a:pt x="5972" y="1469"/>
                    <a:pt x="6339" y="1535"/>
                  </a:cubicBezTo>
                  <a:lnTo>
                    <a:pt x="6339" y="5205"/>
                  </a:lnTo>
                  <a:lnTo>
                    <a:pt x="3236" y="9374"/>
                  </a:lnTo>
                  <a:lnTo>
                    <a:pt x="1001" y="12477"/>
                  </a:lnTo>
                  <a:cubicBezTo>
                    <a:pt x="1" y="13811"/>
                    <a:pt x="968" y="15712"/>
                    <a:pt x="2636" y="15712"/>
                  </a:cubicBezTo>
                  <a:lnTo>
                    <a:pt x="13210" y="15712"/>
                  </a:lnTo>
                  <a:cubicBezTo>
                    <a:pt x="14878" y="15712"/>
                    <a:pt x="15845" y="13811"/>
                    <a:pt x="14845" y="12477"/>
                  </a:cubicBezTo>
                  <a:lnTo>
                    <a:pt x="12576" y="9374"/>
                  </a:lnTo>
                  <a:lnTo>
                    <a:pt x="9508" y="5205"/>
                  </a:lnTo>
                  <a:lnTo>
                    <a:pt x="9508" y="1602"/>
                  </a:lnTo>
                  <a:cubicBezTo>
                    <a:pt x="9874" y="1535"/>
                    <a:pt x="10175" y="1202"/>
                    <a:pt x="10175" y="802"/>
                  </a:cubicBezTo>
                  <a:cubicBezTo>
                    <a:pt x="10208" y="368"/>
                    <a:pt x="9841" y="1"/>
                    <a:pt x="940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32"/>
            <p:cNvSpPr/>
            <p:nvPr/>
          </p:nvSpPr>
          <p:spPr>
            <a:xfrm>
              <a:off x="9265346" y="2495757"/>
              <a:ext cx="164220" cy="330523"/>
            </a:xfrm>
            <a:custGeom>
              <a:rect b="b" l="l" r="r" t="t"/>
              <a:pathLst>
                <a:path extrusionOk="0" h="15713" w="7807">
                  <a:moveTo>
                    <a:pt x="6505" y="1"/>
                  </a:moveTo>
                  <a:cubicBezTo>
                    <a:pt x="6072" y="1"/>
                    <a:pt x="5705" y="335"/>
                    <a:pt x="5705" y="802"/>
                  </a:cubicBezTo>
                  <a:cubicBezTo>
                    <a:pt x="5705" y="1168"/>
                    <a:pt x="5972" y="1469"/>
                    <a:pt x="6339" y="1535"/>
                  </a:cubicBezTo>
                  <a:lnTo>
                    <a:pt x="6339" y="5205"/>
                  </a:lnTo>
                  <a:lnTo>
                    <a:pt x="3236" y="9374"/>
                  </a:lnTo>
                  <a:lnTo>
                    <a:pt x="1001" y="12477"/>
                  </a:lnTo>
                  <a:cubicBezTo>
                    <a:pt x="1" y="13811"/>
                    <a:pt x="968" y="15712"/>
                    <a:pt x="2636" y="15712"/>
                  </a:cubicBezTo>
                  <a:lnTo>
                    <a:pt x="7806" y="15712"/>
                  </a:lnTo>
                  <a:lnTo>
                    <a:pt x="780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32"/>
            <p:cNvSpPr/>
            <p:nvPr/>
          </p:nvSpPr>
          <p:spPr>
            <a:xfrm>
              <a:off x="9680737" y="2693629"/>
              <a:ext cx="221036" cy="101073"/>
            </a:xfrm>
            <a:custGeom>
              <a:rect b="b" l="l" r="r" t="t"/>
              <a:pathLst>
                <a:path extrusionOk="0" h="4805" w="10508">
                  <a:moveTo>
                    <a:pt x="2669" y="1"/>
                  </a:moveTo>
                  <a:lnTo>
                    <a:pt x="2168" y="668"/>
                  </a:lnTo>
                  <a:lnTo>
                    <a:pt x="667" y="2703"/>
                  </a:lnTo>
                  <a:cubicBezTo>
                    <a:pt x="0" y="3570"/>
                    <a:pt x="634" y="4804"/>
                    <a:pt x="1768" y="4804"/>
                  </a:cubicBezTo>
                  <a:lnTo>
                    <a:pt x="8773" y="4804"/>
                  </a:lnTo>
                  <a:cubicBezTo>
                    <a:pt x="9841" y="4804"/>
                    <a:pt x="10508" y="3570"/>
                    <a:pt x="9841" y="2703"/>
                  </a:cubicBezTo>
                  <a:lnTo>
                    <a:pt x="8306" y="668"/>
                  </a:lnTo>
                  <a:lnTo>
                    <a:pt x="780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32"/>
            <p:cNvSpPr/>
            <p:nvPr/>
          </p:nvSpPr>
          <p:spPr>
            <a:xfrm>
              <a:off x="9743882" y="2653643"/>
              <a:ext cx="28082" cy="21"/>
            </a:xfrm>
            <a:custGeom>
              <a:rect b="b" l="l" r="r" t="t"/>
              <a:pathLst>
                <a:path extrusionOk="0" fill="none" h="1" w="1335">
                  <a:moveTo>
                    <a:pt x="0" y="0"/>
                  </a:moveTo>
                  <a:lnTo>
                    <a:pt x="1335" y="0"/>
                  </a:lnTo>
                </a:path>
              </a:pathLst>
            </a:custGeom>
            <a:noFill/>
            <a:ln cap="flat" cmpd="sng" w="10850">
              <a:solidFill>
                <a:srgbClr val="173A49"/>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32"/>
            <p:cNvSpPr/>
            <p:nvPr/>
          </p:nvSpPr>
          <p:spPr>
            <a:xfrm>
              <a:off x="9743882" y="2678905"/>
              <a:ext cx="28082" cy="21"/>
            </a:xfrm>
            <a:custGeom>
              <a:rect b="b" l="l" r="r" t="t"/>
              <a:pathLst>
                <a:path extrusionOk="0" fill="none" h="1" w="1335">
                  <a:moveTo>
                    <a:pt x="0" y="0"/>
                  </a:moveTo>
                  <a:lnTo>
                    <a:pt x="1335" y="0"/>
                  </a:lnTo>
                </a:path>
              </a:pathLst>
            </a:custGeom>
            <a:noFill/>
            <a:ln cap="flat" cmpd="sng" w="10850">
              <a:solidFill>
                <a:srgbClr val="173A49"/>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32"/>
            <p:cNvSpPr/>
            <p:nvPr/>
          </p:nvSpPr>
          <p:spPr>
            <a:xfrm>
              <a:off x="9743882" y="2704862"/>
              <a:ext cx="44216" cy="21"/>
            </a:xfrm>
            <a:custGeom>
              <a:rect b="b" l="l" r="r" t="t"/>
              <a:pathLst>
                <a:path extrusionOk="0" fill="none" h="1" w="2102">
                  <a:moveTo>
                    <a:pt x="0" y="0"/>
                  </a:moveTo>
                  <a:lnTo>
                    <a:pt x="2102" y="0"/>
                  </a:lnTo>
                </a:path>
              </a:pathLst>
            </a:custGeom>
            <a:noFill/>
            <a:ln cap="flat" cmpd="sng" w="10850">
              <a:solidFill>
                <a:srgbClr val="173A49"/>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32"/>
            <p:cNvSpPr/>
            <p:nvPr/>
          </p:nvSpPr>
          <p:spPr>
            <a:xfrm>
              <a:off x="9743882" y="2730124"/>
              <a:ext cx="28082" cy="21"/>
            </a:xfrm>
            <a:custGeom>
              <a:rect b="b" l="l" r="r" t="t"/>
              <a:pathLst>
                <a:path extrusionOk="0" fill="none" h="1" w="1335">
                  <a:moveTo>
                    <a:pt x="0" y="0"/>
                  </a:moveTo>
                  <a:lnTo>
                    <a:pt x="1335" y="0"/>
                  </a:lnTo>
                </a:path>
              </a:pathLst>
            </a:custGeom>
            <a:noFill/>
            <a:ln cap="flat" cmpd="sng" w="10850">
              <a:solidFill>
                <a:srgbClr val="173A49"/>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32"/>
            <p:cNvSpPr/>
            <p:nvPr/>
          </p:nvSpPr>
          <p:spPr>
            <a:xfrm>
              <a:off x="9743882" y="2755387"/>
              <a:ext cx="28082" cy="21"/>
            </a:xfrm>
            <a:custGeom>
              <a:rect b="b" l="l" r="r" t="t"/>
              <a:pathLst>
                <a:path extrusionOk="0" fill="none" h="1" w="1335">
                  <a:moveTo>
                    <a:pt x="0" y="0"/>
                  </a:moveTo>
                  <a:lnTo>
                    <a:pt x="1335" y="0"/>
                  </a:lnTo>
                </a:path>
              </a:pathLst>
            </a:custGeom>
            <a:noFill/>
            <a:ln cap="flat" cmpd="sng" w="10850">
              <a:solidFill>
                <a:srgbClr val="173A49"/>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32"/>
            <p:cNvSpPr/>
            <p:nvPr/>
          </p:nvSpPr>
          <p:spPr>
            <a:xfrm>
              <a:off x="9743882" y="2781343"/>
              <a:ext cx="44216" cy="21"/>
            </a:xfrm>
            <a:custGeom>
              <a:rect b="b" l="l" r="r" t="t"/>
              <a:pathLst>
                <a:path extrusionOk="0" fill="none" h="1" w="2102">
                  <a:moveTo>
                    <a:pt x="0" y="0"/>
                  </a:moveTo>
                  <a:lnTo>
                    <a:pt x="2102" y="0"/>
                  </a:lnTo>
                </a:path>
              </a:pathLst>
            </a:custGeom>
            <a:noFill/>
            <a:ln cap="flat" cmpd="sng" w="10850">
              <a:solidFill>
                <a:srgbClr val="173A49"/>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32"/>
            <p:cNvSpPr/>
            <p:nvPr/>
          </p:nvSpPr>
          <p:spPr>
            <a:xfrm>
              <a:off x="9623901" y="2495757"/>
              <a:ext cx="333300" cy="330523"/>
            </a:xfrm>
            <a:custGeom>
              <a:rect b="b" l="l" r="r" t="t"/>
              <a:pathLst>
                <a:path extrusionOk="0" h="15713" w="15845">
                  <a:moveTo>
                    <a:pt x="9440" y="435"/>
                  </a:moveTo>
                  <a:cubicBezTo>
                    <a:pt x="9640" y="435"/>
                    <a:pt x="9807" y="601"/>
                    <a:pt x="9807" y="802"/>
                  </a:cubicBezTo>
                  <a:cubicBezTo>
                    <a:pt x="9807" y="968"/>
                    <a:pt x="9674" y="1135"/>
                    <a:pt x="9474" y="1168"/>
                  </a:cubicBezTo>
                  <a:lnTo>
                    <a:pt x="9107" y="1202"/>
                  </a:lnTo>
                  <a:lnTo>
                    <a:pt x="9107" y="1602"/>
                  </a:lnTo>
                  <a:lnTo>
                    <a:pt x="9107" y="5271"/>
                  </a:lnTo>
                  <a:lnTo>
                    <a:pt x="9107" y="5372"/>
                  </a:lnTo>
                  <a:lnTo>
                    <a:pt x="9173" y="5505"/>
                  </a:lnTo>
                  <a:lnTo>
                    <a:pt x="12242" y="9675"/>
                  </a:lnTo>
                  <a:lnTo>
                    <a:pt x="14511" y="12777"/>
                  </a:lnTo>
                  <a:cubicBezTo>
                    <a:pt x="14878" y="13277"/>
                    <a:pt x="14911" y="13878"/>
                    <a:pt x="14644" y="14478"/>
                  </a:cubicBezTo>
                  <a:cubicBezTo>
                    <a:pt x="14344" y="15012"/>
                    <a:pt x="13810" y="15345"/>
                    <a:pt x="13176" y="15345"/>
                  </a:cubicBezTo>
                  <a:lnTo>
                    <a:pt x="2669" y="15345"/>
                  </a:lnTo>
                  <a:cubicBezTo>
                    <a:pt x="2035" y="15345"/>
                    <a:pt x="1501" y="15012"/>
                    <a:pt x="1201" y="14478"/>
                  </a:cubicBezTo>
                  <a:cubicBezTo>
                    <a:pt x="934" y="13944"/>
                    <a:pt x="1001" y="13277"/>
                    <a:pt x="1335" y="12777"/>
                  </a:cubicBezTo>
                  <a:lnTo>
                    <a:pt x="3603" y="9675"/>
                  </a:lnTo>
                  <a:lnTo>
                    <a:pt x="6672" y="5505"/>
                  </a:lnTo>
                  <a:lnTo>
                    <a:pt x="6738" y="5372"/>
                  </a:lnTo>
                  <a:lnTo>
                    <a:pt x="6738" y="5271"/>
                  </a:lnTo>
                  <a:lnTo>
                    <a:pt x="6738" y="1602"/>
                  </a:lnTo>
                  <a:lnTo>
                    <a:pt x="6738" y="1269"/>
                  </a:lnTo>
                  <a:lnTo>
                    <a:pt x="6438" y="1168"/>
                  </a:lnTo>
                  <a:cubicBezTo>
                    <a:pt x="6271" y="1135"/>
                    <a:pt x="6138" y="1002"/>
                    <a:pt x="6138" y="802"/>
                  </a:cubicBezTo>
                  <a:cubicBezTo>
                    <a:pt x="6138" y="601"/>
                    <a:pt x="6305" y="435"/>
                    <a:pt x="6505" y="435"/>
                  </a:cubicBezTo>
                  <a:close/>
                  <a:moveTo>
                    <a:pt x="6505" y="1"/>
                  </a:moveTo>
                  <a:cubicBezTo>
                    <a:pt x="6105" y="1"/>
                    <a:pt x="5704" y="335"/>
                    <a:pt x="5704" y="802"/>
                  </a:cubicBezTo>
                  <a:cubicBezTo>
                    <a:pt x="5704" y="1168"/>
                    <a:pt x="5971" y="1469"/>
                    <a:pt x="6338" y="1535"/>
                  </a:cubicBezTo>
                  <a:lnTo>
                    <a:pt x="6338" y="5205"/>
                  </a:lnTo>
                  <a:lnTo>
                    <a:pt x="3269" y="9374"/>
                  </a:lnTo>
                  <a:lnTo>
                    <a:pt x="1001" y="12477"/>
                  </a:lnTo>
                  <a:cubicBezTo>
                    <a:pt x="0" y="13811"/>
                    <a:pt x="968" y="15712"/>
                    <a:pt x="2635" y="15712"/>
                  </a:cubicBezTo>
                  <a:lnTo>
                    <a:pt x="13210" y="15712"/>
                  </a:lnTo>
                  <a:cubicBezTo>
                    <a:pt x="14878" y="15712"/>
                    <a:pt x="15845" y="13811"/>
                    <a:pt x="14844" y="12477"/>
                  </a:cubicBezTo>
                  <a:lnTo>
                    <a:pt x="12609" y="9374"/>
                  </a:lnTo>
                  <a:lnTo>
                    <a:pt x="9507" y="5205"/>
                  </a:lnTo>
                  <a:lnTo>
                    <a:pt x="9507" y="1602"/>
                  </a:lnTo>
                  <a:cubicBezTo>
                    <a:pt x="9874" y="1535"/>
                    <a:pt x="10174" y="1202"/>
                    <a:pt x="10174" y="802"/>
                  </a:cubicBezTo>
                  <a:cubicBezTo>
                    <a:pt x="10208" y="368"/>
                    <a:pt x="9841" y="1"/>
                    <a:pt x="94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32"/>
            <p:cNvSpPr/>
            <p:nvPr/>
          </p:nvSpPr>
          <p:spPr>
            <a:xfrm>
              <a:off x="9623901" y="2495757"/>
              <a:ext cx="164199" cy="330523"/>
            </a:xfrm>
            <a:custGeom>
              <a:rect b="b" l="l" r="r" t="t"/>
              <a:pathLst>
                <a:path extrusionOk="0" h="15713" w="7806">
                  <a:moveTo>
                    <a:pt x="6505" y="1"/>
                  </a:moveTo>
                  <a:cubicBezTo>
                    <a:pt x="6105" y="1"/>
                    <a:pt x="5704" y="335"/>
                    <a:pt x="5704" y="802"/>
                  </a:cubicBezTo>
                  <a:cubicBezTo>
                    <a:pt x="5704" y="1168"/>
                    <a:pt x="5971" y="1469"/>
                    <a:pt x="6338" y="1535"/>
                  </a:cubicBezTo>
                  <a:lnTo>
                    <a:pt x="6338" y="5205"/>
                  </a:lnTo>
                  <a:lnTo>
                    <a:pt x="3269" y="9374"/>
                  </a:lnTo>
                  <a:lnTo>
                    <a:pt x="1001" y="12477"/>
                  </a:lnTo>
                  <a:cubicBezTo>
                    <a:pt x="0" y="13811"/>
                    <a:pt x="968" y="15712"/>
                    <a:pt x="2635" y="15712"/>
                  </a:cubicBezTo>
                  <a:lnTo>
                    <a:pt x="7806" y="15712"/>
                  </a:lnTo>
                  <a:lnTo>
                    <a:pt x="780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32"/>
            <p:cNvSpPr/>
            <p:nvPr/>
          </p:nvSpPr>
          <p:spPr>
            <a:xfrm>
              <a:off x="9219049" y="2400345"/>
              <a:ext cx="784479" cy="660289"/>
            </a:xfrm>
            <a:custGeom>
              <a:rect b="b" l="l" r="r" t="t"/>
              <a:pathLst>
                <a:path extrusionOk="0" fill="none" h="31390" w="37294">
                  <a:moveTo>
                    <a:pt x="0" y="31390"/>
                  </a:moveTo>
                  <a:lnTo>
                    <a:pt x="0" y="0"/>
                  </a:lnTo>
                  <a:lnTo>
                    <a:pt x="37293" y="0"/>
                  </a:lnTo>
                  <a:lnTo>
                    <a:pt x="37293" y="31390"/>
                  </a:lnTo>
                </a:path>
              </a:pathLst>
            </a:custGeom>
            <a:noFill/>
            <a:ln cap="flat" cmpd="sng" w="1085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32"/>
            <p:cNvSpPr/>
            <p:nvPr/>
          </p:nvSpPr>
          <p:spPr>
            <a:xfrm>
              <a:off x="9327798" y="3036745"/>
              <a:ext cx="208415" cy="23181"/>
            </a:xfrm>
            <a:custGeom>
              <a:rect b="b" l="l" r="r" t="t"/>
              <a:pathLst>
                <a:path extrusionOk="0" h="1102" w="9908">
                  <a:moveTo>
                    <a:pt x="534" y="0"/>
                  </a:moveTo>
                  <a:cubicBezTo>
                    <a:pt x="234" y="0"/>
                    <a:pt x="1" y="267"/>
                    <a:pt x="1" y="567"/>
                  </a:cubicBezTo>
                  <a:cubicBezTo>
                    <a:pt x="1" y="834"/>
                    <a:pt x="234" y="1101"/>
                    <a:pt x="534" y="1101"/>
                  </a:cubicBezTo>
                  <a:lnTo>
                    <a:pt x="9374" y="1101"/>
                  </a:lnTo>
                  <a:cubicBezTo>
                    <a:pt x="9674" y="1101"/>
                    <a:pt x="9908" y="834"/>
                    <a:pt x="9908" y="567"/>
                  </a:cubicBezTo>
                  <a:cubicBezTo>
                    <a:pt x="9908" y="267"/>
                    <a:pt x="9707" y="0"/>
                    <a:pt x="93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32"/>
            <p:cNvSpPr/>
            <p:nvPr/>
          </p:nvSpPr>
          <p:spPr>
            <a:xfrm>
              <a:off x="9400072" y="2925872"/>
              <a:ext cx="65272" cy="77219"/>
            </a:xfrm>
            <a:custGeom>
              <a:rect b="b" l="l" r="r" t="t"/>
              <a:pathLst>
                <a:path extrusionOk="0" h="3671" w="3103">
                  <a:moveTo>
                    <a:pt x="1568" y="1"/>
                  </a:moveTo>
                  <a:cubicBezTo>
                    <a:pt x="1568" y="1"/>
                    <a:pt x="0" y="1635"/>
                    <a:pt x="0" y="2369"/>
                  </a:cubicBezTo>
                  <a:cubicBezTo>
                    <a:pt x="0" y="3070"/>
                    <a:pt x="734" y="3670"/>
                    <a:pt x="1568" y="3670"/>
                  </a:cubicBezTo>
                  <a:cubicBezTo>
                    <a:pt x="2402" y="3670"/>
                    <a:pt x="3103" y="3070"/>
                    <a:pt x="3103" y="2369"/>
                  </a:cubicBezTo>
                  <a:cubicBezTo>
                    <a:pt x="3103" y="1602"/>
                    <a:pt x="1568" y="1"/>
                    <a:pt x="156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32"/>
            <p:cNvSpPr/>
            <p:nvPr/>
          </p:nvSpPr>
          <p:spPr>
            <a:xfrm>
              <a:off x="9415512" y="2959569"/>
              <a:ext cx="32983" cy="40009"/>
            </a:xfrm>
            <a:custGeom>
              <a:rect b="b" l="l" r="r" t="t"/>
              <a:pathLst>
                <a:path extrusionOk="0" h="1902" w="1568">
                  <a:moveTo>
                    <a:pt x="767" y="0"/>
                  </a:moveTo>
                  <a:cubicBezTo>
                    <a:pt x="767" y="0"/>
                    <a:pt x="0" y="834"/>
                    <a:pt x="0" y="1234"/>
                  </a:cubicBezTo>
                  <a:cubicBezTo>
                    <a:pt x="0" y="1601"/>
                    <a:pt x="334" y="1901"/>
                    <a:pt x="767" y="1901"/>
                  </a:cubicBezTo>
                  <a:cubicBezTo>
                    <a:pt x="1201" y="1901"/>
                    <a:pt x="1568" y="1601"/>
                    <a:pt x="1568" y="1234"/>
                  </a:cubicBezTo>
                  <a:cubicBezTo>
                    <a:pt x="1568" y="834"/>
                    <a:pt x="767" y="0"/>
                    <a:pt x="767" y="0"/>
                  </a:cubicBezTo>
                  <a:close/>
                </a:path>
              </a:pathLst>
            </a:custGeom>
            <a:solidFill>
              <a:srgbClr val="FFFFFF">
                <a:alpha val="214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32"/>
            <p:cNvSpPr/>
            <p:nvPr/>
          </p:nvSpPr>
          <p:spPr>
            <a:xfrm>
              <a:off x="9339724" y="2987629"/>
              <a:ext cx="185255" cy="49138"/>
            </a:xfrm>
            <a:custGeom>
              <a:rect b="b" l="l" r="r" t="t"/>
              <a:pathLst>
                <a:path extrusionOk="0" h="2336" w="8807">
                  <a:moveTo>
                    <a:pt x="1468" y="0"/>
                  </a:moveTo>
                  <a:cubicBezTo>
                    <a:pt x="634" y="0"/>
                    <a:pt x="1" y="668"/>
                    <a:pt x="1" y="1468"/>
                  </a:cubicBezTo>
                  <a:lnTo>
                    <a:pt x="1" y="2335"/>
                  </a:lnTo>
                  <a:lnTo>
                    <a:pt x="8807" y="2335"/>
                  </a:lnTo>
                  <a:lnTo>
                    <a:pt x="8807" y="1468"/>
                  </a:lnTo>
                  <a:cubicBezTo>
                    <a:pt x="8807" y="634"/>
                    <a:pt x="8140" y="0"/>
                    <a:pt x="73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32"/>
            <p:cNvSpPr/>
            <p:nvPr/>
          </p:nvSpPr>
          <p:spPr>
            <a:xfrm>
              <a:off x="9686353" y="3036745"/>
              <a:ext cx="209803" cy="23181"/>
            </a:xfrm>
            <a:custGeom>
              <a:rect b="b" l="l" r="r" t="t"/>
              <a:pathLst>
                <a:path extrusionOk="0" h="1102" w="9974">
                  <a:moveTo>
                    <a:pt x="534" y="0"/>
                  </a:moveTo>
                  <a:cubicBezTo>
                    <a:pt x="234" y="0"/>
                    <a:pt x="0" y="267"/>
                    <a:pt x="0" y="567"/>
                  </a:cubicBezTo>
                  <a:cubicBezTo>
                    <a:pt x="0" y="834"/>
                    <a:pt x="234" y="1101"/>
                    <a:pt x="534" y="1101"/>
                  </a:cubicBezTo>
                  <a:lnTo>
                    <a:pt x="9373" y="1101"/>
                  </a:lnTo>
                  <a:cubicBezTo>
                    <a:pt x="9674" y="1101"/>
                    <a:pt x="9907" y="834"/>
                    <a:pt x="9907" y="567"/>
                  </a:cubicBezTo>
                  <a:cubicBezTo>
                    <a:pt x="9974" y="267"/>
                    <a:pt x="9707" y="0"/>
                    <a:pt x="93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32"/>
            <p:cNvSpPr/>
            <p:nvPr/>
          </p:nvSpPr>
          <p:spPr>
            <a:xfrm>
              <a:off x="9759322" y="2925872"/>
              <a:ext cx="64577" cy="77219"/>
            </a:xfrm>
            <a:custGeom>
              <a:rect b="b" l="l" r="r" t="t"/>
              <a:pathLst>
                <a:path extrusionOk="0" h="3671" w="3070">
                  <a:moveTo>
                    <a:pt x="1535" y="1"/>
                  </a:moveTo>
                  <a:cubicBezTo>
                    <a:pt x="1535" y="1"/>
                    <a:pt x="0" y="1635"/>
                    <a:pt x="0" y="2369"/>
                  </a:cubicBezTo>
                  <a:cubicBezTo>
                    <a:pt x="0" y="3070"/>
                    <a:pt x="701" y="3670"/>
                    <a:pt x="1535" y="3670"/>
                  </a:cubicBezTo>
                  <a:cubicBezTo>
                    <a:pt x="2369" y="3670"/>
                    <a:pt x="3069" y="3070"/>
                    <a:pt x="3069" y="2369"/>
                  </a:cubicBezTo>
                  <a:cubicBezTo>
                    <a:pt x="3069" y="1602"/>
                    <a:pt x="1535" y="1"/>
                    <a:pt x="153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32"/>
            <p:cNvSpPr/>
            <p:nvPr/>
          </p:nvSpPr>
          <p:spPr>
            <a:xfrm>
              <a:off x="9774761" y="2959569"/>
              <a:ext cx="33698" cy="40009"/>
            </a:xfrm>
            <a:custGeom>
              <a:rect b="b" l="l" r="r" t="t"/>
              <a:pathLst>
                <a:path extrusionOk="0" h="1902" w="1602">
                  <a:moveTo>
                    <a:pt x="801" y="0"/>
                  </a:moveTo>
                  <a:cubicBezTo>
                    <a:pt x="801" y="0"/>
                    <a:pt x="0" y="834"/>
                    <a:pt x="0" y="1234"/>
                  </a:cubicBezTo>
                  <a:cubicBezTo>
                    <a:pt x="0" y="1601"/>
                    <a:pt x="334" y="1901"/>
                    <a:pt x="801" y="1901"/>
                  </a:cubicBezTo>
                  <a:cubicBezTo>
                    <a:pt x="1201" y="1901"/>
                    <a:pt x="1601" y="1601"/>
                    <a:pt x="1601" y="1234"/>
                  </a:cubicBezTo>
                  <a:cubicBezTo>
                    <a:pt x="1601" y="834"/>
                    <a:pt x="801" y="0"/>
                    <a:pt x="801" y="0"/>
                  </a:cubicBezTo>
                  <a:close/>
                </a:path>
              </a:pathLst>
            </a:custGeom>
            <a:solidFill>
              <a:srgbClr val="FFFFFF">
                <a:alpha val="214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32"/>
            <p:cNvSpPr/>
            <p:nvPr/>
          </p:nvSpPr>
          <p:spPr>
            <a:xfrm>
              <a:off x="9698280" y="2987629"/>
              <a:ext cx="185255" cy="49138"/>
            </a:xfrm>
            <a:custGeom>
              <a:rect b="b" l="l" r="r" t="t"/>
              <a:pathLst>
                <a:path extrusionOk="0" h="2336" w="8807">
                  <a:moveTo>
                    <a:pt x="1468" y="0"/>
                  </a:moveTo>
                  <a:cubicBezTo>
                    <a:pt x="634" y="0"/>
                    <a:pt x="0" y="668"/>
                    <a:pt x="0" y="1468"/>
                  </a:cubicBezTo>
                  <a:lnTo>
                    <a:pt x="0" y="2335"/>
                  </a:lnTo>
                  <a:lnTo>
                    <a:pt x="8806" y="2335"/>
                  </a:lnTo>
                  <a:lnTo>
                    <a:pt x="8806" y="1468"/>
                  </a:lnTo>
                  <a:cubicBezTo>
                    <a:pt x="8806" y="634"/>
                    <a:pt x="8139" y="0"/>
                    <a:pt x="73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95" name="Google Shape;1495;p32"/>
          <p:cNvSpPr/>
          <p:nvPr/>
        </p:nvSpPr>
        <p:spPr>
          <a:xfrm>
            <a:off x="7662875" y="1813363"/>
            <a:ext cx="971400" cy="514500"/>
          </a:xfrm>
          <a:prstGeom prst="roundRect">
            <a:avLst>
              <a:gd fmla="val 16667" name="adj"/>
            </a:avLst>
          </a:prstGeom>
          <a:solidFill>
            <a:schemeClr val="accen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accent3"/>
                </a:solidFill>
                <a:latin typeface="Aldrich"/>
                <a:ea typeface="Aldrich"/>
                <a:cs typeface="Aldrich"/>
                <a:sym typeface="Aldrich"/>
              </a:rPr>
              <a:t>123456</a:t>
            </a:r>
            <a:endParaRPr b="1">
              <a:solidFill>
                <a:schemeClr val="accent3"/>
              </a:solidFill>
              <a:latin typeface="Aldrich"/>
              <a:ea typeface="Aldrich"/>
              <a:cs typeface="Aldrich"/>
              <a:sym typeface="Aldrich"/>
            </a:endParaRPr>
          </a:p>
        </p:txBody>
      </p:sp>
      <p:grpSp>
        <p:nvGrpSpPr>
          <p:cNvPr id="1496" name="Google Shape;1496;p32"/>
          <p:cNvGrpSpPr/>
          <p:nvPr/>
        </p:nvGrpSpPr>
        <p:grpSpPr>
          <a:xfrm>
            <a:off x="6293538" y="3458921"/>
            <a:ext cx="742800" cy="742800"/>
            <a:chOff x="6293538" y="3458921"/>
            <a:chExt cx="742800" cy="742800"/>
          </a:xfrm>
        </p:grpSpPr>
        <p:sp>
          <p:nvSpPr>
            <p:cNvPr id="1497" name="Google Shape;1497;p32"/>
            <p:cNvSpPr/>
            <p:nvPr/>
          </p:nvSpPr>
          <p:spPr>
            <a:xfrm rot="-584874">
              <a:off x="6343344" y="3508728"/>
              <a:ext cx="643186" cy="643186"/>
            </a:xfrm>
            <a:prstGeom prst="ellipse">
              <a:avLst/>
            </a:prstGeom>
            <a:solidFill>
              <a:schemeClr val="accen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b="1" sz="600">
                <a:latin typeface="Aldrich"/>
                <a:ea typeface="Aldrich"/>
                <a:cs typeface="Aldrich"/>
                <a:sym typeface="Aldrich"/>
              </a:endParaRPr>
            </a:p>
          </p:txBody>
        </p:sp>
        <p:grpSp>
          <p:nvGrpSpPr>
            <p:cNvPr id="1498" name="Google Shape;1498;p32"/>
            <p:cNvGrpSpPr/>
            <p:nvPr/>
          </p:nvGrpSpPr>
          <p:grpSpPr>
            <a:xfrm>
              <a:off x="6470956" y="3644517"/>
              <a:ext cx="387992" cy="371625"/>
              <a:chOff x="4111994" y="3682455"/>
              <a:chExt cx="387992" cy="371625"/>
            </a:xfrm>
          </p:grpSpPr>
          <p:sp>
            <p:nvSpPr>
              <p:cNvPr id="1499" name="Google Shape;1499;p32"/>
              <p:cNvSpPr/>
              <p:nvPr/>
            </p:nvSpPr>
            <p:spPr>
              <a:xfrm>
                <a:off x="4111994" y="3682455"/>
                <a:ext cx="386179" cy="371572"/>
              </a:xfrm>
              <a:custGeom>
                <a:rect b="b" l="l" r="r" t="t"/>
                <a:pathLst>
                  <a:path extrusionOk="0" h="14143" w="14699">
                    <a:moveTo>
                      <a:pt x="7623" y="1546"/>
                    </a:moveTo>
                    <a:cubicBezTo>
                      <a:pt x="9044" y="1546"/>
                      <a:pt x="10458" y="2093"/>
                      <a:pt x="11529" y="3164"/>
                    </a:cubicBezTo>
                    <a:cubicBezTo>
                      <a:pt x="13485" y="5113"/>
                      <a:pt x="13700" y="8199"/>
                      <a:pt x="12035" y="10398"/>
                    </a:cubicBezTo>
                    <a:lnTo>
                      <a:pt x="12028" y="10398"/>
                    </a:lnTo>
                    <a:lnTo>
                      <a:pt x="4294" y="2664"/>
                    </a:lnTo>
                    <a:cubicBezTo>
                      <a:pt x="5285" y="1914"/>
                      <a:pt x="6456" y="1546"/>
                      <a:pt x="7623" y="1546"/>
                    </a:cubicBezTo>
                    <a:close/>
                    <a:moveTo>
                      <a:pt x="3198" y="3760"/>
                    </a:moveTo>
                    <a:lnTo>
                      <a:pt x="10932" y="11494"/>
                    </a:lnTo>
                    <a:cubicBezTo>
                      <a:pt x="9959" y="12225"/>
                      <a:pt x="8794" y="12598"/>
                      <a:pt x="7620" y="12598"/>
                    </a:cubicBezTo>
                    <a:cubicBezTo>
                      <a:pt x="6777" y="12598"/>
                      <a:pt x="5930" y="12406"/>
                      <a:pt x="5147" y="12014"/>
                    </a:cubicBezTo>
                    <a:cubicBezTo>
                      <a:pt x="3275" y="11078"/>
                      <a:pt x="2096" y="9164"/>
                      <a:pt x="2089" y="7070"/>
                    </a:cubicBezTo>
                    <a:lnTo>
                      <a:pt x="2089" y="7070"/>
                    </a:lnTo>
                    <a:cubicBezTo>
                      <a:pt x="2090" y="5872"/>
                      <a:pt x="2478" y="4716"/>
                      <a:pt x="3198" y="3760"/>
                    </a:cubicBezTo>
                    <a:close/>
                    <a:moveTo>
                      <a:pt x="7617" y="1"/>
                    </a:moveTo>
                    <a:cubicBezTo>
                      <a:pt x="4759" y="8"/>
                      <a:pt x="2186" y="1728"/>
                      <a:pt x="1090" y="4371"/>
                    </a:cubicBezTo>
                    <a:cubicBezTo>
                      <a:pt x="1" y="7013"/>
                      <a:pt x="604" y="10051"/>
                      <a:pt x="2630" y="12077"/>
                    </a:cubicBezTo>
                    <a:cubicBezTo>
                      <a:pt x="3979" y="13426"/>
                      <a:pt x="5786" y="14143"/>
                      <a:pt x="7626" y="14143"/>
                    </a:cubicBezTo>
                    <a:cubicBezTo>
                      <a:pt x="8538" y="14143"/>
                      <a:pt x="9459" y="13966"/>
                      <a:pt x="10336" y="13603"/>
                    </a:cubicBezTo>
                    <a:cubicBezTo>
                      <a:pt x="12971" y="12507"/>
                      <a:pt x="14692" y="9933"/>
                      <a:pt x="14698" y="7076"/>
                    </a:cubicBezTo>
                    <a:cubicBezTo>
                      <a:pt x="14692" y="3164"/>
                      <a:pt x="11529" y="1"/>
                      <a:pt x="761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32"/>
              <p:cNvSpPr/>
              <p:nvPr/>
            </p:nvSpPr>
            <p:spPr>
              <a:xfrm>
                <a:off x="4301156" y="3682455"/>
                <a:ext cx="198830" cy="371625"/>
              </a:xfrm>
              <a:custGeom>
                <a:rect b="b" l="l" r="r" t="t"/>
                <a:pathLst>
                  <a:path extrusionOk="0" h="14145" w="7568">
                    <a:moveTo>
                      <a:pt x="493" y="0"/>
                    </a:moveTo>
                    <a:cubicBezTo>
                      <a:pt x="468" y="0"/>
                      <a:pt x="442" y="1"/>
                      <a:pt x="417" y="1"/>
                    </a:cubicBezTo>
                    <a:cubicBezTo>
                      <a:pt x="278" y="1"/>
                      <a:pt x="139" y="8"/>
                      <a:pt x="0" y="15"/>
                    </a:cubicBezTo>
                    <a:cubicBezTo>
                      <a:pt x="3739" y="230"/>
                      <a:pt x="6666" y="3323"/>
                      <a:pt x="6666" y="7076"/>
                    </a:cubicBezTo>
                    <a:cubicBezTo>
                      <a:pt x="6666" y="10821"/>
                      <a:pt x="3739" y="13915"/>
                      <a:pt x="0" y="14130"/>
                    </a:cubicBezTo>
                    <a:cubicBezTo>
                      <a:pt x="139" y="14137"/>
                      <a:pt x="278" y="14144"/>
                      <a:pt x="417" y="14144"/>
                    </a:cubicBezTo>
                    <a:cubicBezTo>
                      <a:pt x="442" y="14144"/>
                      <a:pt x="468" y="14144"/>
                      <a:pt x="493" y="14144"/>
                    </a:cubicBezTo>
                    <a:cubicBezTo>
                      <a:pt x="4398" y="14144"/>
                      <a:pt x="7568" y="10983"/>
                      <a:pt x="7568" y="7076"/>
                    </a:cubicBezTo>
                    <a:cubicBezTo>
                      <a:pt x="7568" y="3162"/>
                      <a:pt x="4398" y="0"/>
                      <a:pt x="49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4" name="Shape 1504"/>
        <p:cNvGrpSpPr/>
        <p:nvPr/>
      </p:nvGrpSpPr>
      <p:grpSpPr>
        <a:xfrm>
          <a:off x="0" y="0"/>
          <a:ext cx="0" cy="0"/>
          <a:chOff x="0" y="0"/>
          <a:chExt cx="0" cy="0"/>
        </a:xfrm>
      </p:grpSpPr>
      <p:sp>
        <p:nvSpPr>
          <p:cNvPr id="1505" name="Google Shape;1505;p33"/>
          <p:cNvSpPr/>
          <p:nvPr/>
        </p:nvSpPr>
        <p:spPr>
          <a:xfrm>
            <a:off x="1659325" y="1057275"/>
            <a:ext cx="5838900" cy="2925900"/>
          </a:xfrm>
          <a:prstGeom prst="roundRect">
            <a:avLst>
              <a:gd fmla="val 7911" name="adj"/>
            </a:avLst>
          </a:prstGeom>
          <a:noFill/>
          <a:ln cap="flat" cmpd="sng" w="1143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33"/>
          <p:cNvSpPr txBox="1"/>
          <p:nvPr>
            <p:ph type="title"/>
          </p:nvPr>
        </p:nvSpPr>
        <p:spPr>
          <a:xfrm>
            <a:off x="1388100" y="1307100"/>
            <a:ext cx="6367800" cy="252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900"/>
              <a:t>ДЯКУЄМО ЗА УВАГУ!</a:t>
            </a:r>
            <a:endParaRPr sz="5900"/>
          </a:p>
        </p:txBody>
      </p:sp>
      <p:grpSp>
        <p:nvGrpSpPr>
          <p:cNvPr id="1507" name="Google Shape;1507;p33"/>
          <p:cNvGrpSpPr/>
          <p:nvPr/>
        </p:nvGrpSpPr>
        <p:grpSpPr>
          <a:xfrm>
            <a:off x="6693351" y="863567"/>
            <a:ext cx="1402581" cy="891776"/>
            <a:chOff x="7627071" y="1084050"/>
            <a:chExt cx="1213936" cy="771833"/>
          </a:xfrm>
        </p:grpSpPr>
        <p:sp>
          <p:nvSpPr>
            <p:cNvPr id="1508" name="Google Shape;1508;p33"/>
            <p:cNvSpPr/>
            <p:nvPr/>
          </p:nvSpPr>
          <p:spPr>
            <a:xfrm>
              <a:off x="7627071" y="1084050"/>
              <a:ext cx="1175195" cy="771833"/>
            </a:xfrm>
            <a:custGeom>
              <a:rect b="b" l="l" r="r" t="t"/>
              <a:pathLst>
                <a:path extrusionOk="0" h="27254" w="41497">
                  <a:moveTo>
                    <a:pt x="1301" y="1"/>
                  </a:moveTo>
                  <a:cubicBezTo>
                    <a:pt x="567" y="1"/>
                    <a:pt x="0" y="634"/>
                    <a:pt x="67" y="1402"/>
                  </a:cubicBezTo>
                  <a:lnTo>
                    <a:pt x="2135" y="25852"/>
                  </a:lnTo>
                  <a:cubicBezTo>
                    <a:pt x="2235" y="26620"/>
                    <a:pt x="2902" y="27253"/>
                    <a:pt x="3636" y="27253"/>
                  </a:cubicBezTo>
                  <a:lnTo>
                    <a:pt x="40196" y="27253"/>
                  </a:lnTo>
                  <a:cubicBezTo>
                    <a:pt x="40963" y="27253"/>
                    <a:pt x="41496" y="26620"/>
                    <a:pt x="41463" y="25852"/>
                  </a:cubicBezTo>
                  <a:lnTo>
                    <a:pt x="39362" y="1402"/>
                  </a:lnTo>
                  <a:cubicBezTo>
                    <a:pt x="39295" y="634"/>
                    <a:pt x="38661" y="1"/>
                    <a:pt x="3792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33"/>
            <p:cNvSpPr/>
            <p:nvPr/>
          </p:nvSpPr>
          <p:spPr>
            <a:xfrm>
              <a:off x="7666746" y="1084050"/>
              <a:ext cx="1174260" cy="771833"/>
            </a:xfrm>
            <a:custGeom>
              <a:rect b="b" l="l" r="r" t="t"/>
              <a:pathLst>
                <a:path extrusionOk="0" h="27254" w="41464">
                  <a:moveTo>
                    <a:pt x="1268" y="1"/>
                  </a:moveTo>
                  <a:cubicBezTo>
                    <a:pt x="534" y="1"/>
                    <a:pt x="0" y="634"/>
                    <a:pt x="34" y="1402"/>
                  </a:cubicBezTo>
                  <a:lnTo>
                    <a:pt x="2102" y="25852"/>
                  </a:lnTo>
                  <a:cubicBezTo>
                    <a:pt x="2202" y="26620"/>
                    <a:pt x="2869" y="27253"/>
                    <a:pt x="3603" y="27253"/>
                  </a:cubicBezTo>
                  <a:lnTo>
                    <a:pt x="40196" y="27253"/>
                  </a:lnTo>
                  <a:cubicBezTo>
                    <a:pt x="40929" y="27253"/>
                    <a:pt x="41463" y="26620"/>
                    <a:pt x="41430" y="25852"/>
                  </a:cubicBezTo>
                  <a:lnTo>
                    <a:pt x="39362" y="1402"/>
                  </a:lnTo>
                  <a:cubicBezTo>
                    <a:pt x="39262" y="634"/>
                    <a:pt x="38628" y="1"/>
                    <a:pt x="3789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33"/>
            <p:cNvSpPr/>
            <p:nvPr/>
          </p:nvSpPr>
          <p:spPr>
            <a:xfrm>
              <a:off x="7697897" y="1110501"/>
              <a:ext cx="1110031" cy="712305"/>
            </a:xfrm>
            <a:custGeom>
              <a:rect b="b" l="l" r="r" t="t"/>
              <a:pathLst>
                <a:path extrusionOk="0" h="25152" w="39196">
                  <a:moveTo>
                    <a:pt x="1302" y="1"/>
                  </a:moveTo>
                  <a:cubicBezTo>
                    <a:pt x="568" y="1"/>
                    <a:pt x="1" y="634"/>
                    <a:pt x="68" y="1368"/>
                  </a:cubicBezTo>
                  <a:lnTo>
                    <a:pt x="1969" y="23784"/>
                  </a:lnTo>
                  <a:cubicBezTo>
                    <a:pt x="2002" y="24518"/>
                    <a:pt x="2670" y="25152"/>
                    <a:pt x="3437" y="25152"/>
                  </a:cubicBezTo>
                  <a:lnTo>
                    <a:pt x="37928" y="25152"/>
                  </a:lnTo>
                  <a:cubicBezTo>
                    <a:pt x="38662" y="25152"/>
                    <a:pt x="39196" y="24518"/>
                    <a:pt x="39162" y="23784"/>
                  </a:cubicBezTo>
                  <a:lnTo>
                    <a:pt x="37261" y="1368"/>
                  </a:lnTo>
                  <a:cubicBezTo>
                    <a:pt x="37161" y="634"/>
                    <a:pt x="36527" y="1"/>
                    <a:pt x="3579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11" name="Google Shape;1511;p33"/>
            <p:cNvGrpSpPr/>
            <p:nvPr/>
          </p:nvGrpSpPr>
          <p:grpSpPr>
            <a:xfrm>
              <a:off x="8370505" y="1175694"/>
              <a:ext cx="294755" cy="598943"/>
              <a:chOff x="8370505" y="1175694"/>
              <a:chExt cx="294755" cy="598943"/>
            </a:xfrm>
          </p:grpSpPr>
          <p:sp>
            <p:nvSpPr>
              <p:cNvPr id="1512" name="Google Shape;1512;p33"/>
              <p:cNvSpPr/>
              <p:nvPr/>
            </p:nvSpPr>
            <p:spPr>
              <a:xfrm>
                <a:off x="8370505" y="1325904"/>
                <a:ext cx="294755" cy="297587"/>
              </a:xfrm>
              <a:custGeom>
                <a:rect b="b" l="l" r="r" t="t"/>
                <a:pathLst>
                  <a:path extrusionOk="0" fill="none" h="10508" w="10408">
                    <a:moveTo>
                      <a:pt x="10408" y="5237"/>
                    </a:moveTo>
                    <a:cubicBezTo>
                      <a:pt x="10408" y="8173"/>
                      <a:pt x="5204" y="10508"/>
                      <a:pt x="5204" y="10508"/>
                    </a:cubicBezTo>
                    <a:cubicBezTo>
                      <a:pt x="5204" y="10508"/>
                      <a:pt x="0" y="8173"/>
                      <a:pt x="0" y="5237"/>
                    </a:cubicBezTo>
                    <a:cubicBezTo>
                      <a:pt x="0" y="2335"/>
                      <a:pt x="5204" y="0"/>
                      <a:pt x="5204" y="0"/>
                    </a:cubicBezTo>
                    <a:cubicBezTo>
                      <a:pt x="5204" y="0"/>
                      <a:pt x="10408" y="2368"/>
                      <a:pt x="10408" y="5237"/>
                    </a:cubicBezTo>
                    <a:close/>
                  </a:path>
                </a:pathLst>
              </a:custGeom>
              <a:noFill/>
              <a:ln cap="rnd" cmpd="sng" w="75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33"/>
              <p:cNvSpPr/>
              <p:nvPr/>
            </p:nvSpPr>
            <p:spPr>
              <a:xfrm>
                <a:off x="8370505" y="1175694"/>
                <a:ext cx="294755" cy="148340"/>
              </a:xfrm>
              <a:custGeom>
                <a:rect b="b" l="l" r="r" t="t"/>
                <a:pathLst>
                  <a:path extrusionOk="0" fill="none" h="5238" w="10408">
                    <a:moveTo>
                      <a:pt x="10408" y="0"/>
                    </a:moveTo>
                    <a:cubicBezTo>
                      <a:pt x="10408" y="2902"/>
                      <a:pt x="5204" y="5237"/>
                      <a:pt x="5204" y="5237"/>
                    </a:cubicBezTo>
                    <a:cubicBezTo>
                      <a:pt x="5204" y="5237"/>
                      <a:pt x="0" y="2902"/>
                      <a:pt x="0" y="0"/>
                    </a:cubicBezTo>
                  </a:path>
                </a:pathLst>
              </a:custGeom>
              <a:noFill/>
              <a:ln cap="rnd" cmpd="sng" w="75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33"/>
              <p:cNvSpPr/>
              <p:nvPr/>
            </p:nvSpPr>
            <p:spPr>
              <a:xfrm>
                <a:off x="8370505" y="1625362"/>
                <a:ext cx="294755" cy="149275"/>
              </a:xfrm>
              <a:custGeom>
                <a:rect b="b" l="l" r="r" t="t"/>
                <a:pathLst>
                  <a:path extrusionOk="0" fill="none" h="5271" w="10408">
                    <a:moveTo>
                      <a:pt x="0" y="5271"/>
                    </a:moveTo>
                    <a:cubicBezTo>
                      <a:pt x="0" y="2335"/>
                      <a:pt x="5204" y="0"/>
                      <a:pt x="5204" y="0"/>
                    </a:cubicBezTo>
                    <a:cubicBezTo>
                      <a:pt x="5204" y="0"/>
                      <a:pt x="10408" y="2335"/>
                      <a:pt x="10408" y="5271"/>
                    </a:cubicBezTo>
                  </a:path>
                </a:pathLst>
              </a:custGeom>
              <a:noFill/>
              <a:ln cap="rnd" cmpd="sng" w="75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33"/>
              <p:cNvSpPr/>
              <p:nvPr/>
            </p:nvSpPr>
            <p:spPr>
              <a:xfrm>
                <a:off x="8441360" y="1373114"/>
                <a:ext cx="153041" cy="28"/>
              </a:xfrm>
              <a:custGeom>
                <a:rect b="b" l="l" r="r" t="t"/>
                <a:pathLst>
                  <a:path extrusionOk="0" fill="none" h="1" w="5404">
                    <a:moveTo>
                      <a:pt x="0" y="1"/>
                    </a:moveTo>
                    <a:lnTo>
                      <a:pt x="5404" y="1"/>
                    </a:lnTo>
                  </a:path>
                </a:pathLst>
              </a:custGeom>
              <a:noFill/>
              <a:ln cap="rnd" cmpd="sng" w="75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33"/>
              <p:cNvSpPr/>
              <p:nvPr/>
            </p:nvSpPr>
            <p:spPr>
              <a:xfrm>
                <a:off x="8389394" y="1423184"/>
                <a:ext cx="256976" cy="28"/>
              </a:xfrm>
              <a:custGeom>
                <a:rect b="b" l="l" r="r" t="t"/>
                <a:pathLst>
                  <a:path extrusionOk="0" fill="none" h="1" w="9074">
                    <a:moveTo>
                      <a:pt x="0" y="1"/>
                    </a:moveTo>
                    <a:lnTo>
                      <a:pt x="9074" y="1"/>
                    </a:lnTo>
                  </a:path>
                </a:pathLst>
              </a:custGeom>
              <a:noFill/>
              <a:ln cap="rnd" cmpd="sng" w="75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33"/>
              <p:cNvSpPr/>
              <p:nvPr/>
            </p:nvSpPr>
            <p:spPr>
              <a:xfrm>
                <a:off x="8441360" y="1278666"/>
                <a:ext cx="153041" cy="28"/>
              </a:xfrm>
              <a:custGeom>
                <a:rect b="b" l="l" r="r" t="t"/>
                <a:pathLst>
                  <a:path extrusionOk="0" fill="none" h="1" w="5404">
                    <a:moveTo>
                      <a:pt x="5404" y="0"/>
                    </a:moveTo>
                    <a:lnTo>
                      <a:pt x="0" y="0"/>
                    </a:lnTo>
                  </a:path>
                </a:pathLst>
              </a:custGeom>
              <a:noFill/>
              <a:ln cap="rnd" cmpd="sng" w="75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33"/>
              <p:cNvSpPr/>
              <p:nvPr/>
            </p:nvSpPr>
            <p:spPr>
              <a:xfrm>
                <a:off x="8389394" y="1226699"/>
                <a:ext cx="256976" cy="28"/>
              </a:xfrm>
              <a:custGeom>
                <a:rect b="b" l="l" r="r" t="t"/>
                <a:pathLst>
                  <a:path extrusionOk="0" fill="none" h="1" w="9074">
                    <a:moveTo>
                      <a:pt x="9074" y="1"/>
                    </a:moveTo>
                    <a:lnTo>
                      <a:pt x="0" y="1"/>
                    </a:lnTo>
                  </a:path>
                </a:pathLst>
              </a:custGeom>
              <a:noFill/>
              <a:ln cap="rnd" cmpd="sng" w="75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33"/>
              <p:cNvSpPr/>
              <p:nvPr/>
            </p:nvSpPr>
            <p:spPr>
              <a:xfrm>
                <a:off x="8441360" y="1671637"/>
                <a:ext cx="153041" cy="28"/>
              </a:xfrm>
              <a:custGeom>
                <a:rect b="b" l="l" r="r" t="t"/>
                <a:pathLst>
                  <a:path extrusionOk="0" fill="none" h="1" w="5404">
                    <a:moveTo>
                      <a:pt x="0" y="1"/>
                    </a:moveTo>
                    <a:lnTo>
                      <a:pt x="5404" y="1"/>
                    </a:lnTo>
                  </a:path>
                </a:pathLst>
              </a:custGeom>
              <a:noFill/>
              <a:ln cap="rnd" cmpd="sng" w="75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33"/>
              <p:cNvSpPr/>
              <p:nvPr/>
            </p:nvSpPr>
            <p:spPr>
              <a:xfrm>
                <a:off x="8389394" y="1723605"/>
                <a:ext cx="256976" cy="28"/>
              </a:xfrm>
              <a:custGeom>
                <a:rect b="b" l="l" r="r" t="t"/>
                <a:pathLst>
                  <a:path extrusionOk="0" fill="none" h="1" w="9074">
                    <a:moveTo>
                      <a:pt x="0" y="0"/>
                    </a:moveTo>
                    <a:lnTo>
                      <a:pt x="9074" y="0"/>
                    </a:lnTo>
                  </a:path>
                </a:pathLst>
              </a:custGeom>
              <a:noFill/>
              <a:ln cap="rnd" cmpd="sng" w="75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33"/>
              <p:cNvSpPr/>
              <p:nvPr/>
            </p:nvSpPr>
            <p:spPr>
              <a:xfrm>
                <a:off x="8389394" y="1526156"/>
                <a:ext cx="256976" cy="28"/>
              </a:xfrm>
              <a:custGeom>
                <a:rect b="b" l="l" r="r" t="t"/>
                <a:pathLst>
                  <a:path extrusionOk="0" fill="none" h="1" w="9074">
                    <a:moveTo>
                      <a:pt x="0" y="1"/>
                    </a:moveTo>
                    <a:lnTo>
                      <a:pt x="9074" y="1"/>
                    </a:lnTo>
                  </a:path>
                </a:pathLst>
              </a:custGeom>
              <a:noFill/>
              <a:ln cap="rnd" cmpd="sng" w="75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33"/>
              <p:cNvSpPr/>
              <p:nvPr/>
            </p:nvSpPr>
            <p:spPr>
              <a:xfrm>
                <a:off x="8370505" y="1474217"/>
                <a:ext cx="294755" cy="28"/>
              </a:xfrm>
              <a:custGeom>
                <a:rect b="b" l="l" r="r" t="t"/>
                <a:pathLst>
                  <a:path extrusionOk="0" fill="none" h="1" w="10408">
                    <a:moveTo>
                      <a:pt x="0" y="0"/>
                    </a:moveTo>
                    <a:lnTo>
                      <a:pt x="10408" y="0"/>
                    </a:lnTo>
                  </a:path>
                </a:pathLst>
              </a:custGeom>
              <a:noFill/>
              <a:ln cap="rnd" cmpd="sng" w="75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33"/>
              <p:cNvSpPr/>
              <p:nvPr/>
            </p:nvSpPr>
            <p:spPr>
              <a:xfrm>
                <a:off x="8441360" y="1577189"/>
                <a:ext cx="153041" cy="28"/>
              </a:xfrm>
              <a:custGeom>
                <a:rect b="b" l="l" r="r" t="t"/>
                <a:pathLst>
                  <a:path extrusionOk="0" fill="none" h="1" w="5404">
                    <a:moveTo>
                      <a:pt x="0" y="0"/>
                    </a:moveTo>
                    <a:lnTo>
                      <a:pt x="5404" y="0"/>
                    </a:lnTo>
                  </a:path>
                </a:pathLst>
              </a:custGeom>
              <a:noFill/>
              <a:ln cap="rnd" cmpd="sng" w="75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24" name="Google Shape;1524;p33"/>
            <p:cNvSpPr/>
            <p:nvPr/>
          </p:nvSpPr>
          <p:spPr>
            <a:xfrm>
              <a:off x="8107873" y="1477984"/>
              <a:ext cx="267397" cy="90709"/>
            </a:xfrm>
            <a:custGeom>
              <a:rect b="b" l="l" r="r" t="t"/>
              <a:pathLst>
                <a:path extrusionOk="0" fill="none" h="3203" w="9442">
                  <a:moveTo>
                    <a:pt x="1" y="3203"/>
                  </a:moveTo>
                  <a:lnTo>
                    <a:pt x="7006" y="3203"/>
                  </a:lnTo>
                  <a:lnTo>
                    <a:pt x="9441" y="1"/>
                  </a:lnTo>
                </a:path>
              </a:pathLst>
            </a:custGeom>
            <a:noFill/>
            <a:ln cap="flat" cmpd="sng" w="5000">
              <a:solidFill>
                <a:schemeClr val="accent3"/>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33"/>
            <p:cNvSpPr/>
            <p:nvPr/>
          </p:nvSpPr>
          <p:spPr>
            <a:xfrm>
              <a:off x="8359149" y="1461926"/>
              <a:ext cx="31209" cy="31209"/>
            </a:xfrm>
            <a:custGeom>
              <a:rect b="b" l="l" r="r" t="t"/>
              <a:pathLst>
                <a:path extrusionOk="0" h="1102" w="1102">
                  <a:moveTo>
                    <a:pt x="568" y="0"/>
                  </a:moveTo>
                  <a:cubicBezTo>
                    <a:pt x="268" y="0"/>
                    <a:pt x="1" y="267"/>
                    <a:pt x="1" y="568"/>
                  </a:cubicBezTo>
                  <a:cubicBezTo>
                    <a:pt x="1" y="868"/>
                    <a:pt x="268" y="1068"/>
                    <a:pt x="568" y="1101"/>
                  </a:cubicBezTo>
                  <a:cubicBezTo>
                    <a:pt x="835" y="1101"/>
                    <a:pt x="1102" y="834"/>
                    <a:pt x="1102" y="568"/>
                  </a:cubicBezTo>
                  <a:cubicBezTo>
                    <a:pt x="1102" y="267"/>
                    <a:pt x="835" y="0"/>
                    <a:pt x="56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33"/>
            <p:cNvSpPr/>
            <p:nvPr/>
          </p:nvSpPr>
          <p:spPr>
            <a:xfrm>
              <a:off x="8092779" y="1553570"/>
              <a:ext cx="30246" cy="30246"/>
            </a:xfrm>
            <a:custGeom>
              <a:rect b="b" l="l" r="r" t="t"/>
              <a:pathLst>
                <a:path extrusionOk="0" h="1068" w="1068">
                  <a:moveTo>
                    <a:pt x="534" y="0"/>
                  </a:moveTo>
                  <a:cubicBezTo>
                    <a:pt x="234" y="0"/>
                    <a:pt x="0" y="234"/>
                    <a:pt x="0" y="534"/>
                  </a:cubicBezTo>
                  <a:cubicBezTo>
                    <a:pt x="0" y="834"/>
                    <a:pt x="234" y="1068"/>
                    <a:pt x="534" y="1068"/>
                  </a:cubicBezTo>
                  <a:cubicBezTo>
                    <a:pt x="834" y="1068"/>
                    <a:pt x="1068" y="834"/>
                    <a:pt x="1068" y="534"/>
                  </a:cubicBezTo>
                  <a:cubicBezTo>
                    <a:pt x="1068" y="234"/>
                    <a:pt x="834" y="0"/>
                    <a:pt x="53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33"/>
            <p:cNvSpPr/>
            <p:nvPr/>
          </p:nvSpPr>
          <p:spPr>
            <a:xfrm>
              <a:off x="8182523" y="1734933"/>
              <a:ext cx="199344" cy="28"/>
            </a:xfrm>
            <a:custGeom>
              <a:rect b="b" l="l" r="r" t="t"/>
              <a:pathLst>
                <a:path extrusionOk="0" fill="none" h="1" w="7039">
                  <a:moveTo>
                    <a:pt x="0" y="1"/>
                  </a:moveTo>
                  <a:lnTo>
                    <a:pt x="7039" y="1"/>
                  </a:lnTo>
                </a:path>
              </a:pathLst>
            </a:custGeom>
            <a:noFill/>
            <a:ln cap="flat" cmpd="sng" w="5000">
              <a:solidFill>
                <a:schemeClr val="accent3"/>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33"/>
            <p:cNvSpPr/>
            <p:nvPr/>
          </p:nvSpPr>
          <p:spPr>
            <a:xfrm>
              <a:off x="8168335" y="1719810"/>
              <a:ext cx="30274" cy="31209"/>
            </a:xfrm>
            <a:custGeom>
              <a:rect b="b" l="l" r="r" t="t"/>
              <a:pathLst>
                <a:path extrusionOk="0" h="1102" w="1069">
                  <a:moveTo>
                    <a:pt x="535" y="1"/>
                  </a:moveTo>
                  <a:cubicBezTo>
                    <a:pt x="234" y="1"/>
                    <a:pt x="1" y="268"/>
                    <a:pt x="1" y="535"/>
                  </a:cubicBezTo>
                  <a:cubicBezTo>
                    <a:pt x="1" y="835"/>
                    <a:pt x="201" y="1102"/>
                    <a:pt x="535" y="1102"/>
                  </a:cubicBezTo>
                  <a:cubicBezTo>
                    <a:pt x="835" y="1102"/>
                    <a:pt x="1068" y="835"/>
                    <a:pt x="1068" y="535"/>
                  </a:cubicBezTo>
                  <a:cubicBezTo>
                    <a:pt x="1068" y="234"/>
                    <a:pt x="835" y="1"/>
                    <a:pt x="53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33"/>
            <p:cNvSpPr/>
            <p:nvPr/>
          </p:nvSpPr>
          <p:spPr>
            <a:xfrm>
              <a:off x="8366710" y="1719810"/>
              <a:ext cx="30274" cy="31209"/>
            </a:xfrm>
            <a:custGeom>
              <a:rect b="b" l="l" r="r" t="t"/>
              <a:pathLst>
                <a:path extrusionOk="0" h="1102" w="1069">
                  <a:moveTo>
                    <a:pt x="535" y="1"/>
                  </a:moveTo>
                  <a:cubicBezTo>
                    <a:pt x="234" y="1"/>
                    <a:pt x="1" y="268"/>
                    <a:pt x="1" y="535"/>
                  </a:cubicBezTo>
                  <a:cubicBezTo>
                    <a:pt x="1" y="835"/>
                    <a:pt x="234" y="1102"/>
                    <a:pt x="535" y="1102"/>
                  </a:cubicBezTo>
                  <a:cubicBezTo>
                    <a:pt x="835" y="1102"/>
                    <a:pt x="1068" y="835"/>
                    <a:pt x="1068" y="535"/>
                  </a:cubicBezTo>
                  <a:cubicBezTo>
                    <a:pt x="1068" y="234"/>
                    <a:pt x="835" y="1"/>
                    <a:pt x="53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33"/>
            <p:cNvSpPr/>
            <p:nvPr/>
          </p:nvSpPr>
          <p:spPr>
            <a:xfrm>
              <a:off x="7815988" y="1543177"/>
              <a:ext cx="214467" cy="14188"/>
            </a:xfrm>
            <a:custGeom>
              <a:rect b="b" l="l" r="r" t="t"/>
              <a:pathLst>
                <a:path extrusionOk="0" h="501" w="7573">
                  <a:moveTo>
                    <a:pt x="1" y="0"/>
                  </a:moveTo>
                  <a:lnTo>
                    <a:pt x="1" y="501"/>
                  </a:lnTo>
                  <a:lnTo>
                    <a:pt x="7573" y="501"/>
                  </a:lnTo>
                  <a:lnTo>
                    <a:pt x="75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33"/>
            <p:cNvSpPr/>
            <p:nvPr/>
          </p:nvSpPr>
          <p:spPr>
            <a:xfrm>
              <a:off x="7922723" y="1580956"/>
              <a:ext cx="107729" cy="14188"/>
            </a:xfrm>
            <a:custGeom>
              <a:rect b="b" l="l" r="r" t="t"/>
              <a:pathLst>
                <a:path extrusionOk="0" h="501" w="3804">
                  <a:moveTo>
                    <a:pt x="1" y="0"/>
                  </a:moveTo>
                  <a:lnTo>
                    <a:pt x="1" y="501"/>
                  </a:lnTo>
                  <a:lnTo>
                    <a:pt x="3804" y="501"/>
                  </a:lnTo>
                  <a:lnTo>
                    <a:pt x="380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33"/>
            <p:cNvSpPr/>
            <p:nvPr/>
          </p:nvSpPr>
          <p:spPr>
            <a:xfrm>
              <a:off x="7915190" y="1709445"/>
              <a:ext cx="214467" cy="14188"/>
            </a:xfrm>
            <a:custGeom>
              <a:rect b="b" l="l" r="r" t="t"/>
              <a:pathLst>
                <a:path extrusionOk="0" h="501" w="7573">
                  <a:moveTo>
                    <a:pt x="0" y="0"/>
                  </a:moveTo>
                  <a:lnTo>
                    <a:pt x="0" y="500"/>
                  </a:lnTo>
                  <a:lnTo>
                    <a:pt x="7572" y="500"/>
                  </a:lnTo>
                  <a:lnTo>
                    <a:pt x="757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33"/>
            <p:cNvSpPr/>
            <p:nvPr/>
          </p:nvSpPr>
          <p:spPr>
            <a:xfrm>
              <a:off x="8021925" y="1747224"/>
              <a:ext cx="107729" cy="14188"/>
            </a:xfrm>
            <a:custGeom>
              <a:rect b="b" l="l" r="r" t="t"/>
              <a:pathLst>
                <a:path extrusionOk="0" h="501" w="3804">
                  <a:moveTo>
                    <a:pt x="0" y="0"/>
                  </a:moveTo>
                  <a:lnTo>
                    <a:pt x="0" y="501"/>
                  </a:lnTo>
                  <a:lnTo>
                    <a:pt x="3803" y="501"/>
                  </a:lnTo>
                  <a:lnTo>
                    <a:pt x="380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33"/>
            <p:cNvSpPr/>
            <p:nvPr/>
          </p:nvSpPr>
          <p:spPr>
            <a:xfrm>
              <a:off x="7789538" y="1195518"/>
              <a:ext cx="196512" cy="57660"/>
            </a:xfrm>
            <a:custGeom>
              <a:rect b="b" l="l" r="r" t="t"/>
              <a:pathLst>
                <a:path extrusionOk="0" h="2036" w="6939">
                  <a:moveTo>
                    <a:pt x="1" y="1"/>
                  </a:moveTo>
                  <a:lnTo>
                    <a:pt x="1" y="2036"/>
                  </a:lnTo>
                  <a:lnTo>
                    <a:pt x="6939" y="2036"/>
                  </a:lnTo>
                  <a:lnTo>
                    <a:pt x="693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33"/>
            <p:cNvSpPr/>
            <p:nvPr/>
          </p:nvSpPr>
          <p:spPr>
            <a:xfrm>
              <a:off x="7789538" y="1287162"/>
              <a:ext cx="196512" cy="179520"/>
            </a:xfrm>
            <a:custGeom>
              <a:rect b="b" l="l" r="r" t="t"/>
              <a:pathLst>
                <a:path extrusionOk="0" h="6339" w="6939">
                  <a:moveTo>
                    <a:pt x="1" y="0"/>
                  </a:moveTo>
                  <a:lnTo>
                    <a:pt x="1" y="6338"/>
                  </a:lnTo>
                  <a:lnTo>
                    <a:pt x="6939" y="6338"/>
                  </a:lnTo>
                  <a:lnTo>
                    <a:pt x="693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33"/>
            <p:cNvSpPr/>
            <p:nvPr/>
          </p:nvSpPr>
          <p:spPr>
            <a:xfrm>
              <a:off x="8077657" y="1206875"/>
              <a:ext cx="154967" cy="10393"/>
            </a:xfrm>
            <a:custGeom>
              <a:rect b="b" l="l" r="r" t="t"/>
              <a:pathLst>
                <a:path extrusionOk="0" h="367" w="5472">
                  <a:moveTo>
                    <a:pt x="1" y="0"/>
                  </a:moveTo>
                  <a:lnTo>
                    <a:pt x="1" y="367"/>
                  </a:lnTo>
                  <a:lnTo>
                    <a:pt x="5471" y="367"/>
                  </a:lnTo>
                  <a:lnTo>
                    <a:pt x="547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33"/>
            <p:cNvSpPr/>
            <p:nvPr/>
          </p:nvSpPr>
          <p:spPr>
            <a:xfrm>
              <a:off x="8077657" y="1233326"/>
              <a:ext cx="154967" cy="11356"/>
            </a:xfrm>
            <a:custGeom>
              <a:rect b="b" l="l" r="r" t="t"/>
              <a:pathLst>
                <a:path extrusionOk="0" h="401" w="5472">
                  <a:moveTo>
                    <a:pt x="1" y="0"/>
                  </a:moveTo>
                  <a:lnTo>
                    <a:pt x="1" y="400"/>
                  </a:lnTo>
                  <a:lnTo>
                    <a:pt x="5471" y="400"/>
                  </a:lnTo>
                  <a:lnTo>
                    <a:pt x="547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33"/>
            <p:cNvSpPr/>
            <p:nvPr/>
          </p:nvSpPr>
          <p:spPr>
            <a:xfrm>
              <a:off x="8077657" y="1262609"/>
              <a:ext cx="154967" cy="10422"/>
            </a:xfrm>
            <a:custGeom>
              <a:rect b="b" l="l" r="r" t="t"/>
              <a:pathLst>
                <a:path extrusionOk="0" h="368" w="5472">
                  <a:moveTo>
                    <a:pt x="1" y="0"/>
                  </a:moveTo>
                  <a:lnTo>
                    <a:pt x="1" y="367"/>
                  </a:lnTo>
                  <a:lnTo>
                    <a:pt x="5471" y="367"/>
                  </a:lnTo>
                  <a:lnTo>
                    <a:pt x="547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33"/>
            <p:cNvSpPr/>
            <p:nvPr/>
          </p:nvSpPr>
          <p:spPr>
            <a:xfrm>
              <a:off x="8156073" y="1289060"/>
              <a:ext cx="77484" cy="11356"/>
            </a:xfrm>
            <a:custGeom>
              <a:rect b="b" l="l" r="r" t="t"/>
              <a:pathLst>
                <a:path extrusionOk="0" h="401" w="2736">
                  <a:moveTo>
                    <a:pt x="0" y="0"/>
                  </a:moveTo>
                  <a:lnTo>
                    <a:pt x="0" y="400"/>
                  </a:lnTo>
                  <a:lnTo>
                    <a:pt x="2735" y="400"/>
                  </a:lnTo>
                  <a:lnTo>
                    <a:pt x="273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0" name="Google Shape;1540;p33"/>
          <p:cNvGrpSpPr/>
          <p:nvPr/>
        </p:nvGrpSpPr>
        <p:grpSpPr>
          <a:xfrm>
            <a:off x="6842302" y="3286009"/>
            <a:ext cx="1104670" cy="983752"/>
            <a:chOff x="6693350" y="3030405"/>
            <a:chExt cx="1402578" cy="1249050"/>
          </a:xfrm>
        </p:grpSpPr>
        <p:sp>
          <p:nvSpPr>
            <p:cNvPr id="1541" name="Google Shape;1541;p33"/>
            <p:cNvSpPr/>
            <p:nvPr/>
          </p:nvSpPr>
          <p:spPr>
            <a:xfrm>
              <a:off x="7160652" y="3362107"/>
              <a:ext cx="553324" cy="302081"/>
            </a:xfrm>
            <a:custGeom>
              <a:rect b="b" l="l" r="r" t="t"/>
              <a:pathLst>
                <a:path extrusionOk="0" h="14879" w="27254">
                  <a:moveTo>
                    <a:pt x="13677" y="1"/>
                  </a:moveTo>
                  <a:cubicBezTo>
                    <a:pt x="7773" y="1"/>
                    <a:pt x="2769" y="1268"/>
                    <a:pt x="1101" y="2936"/>
                  </a:cubicBezTo>
                  <a:cubicBezTo>
                    <a:pt x="968" y="2970"/>
                    <a:pt x="834" y="3003"/>
                    <a:pt x="768" y="3103"/>
                  </a:cubicBezTo>
                  <a:cubicBezTo>
                    <a:pt x="701" y="3270"/>
                    <a:pt x="667" y="3437"/>
                    <a:pt x="634" y="3637"/>
                  </a:cubicBezTo>
                  <a:cubicBezTo>
                    <a:pt x="534" y="3804"/>
                    <a:pt x="501" y="4004"/>
                    <a:pt x="501" y="4170"/>
                  </a:cubicBezTo>
                  <a:lnTo>
                    <a:pt x="501" y="4237"/>
                  </a:lnTo>
                  <a:cubicBezTo>
                    <a:pt x="167" y="5938"/>
                    <a:pt x="0" y="7706"/>
                    <a:pt x="0" y="9608"/>
                  </a:cubicBezTo>
                  <a:cubicBezTo>
                    <a:pt x="0" y="11442"/>
                    <a:pt x="167" y="13210"/>
                    <a:pt x="501" y="14878"/>
                  </a:cubicBezTo>
                  <a:lnTo>
                    <a:pt x="26786" y="14878"/>
                  </a:lnTo>
                  <a:cubicBezTo>
                    <a:pt x="27120" y="13177"/>
                    <a:pt x="27253" y="11442"/>
                    <a:pt x="27253" y="9608"/>
                  </a:cubicBezTo>
                  <a:cubicBezTo>
                    <a:pt x="27220" y="7806"/>
                    <a:pt x="27053" y="6105"/>
                    <a:pt x="26786" y="4471"/>
                  </a:cubicBezTo>
                  <a:cubicBezTo>
                    <a:pt x="26786" y="4404"/>
                    <a:pt x="26819" y="4271"/>
                    <a:pt x="26819" y="4170"/>
                  </a:cubicBezTo>
                  <a:cubicBezTo>
                    <a:pt x="26819" y="3904"/>
                    <a:pt x="26719" y="3603"/>
                    <a:pt x="26553" y="3337"/>
                  </a:cubicBezTo>
                  <a:cubicBezTo>
                    <a:pt x="26553" y="3270"/>
                    <a:pt x="26519" y="3170"/>
                    <a:pt x="26519" y="3103"/>
                  </a:cubicBezTo>
                  <a:cubicBezTo>
                    <a:pt x="26453" y="3070"/>
                    <a:pt x="26386" y="3070"/>
                    <a:pt x="26319" y="3003"/>
                  </a:cubicBezTo>
                  <a:cubicBezTo>
                    <a:pt x="24685" y="1302"/>
                    <a:pt x="19648" y="1"/>
                    <a:pt x="1367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33"/>
            <p:cNvSpPr/>
            <p:nvPr/>
          </p:nvSpPr>
          <p:spPr>
            <a:xfrm>
              <a:off x="7179614" y="3587627"/>
              <a:ext cx="516069" cy="150381"/>
            </a:xfrm>
            <a:custGeom>
              <a:rect b="b" l="l" r="r" t="t"/>
              <a:pathLst>
                <a:path extrusionOk="0" h="7407" w="25419">
                  <a:moveTo>
                    <a:pt x="12709" y="1"/>
                  </a:moveTo>
                  <a:cubicBezTo>
                    <a:pt x="5204" y="1"/>
                    <a:pt x="0" y="1935"/>
                    <a:pt x="0" y="3703"/>
                  </a:cubicBezTo>
                  <a:cubicBezTo>
                    <a:pt x="0" y="5471"/>
                    <a:pt x="5204" y="7406"/>
                    <a:pt x="12709" y="7406"/>
                  </a:cubicBezTo>
                  <a:cubicBezTo>
                    <a:pt x="20215" y="7406"/>
                    <a:pt x="25418" y="5471"/>
                    <a:pt x="25418" y="3703"/>
                  </a:cubicBezTo>
                  <a:cubicBezTo>
                    <a:pt x="25418" y="1935"/>
                    <a:pt x="20215" y="1"/>
                    <a:pt x="1270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33"/>
            <p:cNvSpPr/>
            <p:nvPr/>
          </p:nvSpPr>
          <p:spPr>
            <a:xfrm>
              <a:off x="7170133" y="3578145"/>
              <a:ext cx="535032" cy="169343"/>
            </a:xfrm>
            <a:custGeom>
              <a:rect b="b" l="l" r="r" t="t"/>
              <a:pathLst>
                <a:path extrusionOk="0" h="8341" w="26353">
                  <a:moveTo>
                    <a:pt x="13176" y="868"/>
                  </a:moveTo>
                  <a:cubicBezTo>
                    <a:pt x="16579" y="868"/>
                    <a:pt x="19814" y="1302"/>
                    <a:pt x="22216" y="2036"/>
                  </a:cubicBezTo>
                  <a:cubicBezTo>
                    <a:pt x="24484" y="2769"/>
                    <a:pt x="25485" y="3637"/>
                    <a:pt x="25485" y="4170"/>
                  </a:cubicBezTo>
                  <a:cubicBezTo>
                    <a:pt x="25485" y="4704"/>
                    <a:pt x="24484" y="5605"/>
                    <a:pt x="22216" y="6305"/>
                  </a:cubicBezTo>
                  <a:cubicBezTo>
                    <a:pt x="19814" y="7039"/>
                    <a:pt x="16579" y="7473"/>
                    <a:pt x="13176" y="7473"/>
                  </a:cubicBezTo>
                  <a:cubicBezTo>
                    <a:pt x="9741" y="7473"/>
                    <a:pt x="6538" y="7039"/>
                    <a:pt x="4137" y="6305"/>
                  </a:cubicBezTo>
                  <a:cubicBezTo>
                    <a:pt x="1868" y="5605"/>
                    <a:pt x="868" y="4704"/>
                    <a:pt x="868" y="4170"/>
                  </a:cubicBezTo>
                  <a:cubicBezTo>
                    <a:pt x="868" y="3637"/>
                    <a:pt x="1868" y="2769"/>
                    <a:pt x="4137" y="2036"/>
                  </a:cubicBezTo>
                  <a:cubicBezTo>
                    <a:pt x="6538" y="1302"/>
                    <a:pt x="9741" y="868"/>
                    <a:pt x="13176" y="868"/>
                  </a:cubicBezTo>
                  <a:close/>
                  <a:moveTo>
                    <a:pt x="13176" y="1"/>
                  </a:moveTo>
                  <a:cubicBezTo>
                    <a:pt x="5905" y="1"/>
                    <a:pt x="0" y="1869"/>
                    <a:pt x="0" y="4170"/>
                  </a:cubicBezTo>
                  <a:cubicBezTo>
                    <a:pt x="0" y="6472"/>
                    <a:pt x="5871" y="8340"/>
                    <a:pt x="13176" y="8340"/>
                  </a:cubicBezTo>
                  <a:cubicBezTo>
                    <a:pt x="20415" y="8340"/>
                    <a:pt x="26352" y="6472"/>
                    <a:pt x="26352" y="4170"/>
                  </a:cubicBezTo>
                  <a:cubicBezTo>
                    <a:pt x="26352" y="1835"/>
                    <a:pt x="20415" y="1"/>
                    <a:pt x="1317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33"/>
            <p:cNvSpPr/>
            <p:nvPr/>
          </p:nvSpPr>
          <p:spPr>
            <a:xfrm>
              <a:off x="7201967" y="3607949"/>
              <a:ext cx="472053" cy="155781"/>
            </a:xfrm>
            <a:custGeom>
              <a:rect b="b" l="l" r="r" t="t"/>
              <a:pathLst>
                <a:path extrusionOk="0" h="7673" w="23251">
                  <a:moveTo>
                    <a:pt x="11608" y="0"/>
                  </a:moveTo>
                  <a:cubicBezTo>
                    <a:pt x="5170" y="0"/>
                    <a:pt x="0" y="1635"/>
                    <a:pt x="0" y="3670"/>
                  </a:cubicBezTo>
                  <a:lnTo>
                    <a:pt x="0" y="7673"/>
                  </a:lnTo>
                  <a:lnTo>
                    <a:pt x="23250" y="7673"/>
                  </a:lnTo>
                  <a:lnTo>
                    <a:pt x="23250" y="3670"/>
                  </a:lnTo>
                  <a:cubicBezTo>
                    <a:pt x="23183" y="1668"/>
                    <a:pt x="18013" y="0"/>
                    <a:pt x="1160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33"/>
            <p:cNvSpPr/>
            <p:nvPr/>
          </p:nvSpPr>
          <p:spPr>
            <a:xfrm>
              <a:off x="7210758" y="3699371"/>
              <a:ext cx="453781" cy="130058"/>
            </a:xfrm>
            <a:custGeom>
              <a:rect b="b" l="l" r="r" t="t"/>
              <a:pathLst>
                <a:path extrusionOk="0" h="6406" w="22351">
                  <a:moveTo>
                    <a:pt x="11175" y="1"/>
                  </a:moveTo>
                  <a:cubicBezTo>
                    <a:pt x="4571" y="1"/>
                    <a:pt x="1" y="1669"/>
                    <a:pt x="1" y="3203"/>
                  </a:cubicBezTo>
                  <a:cubicBezTo>
                    <a:pt x="1" y="4704"/>
                    <a:pt x="4571" y="6405"/>
                    <a:pt x="11175" y="6405"/>
                  </a:cubicBezTo>
                  <a:cubicBezTo>
                    <a:pt x="17747" y="6405"/>
                    <a:pt x="22350" y="4704"/>
                    <a:pt x="22350" y="3203"/>
                  </a:cubicBezTo>
                  <a:cubicBezTo>
                    <a:pt x="22350" y="1702"/>
                    <a:pt x="17747" y="1"/>
                    <a:pt x="1117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33"/>
            <p:cNvSpPr/>
            <p:nvPr/>
          </p:nvSpPr>
          <p:spPr>
            <a:xfrm>
              <a:off x="7201967" y="3689220"/>
              <a:ext cx="470693" cy="149000"/>
            </a:xfrm>
            <a:custGeom>
              <a:rect b="b" l="l" r="r" t="t"/>
              <a:pathLst>
                <a:path extrusionOk="0" h="7339" w="23184">
                  <a:moveTo>
                    <a:pt x="11608" y="868"/>
                  </a:moveTo>
                  <a:cubicBezTo>
                    <a:pt x="18580" y="868"/>
                    <a:pt x="22316" y="2702"/>
                    <a:pt x="22316" y="3670"/>
                  </a:cubicBezTo>
                  <a:cubicBezTo>
                    <a:pt x="22316" y="4604"/>
                    <a:pt x="18513" y="6438"/>
                    <a:pt x="11608" y="6438"/>
                  </a:cubicBezTo>
                  <a:cubicBezTo>
                    <a:pt x="4637" y="6438"/>
                    <a:pt x="901" y="4604"/>
                    <a:pt x="901" y="3670"/>
                  </a:cubicBezTo>
                  <a:cubicBezTo>
                    <a:pt x="901" y="2702"/>
                    <a:pt x="4637" y="868"/>
                    <a:pt x="11608" y="868"/>
                  </a:cubicBezTo>
                  <a:close/>
                  <a:moveTo>
                    <a:pt x="11608" y="0"/>
                  </a:moveTo>
                  <a:cubicBezTo>
                    <a:pt x="5170" y="0"/>
                    <a:pt x="0" y="1635"/>
                    <a:pt x="0" y="3670"/>
                  </a:cubicBezTo>
                  <a:cubicBezTo>
                    <a:pt x="0" y="5704"/>
                    <a:pt x="5237" y="7339"/>
                    <a:pt x="11608" y="7339"/>
                  </a:cubicBezTo>
                  <a:cubicBezTo>
                    <a:pt x="18013" y="7339"/>
                    <a:pt x="23183" y="5704"/>
                    <a:pt x="23183" y="3670"/>
                  </a:cubicBezTo>
                  <a:cubicBezTo>
                    <a:pt x="23183" y="1668"/>
                    <a:pt x="18013" y="0"/>
                    <a:pt x="1160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33"/>
            <p:cNvSpPr/>
            <p:nvPr/>
          </p:nvSpPr>
          <p:spPr>
            <a:xfrm>
              <a:off x="7222960" y="3719694"/>
              <a:ext cx="428708" cy="285819"/>
            </a:xfrm>
            <a:custGeom>
              <a:rect b="b" l="l" r="r" t="t"/>
              <a:pathLst>
                <a:path extrusionOk="0" h="14078" w="21116">
                  <a:moveTo>
                    <a:pt x="10574" y="0"/>
                  </a:moveTo>
                  <a:cubicBezTo>
                    <a:pt x="4737" y="0"/>
                    <a:pt x="0" y="1501"/>
                    <a:pt x="0" y="3336"/>
                  </a:cubicBezTo>
                  <a:lnTo>
                    <a:pt x="0" y="3503"/>
                  </a:lnTo>
                  <a:lnTo>
                    <a:pt x="0" y="3536"/>
                  </a:lnTo>
                  <a:cubicBezTo>
                    <a:pt x="0" y="9374"/>
                    <a:pt x="4737" y="14077"/>
                    <a:pt x="10574" y="14077"/>
                  </a:cubicBezTo>
                  <a:cubicBezTo>
                    <a:pt x="16412" y="14077"/>
                    <a:pt x="21115" y="9374"/>
                    <a:pt x="21115" y="3536"/>
                  </a:cubicBezTo>
                  <a:lnTo>
                    <a:pt x="21115" y="3503"/>
                  </a:lnTo>
                  <a:lnTo>
                    <a:pt x="21115" y="3336"/>
                  </a:lnTo>
                  <a:cubicBezTo>
                    <a:pt x="21115" y="1501"/>
                    <a:pt x="16412" y="0"/>
                    <a:pt x="1057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33"/>
            <p:cNvSpPr/>
            <p:nvPr/>
          </p:nvSpPr>
          <p:spPr>
            <a:xfrm>
              <a:off x="7325223" y="3776602"/>
              <a:ext cx="211308" cy="196345"/>
            </a:xfrm>
            <a:custGeom>
              <a:rect b="b" l="l" r="r" t="t"/>
              <a:pathLst>
                <a:path extrusionOk="0" h="9671" w="10408">
                  <a:moveTo>
                    <a:pt x="5199" y="1"/>
                  </a:moveTo>
                  <a:cubicBezTo>
                    <a:pt x="2855" y="1"/>
                    <a:pt x="823" y="1668"/>
                    <a:pt x="434" y="4036"/>
                  </a:cubicBezTo>
                  <a:cubicBezTo>
                    <a:pt x="0" y="6704"/>
                    <a:pt x="1801" y="9173"/>
                    <a:pt x="4437" y="9606"/>
                  </a:cubicBezTo>
                  <a:cubicBezTo>
                    <a:pt x="4701" y="9650"/>
                    <a:pt x="4963" y="9671"/>
                    <a:pt x="5222" y="9671"/>
                  </a:cubicBezTo>
                  <a:cubicBezTo>
                    <a:pt x="7546" y="9671"/>
                    <a:pt x="9584" y="7975"/>
                    <a:pt x="9974" y="5603"/>
                  </a:cubicBezTo>
                  <a:cubicBezTo>
                    <a:pt x="10408" y="2968"/>
                    <a:pt x="8640" y="500"/>
                    <a:pt x="6004" y="66"/>
                  </a:cubicBezTo>
                  <a:cubicBezTo>
                    <a:pt x="5733" y="22"/>
                    <a:pt x="5464" y="1"/>
                    <a:pt x="519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33"/>
            <p:cNvSpPr/>
            <p:nvPr/>
          </p:nvSpPr>
          <p:spPr>
            <a:xfrm>
              <a:off x="7342826" y="3785393"/>
              <a:ext cx="179494" cy="178134"/>
            </a:xfrm>
            <a:custGeom>
              <a:rect b="b" l="l" r="r" t="t"/>
              <a:pathLst>
                <a:path extrusionOk="0" h="8774" w="8841">
                  <a:moveTo>
                    <a:pt x="4303" y="0"/>
                  </a:moveTo>
                  <a:cubicBezTo>
                    <a:pt x="4070" y="0"/>
                    <a:pt x="3903" y="167"/>
                    <a:pt x="3903" y="400"/>
                  </a:cubicBezTo>
                  <a:cubicBezTo>
                    <a:pt x="3903" y="601"/>
                    <a:pt x="4070" y="767"/>
                    <a:pt x="4303" y="767"/>
                  </a:cubicBezTo>
                  <a:cubicBezTo>
                    <a:pt x="4504" y="767"/>
                    <a:pt x="4670" y="601"/>
                    <a:pt x="4670" y="400"/>
                  </a:cubicBezTo>
                  <a:cubicBezTo>
                    <a:pt x="4670" y="167"/>
                    <a:pt x="4504" y="0"/>
                    <a:pt x="4303" y="0"/>
                  </a:cubicBezTo>
                  <a:close/>
                  <a:moveTo>
                    <a:pt x="5218" y="94"/>
                  </a:moveTo>
                  <a:cubicBezTo>
                    <a:pt x="5023" y="94"/>
                    <a:pt x="4866" y="196"/>
                    <a:pt x="4837" y="400"/>
                  </a:cubicBezTo>
                  <a:cubicBezTo>
                    <a:pt x="4804" y="601"/>
                    <a:pt x="4904" y="801"/>
                    <a:pt x="5137" y="834"/>
                  </a:cubicBezTo>
                  <a:cubicBezTo>
                    <a:pt x="5160" y="834"/>
                    <a:pt x="5182" y="864"/>
                    <a:pt x="5194" y="864"/>
                  </a:cubicBezTo>
                  <a:cubicBezTo>
                    <a:pt x="5200" y="864"/>
                    <a:pt x="5204" y="856"/>
                    <a:pt x="5204" y="834"/>
                  </a:cubicBezTo>
                  <a:cubicBezTo>
                    <a:pt x="5371" y="834"/>
                    <a:pt x="5538" y="734"/>
                    <a:pt x="5571" y="567"/>
                  </a:cubicBezTo>
                  <a:cubicBezTo>
                    <a:pt x="5638" y="334"/>
                    <a:pt x="5504" y="134"/>
                    <a:pt x="5304" y="100"/>
                  </a:cubicBezTo>
                  <a:cubicBezTo>
                    <a:pt x="5275" y="96"/>
                    <a:pt x="5246" y="94"/>
                    <a:pt x="5218" y="94"/>
                  </a:cubicBezTo>
                  <a:close/>
                  <a:moveTo>
                    <a:pt x="3378" y="127"/>
                  </a:moveTo>
                  <a:cubicBezTo>
                    <a:pt x="3353" y="127"/>
                    <a:pt x="3328" y="129"/>
                    <a:pt x="3303" y="134"/>
                  </a:cubicBezTo>
                  <a:cubicBezTo>
                    <a:pt x="3069" y="167"/>
                    <a:pt x="2969" y="400"/>
                    <a:pt x="3003" y="601"/>
                  </a:cubicBezTo>
                  <a:cubicBezTo>
                    <a:pt x="3032" y="750"/>
                    <a:pt x="3169" y="873"/>
                    <a:pt x="3317" y="873"/>
                  </a:cubicBezTo>
                  <a:cubicBezTo>
                    <a:pt x="3335" y="873"/>
                    <a:pt x="3352" y="871"/>
                    <a:pt x="3369" y="867"/>
                  </a:cubicBezTo>
                  <a:lnTo>
                    <a:pt x="3470" y="867"/>
                  </a:lnTo>
                  <a:cubicBezTo>
                    <a:pt x="3670" y="834"/>
                    <a:pt x="3803" y="634"/>
                    <a:pt x="3736" y="434"/>
                  </a:cubicBezTo>
                  <a:cubicBezTo>
                    <a:pt x="3707" y="229"/>
                    <a:pt x="3550" y="127"/>
                    <a:pt x="3378" y="127"/>
                  </a:cubicBezTo>
                  <a:close/>
                  <a:moveTo>
                    <a:pt x="6074" y="436"/>
                  </a:moveTo>
                  <a:cubicBezTo>
                    <a:pt x="5942" y="436"/>
                    <a:pt x="5808" y="494"/>
                    <a:pt x="5738" y="634"/>
                  </a:cubicBezTo>
                  <a:cubicBezTo>
                    <a:pt x="5671" y="801"/>
                    <a:pt x="5704" y="1068"/>
                    <a:pt x="5905" y="1134"/>
                  </a:cubicBezTo>
                  <a:cubicBezTo>
                    <a:pt x="6005" y="1168"/>
                    <a:pt x="6038" y="1168"/>
                    <a:pt x="6071" y="1168"/>
                  </a:cubicBezTo>
                  <a:cubicBezTo>
                    <a:pt x="6205" y="1168"/>
                    <a:pt x="6338" y="1101"/>
                    <a:pt x="6405" y="967"/>
                  </a:cubicBezTo>
                  <a:cubicBezTo>
                    <a:pt x="6505" y="801"/>
                    <a:pt x="6472" y="567"/>
                    <a:pt x="6238" y="467"/>
                  </a:cubicBezTo>
                  <a:cubicBezTo>
                    <a:pt x="6188" y="447"/>
                    <a:pt x="6131" y="436"/>
                    <a:pt x="6074" y="436"/>
                  </a:cubicBezTo>
                  <a:close/>
                  <a:moveTo>
                    <a:pt x="2500" y="469"/>
                  </a:moveTo>
                  <a:cubicBezTo>
                    <a:pt x="2443" y="469"/>
                    <a:pt x="2386" y="480"/>
                    <a:pt x="2335" y="500"/>
                  </a:cubicBezTo>
                  <a:cubicBezTo>
                    <a:pt x="2135" y="601"/>
                    <a:pt x="2069" y="834"/>
                    <a:pt x="2169" y="1001"/>
                  </a:cubicBezTo>
                  <a:cubicBezTo>
                    <a:pt x="2202" y="1134"/>
                    <a:pt x="2335" y="1234"/>
                    <a:pt x="2502" y="1234"/>
                  </a:cubicBezTo>
                  <a:cubicBezTo>
                    <a:pt x="2536" y="1234"/>
                    <a:pt x="2636" y="1234"/>
                    <a:pt x="2669" y="1168"/>
                  </a:cubicBezTo>
                  <a:cubicBezTo>
                    <a:pt x="2869" y="1101"/>
                    <a:pt x="2902" y="834"/>
                    <a:pt x="2836" y="667"/>
                  </a:cubicBezTo>
                  <a:cubicBezTo>
                    <a:pt x="2766" y="528"/>
                    <a:pt x="2631" y="469"/>
                    <a:pt x="2500" y="469"/>
                  </a:cubicBezTo>
                  <a:close/>
                  <a:moveTo>
                    <a:pt x="6874" y="908"/>
                  </a:moveTo>
                  <a:cubicBezTo>
                    <a:pt x="6759" y="908"/>
                    <a:pt x="6645" y="957"/>
                    <a:pt x="6572" y="1068"/>
                  </a:cubicBezTo>
                  <a:cubicBezTo>
                    <a:pt x="6472" y="1234"/>
                    <a:pt x="6472" y="1468"/>
                    <a:pt x="6638" y="1601"/>
                  </a:cubicBezTo>
                  <a:cubicBezTo>
                    <a:pt x="6705" y="1668"/>
                    <a:pt x="6805" y="1668"/>
                    <a:pt x="6872" y="1668"/>
                  </a:cubicBezTo>
                  <a:cubicBezTo>
                    <a:pt x="7005" y="1668"/>
                    <a:pt x="7072" y="1635"/>
                    <a:pt x="7172" y="1568"/>
                  </a:cubicBezTo>
                  <a:cubicBezTo>
                    <a:pt x="7306" y="1401"/>
                    <a:pt x="7306" y="1134"/>
                    <a:pt x="7139" y="1001"/>
                  </a:cubicBezTo>
                  <a:cubicBezTo>
                    <a:pt x="7064" y="941"/>
                    <a:pt x="6969" y="908"/>
                    <a:pt x="6874" y="908"/>
                  </a:cubicBezTo>
                  <a:close/>
                  <a:moveTo>
                    <a:pt x="1731" y="1005"/>
                  </a:moveTo>
                  <a:cubicBezTo>
                    <a:pt x="1640" y="1005"/>
                    <a:pt x="1547" y="1038"/>
                    <a:pt x="1468" y="1101"/>
                  </a:cubicBezTo>
                  <a:cubicBezTo>
                    <a:pt x="1301" y="1234"/>
                    <a:pt x="1301" y="1468"/>
                    <a:pt x="1401" y="1635"/>
                  </a:cubicBezTo>
                  <a:cubicBezTo>
                    <a:pt x="1501" y="1735"/>
                    <a:pt x="1635" y="1768"/>
                    <a:pt x="1702" y="1768"/>
                  </a:cubicBezTo>
                  <a:cubicBezTo>
                    <a:pt x="1802" y="1768"/>
                    <a:pt x="1868" y="1768"/>
                    <a:pt x="1968" y="1668"/>
                  </a:cubicBezTo>
                  <a:cubicBezTo>
                    <a:pt x="2135" y="1535"/>
                    <a:pt x="2135" y="1301"/>
                    <a:pt x="2002" y="1134"/>
                  </a:cubicBezTo>
                  <a:cubicBezTo>
                    <a:pt x="1931" y="1046"/>
                    <a:pt x="1833" y="1005"/>
                    <a:pt x="1731" y="1005"/>
                  </a:cubicBezTo>
                  <a:close/>
                  <a:moveTo>
                    <a:pt x="7541" y="1597"/>
                  </a:moveTo>
                  <a:cubicBezTo>
                    <a:pt x="7470" y="1597"/>
                    <a:pt x="7400" y="1619"/>
                    <a:pt x="7339" y="1668"/>
                  </a:cubicBezTo>
                  <a:cubicBezTo>
                    <a:pt x="7172" y="1801"/>
                    <a:pt x="7139" y="2068"/>
                    <a:pt x="7239" y="2235"/>
                  </a:cubicBezTo>
                  <a:cubicBezTo>
                    <a:pt x="7306" y="2302"/>
                    <a:pt x="7406" y="2335"/>
                    <a:pt x="7572" y="2368"/>
                  </a:cubicBezTo>
                  <a:cubicBezTo>
                    <a:pt x="7639" y="2368"/>
                    <a:pt x="7706" y="2335"/>
                    <a:pt x="7806" y="2302"/>
                  </a:cubicBezTo>
                  <a:cubicBezTo>
                    <a:pt x="7973" y="2168"/>
                    <a:pt x="8006" y="1935"/>
                    <a:pt x="7873" y="1768"/>
                  </a:cubicBezTo>
                  <a:cubicBezTo>
                    <a:pt x="7788" y="1662"/>
                    <a:pt x="7664" y="1597"/>
                    <a:pt x="7541" y="1597"/>
                  </a:cubicBezTo>
                  <a:close/>
                  <a:moveTo>
                    <a:pt x="1093" y="1686"/>
                  </a:moveTo>
                  <a:cubicBezTo>
                    <a:pt x="974" y="1686"/>
                    <a:pt x="859" y="1738"/>
                    <a:pt x="801" y="1835"/>
                  </a:cubicBezTo>
                  <a:cubicBezTo>
                    <a:pt x="668" y="2002"/>
                    <a:pt x="701" y="2268"/>
                    <a:pt x="868" y="2402"/>
                  </a:cubicBezTo>
                  <a:cubicBezTo>
                    <a:pt x="901" y="2435"/>
                    <a:pt x="1001" y="2469"/>
                    <a:pt x="1135" y="2469"/>
                  </a:cubicBezTo>
                  <a:cubicBezTo>
                    <a:pt x="1201" y="2469"/>
                    <a:pt x="1335" y="2435"/>
                    <a:pt x="1401" y="2302"/>
                  </a:cubicBezTo>
                  <a:cubicBezTo>
                    <a:pt x="1535" y="2135"/>
                    <a:pt x="1501" y="1901"/>
                    <a:pt x="1335" y="1768"/>
                  </a:cubicBezTo>
                  <a:cubicBezTo>
                    <a:pt x="1265" y="1712"/>
                    <a:pt x="1178" y="1686"/>
                    <a:pt x="1093" y="1686"/>
                  </a:cubicBezTo>
                  <a:close/>
                  <a:moveTo>
                    <a:pt x="8037" y="2396"/>
                  </a:moveTo>
                  <a:cubicBezTo>
                    <a:pt x="7982" y="2396"/>
                    <a:pt x="7926" y="2408"/>
                    <a:pt x="7873" y="2435"/>
                  </a:cubicBezTo>
                  <a:cubicBezTo>
                    <a:pt x="7673" y="2502"/>
                    <a:pt x="7572" y="2735"/>
                    <a:pt x="7673" y="2936"/>
                  </a:cubicBezTo>
                  <a:cubicBezTo>
                    <a:pt x="7706" y="3102"/>
                    <a:pt x="7873" y="3169"/>
                    <a:pt x="8006" y="3169"/>
                  </a:cubicBezTo>
                  <a:cubicBezTo>
                    <a:pt x="8073" y="3169"/>
                    <a:pt x="8140" y="3169"/>
                    <a:pt x="8173" y="3136"/>
                  </a:cubicBezTo>
                  <a:cubicBezTo>
                    <a:pt x="8373" y="3069"/>
                    <a:pt x="8473" y="2835"/>
                    <a:pt x="8373" y="2635"/>
                  </a:cubicBezTo>
                  <a:cubicBezTo>
                    <a:pt x="8324" y="2489"/>
                    <a:pt x="8186" y="2396"/>
                    <a:pt x="8037" y="2396"/>
                  </a:cubicBezTo>
                  <a:close/>
                  <a:moveTo>
                    <a:pt x="622" y="2529"/>
                  </a:moveTo>
                  <a:cubicBezTo>
                    <a:pt x="470" y="2529"/>
                    <a:pt x="349" y="2622"/>
                    <a:pt x="301" y="2769"/>
                  </a:cubicBezTo>
                  <a:cubicBezTo>
                    <a:pt x="201" y="2969"/>
                    <a:pt x="301" y="3169"/>
                    <a:pt x="501" y="3269"/>
                  </a:cubicBezTo>
                  <a:cubicBezTo>
                    <a:pt x="534" y="3269"/>
                    <a:pt x="567" y="3269"/>
                    <a:pt x="668" y="3302"/>
                  </a:cubicBezTo>
                  <a:cubicBezTo>
                    <a:pt x="801" y="3302"/>
                    <a:pt x="968" y="3236"/>
                    <a:pt x="1001" y="3069"/>
                  </a:cubicBezTo>
                  <a:cubicBezTo>
                    <a:pt x="1068" y="2835"/>
                    <a:pt x="1001" y="2635"/>
                    <a:pt x="801" y="2569"/>
                  </a:cubicBezTo>
                  <a:cubicBezTo>
                    <a:pt x="738" y="2542"/>
                    <a:pt x="678" y="2529"/>
                    <a:pt x="622" y="2529"/>
                  </a:cubicBezTo>
                  <a:close/>
                  <a:moveTo>
                    <a:pt x="8288" y="3277"/>
                  </a:moveTo>
                  <a:cubicBezTo>
                    <a:pt x="8240" y="3277"/>
                    <a:pt x="8190" y="3286"/>
                    <a:pt x="8140" y="3302"/>
                  </a:cubicBezTo>
                  <a:cubicBezTo>
                    <a:pt x="7906" y="3403"/>
                    <a:pt x="7839" y="3603"/>
                    <a:pt x="7906" y="3803"/>
                  </a:cubicBezTo>
                  <a:cubicBezTo>
                    <a:pt x="8006" y="3970"/>
                    <a:pt x="8140" y="4070"/>
                    <a:pt x="8240" y="4070"/>
                  </a:cubicBezTo>
                  <a:cubicBezTo>
                    <a:pt x="8340" y="4070"/>
                    <a:pt x="8373" y="4070"/>
                    <a:pt x="8406" y="4003"/>
                  </a:cubicBezTo>
                  <a:cubicBezTo>
                    <a:pt x="8640" y="3936"/>
                    <a:pt x="8707" y="3736"/>
                    <a:pt x="8640" y="3503"/>
                  </a:cubicBezTo>
                  <a:cubicBezTo>
                    <a:pt x="8565" y="3352"/>
                    <a:pt x="8434" y="3277"/>
                    <a:pt x="8288" y="3277"/>
                  </a:cubicBezTo>
                  <a:close/>
                  <a:moveTo>
                    <a:pt x="401" y="3436"/>
                  </a:moveTo>
                  <a:cubicBezTo>
                    <a:pt x="201" y="3436"/>
                    <a:pt x="34" y="3569"/>
                    <a:pt x="0" y="3769"/>
                  </a:cubicBezTo>
                  <a:cubicBezTo>
                    <a:pt x="0" y="3970"/>
                    <a:pt x="134" y="4136"/>
                    <a:pt x="334" y="4170"/>
                  </a:cubicBezTo>
                  <a:lnTo>
                    <a:pt x="367" y="4170"/>
                  </a:lnTo>
                  <a:cubicBezTo>
                    <a:pt x="534" y="4170"/>
                    <a:pt x="701" y="4070"/>
                    <a:pt x="734" y="3836"/>
                  </a:cubicBezTo>
                  <a:cubicBezTo>
                    <a:pt x="734" y="3636"/>
                    <a:pt x="634" y="3469"/>
                    <a:pt x="401" y="3436"/>
                  </a:cubicBezTo>
                  <a:close/>
                  <a:moveTo>
                    <a:pt x="8407" y="4111"/>
                  </a:moveTo>
                  <a:cubicBezTo>
                    <a:pt x="8354" y="4111"/>
                    <a:pt x="8298" y="4120"/>
                    <a:pt x="8240" y="4136"/>
                  </a:cubicBezTo>
                  <a:cubicBezTo>
                    <a:pt x="8039" y="4236"/>
                    <a:pt x="7973" y="4437"/>
                    <a:pt x="8039" y="4637"/>
                  </a:cubicBezTo>
                  <a:cubicBezTo>
                    <a:pt x="8073" y="4770"/>
                    <a:pt x="8240" y="4837"/>
                    <a:pt x="8373" y="4904"/>
                  </a:cubicBezTo>
                  <a:cubicBezTo>
                    <a:pt x="8473" y="4904"/>
                    <a:pt x="8506" y="4904"/>
                    <a:pt x="8540" y="4837"/>
                  </a:cubicBezTo>
                  <a:cubicBezTo>
                    <a:pt x="8740" y="4770"/>
                    <a:pt x="8840" y="4570"/>
                    <a:pt x="8740" y="4337"/>
                  </a:cubicBezTo>
                  <a:cubicBezTo>
                    <a:pt x="8690" y="4186"/>
                    <a:pt x="8565" y="4111"/>
                    <a:pt x="8407" y="4111"/>
                  </a:cubicBezTo>
                  <a:close/>
                  <a:moveTo>
                    <a:pt x="334" y="4337"/>
                  </a:moveTo>
                  <a:cubicBezTo>
                    <a:pt x="134" y="4403"/>
                    <a:pt x="0" y="4570"/>
                    <a:pt x="0" y="4770"/>
                  </a:cubicBezTo>
                  <a:cubicBezTo>
                    <a:pt x="0" y="4970"/>
                    <a:pt x="167" y="5104"/>
                    <a:pt x="367" y="5104"/>
                  </a:cubicBezTo>
                  <a:lnTo>
                    <a:pt x="401" y="5104"/>
                  </a:lnTo>
                  <a:cubicBezTo>
                    <a:pt x="634" y="5070"/>
                    <a:pt x="734" y="4904"/>
                    <a:pt x="734" y="4670"/>
                  </a:cubicBezTo>
                  <a:cubicBezTo>
                    <a:pt x="701" y="4470"/>
                    <a:pt x="534" y="4337"/>
                    <a:pt x="334" y="4337"/>
                  </a:cubicBezTo>
                  <a:close/>
                  <a:moveTo>
                    <a:pt x="8221" y="4931"/>
                  </a:moveTo>
                  <a:cubicBezTo>
                    <a:pt x="8025" y="4931"/>
                    <a:pt x="7869" y="5033"/>
                    <a:pt x="7839" y="5237"/>
                  </a:cubicBezTo>
                  <a:cubicBezTo>
                    <a:pt x="7806" y="5437"/>
                    <a:pt x="7906" y="5637"/>
                    <a:pt x="8140" y="5671"/>
                  </a:cubicBezTo>
                  <a:lnTo>
                    <a:pt x="8206" y="5671"/>
                  </a:lnTo>
                  <a:cubicBezTo>
                    <a:pt x="8373" y="5671"/>
                    <a:pt x="8540" y="5571"/>
                    <a:pt x="8573" y="5404"/>
                  </a:cubicBezTo>
                  <a:cubicBezTo>
                    <a:pt x="8640" y="5170"/>
                    <a:pt x="8506" y="4970"/>
                    <a:pt x="8306" y="4937"/>
                  </a:cubicBezTo>
                  <a:cubicBezTo>
                    <a:pt x="8277" y="4933"/>
                    <a:pt x="8248" y="4931"/>
                    <a:pt x="8221" y="4931"/>
                  </a:cubicBezTo>
                  <a:close/>
                  <a:moveTo>
                    <a:pt x="607" y="5236"/>
                  </a:moveTo>
                  <a:cubicBezTo>
                    <a:pt x="561" y="5236"/>
                    <a:pt x="514" y="5247"/>
                    <a:pt x="467" y="5271"/>
                  </a:cubicBezTo>
                  <a:cubicBezTo>
                    <a:pt x="234" y="5337"/>
                    <a:pt x="134" y="5571"/>
                    <a:pt x="201" y="5771"/>
                  </a:cubicBezTo>
                  <a:cubicBezTo>
                    <a:pt x="234" y="5938"/>
                    <a:pt x="367" y="6004"/>
                    <a:pt x="567" y="6004"/>
                  </a:cubicBezTo>
                  <a:lnTo>
                    <a:pt x="701" y="6004"/>
                  </a:lnTo>
                  <a:cubicBezTo>
                    <a:pt x="901" y="5938"/>
                    <a:pt x="1034" y="5738"/>
                    <a:pt x="968" y="5504"/>
                  </a:cubicBezTo>
                  <a:cubicBezTo>
                    <a:pt x="891" y="5351"/>
                    <a:pt x="756" y="5236"/>
                    <a:pt x="607" y="5236"/>
                  </a:cubicBezTo>
                  <a:close/>
                  <a:moveTo>
                    <a:pt x="7885" y="5851"/>
                  </a:moveTo>
                  <a:cubicBezTo>
                    <a:pt x="7761" y="5851"/>
                    <a:pt x="7638" y="5918"/>
                    <a:pt x="7572" y="6071"/>
                  </a:cubicBezTo>
                  <a:cubicBezTo>
                    <a:pt x="7506" y="6238"/>
                    <a:pt x="7572" y="6471"/>
                    <a:pt x="7739" y="6571"/>
                  </a:cubicBezTo>
                  <a:cubicBezTo>
                    <a:pt x="7806" y="6571"/>
                    <a:pt x="7839" y="6571"/>
                    <a:pt x="7906" y="6605"/>
                  </a:cubicBezTo>
                  <a:cubicBezTo>
                    <a:pt x="8039" y="6605"/>
                    <a:pt x="8173" y="6505"/>
                    <a:pt x="8240" y="6405"/>
                  </a:cubicBezTo>
                  <a:cubicBezTo>
                    <a:pt x="8340" y="6238"/>
                    <a:pt x="8240" y="5971"/>
                    <a:pt x="8073" y="5904"/>
                  </a:cubicBezTo>
                  <a:cubicBezTo>
                    <a:pt x="8015" y="5870"/>
                    <a:pt x="7950" y="5851"/>
                    <a:pt x="7885" y="5851"/>
                  </a:cubicBezTo>
                  <a:close/>
                  <a:moveTo>
                    <a:pt x="919" y="6076"/>
                  </a:moveTo>
                  <a:cubicBezTo>
                    <a:pt x="852" y="6076"/>
                    <a:pt x="788" y="6095"/>
                    <a:pt x="734" y="6138"/>
                  </a:cubicBezTo>
                  <a:cubicBezTo>
                    <a:pt x="567" y="6271"/>
                    <a:pt x="501" y="6505"/>
                    <a:pt x="634" y="6672"/>
                  </a:cubicBezTo>
                  <a:cubicBezTo>
                    <a:pt x="686" y="6776"/>
                    <a:pt x="779" y="6860"/>
                    <a:pt x="881" y="6860"/>
                  </a:cubicBezTo>
                  <a:cubicBezTo>
                    <a:pt x="909" y="6860"/>
                    <a:pt x="939" y="6853"/>
                    <a:pt x="968" y="6838"/>
                  </a:cubicBezTo>
                  <a:cubicBezTo>
                    <a:pt x="1034" y="6838"/>
                    <a:pt x="1068" y="6838"/>
                    <a:pt x="1168" y="6805"/>
                  </a:cubicBezTo>
                  <a:cubicBezTo>
                    <a:pt x="1335" y="6672"/>
                    <a:pt x="1401" y="6438"/>
                    <a:pt x="1301" y="6271"/>
                  </a:cubicBezTo>
                  <a:cubicBezTo>
                    <a:pt x="1211" y="6158"/>
                    <a:pt x="1060" y="6076"/>
                    <a:pt x="919" y="6076"/>
                  </a:cubicBezTo>
                  <a:close/>
                  <a:moveTo>
                    <a:pt x="7347" y="6575"/>
                  </a:moveTo>
                  <a:cubicBezTo>
                    <a:pt x="7241" y="6575"/>
                    <a:pt x="7143" y="6617"/>
                    <a:pt x="7072" y="6705"/>
                  </a:cubicBezTo>
                  <a:cubicBezTo>
                    <a:pt x="6972" y="6905"/>
                    <a:pt x="6972" y="7139"/>
                    <a:pt x="7139" y="7272"/>
                  </a:cubicBezTo>
                  <a:cubicBezTo>
                    <a:pt x="7206" y="7305"/>
                    <a:pt x="7306" y="7339"/>
                    <a:pt x="7372" y="7339"/>
                  </a:cubicBezTo>
                  <a:cubicBezTo>
                    <a:pt x="7506" y="7339"/>
                    <a:pt x="7572" y="7305"/>
                    <a:pt x="7673" y="7239"/>
                  </a:cubicBezTo>
                  <a:cubicBezTo>
                    <a:pt x="7806" y="7072"/>
                    <a:pt x="7806" y="6805"/>
                    <a:pt x="7639" y="6672"/>
                  </a:cubicBezTo>
                  <a:cubicBezTo>
                    <a:pt x="7545" y="6609"/>
                    <a:pt x="7443" y="6575"/>
                    <a:pt x="7347" y="6575"/>
                  </a:cubicBezTo>
                  <a:close/>
                  <a:moveTo>
                    <a:pt x="1568" y="6847"/>
                  </a:moveTo>
                  <a:cubicBezTo>
                    <a:pt x="1476" y="6847"/>
                    <a:pt x="1385" y="6888"/>
                    <a:pt x="1301" y="6972"/>
                  </a:cubicBezTo>
                  <a:cubicBezTo>
                    <a:pt x="1135" y="7139"/>
                    <a:pt x="1135" y="7339"/>
                    <a:pt x="1301" y="7505"/>
                  </a:cubicBezTo>
                  <a:cubicBezTo>
                    <a:pt x="1335" y="7572"/>
                    <a:pt x="1468" y="7606"/>
                    <a:pt x="1535" y="7639"/>
                  </a:cubicBezTo>
                  <a:cubicBezTo>
                    <a:pt x="1668" y="7639"/>
                    <a:pt x="1735" y="7606"/>
                    <a:pt x="1835" y="7505"/>
                  </a:cubicBezTo>
                  <a:cubicBezTo>
                    <a:pt x="2002" y="7339"/>
                    <a:pt x="2002" y="7139"/>
                    <a:pt x="1835" y="6972"/>
                  </a:cubicBezTo>
                  <a:cubicBezTo>
                    <a:pt x="1752" y="6888"/>
                    <a:pt x="1660" y="6847"/>
                    <a:pt x="1568" y="6847"/>
                  </a:cubicBezTo>
                  <a:close/>
                  <a:moveTo>
                    <a:pt x="6668" y="7233"/>
                  </a:moveTo>
                  <a:cubicBezTo>
                    <a:pt x="6593" y="7233"/>
                    <a:pt x="6523" y="7254"/>
                    <a:pt x="6472" y="7305"/>
                  </a:cubicBezTo>
                  <a:cubicBezTo>
                    <a:pt x="6305" y="7439"/>
                    <a:pt x="6238" y="7672"/>
                    <a:pt x="6372" y="7839"/>
                  </a:cubicBezTo>
                  <a:cubicBezTo>
                    <a:pt x="6472" y="7939"/>
                    <a:pt x="6572" y="7972"/>
                    <a:pt x="6705" y="8006"/>
                  </a:cubicBezTo>
                  <a:cubicBezTo>
                    <a:pt x="6739" y="8006"/>
                    <a:pt x="6839" y="7972"/>
                    <a:pt x="6905" y="7939"/>
                  </a:cubicBezTo>
                  <a:cubicBezTo>
                    <a:pt x="7072" y="7806"/>
                    <a:pt x="7139" y="7539"/>
                    <a:pt x="7005" y="7372"/>
                  </a:cubicBezTo>
                  <a:cubicBezTo>
                    <a:pt x="6923" y="7290"/>
                    <a:pt x="6790" y="7233"/>
                    <a:pt x="6668" y="7233"/>
                  </a:cubicBezTo>
                  <a:close/>
                  <a:moveTo>
                    <a:pt x="2303" y="7410"/>
                  </a:moveTo>
                  <a:cubicBezTo>
                    <a:pt x="2165" y="7410"/>
                    <a:pt x="2036" y="7493"/>
                    <a:pt x="1968" y="7606"/>
                  </a:cubicBezTo>
                  <a:cubicBezTo>
                    <a:pt x="1835" y="7806"/>
                    <a:pt x="1902" y="8006"/>
                    <a:pt x="2069" y="8139"/>
                  </a:cubicBezTo>
                  <a:cubicBezTo>
                    <a:pt x="2135" y="8173"/>
                    <a:pt x="2202" y="8173"/>
                    <a:pt x="2302" y="8173"/>
                  </a:cubicBezTo>
                  <a:cubicBezTo>
                    <a:pt x="2402" y="8173"/>
                    <a:pt x="2536" y="8139"/>
                    <a:pt x="2636" y="8006"/>
                  </a:cubicBezTo>
                  <a:cubicBezTo>
                    <a:pt x="2736" y="7806"/>
                    <a:pt x="2669" y="7606"/>
                    <a:pt x="2502" y="7472"/>
                  </a:cubicBezTo>
                  <a:cubicBezTo>
                    <a:pt x="2438" y="7429"/>
                    <a:pt x="2369" y="7410"/>
                    <a:pt x="2303" y="7410"/>
                  </a:cubicBezTo>
                  <a:close/>
                  <a:moveTo>
                    <a:pt x="5916" y="7700"/>
                  </a:moveTo>
                  <a:cubicBezTo>
                    <a:pt x="5861" y="7700"/>
                    <a:pt x="5800" y="7712"/>
                    <a:pt x="5738" y="7739"/>
                  </a:cubicBezTo>
                  <a:cubicBezTo>
                    <a:pt x="5538" y="7806"/>
                    <a:pt x="5471" y="8006"/>
                    <a:pt x="5538" y="8239"/>
                  </a:cubicBezTo>
                  <a:cubicBezTo>
                    <a:pt x="5571" y="8339"/>
                    <a:pt x="5738" y="8473"/>
                    <a:pt x="5871" y="8473"/>
                  </a:cubicBezTo>
                  <a:cubicBezTo>
                    <a:pt x="5971" y="8473"/>
                    <a:pt x="6005" y="8439"/>
                    <a:pt x="6038" y="8439"/>
                  </a:cubicBezTo>
                  <a:cubicBezTo>
                    <a:pt x="6238" y="8339"/>
                    <a:pt x="6338" y="8139"/>
                    <a:pt x="6238" y="7939"/>
                  </a:cubicBezTo>
                  <a:cubicBezTo>
                    <a:pt x="6189" y="7793"/>
                    <a:pt x="6069" y="7700"/>
                    <a:pt x="5916" y="7700"/>
                  </a:cubicBezTo>
                  <a:close/>
                  <a:moveTo>
                    <a:pt x="3138" y="7833"/>
                  </a:moveTo>
                  <a:cubicBezTo>
                    <a:pt x="2987" y="7833"/>
                    <a:pt x="2823" y="7931"/>
                    <a:pt x="2736" y="8106"/>
                  </a:cubicBezTo>
                  <a:cubicBezTo>
                    <a:pt x="2702" y="8273"/>
                    <a:pt x="2802" y="8473"/>
                    <a:pt x="3003" y="8573"/>
                  </a:cubicBezTo>
                  <a:lnTo>
                    <a:pt x="3069" y="8573"/>
                  </a:lnTo>
                  <a:cubicBezTo>
                    <a:pt x="3236" y="8573"/>
                    <a:pt x="3403" y="8473"/>
                    <a:pt x="3470" y="8306"/>
                  </a:cubicBezTo>
                  <a:cubicBezTo>
                    <a:pt x="3503" y="8139"/>
                    <a:pt x="3403" y="7939"/>
                    <a:pt x="3203" y="7839"/>
                  </a:cubicBezTo>
                  <a:cubicBezTo>
                    <a:pt x="3182" y="7835"/>
                    <a:pt x="3160" y="7833"/>
                    <a:pt x="3138" y="7833"/>
                  </a:cubicBezTo>
                  <a:close/>
                  <a:moveTo>
                    <a:pt x="5022" y="7968"/>
                  </a:moveTo>
                  <a:cubicBezTo>
                    <a:pt x="5005" y="7968"/>
                    <a:pt x="4988" y="7970"/>
                    <a:pt x="4971" y="7972"/>
                  </a:cubicBezTo>
                  <a:cubicBezTo>
                    <a:pt x="4737" y="7972"/>
                    <a:pt x="4570" y="8173"/>
                    <a:pt x="4637" y="8406"/>
                  </a:cubicBezTo>
                  <a:cubicBezTo>
                    <a:pt x="4637" y="8606"/>
                    <a:pt x="4804" y="8740"/>
                    <a:pt x="5004" y="8740"/>
                  </a:cubicBezTo>
                  <a:lnTo>
                    <a:pt x="5037" y="8740"/>
                  </a:lnTo>
                  <a:cubicBezTo>
                    <a:pt x="5237" y="8740"/>
                    <a:pt x="5404" y="8506"/>
                    <a:pt x="5371" y="8306"/>
                  </a:cubicBezTo>
                  <a:cubicBezTo>
                    <a:pt x="5371" y="8123"/>
                    <a:pt x="5204" y="7968"/>
                    <a:pt x="5022" y="7968"/>
                  </a:cubicBezTo>
                  <a:close/>
                  <a:moveTo>
                    <a:pt x="4018" y="8002"/>
                  </a:moveTo>
                  <a:cubicBezTo>
                    <a:pt x="3837" y="8002"/>
                    <a:pt x="3670" y="8157"/>
                    <a:pt x="3670" y="8339"/>
                  </a:cubicBezTo>
                  <a:cubicBezTo>
                    <a:pt x="3636" y="8573"/>
                    <a:pt x="3803" y="8773"/>
                    <a:pt x="4003" y="8773"/>
                  </a:cubicBezTo>
                  <a:cubicBezTo>
                    <a:pt x="4237" y="8773"/>
                    <a:pt x="4404" y="8606"/>
                    <a:pt x="4404" y="8439"/>
                  </a:cubicBezTo>
                  <a:cubicBezTo>
                    <a:pt x="4470" y="8239"/>
                    <a:pt x="4303" y="8006"/>
                    <a:pt x="4070" y="8006"/>
                  </a:cubicBezTo>
                  <a:cubicBezTo>
                    <a:pt x="4053" y="8003"/>
                    <a:pt x="4035" y="8002"/>
                    <a:pt x="4018" y="8002"/>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33"/>
            <p:cNvSpPr/>
            <p:nvPr/>
          </p:nvSpPr>
          <p:spPr>
            <a:xfrm>
              <a:off x="7378030" y="3821288"/>
              <a:ext cx="107035" cy="106344"/>
            </a:xfrm>
            <a:custGeom>
              <a:rect b="b" l="l" r="r" t="t"/>
              <a:pathLst>
                <a:path extrusionOk="0" h="5238" w="5272">
                  <a:moveTo>
                    <a:pt x="2636" y="0"/>
                  </a:moveTo>
                  <a:cubicBezTo>
                    <a:pt x="1168" y="0"/>
                    <a:pt x="1" y="1168"/>
                    <a:pt x="1" y="2635"/>
                  </a:cubicBezTo>
                  <a:cubicBezTo>
                    <a:pt x="1" y="4070"/>
                    <a:pt x="1168" y="5237"/>
                    <a:pt x="2636" y="5237"/>
                  </a:cubicBezTo>
                  <a:cubicBezTo>
                    <a:pt x="4104" y="5237"/>
                    <a:pt x="5271" y="4070"/>
                    <a:pt x="5271" y="2635"/>
                  </a:cubicBezTo>
                  <a:cubicBezTo>
                    <a:pt x="5271" y="1168"/>
                    <a:pt x="4104" y="0"/>
                    <a:pt x="263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33"/>
            <p:cNvSpPr/>
            <p:nvPr/>
          </p:nvSpPr>
          <p:spPr>
            <a:xfrm>
              <a:off x="7390232" y="3832799"/>
              <a:ext cx="82631" cy="83321"/>
            </a:xfrm>
            <a:custGeom>
              <a:rect b="b" l="l" r="r" t="t"/>
              <a:pathLst>
                <a:path extrusionOk="0" h="4104" w="4070">
                  <a:moveTo>
                    <a:pt x="2035" y="0"/>
                  </a:moveTo>
                  <a:cubicBezTo>
                    <a:pt x="901" y="0"/>
                    <a:pt x="0" y="934"/>
                    <a:pt x="0" y="2068"/>
                  </a:cubicBezTo>
                  <a:cubicBezTo>
                    <a:pt x="0" y="3169"/>
                    <a:pt x="868" y="4103"/>
                    <a:pt x="2035" y="4103"/>
                  </a:cubicBezTo>
                  <a:cubicBezTo>
                    <a:pt x="3169" y="4103"/>
                    <a:pt x="4070" y="3169"/>
                    <a:pt x="4070" y="2068"/>
                  </a:cubicBezTo>
                  <a:cubicBezTo>
                    <a:pt x="4070" y="934"/>
                    <a:pt x="3169" y="0"/>
                    <a:pt x="203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33"/>
            <p:cNvSpPr/>
            <p:nvPr/>
          </p:nvSpPr>
          <p:spPr>
            <a:xfrm>
              <a:off x="7413925" y="3857852"/>
              <a:ext cx="35245" cy="35225"/>
            </a:xfrm>
            <a:custGeom>
              <a:rect b="b" l="l" r="r" t="t"/>
              <a:pathLst>
                <a:path extrusionOk="0" h="1735" w="1736">
                  <a:moveTo>
                    <a:pt x="868" y="0"/>
                  </a:moveTo>
                  <a:cubicBezTo>
                    <a:pt x="368" y="0"/>
                    <a:pt x="1" y="367"/>
                    <a:pt x="1" y="868"/>
                  </a:cubicBezTo>
                  <a:cubicBezTo>
                    <a:pt x="1" y="1368"/>
                    <a:pt x="368" y="1735"/>
                    <a:pt x="868" y="1735"/>
                  </a:cubicBezTo>
                  <a:cubicBezTo>
                    <a:pt x="1369" y="1735"/>
                    <a:pt x="1735" y="1368"/>
                    <a:pt x="1735" y="868"/>
                  </a:cubicBezTo>
                  <a:cubicBezTo>
                    <a:pt x="1735" y="367"/>
                    <a:pt x="1369" y="0"/>
                    <a:pt x="86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33"/>
            <p:cNvSpPr/>
            <p:nvPr/>
          </p:nvSpPr>
          <p:spPr>
            <a:xfrm>
              <a:off x="7359758" y="3802325"/>
              <a:ext cx="142909" cy="143579"/>
            </a:xfrm>
            <a:custGeom>
              <a:rect b="b" l="l" r="r" t="t"/>
              <a:pathLst>
                <a:path extrusionOk="0" h="7072" w="7039">
                  <a:moveTo>
                    <a:pt x="3236" y="0"/>
                  </a:moveTo>
                  <a:cubicBezTo>
                    <a:pt x="3036" y="67"/>
                    <a:pt x="2902" y="234"/>
                    <a:pt x="2902" y="434"/>
                  </a:cubicBezTo>
                  <a:cubicBezTo>
                    <a:pt x="2902" y="634"/>
                    <a:pt x="3069" y="767"/>
                    <a:pt x="3269" y="767"/>
                  </a:cubicBezTo>
                  <a:lnTo>
                    <a:pt x="3336" y="767"/>
                  </a:lnTo>
                  <a:cubicBezTo>
                    <a:pt x="3536" y="734"/>
                    <a:pt x="3670" y="567"/>
                    <a:pt x="3670" y="334"/>
                  </a:cubicBezTo>
                  <a:cubicBezTo>
                    <a:pt x="3636" y="133"/>
                    <a:pt x="3469" y="0"/>
                    <a:pt x="3236" y="0"/>
                  </a:cubicBezTo>
                  <a:close/>
                  <a:moveTo>
                    <a:pt x="4218" y="94"/>
                  </a:moveTo>
                  <a:cubicBezTo>
                    <a:pt x="4022" y="94"/>
                    <a:pt x="3866" y="196"/>
                    <a:pt x="3836" y="400"/>
                  </a:cubicBezTo>
                  <a:cubicBezTo>
                    <a:pt x="3803" y="600"/>
                    <a:pt x="3903" y="801"/>
                    <a:pt x="4137" y="834"/>
                  </a:cubicBezTo>
                  <a:lnTo>
                    <a:pt x="4203" y="834"/>
                  </a:lnTo>
                  <a:cubicBezTo>
                    <a:pt x="4370" y="834"/>
                    <a:pt x="4537" y="734"/>
                    <a:pt x="4570" y="567"/>
                  </a:cubicBezTo>
                  <a:cubicBezTo>
                    <a:pt x="4637" y="334"/>
                    <a:pt x="4504" y="133"/>
                    <a:pt x="4303" y="100"/>
                  </a:cubicBezTo>
                  <a:cubicBezTo>
                    <a:pt x="4274" y="96"/>
                    <a:pt x="4246" y="94"/>
                    <a:pt x="4218" y="94"/>
                  </a:cubicBezTo>
                  <a:close/>
                  <a:moveTo>
                    <a:pt x="2414" y="228"/>
                  </a:moveTo>
                  <a:cubicBezTo>
                    <a:pt x="2358" y="228"/>
                    <a:pt x="2298" y="240"/>
                    <a:pt x="2235" y="267"/>
                  </a:cubicBezTo>
                  <a:cubicBezTo>
                    <a:pt x="2035" y="334"/>
                    <a:pt x="1968" y="567"/>
                    <a:pt x="2035" y="767"/>
                  </a:cubicBezTo>
                  <a:cubicBezTo>
                    <a:pt x="2068" y="901"/>
                    <a:pt x="2202" y="967"/>
                    <a:pt x="2402" y="1001"/>
                  </a:cubicBezTo>
                  <a:cubicBezTo>
                    <a:pt x="2469" y="1001"/>
                    <a:pt x="2502" y="967"/>
                    <a:pt x="2535" y="967"/>
                  </a:cubicBezTo>
                  <a:cubicBezTo>
                    <a:pt x="2736" y="901"/>
                    <a:pt x="2836" y="667"/>
                    <a:pt x="2736" y="467"/>
                  </a:cubicBezTo>
                  <a:cubicBezTo>
                    <a:pt x="2687" y="320"/>
                    <a:pt x="2566" y="228"/>
                    <a:pt x="2414" y="228"/>
                  </a:cubicBezTo>
                  <a:close/>
                  <a:moveTo>
                    <a:pt x="5123" y="453"/>
                  </a:moveTo>
                  <a:cubicBezTo>
                    <a:pt x="4987" y="453"/>
                    <a:pt x="4849" y="520"/>
                    <a:pt x="4804" y="634"/>
                  </a:cubicBezTo>
                  <a:cubicBezTo>
                    <a:pt x="4670" y="801"/>
                    <a:pt x="4737" y="1067"/>
                    <a:pt x="4904" y="1134"/>
                  </a:cubicBezTo>
                  <a:cubicBezTo>
                    <a:pt x="4971" y="1168"/>
                    <a:pt x="5037" y="1168"/>
                    <a:pt x="5071" y="1168"/>
                  </a:cubicBezTo>
                  <a:cubicBezTo>
                    <a:pt x="5204" y="1168"/>
                    <a:pt x="5337" y="1134"/>
                    <a:pt x="5404" y="1001"/>
                  </a:cubicBezTo>
                  <a:cubicBezTo>
                    <a:pt x="5538" y="834"/>
                    <a:pt x="5438" y="600"/>
                    <a:pt x="5304" y="500"/>
                  </a:cubicBezTo>
                  <a:cubicBezTo>
                    <a:pt x="5251" y="468"/>
                    <a:pt x="5187" y="453"/>
                    <a:pt x="5123" y="453"/>
                  </a:cubicBezTo>
                  <a:close/>
                  <a:moveTo>
                    <a:pt x="1568" y="682"/>
                  </a:moveTo>
                  <a:cubicBezTo>
                    <a:pt x="1487" y="682"/>
                    <a:pt x="1408" y="709"/>
                    <a:pt x="1335" y="767"/>
                  </a:cubicBezTo>
                  <a:cubicBezTo>
                    <a:pt x="1201" y="934"/>
                    <a:pt x="1168" y="1134"/>
                    <a:pt x="1301" y="1301"/>
                  </a:cubicBezTo>
                  <a:cubicBezTo>
                    <a:pt x="1327" y="1403"/>
                    <a:pt x="1411" y="1446"/>
                    <a:pt x="1493" y="1446"/>
                  </a:cubicBezTo>
                  <a:cubicBezTo>
                    <a:pt x="1519" y="1446"/>
                    <a:pt x="1545" y="1442"/>
                    <a:pt x="1568" y="1434"/>
                  </a:cubicBezTo>
                  <a:cubicBezTo>
                    <a:pt x="1668" y="1434"/>
                    <a:pt x="1735" y="1401"/>
                    <a:pt x="1835" y="1334"/>
                  </a:cubicBezTo>
                  <a:cubicBezTo>
                    <a:pt x="1968" y="1168"/>
                    <a:pt x="2002" y="967"/>
                    <a:pt x="1868" y="801"/>
                  </a:cubicBezTo>
                  <a:cubicBezTo>
                    <a:pt x="1775" y="726"/>
                    <a:pt x="1671" y="682"/>
                    <a:pt x="1568" y="682"/>
                  </a:cubicBezTo>
                  <a:close/>
                  <a:moveTo>
                    <a:pt x="5804" y="1034"/>
                  </a:moveTo>
                  <a:cubicBezTo>
                    <a:pt x="5713" y="1034"/>
                    <a:pt x="5621" y="1067"/>
                    <a:pt x="5538" y="1134"/>
                  </a:cubicBezTo>
                  <a:cubicBezTo>
                    <a:pt x="5404" y="1301"/>
                    <a:pt x="5404" y="1501"/>
                    <a:pt x="5538" y="1668"/>
                  </a:cubicBezTo>
                  <a:cubicBezTo>
                    <a:pt x="5638" y="1735"/>
                    <a:pt x="5738" y="1768"/>
                    <a:pt x="5838" y="1768"/>
                  </a:cubicBezTo>
                  <a:cubicBezTo>
                    <a:pt x="5905" y="1768"/>
                    <a:pt x="6005" y="1768"/>
                    <a:pt x="6071" y="1668"/>
                  </a:cubicBezTo>
                  <a:cubicBezTo>
                    <a:pt x="6205" y="1501"/>
                    <a:pt x="6205" y="1301"/>
                    <a:pt x="6071" y="1134"/>
                  </a:cubicBezTo>
                  <a:cubicBezTo>
                    <a:pt x="5988" y="1067"/>
                    <a:pt x="5896" y="1034"/>
                    <a:pt x="5804" y="1034"/>
                  </a:cubicBezTo>
                  <a:close/>
                  <a:moveTo>
                    <a:pt x="929" y="1445"/>
                  </a:moveTo>
                  <a:cubicBezTo>
                    <a:pt x="811" y="1445"/>
                    <a:pt x="697" y="1497"/>
                    <a:pt x="634" y="1601"/>
                  </a:cubicBezTo>
                  <a:cubicBezTo>
                    <a:pt x="501" y="1768"/>
                    <a:pt x="534" y="1968"/>
                    <a:pt x="701" y="2102"/>
                  </a:cubicBezTo>
                  <a:cubicBezTo>
                    <a:pt x="801" y="2135"/>
                    <a:pt x="834" y="2135"/>
                    <a:pt x="901" y="2168"/>
                  </a:cubicBezTo>
                  <a:cubicBezTo>
                    <a:pt x="1034" y="2168"/>
                    <a:pt x="1134" y="2135"/>
                    <a:pt x="1201" y="2001"/>
                  </a:cubicBezTo>
                  <a:cubicBezTo>
                    <a:pt x="1335" y="1835"/>
                    <a:pt x="1301" y="1635"/>
                    <a:pt x="1134" y="1501"/>
                  </a:cubicBezTo>
                  <a:cubicBezTo>
                    <a:pt x="1072" y="1464"/>
                    <a:pt x="1000" y="1445"/>
                    <a:pt x="929" y="1445"/>
                  </a:cubicBezTo>
                  <a:close/>
                  <a:moveTo>
                    <a:pt x="6344" y="1809"/>
                  </a:moveTo>
                  <a:cubicBezTo>
                    <a:pt x="6295" y="1809"/>
                    <a:pt x="6248" y="1817"/>
                    <a:pt x="6205" y="1835"/>
                  </a:cubicBezTo>
                  <a:cubicBezTo>
                    <a:pt x="6038" y="1935"/>
                    <a:pt x="5971" y="2168"/>
                    <a:pt x="6038" y="2335"/>
                  </a:cubicBezTo>
                  <a:cubicBezTo>
                    <a:pt x="6071" y="2468"/>
                    <a:pt x="6205" y="2569"/>
                    <a:pt x="6372" y="2569"/>
                  </a:cubicBezTo>
                  <a:cubicBezTo>
                    <a:pt x="6405" y="2569"/>
                    <a:pt x="6505" y="2569"/>
                    <a:pt x="6538" y="2502"/>
                  </a:cubicBezTo>
                  <a:cubicBezTo>
                    <a:pt x="6705" y="2435"/>
                    <a:pt x="6772" y="2168"/>
                    <a:pt x="6705" y="2001"/>
                  </a:cubicBezTo>
                  <a:cubicBezTo>
                    <a:pt x="6631" y="1878"/>
                    <a:pt x="6483" y="1809"/>
                    <a:pt x="6344" y="1809"/>
                  </a:cubicBezTo>
                  <a:close/>
                  <a:moveTo>
                    <a:pt x="524" y="2260"/>
                  </a:moveTo>
                  <a:cubicBezTo>
                    <a:pt x="340" y="2260"/>
                    <a:pt x="195" y="2334"/>
                    <a:pt x="167" y="2502"/>
                  </a:cubicBezTo>
                  <a:cubicBezTo>
                    <a:pt x="134" y="2735"/>
                    <a:pt x="200" y="2935"/>
                    <a:pt x="401" y="2969"/>
                  </a:cubicBezTo>
                  <a:cubicBezTo>
                    <a:pt x="445" y="2969"/>
                    <a:pt x="475" y="2984"/>
                    <a:pt x="499" y="2984"/>
                  </a:cubicBezTo>
                  <a:cubicBezTo>
                    <a:pt x="512" y="2984"/>
                    <a:pt x="523" y="2980"/>
                    <a:pt x="534" y="2969"/>
                  </a:cubicBezTo>
                  <a:cubicBezTo>
                    <a:pt x="667" y="2969"/>
                    <a:pt x="834" y="2902"/>
                    <a:pt x="868" y="2735"/>
                  </a:cubicBezTo>
                  <a:cubicBezTo>
                    <a:pt x="901" y="2502"/>
                    <a:pt x="834" y="2302"/>
                    <a:pt x="634" y="2268"/>
                  </a:cubicBezTo>
                  <a:cubicBezTo>
                    <a:pt x="596" y="2263"/>
                    <a:pt x="559" y="2260"/>
                    <a:pt x="524" y="2260"/>
                  </a:cubicBezTo>
                  <a:close/>
                  <a:moveTo>
                    <a:pt x="6675" y="2720"/>
                  </a:moveTo>
                  <a:cubicBezTo>
                    <a:pt x="6642" y="2720"/>
                    <a:pt x="6608" y="2725"/>
                    <a:pt x="6572" y="2735"/>
                  </a:cubicBezTo>
                  <a:cubicBezTo>
                    <a:pt x="6405" y="2769"/>
                    <a:pt x="6238" y="2935"/>
                    <a:pt x="6305" y="3136"/>
                  </a:cubicBezTo>
                  <a:cubicBezTo>
                    <a:pt x="6305" y="3302"/>
                    <a:pt x="6472" y="3436"/>
                    <a:pt x="6672" y="3436"/>
                  </a:cubicBezTo>
                  <a:lnTo>
                    <a:pt x="6705" y="3436"/>
                  </a:lnTo>
                  <a:cubicBezTo>
                    <a:pt x="6872" y="3402"/>
                    <a:pt x="7039" y="3236"/>
                    <a:pt x="7005" y="3002"/>
                  </a:cubicBezTo>
                  <a:cubicBezTo>
                    <a:pt x="6977" y="2861"/>
                    <a:pt x="6854" y="2720"/>
                    <a:pt x="6675" y="2720"/>
                  </a:cubicBezTo>
                  <a:close/>
                  <a:moveTo>
                    <a:pt x="367" y="3169"/>
                  </a:moveTo>
                  <a:cubicBezTo>
                    <a:pt x="167" y="3169"/>
                    <a:pt x="0" y="3336"/>
                    <a:pt x="0" y="3569"/>
                  </a:cubicBezTo>
                  <a:cubicBezTo>
                    <a:pt x="0" y="3769"/>
                    <a:pt x="167" y="3936"/>
                    <a:pt x="367" y="3936"/>
                  </a:cubicBezTo>
                  <a:cubicBezTo>
                    <a:pt x="567" y="3936"/>
                    <a:pt x="734" y="3769"/>
                    <a:pt x="734" y="3569"/>
                  </a:cubicBezTo>
                  <a:cubicBezTo>
                    <a:pt x="734" y="3336"/>
                    <a:pt x="567" y="3169"/>
                    <a:pt x="367" y="3169"/>
                  </a:cubicBezTo>
                  <a:close/>
                  <a:moveTo>
                    <a:pt x="6672" y="3636"/>
                  </a:moveTo>
                  <a:cubicBezTo>
                    <a:pt x="6472" y="3636"/>
                    <a:pt x="6305" y="3769"/>
                    <a:pt x="6238" y="3970"/>
                  </a:cubicBezTo>
                  <a:cubicBezTo>
                    <a:pt x="6238" y="4170"/>
                    <a:pt x="6372" y="4336"/>
                    <a:pt x="6572" y="4403"/>
                  </a:cubicBezTo>
                  <a:lnTo>
                    <a:pt x="6638" y="4403"/>
                  </a:lnTo>
                  <a:cubicBezTo>
                    <a:pt x="6839" y="4403"/>
                    <a:pt x="6972" y="4236"/>
                    <a:pt x="7005" y="4070"/>
                  </a:cubicBezTo>
                  <a:cubicBezTo>
                    <a:pt x="7005" y="3836"/>
                    <a:pt x="6872" y="3669"/>
                    <a:pt x="6672" y="3636"/>
                  </a:cubicBezTo>
                  <a:close/>
                  <a:moveTo>
                    <a:pt x="508" y="4128"/>
                  </a:moveTo>
                  <a:cubicBezTo>
                    <a:pt x="474" y="4128"/>
                    <a:pt x="438" y="4131"/>
                    <a:pt x="401" y="4136"/>
                  </a:cubicBezTo>
                  <a:cubicBezTo>
                    <a:pt x="200" y="4170"/>
                    <a:pt x="134" y="4403"/>
                    <a:pt x="167" y="4603"/>
                  </a:cubicBezTo>
                  <a:cubicBezTo>
                    <a:pt x="200" y="4770"/>
                    <a:pt x="367" y="4837"/>
                    <a:pt x="501" y="4837"/>
                  </a:cubicBezTo>
                  <a:lnTo>
                    <a:pt x="634" y="4837"/>
                  </a:lnTo>
                  <a:cubicBezTo>
                    <a:pt x="834" y="4803"/>
                    <a:pt x="901" y="4603"/>
                    <a:pt x="868" y="4403"/>
                  </a:cubicBezTo>
                  <a:cubicBezTo>
                    <a:pt x="840" y="4207"/>
                    <a:pt x="693" y="4128"/>
                    <a:pt x="508" y="4128"/>
                  </a:cubicBezTo>
                  <a:close/>
                  <a:moveTo>
                    <a:pt x="6375" y="4563"/>
                  </a:moveTo>
                  <a:cubicBezTo>
                    <a:pt x="6236" y="4563"/>
                    <a:pt x="6111" y="4649"/>
                    <a:pt x="6038" y="4770"/>
                  </a:cubicBezTo>
                  <a:cubicBezTo>
                    <a:pt x="5971" y="4970"/>
                    <a:pt x="6038" y="5170"/>
                    <a:pt x="6205" y="5270"/>
                  </a:cubicBezTo>
                  <a:cubicBezTo>
                    <a:pt x="6238" y="5270"/>
                    <a:pt x="6305" y="5270"/>
                    <a:pt x="6372" y="5304"/>
                  </a:cubicBezTo>
                  <a:cubicBezTo>
                    <a:pt x="6505" y="5304"/>
                    <a:pt x="6638" y="5237"/>
                    <a:pt x="6705" y="5104"/>
                  </a:cubicBezTo>
                  <a:cubicBezTo>
                    <a:pt x="6805" y="4904"/>
                    <a:pt x="6705" y="4670"/>
                    <a:pt x="6538" y="4603"/>
                  </a:cubicBezTo>
                  <a:cubicBezTo>
                    <a:pt x="6483" y="4576"/>
                    <a:pt x="6428" y="4563"/>
                    <a:pt x="6375" y="4563"/>
                  </a:cubicBezTo>
                  <a:close/>
                  <a:moveTo>
                    <a:pt x="940" y="4988"/>
                  </a:moveTo>
                  <a:cubicBezTo>
                    <a:pt x="858" y="4988"/>
                    <a:pt x="770" y="5015"/>
                    <a:pt x="701" y="5070"/>
                  </a:cubicBezTo>
                  <a:cubicBezTo>
                    <a:pt x="534" y="5137"/>
                    <a:pt x="501" y="5404"/>
                    <a:pt x="634" y="5571"/>
                  </a:cubicBezTo>
                  <a:cubicBezTo>
                    <a:pt x="692" y="5628"/>
                    <a:pt x="774" y="5711"/>
                    <a:pt x="860" y="5711"/>
                  </a:cubicBezTo>
                  <a:cubicBezTo>
                    <a:pt x="874" y="5711"/>
                    <a:pt x="887" y="5709"/>
                    <a:pt x="901" y="5704"/>
                  </a:cubicBezTo>
                  <a:cubicBezTo>
                    <a:pt x="1001" y="5704"/>
                    <a:pt x="1034" y="5671"/>
                    <a:pt x="1134" y="5637"/>
                  </a:cubicBezTo>
                  <a:cubicBezTo>
                    <a:pt x="1268" y="5571"/>
                    <a:pt x="1335" y="5304"/>
                    <a:pt x="1201" y="5137"/>
                  </a:cubicBezTo>
                  <a:cubicBezTo>
                    <a:pt x="1162" y="5040"/>
                    <a:pt x="1056" y="4988"/>
                    <a:pt x="940" y="4988"/>
                  </a:cubicBezTo>
                  <a:close/>
                  <a:moveTo>
                    <a:pt x="5792" y="5312"/>
                  </a:moveTo>
                  <a:cubicBezTo>
                    <a:pt x="5696" y="5312"/>
                    <a:pt x="5604" y="5354"/>
                    <a:pt x="5538" y="5437"/>
                  </a:cubicBezTo>
                  <a:cubicBezTo>
                    <a:pt x="5404" y="5604"/>
                    <a:pt x="5404" y="5838"/>
                    <a:pt x="5571" y="5971"/>
                  </a:cubicBezTo>
                  <a:lnTo>
                    <a:pt x="5838" y="6104"/>
                  </a:lnTo>
                  <a:cubicBezTo>
                    <a:pt x="5971" y="6104"/>
                    <a:pt x="6038" y="6071"/>
                    <a:pt x="6138" y="5971"/>
                  </a:cubicBezTo>
                  <a:cubicBezTo>
                    <a:pt x="6238" y="5804"/>
                    <a:pt x="6238" y="5571"/>
                    <a:pt x="6071" y="5437"/>
                  </a:cubicBezTo>
                  <a:cubicBezTo>
                    <a:pt x="5988" y="5354"/>
                    <a:pt x="5888" y="5312"/>
                    <a:pt x="5792" y="5312"/>
                  </a:cubicBezTo>
                  <a:close/>
                  <a:moveTo>
                    <a:pt x="1560" y="5641"/>
                  </a:moveTo>
                  <a:cubicBezTo>
                    <a:pt x="1453" y="5641"/>
                    <a:pt x="1354" y="5683"/>
                    <a:pt x="1301" y="5771"/>
                  </a:cubicBezTo>
                  <a:cubicBezTo>
                    <a:pt x="1168" y="5938"/>
                    <a:pt x="1168" y="6171"/>
                    <a:pt x="1335" y="6305"/>
                  </a:cubicBezTo>
                  <a:cubicBezTo>
                    <a:pt x="1381" y="6328"/>
                    <a:pt x="1443" y="6366"/>
                    <a:pt x="1498" y="6366"/>
                  </a:cubicBezTo>
                  <a:cubicBezTo>
                    <a:pt x="1524" y="6366"/>
                    <a:pt x="1547" y="6359"/>
                    <a:pt x="1568" y="6338"/>
                  </a:cubicBezTo>
                  <a:cubicBezTo>
                    <a:pt x="1702" y="6338"/>
                    <a:pt x="1802" y="6305"/>
                    <a:pt x="1868" y="6238"/>
                  </a:cubicBezTo>
                  <a:cubicBezTo>
                    <a:pt x="2002" y="6104"/>
                    <a:pt x="2002" y="5838"/>
                    <a:pt x="1835" y="5737"/>
                  </a:cubicBezTo>
                  <a:cubicBezTo>
                    <a:pt x="1756" y="5674"/>
                    <a:pt x="1655" y="5641"/>
                    <a:pt x="1560" y="5641"/>
                  </a:cubicBezTo>
                  <a:close/>
                  <a:moveTo>
                    <a:pt x="5083" y="5939"/>
                  </a:moveTo>
                  <a:cubicBezTo>
                    <a:pt x="5019" y="5939"/>
                    <a:pt x="4957" y="5950"/>
                    <a:pt x="4904" y="5971"/>
                  </a:cubicBezTo>
                  <a:cubicBezTo>
                    <a:pt x="4737" y="6071"/>
                    <a:pt x="4704" y="6305"/>
                    <a:pt x="4804" y="6471"/>
                  </a:cubicBezTo>
                  <a:cubicBezTo>
                    <a:pt x="4870" y="6605"/>
                    <a:pt x="5004" y="6638"/>
                    <a:pt x="5137" y="6638"/>
                  </a:cubicBezTo>
                  <a:cubicBezTo>
                    <a:pt x="5171" y="6638"/>
                    <a:pt x="5237" y="6638"/>
                    <a:pt x="5304" y="6605"/>
                  </a:cubicBezTo>
                  <a:cubicBezTo>
                    <a:pt x="5471" y="6505"/>
                    <a:pt x="5504" y="6271"/>
                    <a:pt x="5404" y="6104"/>
                  </a:cubicBezTo>
                  <a:cubicBezTo>
                    <a:pt x="5359" y="5990"/>
                    <a:pt x="5220" y="5939"/>
                    <a:pt x="5083" y="5939"/>
                  </a:cubicBezTo>
                  <a:close/>
                  <a:moveTo>
                    <a:pt x="2377" y="6147"/>
                  </a:moveTo>
                  <a:cubicBezTo>
                    <a:pt x="2244" y="6147"/>
                    <a:pt x="2111" y="6228"/>
                    <a:pt x="2035" y="6405"/>
                  </a:cubicBezTo>
                  <a:cubicBezTo>
                    <a:pt x="1968" y="6571"/>
                    <a:pt x="2035" y="6772"/>
                    <a:pt x="2235" y="6838"/>
                  </a:cubicBezTo>
                  <a:cubicBezTo>
                    <a:pt x="2302" y="6838"/>
                    <a:pt x="2335" y="6838"/>
                    <a:pt x="2369" y="6938"/>
                  </a:cubicBezTo>
                  <a:cubicBezTo>
                    <a:pt x="2502" y="6938"/>
                    <a:pt x="2669" y="6805"/>
                    <a:pt x="2702" y="6671"/>
                  </a:cubicBezTo>
                  <a:cubicBezTo>
                    <a:pt x="2802" y="6471"/>
                    <a:pt x="2702" y="6271"/>
                    <a:pt x="2502" y="6171"/>
                  </a:cubicBezTo>
                  <a:cubicBezTo>
                    <a:pt x="2462" y="6155"/>
                    <a:pt x="2419" y="6147"/>
                    <a:pt x="2377" y="6147"/>
                  </a:cubicBezTo>
                  <a:close/>
                  <a:moveTo>
                    <a:pt x="4245" y="6265"/>
                  </a:moveTo>
                  <a:cubicBezTo>
                    <a:pt x="4220" y="6265"/>
                    <a:pt x="4195" y="6267"/>
                    <a:pt x="4170" y="6271"/>
                  </a:cubicBezTo>
                  <a:cubicBezTo>
                    <a:pt x="3970" y="6305"/>
                    <a:pt x="3836" y="6505"/>
                    <a:pt x="3870" y="6738"/>
                  </a:cubicBezTo>
                  <a:cubicBezTo>
                    <a:pt x="3903" y="6905"/>
                    <a:pt x="4070" y="6972"/>
                    <a:pt x="4237" y="7005"/>
                  </a:cubicBezTo>
                  <a:lnTo>
                    <a:pt x="4337" y="7005"/>
                  </a:lnTo>
                  <a:cubicBezTo>
                    <a:pt x="4537" y="6972"/>
                    <a:pt x="4670" y="6772"/>
                    <a:pt x="4637" y="6571"/>
                  </a:cubicBezTo>
                  <a:cubicBezTo>
                    <a:pt x="4579" y="6367"/>
                    <a:pt x="4418" y="6265"/>
                    <a:pt x="4245" y="6265"/>
                  </a:cubicBezTo>
                  <a:close/>
                  <a:moveTo>
                    <a:pt x="3292" y="6334"/>
                  </a:moveTo>
                  <a:cubicBezTo>
                    <a:pt x="3136" y="6334"/>
                    <a:pt x="2969" y="6489"/>
                    <a:pt x="2969" y="6671"/>
                  </a:cubicBezTo>
                  <a:cubicBezTo>
                    <a:pt x="2902" y="6838"/>
                    <a:pt x="3069" y="7072"/>
                    <a:pt x="3303" y="7072"/>
                  </a:cubicBezTo>
                  <a:cubicBezTo>
                    <a:pt x="3503" y="7072"/>
                    <a:pt x="3670" y="6938"/>
                    <a:pt x="3670" y="6772"/>
                  </a:cubicBezTo>
                  <a:cubicBezTo>
                    <a:pt x="3703" y="6538"/>
                    <a:pt x="3536" y="6338"/>
                    <a:pt x="3336" y="6338"/>
                  </a:cubicBezTo>
                  <a:cubicBezTo>
                    <a:pt x="3322" y="6335"/>
                    <a:pt x="3307" y="6334"/>
                    <a:pt x="3292" y="633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33"/>
            <p:cNvSpPr/>
            <p:nvPr/>
          </p:nvSpPr>
          <p:spPr>
            <a:xfrm>
              <a:off x="6693350" y="3030405"/>
              <a:ext cx="1402578" cy="1249050"/>
            </a:xfrm>
            <a:custGeom>
              <a:rect b="b" l="l" r="r" t="t"/>
              <a:pathLst>
                <a:path extrusionOk="0" h="96303" w="69084">
                  <a:moveTo>
                    <a:pt x="1268" y="0"/>
                  </a:moveTo>
                  <a:cubicBezTo>
                    <a:pt x="535" y="0"/>
                    <a:pt x="1" y="534"/>
                    <a:pt x="1" y="1234"/>
                  </a:cubicBezTo>
                  <a:lnTo>
                    <a:pt x="1" y="95068"/>
                  </a:lnTo>
                  <a:cubicBezTo>
                    <a:pt x="1" y="95769"/>
                    <a:pt x="535" y="96302"/>
                    <a:pt x="1268" y="96302"/>
                  </a:cubicBezTo>
                  <a:lnTo>
                    <a:pt x="67816" y="96302"/>
                  </a:lnTo>
                  <a:cubicBezTo>
                    <a:pt x="68517" y="96302"/>
                    <a:pt x="69050" y="95735"/>
                    <a:pt x="69084" y="95068"/>
                  </a:cubicBezTo>
                  <a:lnTo>
                    <a:pt x="69084" y="1234"/>
                  </a:lnTo>
                  <a:cubicBezTo>
                    <a:pt x="69084" y="534"/>
                    <a:pt x="68550" y="0"/>
                    <a:pt x="67849" y="0"/>
                  </a:cubicBezTo>
                  <a:close/>
                </a:path>
              </a:pathLst>
            </a:custGeom>
            <a:solidFill>
              <a:schemeClr val="accent2"/>
            </a:solidFill>
            <a:ln cap="flat" cmpd="sng" w="38100">
              <a:solidFill>
                <a:schemeClr val="accent3"/>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33"/>
            <p:cNvSpPr/>
            <p:nvPr/>
          </p:nvSpPr>
          <p:spPr>
            <a:xfrm>
              <a:off x="6827448" y="3178058"/>
              <a:ext cx="1134382" cy="940696"/>
            </a:xfrm>
            <a:custGeom>
              <a:rect b="b" l="l" r="r" t="t"/>
              <a:pathLst>
                <a:path extrusionOk="0" h="46334" w="55874">
                  <a:moveTo>
                    <a:pt x="1235" y="1"/>
                  </a:moveTo>
                  <a:cubicBezTo>
                    <a:pt x="534" y="1"/>
                    <a:pt x="1" y="568"/>
                    <a:pt x="1" y="1268"/>
                  </a:cubicBezTo>
                  <a:lnTo>
                    <a:pt x="1" y="45100"/>
                  </a:lnTo>
                  <a:cubicBezTo>
                    <a:pt x="1" y="45800"/>
                    <a:pt x="534" y="46334"/>
                    <a:pt x="1235" y="46334"/>
                  </a:cubicBezTo>
                  <a:lnTo>
                    <a:pt x="54606" y="46334"/>
                  </a:lnTo>
                  <a:cubicBezTo>
                    <a:pt x="55307" y="46334"/>
                    <a:pt x="55874" y="45800"/>
                    <a:pt x="55874" y="45100"/>
                  </a:cubicBezTo>
                  <a:lnTo>
                    <a:pt x="55874" y="1268"/>
                  </a:lnTo>
                  <a:cubicBezTo>
                    <a:pt x="55874" y="568"/>
                    <a:pt x="55307" y="1"/>
                    <a:pt x="5460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33"/>
            <p:cNvSpPr/>
            <p:nvPr/>
          </p:nvSpPr>
          <p:spPr>
            <a:xfrm>
              <a:off x="7118666" y="3320121"/>
              <a:ext cx="553304" cy="302061"/>
            </a:xfrm>
            <a:custGeom>
              <a:rect b="b" l="l" r="r" t="t"/>
              <a:pathLst>
                <a:path extrusionOk="0" h="14878" w="27253">
                  <a:moveTo>
                    <a:pt x="13677" y="1"/>
                  </a:moveTo>
                  <a:cubicBezTo>
                    <a:pt x="7739" y="1"/>
                    <a:pt x="2735" y="1235"/>
                    <a:pt x="1068" y="2903"/>
                  </a:cubicBezTo>
                  <a:cubicBezTo>
                    <a:pt x="934" y="2969"/>
                    <a:pt x="834" y="3003"/>
                    <a:pt x="734" y="3070"/>
                  </a:cubicBezTo>
                  <a:cubicBezTo>
                    <a:pt x="701" y="3236"/>
                    <a:pt x="667" y="3403"/>
                    <a:pt x="601" y="3637"/>
                  </a:cubicBezTo>
                  <a:cubicBezTo>
                    <a:pt x="534" y="3803"/>
                    <a:pt x="501" y="4004"/>
                    <a:pt x="501" y="4170"/>
                  </a:cubicBezTo>
                  <a:lnTo>
                    <a:pt x="501" y="4204"/>
                  </a:lnTo>
                  <a:cubicBezTo>
                    <a:pt x="134" y="5905"/>
                    <a:pt x="0" y="7706"/>
                    <a:pt x="0" y="9574"/>
                  </a:cubicBezTo>
                  <a:cubicBezTo>
                    <a:pt x="0" y="11409"/>
                    <a:pt x="134" y="13210"/>
                    <a:pt x="501" y="14878"/>
                  </a:cubicBezTo>
                  <a:lnTo>
                    <a:pt x="26753" y="14878"/>
                  </a:lnTo>
                  <a:cubicBezTo>
                    <a:pt x="27086" y="13177"/>
                    <a:pt x="27253" y="11409"/>
                    <a:pt x="27253" y="9574"/>
                  </a:cubicBezTo>
                  <a:cubicBezTo>
                    <a:pt x="27220" y="7806"/>
                    <a:pt x="27053" y="6072"/>
                    <a:pt x="26753" y="4471"/>
                  </a:cubicBezTo>
                  <a:cubicBezTo>
                    <a:pt x="26753" y="4370"/>
                    <a:pt x="26786" y="4237"/>
                    <a:pt x="26786" y="4170"/>
                  </a:cubicBezTo>
                  <a:cubicBezTo>
                    <a:pt x="26786" y="3870"/>
                    <a:pt x="26719" y="3570"/>
                    <a:pt x="26552" y="3336"/>
                  </a:cubicBezTo>
                  <a:cubicBezTo>
                    <a:pt x="26552" y="3236"/>
                    <a:pt x="26519" y="3170"/>
                    <a:pt x="26519" y="3070"/>
                  </a:cubicBezTo>
                  <a:cubicBezTo>
                    <a:pt x="26419" y="3036"/>
                    <a:pt x="26386" y="3036"/>
                    <a:pt x="26286" y="3003"/>
                  </a:cubicBezTo>
                  <a:cubicBezTo>
                    <a:pt x="24684" y="1302"/>
                    <a:pt x="19614" y="1"/>
                    <a:pt x="1367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33"/>
            <p:cNvSpPr/>
            <p:nvPr/>
          </p:nvSpPr>
          <p:spPr>
            <a:xfrm>
              <a:off x="7136938" y="3544971"/>
              <a:ext cx="516760" cy="151030"/>
            </a:xfrm>
            <a:custGeom>
              <a:rect b="b" l="l" r="r" t="t"/>
              <a:pathLst>
                <a:path extrusionOk="0" h="7439" w="25453">
                  <a:moveTo>
                    <a:pt x="12710" y="0"/>
                  </a:moveTo>
                  <a:cubicBezTo>
                    <a:pt x="5205" y="0"/>
                    <a:pt x="1" y="1968"/>
                    <a:pt x="1" y="3703"/>
                  </a:cubicBezTo>
                  <a:cubicBezTo>
                    <a:pt x="1" y="5471"/>
                    <a:pt x="5205" y="7439"/>
                    <a:pt x="12710" y="7439"/>
                  </a:cubicBezTo>
                  <a:cubicBezTo>
                    <a:pt x="20215" y="7439"/>
                    <a:pt x="25452" y="5471"/>
                    <a:pt x="25452" y="3703"/>
                  </a:cubicBezTo>
                  <a:cubicBezTo>
                    <a:pt x="25452" y="1968"/>
                    <a:pt x="20215" y="0"/>
                    <a:pt x="1271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33"/>
            <p:cNvSpPr/>
            <p:nvPr/>
          </p:nvSpPr>
          <p:spPr>
            <a:xfrm>
              <a:off x="7127457" y="3536160"/>
              <a:ext cx="535032" cy="169323"/>
            </a:xfrm>
            <a:custGeom>
              <a:rect b="b" l="l" r="r" t="t"/>
              <a:pathLst>
                <a:path extrusionOk="0" h="8340" w="26353">
                  <a:moveTo>
                    <a:pt x="13177" y="868"/>
                  </a:moveTo>
                  <a:cubicBezTo>
                    <a:pt x="16613" y="868"/>
                    <a:pt x="19815" y="1268"/>
                    <a:pt x="22250" y="2035"/>
                  </a:cubicBezTo>
                  <a:cubicBezTo>
                    <a:pt x="24485" y="2736"/>
                    <a:pt x="25486" y="3603"/>
                    <a:pt x="25486" y="4170"/>
                  </a:cubicBezTo>
                  <a:cubicBezTo>
                    <a:pt x="25486" y="4704"/>
                    <a:pt x="24485" y="5571"/>
                    <a:pt x="22250" y="6272"/>
                  </a:cubicBezTo>
                  <a:cubicBezTo>
                    <a:pt x="19815" y="7039"/>
                    <a:pt x="16613" y="7439"/>
                    <a:pt x="13177" y="7439"/>
                  </a:cubicBezTo>
                  <a:cubicBezTo>
                    <a:pt x="9774" y="7439"/>
                    <a:pt x="6572" y="7039"/>
                    <a:pt x="4137" y="6272"/>
                  </a:cubicBezTo>
                  <a:cubicBezTo>
                    <a:pt x="1902" y="5571"/>
                    <a:pt x="901" y="4704"/>
                    <a:pt x="901" y="4170"/>
                  </a:cubicBezTo>
                  <a:cubicBezTo>
                    <a:pt x="901" y="3603"/>
                    <a:pt x="1902" y="2736"/>
                    <a:pt x="4137" y="2035"/>
                  </a:cubicBezTo>
                  <a:cubicBezTo>
                    <a:pt x="6572" y="1268"/>
                    <a:pt x="9774" y="868"/>
                    <a:pt x="13177" y="868"/>
                  </a:cubicBezTo>
                  <a:close/>
                  <a:moveTo>
                    <a:pt x="13177" y="1"/>
                  </a:moveTo>
                  <a:cubicBezTo>
                    <a:pt x="5938" y="1"/>
                    <a:pt x="1" y="1869"/>
                    <a:pt x="1" y="4170"/>
                  </a:cubicBezTo>
                  <a:cubicBezTo>
                    <a:pt x="1" y="6439"/>
                    <a:pt x="5905" y="8340"/>
                    <a:pt x="13177" y="8340"/>
                  </a:cubicBezTo>
                  <a:cubicBezTo>
                    <a:pt x="20449" y="8340"/>
                    <a:pt x="26353" y="6439"/>
                    <a:pt x="26353" y="4170"/>
                  </a:cubicBezTo>
                  <a:cubicBezTo>
                    <a:pt x="26353" y="1802"/>
                    <a:pt x="20449" y="1"/>
                    <a:pt x="1317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33"/>
            <p:cNvSpPr/>
            <p:nvPr/>
          </p:nvSpPr>
          <p:spPr>
            <a:xfrm>
              <a:off x="7159961" y="3565274"/>
              <a:ext cx="471383" cy="155801"/>
            </a:xfrm>
            <a:custGeom>
              <a:rect b="b" l="l" r="r" t="t"/>
              <a:pathLst>
                <a:path extrusionOk="0" h="7674" w="23218">
                  <a:moveTo>
                    <a:pt x="11576" y="1"/>
                  </a:moveTo>
                  <a:cubicBezTo>
                    <a:pt x="5171" y="1"/>
                    <a:pt x="1" y="1635"/>
                    <a:pt x="1" y="3670"/>
                  </a:cubicBezTo>
                  <a:lnTo>
                    <a:pt x="1" y="7673"/>
                  </a:lnTo>
                  <a:lnTo>
                    <a:pt x="23218" y="7673"/>
                  </a:lnTo>
                  <a:lnTo>
                    <a:pt x="23218" y="3670"/>
                  </a:lnTo>
                  <a:cubicBezTo>
                    <a:pt x="23184" y="1669"/>
                    <a:pt x="18014" y="1"/>
                    <a:pt x="1157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33"/>
            <p:cNvSpPr/>
            <p:nvPr/>
          </p:nvSpPr>
          <p:spPr>
            <a:xfrm>
              <a:off x="7168103" y="3656716"/>
              <a:ext cx="453761" cy="130728"/>
            </a:xfrm>
            <a:custGeom>
              <a:rect b="b" l="l" r="r" t="t"/>
              <a:pathLst>
                <a:path extrusionOk="0" h="6439" w="22350">
                  <a:moveTo>
                    <a:pt x="11175" y="0"/>
                  </a:moveTo>
                  <a:cubicBezTo>
                    <a:pt x="4604" y="0"/>
                    <a:pt x="0" y="1668"/>
                    <a:pt x="0" y="3236"/>
                  </a:cubicBezTo>
                  <a:cubicBezTo>
                    <a:pt x="0" y="4737"/>
                    <a:pt x="4604" y="6438"/>
                    <a:pt x="11175" y="6438"/>
                  </a:cubicBezTo>
                  <a:cubicBezTo>
                    <a:pt x="17780" y="6438"/>
                    <a:pt x="22350" y="4737"/>
                    <a:pt x="22350" y="3236"/>
                  </a:cubicBezTo>
                  <a:cubicBezTo>
                    <a:pt x="22350" y="1735"/>
                    <a:pt x="17780" y="0"/>
                    <a:pt x="1117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33"/>
            <p:cNvSpPr/>
            <p:nvPr/>
          </p:nvSpPr>
          <p:spPr>
            <a:xfrm>
              <a:off x="7159961" y="3646544"/>
              <a:ext cx="470713" cy="149020"/>
            </a:xfrm>
            <a:custGeom>
              <a:rect b="b" l="l" r="r" t="t"/>
              <a:pathLst>
                <a:path extrusionOk="0" h="7340" w="23185">
                  <a:moveTo>
                    <a:pt x="11576" y="901"/>
                  </a:moveTo>
                  <a:cubicBezTo>
                    <a:pt x="18548" y="901"/>
                    <a:pt x="22317" y="2736"/>
                    <a:pt x="22317" y="3670"/>
                  </a:cubicBezTo>
                  <a:cubicBezTo>
                    <a:pt x="22317" y="4637"/>
                    <a:pt x="18514" y="6472"/>
                    <a:pt x="11576" y="6472"/>
                  </a:cubicBezTo>
                  <a:cubicBezTo>
                    <a:pt x="4638" y="6472"/>
                    <a:pt x="868" y="4637"/>
                    <a:pt x="868" y="3670"/>
                  </a:cubicBezTo>
                  <a:cubicBezTo>
                    <a:pt x="868" y="2736"/>
                    <a:pt x="4638" y="901"/>
                    <a:pt x="11576" y="901"/>
                  </a:cubicBezTo>
                  <a:close/>
                  <a:moveTo>
                    <a:pt x="11576" y="1"/>
                  </a:moveTo>
                  <a:cubicBezTo>
                    <a:pt x="5171" y="1"/>
                    <a:pt x="1" y="1635"/>
                    <a:pt x="1" y="3670"/>
                  </a:cubicBezTo>
                  <a:cubicBezTo>
                    <a:pt x="1" y="5738"/>
                    <a:pt x="5205" y="7339"/>
                    <a:pt x="11576" y="7339"/>
                  </a:cubicBezTo>
                  <a:cubicBezTo>
                    <a:pt x="18014" y="7339"/>
                    <a:pt x="23184" y="5738"/>
                    <a:pt x="23184" y="3670"/>
                  </a:cubicBezTo>
                  <a:cubicBezTo>
                    <a:pt x="23184" y="1669"/>
                    <a:pt x="18014" y="1"/>
                    <a:pt x="1157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33"/>
            <p:cNvSpPr/>
            <p:nvPr/>
          </p:nvSpPr>
          <p:spPr>
            <a:xfrm>
              <a:off x="7180974" y="3677018"/>
              <a:ext cx="428708" cy="286509"/>
            </a:xfrm>
            <a:custGeom>
              <a:rect b="b" l="l" r="r" t="t"/>
              <a:pathLst>
                <a:path extrusionOk="0" h="14112" w="21116">
                  <a:moveTo>
                    <a:pt x="10541" y="1"/>
                  </a:moveTo>
                  <a:cubicBezTo>
                    <a:pt x="4703" y="1"/>
                    <a:pt x="0" y="1502"/>
                    <a:pt x="0" y="3337"/>
                  </a:cubicBezTo>
                  <a:lnTo>
                    <a:pt x="0" y="3503"/>
                  </a:lnTo>
                  <a:lnTo>
                    <a:pt x="0" y="3570"/>
                  </a:lnTo>
                  <a:cubicBezTo>
                    <a:pt x="0" y="9408"/>
                    <a:pt x="4703" y="14111"/>
                    <a:pt x="10541" y="14111"/>
                  </a:cubicBezTo>
                  <a:cubicBezTo>
                    <a:pt x="16378" y="14111"/>
                    <a:pt x="21115" y="9408"/>
                    <a:pt x="21115" y="3570"/>
                  </a:cubicBezTo>
                  <a:lnTo>
                    <a:pt x="21115" y="3503"/>
                  </a:lnTo>
                  <a:lnTo>
                    <a:pt x="21115" y="3337"/>
                  </a:lnTo>
                  <a:cubicBezTo>
                    <a:pt x="21115" y="1502"/>
                    <a:pt x="16378" y="1"/>
                    <a:pt x="1054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33"/>
            <p:cNvSpPr/>
            <p:nvPr/>
          </p:nvSpPr>
          <p:spPr>
            <a:xfrm>
              <a:off x="7283218" y="3733967"/>
              <a:ext cx="211329" cy="196345"/>
            </a:xfrm>
            <a:custGeom>
              <a:rect b="b" l="l" r="r" t="t"/>
              <a:pathLst>
                <a:path extrusionOk="0" h="9671" w="10409">
                  <a:moveTo>
                    <a:pt x="5186" y="0"/>
                  </a:moveTo>
                  <a:cubicBezTo>
                    <a:pt x="2857" y="0"/>
                    <a:pt x="795" y="1696"/>
                    <a:pt x="435" y="4068"/>
                  </a:cubicBezTo>
                  <a:cubicBezTo>
                    <a:pt x="1" y="6703"/>
                    <a:pt x="1769" y="9205"/>
                    <a:pt x="4404" y="9605"/>
                  </a:cubicBezTo>
                  <a:cubicBezTo>
                    <a:pt x="4672" y="9649"/>
                    <a:pt x="4938" y="9670"/>
                    <a:pt x="5201" y="9670"/>
                  </a:cubicBezTo>
                  <a:cubicBezTo>
                    <a:pt x="7526" y="9670"/>
                    <a:pt x="9585" y="8003"/>
                    <a:pt x="9975" y="5635"/>
                  </a:cubicBezTo>
                  <a:cubicBezTo>
                    <a:pt x="10408" y="3000"/>
                    <a:pt x="8607" y="498"/>
                    <a:pt x="5972" y="65"/>
                  </a:cubicBezTo>
                  <a:cubicBezTo>
                    <a:pt x="5708" y="21"/>
                    <a:pt x="5445" y="0"/>
                    <a:pt x="518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33"/>
            <p:cNvSpPr/>
            <p:nvPr/>
          </p:nvSpPr>
          <p:spPr>
            <a:xfrm>
              <a:off x="7300150" y="3743387"/>
              <a:ext cx="179494" cy="177464"/>
            </a:xfrm>
            <a:custGeom>
              <a:rect b="b" l="l" r="r" t="t"/>
              <a:pathLst>
                <a:path extrusionOk="0" h="8741" w="8841">
                  <a:moveTo>
                    <a:pt x="4304" y="1"/>
                  </a:moveTo>
                  <a:cubicBezTo>
                    <a:pt x="4104" y="1"/>
                    <a:pt x="3937" y="168"/>
                    <a:pt x="3937" y="368"/>
                  </a:cubicBezTo>
                  <a:cubicBezTo>
                    <a:pt x="3937" y="568"/>
                    <a:pt x="4104" y="735"/>
                    <a:pt x="4304" y="735"/>
                  </a:cubicBezTo>
                  <a:cubicBezTo>
                    <a:pt x="4504" y="735"/>
                    <a:pt x="4671" y="568"/>
                    <a:pt x="4671" y="368"/>
                  </a:cubicBezTo>
                  <a:cubicBezTo>
                    <a:pt x="4671" y="168"/>
                    <a:pt x="4504" y="1"/>
                    <a:pt x="4304" y="1"/>
                  </a:cubicBezTo>
                  <a:close/>
                  <a:moveTo>
                    <a:pt x="5243" y="63"/>
                  </a:moveTo>
                  <a:cubicBezTo>
                    <a:pt x="5065" y="63"/>
                    <a:pt x="4898" y="188"/>
                    <a:pt x="4838" y="368"/>
                  </a:cubicBezTo>
                  <a:cubicBezTo>
                    <a:pt x="4804" y="568"/>
                    <a:pt x="4938" y="801"/>
                    <a:pt x="5138" y="835"/>
                  </a:cubicBezTo>
                  <a:cubicBezTo>
                    <a:pt x="5160" y="835"/>
                    <a:pt x="5197" y="850"/>
                    <a:pt x="5219" y="850"/>
                  </a:cubicBezTo>
                  <a:cubicBezTo>
                    <a:pt x="5231" y="850"/>
                    <a:pt x="5238" y="846"/>
                    <a:pt x="5238" y="835"/>
                  </a:cubicBezTo>
                  <a:cubicBezTo>
                    <a:pt x="5405" y="835"/>
                    <a:pt x="5572" y="701"/>
                    <a:pt x="5605" y="535"/>
                  </a:cubicBezTo>
                  <a:cubicBezTo>
                    <a:pt x="5638" y="334"/>
                    <a:pt x="5505" y="134"/>
                    <a:pt x="5305" y="68"/>
                  </a:cubicBezTo>
                  <a:cubicBezTo>
                    <a:pt x="5284" y="64"/>
                    <a:pt x="5263" y="63"/>
                    <a:pt x="5243" y="63"/>
                  </a:cubicBezTo>
                  <a:close/>
                  <a:moveTo>
                    <a:pt x="3411" y="117"/>
                  </a:moveTo>
                  <a:cubicBezTo>
                    <a:pt x="3375" y="117"/>
                    <a:pt x="3339" y="123"/>
                    <a:pt x="3303" y="134"/>
                  </a:cubicBezTo>
                  <a:cubicBezTo>
                    <a:pt x="3103" y="168"/>
                    <a:pt x="2970" y="368"/>
                    <a:pt x="3003" y="568"/>
                  </a:cubicBezTo>
                  <a:cubicBezTo>
                    <a:pt x="3070" y="735"/>
                    <a:pt x="3237" y="868"/>
                    <a:pt x="3403" y="868"/>
                  </a:cubicBezTo>
                  <a:lnTo>
                    <a:pt x="3470" y="868"/>
                  </a:lnTo>
                  <a:cubicBezTo>
                    <a:pt x="3670" y="835"/>
                    <a:pt x="3804" y="601"/>
                    <a:pt x="3770" y="401"/>
                  </a:cubicBezTo>
                  <a:cubicBezTo>
                    <a:pt x="3743" y="237"/>
                    <a:pt x="3580" y="117"/>
                    <a:pt x="3411" y="117"/>
                  </a:cubicBezTo>
                  <a:close/>
                  <a:moveTo>
                    <a:pt x="6076" y="415"/>
                  </a:moveTo>
                  <a:cubicBezTo>
                    <a:pt x="5945" y="415"/>
                    <a:pt x="5815" y="482"/>
                    <a:pt x="5772" y="635"/>
                  </a:cubicBezTo>
                  <a:cubicBezTo>
                    <a:pt x="5672" y="768"/>
                    <a:pt x="5738" y="1035"/>
                    <a:pt x="5938" y="1135"/>
                  </a:cubicBezTo>
                  <a:cubicBezTo>
                    <a:pt x="6005" y="1168"/>
                    <a:pt x="6072" y="1168"/>
                    <a:pt x="6105" y="1168"/>
                  </a:cubicBezTo>
                  <a:cubicBezTo>
                    <a:pt x="6239" y="1168"/>
                    <a:pt x="6339" y="1068"/>
                    <a:pt x="6439" y="968"/>
                  </a:cubicBezTo>
                  <a:cubicBezTo>
                    <a:pt x="6506" y="801"/>
                    <a:pt x="6472" y="535"/>
                    <a:pt x="6272" y="468"/>
                  </a:cubicBezTo>
                  <a:cubicBezTo>
                    <a:pt x="6214" y="433"/>
                    <a:pt x="6145" y="415"/>
                    <a:pt x="6076" y="415"/>
                  </a:cubicBezTo>
                  <a:close/>
                  <a:moveTo>
                    <a:pt x="2511" y="455"/>
                  </a:moveTo>
                  <a:cubicBezTo>
                    <a:pt x="2449" y="455"/>
                    <a:pt x="2388" y="470"/>
                    <a:pt x="2336" y="501"/>
                  </a:cubicBezTo>
                  <a:cubicBezTo>
                    <a:pt x="2136" y="568"/>
                    <a:pt x="2102" y="835"/>
                    <a:pt x="2169" y="1002"/>
                  </a:cubicBezTo>
                  <a:cubicBezTo>
                    <a:pt x="2236" y="1135"/>
                    <a:pt x="2336" y="1202"/>
                    <a:pt x="2503" y="1202"/>
                  </a:cubicBezTo>
                  <a:cubicBezTo>
                    <a:pt x="2569" y="1202"/>
                    <a:pt x="2636" y="1202"/>
                    <a:pt x="2669" y="1168"/>
                  </a:cubicBezTo>
                  <a:cubicBezTo>
                    <a:pt x="2903" y="1068"/>
                    <a:pt x="2936" y="835"/>
                    <a:pt x="2836" y="668"/>
                  </a:cubicBezTo>
                  <a:cubicBezTo>
                    <a:pt x="2790" y="530"/>
                    <a:pt x="2649" y="455"/>
                    <a:pt x="2511" y="455"/>
                  </a:cubicBezTo>
                  <a:close/>
                  <a:moveTo>
                    <a:pt x="6876" y="905"/>
                  </a:moveTo>
                  <a:cubicBezTo>
                    <a:pt x="6774" y="905"/>
                    <a:pt x="6676" y="947"/>
                    <a:pt x="6606" y="1035"/>
                  </a:cubicBezTo>
                  <a:cubicBezTo>
                    <a:pt x="6472" y="1202"/>
                    <a:pt x="6472" y="1435"/>
                    <a:pt x="6639" y="1569"/>
                  </a:cubicBezTo>
                  <a:cubicBezTo>
                    <a:pt x="6739" y="1669"/>
                    <a:pt x="6806" y="1669"/>
                    <a:pt x="6906" y="1669"/>
                  </a:cubicBezTo>
                  <a:cubicBezTo>
                    <a:pt x="7006" y="1669"/>
                    <a:pt x="7106" y="1602"/>
                    <a:pt x="7173" y="1535"/>
                  </a:cubicBezTo>
                  <a:cubicBezTo>
                    <a:pt x="7306" y="1369"/>
                    <a:pt x="7306" y="1135"/>
                    <a:pt x="7139" y="1002"/>
                  </a:cubicBezTo>
                  <a:cubicBezTo>
                    <a:pt x="7061" y="939"/>
                    <a:pt x="6967" y="905"/>
                    <a:pt x="6876" y="905"/>
                  </a:cubicBezTo>
                  <a:close/>
                  <a:moveTo>
                    <a:pt x="1744" y="972"/>
                  </a:moveTo>
                  <a:cubicBezTo>
                    <a:pt x="1648" y="972"/>
                    <a:pt x="1547" y="1005"/>
                    <a:pt x="1469" y="1068"/>
                  </a:cubicBezTo>
                  <a:cubicBezTo>
                    <a:pt x="1302" y="1202"/>
                    <a:pt x="1302" y="1435"/>
                    <a:pt x="1435" y="1602"/>
                  </a:cubicBezTo>
                  <a:cubicBezTo>
                    <a:pt x="1502" y="1702"/>
                    <a:pt x="1635" y="1735"/>
                    <a:pt x="1735" y="1735"/>
                  </a:cubicBezTo>
                  <a:cubicBezTo>
                    <a:pt x="1802" y="1735"/>
                    <a:pt x="1902" y="1735"/>
                    <a:pt x="1969" y="1669"/>
                  </a:cubicBezTo>
                  <a:cubicBezTo>
                    <a:pt x="2136" y="1535"/>
                    <a:pt x="2136" y="1268"/>
                    <a:pt x="2002" y="1102"/>
                  </a:cubicBezTo>
                  <a:cubicBezTo>
                    <a:pt x="1950" y="1014"/>
                    <a:pt x="1850" y="972"/>
                    <a:pt x="1744" y="972"/>
                  </a:cubicBezTo>
                  <a:close/>
                  <a:moveTo>
                    <a:pt x="7584" y="1586"/>
                  </a:moveTo>
                  <a:cubicBezTo>
                    <a:pt x="7496" y="1586"/>
                    <a:pt x="7409" y="1613"/>
                    <a:pt x="7339" y="1669"/>
                  </a:cubicBezTo>
                  <a:cubicBezTo>
                    <a:pt x="7173" y="1802"/>
                    <a:pt x="7139" y="2036"/>
                    <a:pt x="7273" y="2203"/>
                  </a:cubicBezTo>
                  <a:cubicBezTo>
                    <a:pt x="7306" y="2303"/>
                    <a:pt x="7440" y="2336"/>
                    <a:pt x="7606" y="2369"/>
                  </a:cubicBezTo>
                  <a:cubicBezTo>
                    <a:pt x="7640" y="2369"/>
                    <a:pt x="7740" y="2336"/>
                    <a:pt x="7806" y="2269"/>
                  </a:cubicBezTo>
                  <a:cubicBezTo>
                    <a:pt x="7973" y="2169"/>
                    <a:pt x="8007" y="1902"/>
                    <a:pt x="7907" y="1735"/>
                  </a:cubicBezTo>
                  <a:cubicBezTo>
                    <a:pt x="7829" y="1638"/>
                    <a:pt x="7706" y="1586"/>
                    <a:pt x="7584" y="1586"/>
                  </a:cubicBezTo>
                  <a:close/>
                  <a:moveTo>
                    <a:pt x="1133" y="1665"/>
                  </a:moveTo>
                  <a:cubicBezTo>
                    <a:pt x="1011" y="1665"/>
                    <a:pt x="886" y="1730"/>
                    <a:pt x="801" y="1836"/>
                  </a:cubicBezTo>
                  <a:cubicBezTo>
                    <a:pt x="668" y="2002"/>
                    <a:pt x="735" y="2236"/>
                    <a:pt x="902" y="2369"/>
                  </a:cubicBezTo>
                  <a:cubicBezTo>
                    <a:pt x="935" y="2403"/>
                    <a:pt x="1002" y="2469"/>
                    <a:pt x="1135" y="2469"/>
                  </a:cubicBezTo>
                  <a:cubicBezTo>
                    <a:pt x="1235" y="2469"/>
                    <a:pt x="1335" y="2403"/>
                    <a:pt x="1435" y="2303"/>
                  </a:cubicBezTo>
                  <a:cubicBezTo>
                    <a:pt x="1569" y="2136"/>
                    <a:pt x="1502" y="1869"/>
                    <a:pt x="1335" y="1735"/>
                  </a:cubicBezTo>
                  <a:cubicBezTo>
                    <a:pt x="1274" y="1687"/>
                    <a:pt x="1204" y="1665"/>
                    <a:pt x="1133" y="1665"/>
                  </a:cubicBezTo>
                  <a:close/>
                  <a:moveTo>
                    <a:pt x="8051" y="2378"/>
                  </a:moveTo>
                  <a:cubicBezTo>
                    <a:pt x="8004" y="2378"/>
                    <a:pt x="7955" y="2386"/>
                    <a:pt x="7907" y="2403"/>
                  </a:cubicBezTo>
                  <a:cubicBezTo>
                    <a:pt x="7673" y="2503"/>
                    <a:pt x="7606" y="2703"/>
                    <a:pt x="7673" y="2903"/>
                  </a:cubicBezTo>
                  <a:cubicBezTo>
                    <a:pt x="7740" y="3070"/>
                    <a:pt x="7907" y="3170"/>
                    <a:pt x="8007" y="3170"/>
                  </a:cubicBezTo>
                  <a:cubicBezTo>
                    <a:pt x="8107" y="3170"/>
                    <a:pt x="8140" y="3170"/>
                    <a:pt x="8173" y="3137"/>
                  </a:cubicBezTo>
                  <a:cubicBezTo>
                    <a:pt x="8407" y="3036"/>
                    <a:pt x="8474" y="2836"/>
                    <a:pt x="8407" y="2636"/>
                  </a:cubicBezTo>
                  <a:cubicBezTo>
                    <a:pt x="8331" y="2459"/>
                    <a:pt x="8198" y="2378"/>
                    <a:pt x="8051" y="2378"/>
                  </a:cubicBezTo>
                  <a:close/>
                  <a:moveTo>
                    <a:pt x="653" y="2511"/>
                  </a:moveTo>
                  <a:cubicBezTo>
                    <a:pt x="508" y="2511"/>
                    <a:pt x="376" y="2586"/>
                    <a:pt x="301" y="2736"/>
                  </a:cubicBezTo>
                  <a:cubicBezTo>
                    <a:pt x="234" y="2970"/>
                    <a:pt x="301" y="3170"/>
                    <a:pt x="501" y="3237"/>
                  </a:cubicBezTo>
                  <a:cubicBezTo>
                    <a:pt x="568" y="3237"/>
                    <a:pt x="601" y="3237"/>
                    <a:pt x="668" y="3303"/>
                  </a:cubicBezTo>
                  <a:cubicBezTo>
                    <a:pt x="801" y="3303"/>
                    <a:pt x="968" y="3203"/>
                    <a:pt x="1002" y="3036"/>
                  </a:cubicBezTo>
                  <a:cubicBezTo>
                    <a:pt x="1102" y="2836"/>
                    <a:pt x="1002" y="2636"/>
                    <a:pt x="801" y="2536"/>
                  </a:cubicBezTo>
                  <a:cubicBezTo>
                    <a:pt x="751" y="2519"/>
                    <a:pt x="701" y="2511"/>
                    <a:pt x="653" y="2511"/>
                  </a:cubicBezTo>
                  <a:close/>
                  <a:moveTo>
                    <a:pt x="8304" y="3264"/>
                  </a:moveTo>
                  <a:cubicBezTo>
                    <a:pt x="8250" y="3264"/>
                    <a:pt x="8194" y="3276"/>
                    <a:pt x="8140" y="3303"/>
                  </a:cubicBezTo>
                  <a:cubicBezTo>
                    <a:pt x="7940" y="3370"/>
                    <a:pt x="7840" y="3570"/>
                    <a:pt x="7940" y="3804"/>
                  </a:cubicBezTo>
                  <a:cubicBezTo>
                    <a:pt x="8007" y="3970"/>
                    <a:pt x="8140" y="4037"/>
                    <a:pt x="8273" y="4037"/>
                  </a:cubicBezTo>
                  <a:cubicBezTo>
                    <a:pt x="8340" y="4037"/>
                    <a:pt x="8374" y="4037"/>
                    <a:pt x="8440" y="4004"/>
                  </a:cubicBezTo>
                  <a:cubicBezTo>
                    <a:pt x="8640" y="3904"/>
                    <a:pt x="8707" y="3704"/>
                    <a:pt x="8640" y="3503"/>
                  </a:cubicBezTo>
                  <a:cubicBezTo>
                    <a:pt x="8592" y="3357"/>
                    <a:pt x="8453" y="3264"/>
                    <a:pt x="8304" y="3264"/>
                  </a:cubicBezTo>
                  <a:close/>
                  <a:moveTo>
                    <a:pt x="435" y="3403"/>
                  </a:moveTo>
                  <a:cubicBezTo>
                    <a:pt x="234" y="3403"/>
                    <a:pt x="68" y="3537"/>
                    <a:pt x="1" y="3737"/>
                  </a:cubicBezTo>
                  <a:cubicBezTo>
                    <a:pt x="1" y="3970"/>
                    <a:pt x="134" y="4137"/>
                    <a:pt x="334" y="4171"/>
                  </a:cubicBezTo>
                  <a:lnTo>
                    <a:pt x="401" y="4171"/>
                  </a:lnTo>
                  <a:cubicBezTo>
                    <a:pt x="568" y="4171"/>
                    <a:pt x="735" y="4037"/>
                    <a:pt x="768" y="3837"/>
                  </a:cubicBezTo>
                  <a:cubicBezTo>
                    <a:pt x="768" y="3637"/>
                    <a:pt x="635" y="3470"/>
                    <a:pt x="435" y="3403"/>
                  </a:cubicBezTo>
                  <a:close/>
                  <a:moveTo>
                    <a:pt x="8432" y="4098"/>
                  </a:moveTo>
                  <a:cubicBezTo>
                    <a:pt x="8381" y="4098"/>
                    <a:pt x="8327" y="4110"/>
                    <a:pt x="8273" y="4137"/>
                  </a:cubicBezTo>
                  <a:cubicBezTo>
                    <a:pt x="8073" y="4204"/>
                    <a:pt x="7973" y="4404"/>
                    <a:pt x="8073" y="4638"/>
                  </a:cubicBezTo>
                  <a:cubicBezTo>
                    <a:pt x="8107" y="4738"/>
                    <a:pt x="8273" y="4838"/>
                    <a:pt x="8407" y="4871"/>
                  </a:cubicBezTo>
                  <a:cubicBezTo>
                    <a:pt x="8474" y="4871"/>
                    <a:pt x="8507" y="4871"/>
                    <a:pt x="8574" y="4838"/>
                  </a:cubicBezTo>
                  <a:cubicBezTo>
                    <a:pt x="8774" y="4738"/>
                    <a:pt x="8841" y="4538"/>
                    <a:pt x="8774" y="4337"/>
                  </a:cubicBezTo>
                  <a:cubicBezTo>
                    <a:pt x="8701" y="4191"/>
                    <a:pt x="8574" y="4098"/>
                    <a:pt x="8432" y="4098"/>
                  </a:cubicBezTo>
                  <a:close/>
                  <a:moveTo>
                    <a:pt x="334" y="4337"/>
                  </a:moveTo>
                  <a:cubicBezTo>
                    <a:pt x="134" y="4371"/>
                    <a:pt x="1" y="4538"/>
                    <a:pt x="1" y="4738"/>
                  </a:cubicBezTo>
                  <a:cubicBezTo>
                    <a:pt x="1" y="4971"/>
                    <a:pt x="168" y="5071"/>
                    <a:pt x="368" y="5071"/>
                  </a:cubicBezTo>
                  <a:lnTo>
                    <a:pt x="435" y="5071"/>
                  </a:lnTo>
                  <a:cubicBezTo>
                    <a:pt x="635" y="5038"/>
                    <a:pt x="768" y="4871"/>
                    <a:pt x="768" y="4671"/>
                  </a:cubicBezTo>
                  <a:cubicBezTo>
                    <a:pt x="735" y="4471"/>
                    <a:pt x="568" y="4337"/>
                    <a:pt x="334" y="4337"/>
                  </a:cubicBezTo>
                  <a:close/>
                  <a:moveTo>
                    <a:pt x="8245" y="4899"/>
                  </a:moveTo>
                  <a:cubicBezTo>
                    <a:pt x="8067" y="4899"/>
                    <a:pt x="7900" y="5025"/>
                    <a:pt x="7840" y="5205"/>
                  </a:cubicBezTo>
                  <a:cubicBezTo>
                    <a:pt x="7806" y="5405"/>
                    <a:pt x="7940" y="5638"/>
                    <a:pt x="8140" y="5672"/>
                  </a:cubicBezTo>
                  <a:lnTo>
                    <a:pt x="8240" y="5672"/>
                  </a:lnTo>
                  <a:cubicBezTo>
                    <a:pt x="8407" y="5672"/>
                    <a:pt x="8574" y="5538"/>
                    <a:pt x="8607" y="5371"/>
                  </a:cubicBezTo>
                  <a:cubicBezTo>
                    <a:pt x="8640" y="5171"/>
                    <a:pt x="8507" y="4971"/>
                    <a:pt x="8307" y="4904"/>
                  </a:cubicBezTo>
                  <a:cubicBezTo>
                    <a:pt x="8286" y="4901"/>
                    <a:pt x="8266" y="4899"/>
                    <a:pt x="8245" y="4899"/>
                  </a:cubicBezTo>
                  <a:close/>
                  <a:moveTo>
                    <a:pt x="576" y="5221"/>
                  </a:moveTo>
                  <a:cubicBezTo>
                    <a:pt x="540" y="5221"/>
                    <a:pt x="503" y="5226"/>
                    <a:pt x="468" y="5238"/>
                  </a:cubicBezTo>
                  <a:cubicBezTo>
                    <a:pt x="268" y="5338"/>
                    <a:pt x="134" y="5538"/>
                    <a:pt x="234" y="5738"/>
                  </a:cubicBezTo>
                  <a:cubicBezTo>
                    <a:pt x="268" y="5905"/>
                    <a:pt x="401" y="6005"/>
                    <a:pt x="601" y="6005"/>
                  </a:cubicBezTo>
                  <a:lnTo>
                    <a:pt x="735" y="6005"/>
                  </a:lnTo>
                  <a:cubicBezTo>
                    <a:pt x="935" y="5905"/>
                    <a:pt x="1068" y="5705"/>
                    <a:pt x="968" y="5505"/>
                  </a:cubicBezTo>
                  <a:cubicBezTo>
                    <a:pt x="913" y="5340"/>
                    <a:pt x="746" y="5221"/>
                    <a:pt x="576" y="5221"/>
                  </a:cubicBezTo>
                  <a:close/>
                  <a:moveTo>
                    <a:pt x="7936" y="5841"/>
                  </a:moveTo>
                  <a:cubicBezTo>
                    <a:pt x="7797" y="5841"/>
                    <a:pt x="7653" y="5899"/>
                    <a:pt x="7606" y="6039"/>
                  </a:cubicBezTo>
                  <a:cubicBezTo>
                    <a:pt x="7506" y="6205"/>
                    <a:pt x="7606" y="6472"/>
                    <a:pt x="7773" y="6539"/>
                  </a:cubicBezTo>
                  <a:cubicBezTo>
                    <a:pt x="7806" y="6539"/>
                    <a:pt x="7840" y="6539"/>
                    <a:pt x="7940" y="6572"/>
                  </a:cubicBezTo>
                  <a:cubicBezTo>
                    <a:pt x="8073" y="6572"/>
                    <a:pt x="8173" y="6506"/>
                    <a:pt x="8273" y="6372"/>
                  </a:cubicBezTo>
                  <a:cubicBezTo>
                    <a:pt x="8340" y="6205"/>
                    <a:pt x="8273" y="5972"/>
                    <a:pt x="8107" y="5872"/>
                  </a:cubicBezTo>
                  <a:cubicBezTo>
                    <a:pt x="8056" y="5852"/>
                    <a:pt x="7997" y="5841"/>
                    <a:pt x="7936" y="5841"/>
                  </a:cubicBezTo>
                  <a:close/>
                  <a:moveTo>
                    <a:pt x="970" y="6068"/>
                  </a:moveTo>
                  <a:cubicBezTo>
                    <a:pt x="900" y="6068"/>
                    <a:pt x="829" y="6090"/>
                    <a:pt x="768" y="6139"/>
                  </a:cubicBezTo>
                  <a:cubicBezTo>
                    <a:pt x="601" y="6239"/>
                    <a:pt x="501" y="6506"/>
                    <a:pt x="635" y="6672"/>
                  </a:cubicBezTo>
                  <a:cubicBezTo>
                    <a:pt x="718" y="6783"/>
                    <a:pt x="801" y="6848"/>
                    <a:pt x="902" y="6848"/>
                  </a:cubicBezTo>
                  <a:cubicBezTo>
                    <a:pt x="923" y="6848"/>
                    <a:pt x="945" y="6845"/>
                    <a:pt x="968" y="6839"/>
                  </a:cubicBezTo>
                  <a:cubicBezTo>
                    <a:pt x="1068" y="6839"/>
                    <a:pt x="1102" y="6839"/>
                    <a:pt x="1168" y="6806"/>
                  </a:cubicBezTo>
                  <a:cubicBezTo>
                    <a:pt x="1335" y="6672"/>
                    <a:pt x="1435" y="6406"/>
                    <a:pt x="1302" y="6239"/>
                  </a:cubicBezTo>
                  <a:cubicBezTo>
                    <a:pt x="1217" y="6133"/>
                    <a:pt x="1093" y="6068"/>
                    <a:pt x="970" y="6068"/>
                  </a:cubicBezTo>
                  <a:close/>
                  <a:moveTo>
                    <a:pt x="7376" y="6576"/>
                  </a:moveTo>
                  <a:cubicBezTo>
                    <a:pt x="7275" y="6576"/>
                    <a:pt x="7176" y="6618"/>
                    <a:pt x="7106" y="6706"/>
                  </a:cubicBezTo>
                  <a:cubicBezTo>
                    <a:pt x="6973" y="6873"/>
                    <a:pt x="6973" y="7106"/>
                    <a:pt x="7139" y="7239"/>
                  </a:cubicBezTo>
                  <a:cubicBezTo>
                    <a:pt x="7239" y="7306"/>
                    <a:pt x="7306" y="7340"/>
                    <a:pt x="7406" y="7340"/>
                  </a:cubicBezTo>
                  <a:cubicBezTo>
                    <a:pt x="7506" y="7340"/>
                    <a:pt x="7606" y="7306"/>
                    <a:pt x="7673" y="7206"/>
                  </a:cubicBezTo>
                  <a:cubicBezTo>
                    <a:pt x="7806" y="7039"/>
                    <a:pt x="7806" y="6806"/>
                    <a:pt x="7640" y="6672"/>
                  </a:cubicBezTo>
                  <a:cubicBezTo>
                    <a:pt x="7561" y="6609"/>
                    <a:pt x="7467" y="6576"/>
                    <a:pt x="7376" y="6576"/>
                  </a:cubicBezTo>
                  <a:close/>
                  <a:moveTo>
                    <a:pt x="1569" y="6847"/>
                  </a:moveTo>
                  <a:cubicBezTo>
                    <a:pt x="1477" y="6847"/>
                    <a:pt x="1385" y="6889"/>
                    <a:pt x="1302" y="6973"/>
                  </a:cubicBezTo>
                  <a:cubicBezTo>
                    <a:pt x="1135" y="7139"/>
                    <a:pt x="1135" y="7340"/>
                    <a:pt x="1302" y="7506"/>
                  </a:cubicBezTo>
                  <a:cubicBezTo>
                    <a:pt x="1335" y="7540"/>
                    <a:pt x="1469" y="7573"/>
                    <a:pt x="1569" y="7640"/>
                  </a:cubicBezTo>
                  <a:cubicBezTo>
                    <a:pt x="1669" y="7640"/>
                    <a:pt x="1769" y="7573"/>
                    <a:pt x="1836" y="7506"/>
                  </a:cubicBezTo>
                  <a:cubicBezTo>
                    <a:pt x="2002" y="7340"/>
                    <a:pt x="2002" y="7139"/>
                    <a:pt x="1836" y="6973"/>
                  </a:cubicBezTo>
                  <a:cubicBezTo>
                    <a:pt x="1752" y="6889"/>
                    <a:pt x="1660" y="6847"/>
                    <a:pt x="1569" y="6847"/>
                  </a:cubicBezTo>
                  <a:close/>
                  <a:moveTo>
                    <a:pt x="6714" y="7224"/>
                  </a:moveTo>
                  <a:cubicBezTo>
                    <a:pt x="6629" y="7224"/>
                    <a:pt x="6542" y="7250"/>
                    <a:pt x="6472" y="7306"/>
                  </a:cubicBezTo>
                  <a:cubicBezTo>
                    <a:pt x="6305" y="7406"/>
                    <a:pt x="6272" y="7673"/>
                    <a:pt x="6405" y="7840"/>
                  </a:cubicBezTo>
                  <a:cubicBezTo>
                    <a:pt x="6472" y="7907"/>
                    <a:pt x="6606" y="7973"/>
                    <a:pt x="6739" y="8007"/>
                  </a:cubicBezTo>
                  <a:cubicBezTo>
                    <a:pt x="6772" y="8007"/>
                    <a:pt x="6839" y="7940"/>
                    <a:pt x="6939" y="7907"/>
                  </a:cubicBezTo>
                  <a:cubicBezTo>
                    <a:pt x="7106" y="7773"/>
                    <a:pt x="7139" y="7540"/>
                    <a:pt x="7006" y="7373"/>
                  </a:cubicBezTo>
                  <a:cubicBezTo>
                    <a:pt x="6948" y="7276"/>
                    <a:pt x="6833" y="7224"/>
                    <a:pt x="6714" y="7224"/>
                  </a:cubicBezTo>
                  <a:close/>
                  <a:moveTo>
                    <a:pt x="2286" y="7402"/>
                  </a:moveTo>
                  <a:cubicBezTo>
                    <a:pt x="2165" y="7402"/>
                    <a:pt x="2053" y="7467"/>
                    <a:pt x="1969" y="7573"/>
                  </a:cubicBezTo>
                  <a:cubicBezTo>
                    <a:pt x="1836" y="7807"/>
                    <a:pt x="1936" y="8007"/>
                    <a:pt x="2102" y="8140"/>
                  </a:cubicBezTo>
                  <a:cubicBezTo>
                    <a:pt x="2136" y="8173"/>
                    <a:pt x="2236" y="8173"/>
                    <a:pt x="2303" y="8173"/>
                  </a:cubicBezTo>
                  <a:cubicBezTo>
                    <a:pt x="2436" y="8173"/>
                    <a:pt x="2569" y="8140"/>
                    <a:pt x="2636" y="8007"/>
                  </a:cubicBezTo>
                  <a:cubicBezTo>
                    <a:pt x="2770" y="7807"/>
                    <a:pt x="2669" y="7573"/>
                    <a:pt x="2503" y="7473"/>
                  </a:cubicBezTo>
                  <a:cubicBezTo>
                    <a:pt x="2429" y="7424"/>
                    <a:pt x="2356" y="7402"/>
                    <a:pt x="2286" y="7402"/>
                  </a:cubicBezTo>
                  <a:close/>
                  <a:moveTo>
                    <a:pt x="5920" y="7681"/>
                  </a:moveTo>
                  <a:cubicBezTo>
                    <a:pt x="5872" y="7681"/>
                    <a:pt x="5822" y="7690"/>
                    <a:pt x="5772" y="7706"/>
                  </a:cubicBezTo>
                  <a:cubicBezTo>
                    <a:pt x="5572" y="7807"/>
                    <a:pt x="5471" y="8007"/>
                    <a:pt x="5572" y="8207"/>
                  </a:cubicBezTo>
                  <a:cubicBezTo>
                    <a:pt x="5605" y="8340"/>
                    <a:pt x="5772" y="8474"/>
                    <a:pt x="5905" y="8474"/>
                  </a:cubicBezTo>
                  <a:cubicBezTo>
                    <a:pt x="5972" y="8474"/>
                    <a:pt x="6005" y="8407"/>
                    <a:pt x="6072" y="8407"/>
                  </a:cubicBezTo>
                  <a:cubicBezTo>
                    <a:pt x="6272" y="8340"/>
                    <a:pt x="6339" y="8140"/>
                    <a:pt x="6272" y="7907"/>
                  </a:cubicBezTo>
                  <a:cubicBezTo>
                    <a:pt x="6197" y="7756"/>
                    <a:pt x="6066" y="7681"/>
                    <a:pt x="5920" y="7681"/>
                  </a:cubicBezTo>
                  <a:close/>
                  <a:moveTo>
                    <a:pt x="3151" y="7832"/>
                  </a:moveTo>
                  <a:cubicBezTo>
                    <a:pt x="2998" y="7832"/>
                    <a:pt x="2825" y="7906"/>
                    <a:pt x="2770" y="8073"/>
                  </a:cubicBezTo>
                  <a:cubicBezTo>
                    <a:pt x="2736" y="8240"/>
                    <a:pt x="2803" y="8474"/>
                    <a:pt x="3003" y="8540"/>
                  </a:cubicBezTo>
                  <a:lnTo>
                    <a:pt x="3103" y="8540"/>
                  </a:lnTo>
                  <a:cubicBezTo>
                    <a:pt x="3270" y="8540"/>
                    <a:pt x="3437" y="8474"/>
                    <a:pt x="3470" y="8307"/>
                  </a:cubicBezTo>
                  <a:cubicBezTo>
                    <a:pt x="3503" y="8140"/>
                    <a:pt x="3437" y="7907"/>
                    <a:pt x="3237" y="7840"/>
                  </a:cubicBezTo>
                  <a:cubicBezTo>
                    <a:pt x="3209" y="7834"/>
                    <a:pt x="3181" y="7832"/>
                    <a:pt x="3151" y="7832"/>
                  </a:cubicBezTo>
                  <a:close/>
                  <a:moveTo>
                    <a:pt x="5063" y="7958"/>
                  </a:moveTo>
                  <a:cubicBezTo>
                    <a:pt x="5032" y="7958"/>
                    <a:pt x="5001" y="7963"/>
                    <a:pt x="4971" y="7973"/>
                  </a:cubicBezTo>
                  <a:cubicBezTo>
                    <a:pt x="4771" y="7973"/>
                    <a:pt x="4604" y="8173"/>
                    <a:pt x="4638" y="8374"/>
                  </a:cubicBezTo>
                  <a:cubicBezTo>
                    <a:pt x="4638" y="8574"/>
                    <a:pt x="4804" y="8707"/>
                    <a:pt x="5004" y="8707"/>
                  </a:cubicBezTo>
                  <a:lnTo>
                    <a:pt x="5071" y="8707"/>
                  </a:lnTo>
                  <a:cubicBezTo>
                    <a:pt x="5271" y="8707"/>
                    <a:pt x="5438" y="8507"/>
                    <a:pt x="5405" y="8307"/>
                  </a:cubicBezTo>
                  <a:cubicBezTo>
                    <a:pt x="5405" y="8109"/>
                    <a:pt x="5236" y="7958"/>
                    <a:pt x="5063" y="7958"/>
                  </a:cubicBezTo>
                  <a:close/>
                  <a:moveTo>
                    <a:pt x="4051" y="8002"/>
                  </a:moveTo>
                  <a:cubicBezTo>
                    <a:pt x="3865" y="8002"/>
                    <a:pt x="3670" y="8157"/>
                    <a:pt x="3670" y="8340"/>
                  </a:cubicBezTo>
                  <a:cubicBezTo>
                    <a:pt x="3637" y="8540"/>
                    <a:pt x="3804" y="8741"/>
                    <a:pt x="4004" y="8741"/>
                  </a:cubicBezTo>
                  <a:cubicBezTo>
                    <a:pt x="4271" y="8741"/>
                    <a:pt x="4437" y="8574"/>
                    <a:pt x="4437" y="8407"/>
                  </a:cubicBezTo>
                  <a:cubicBezTo>
                    <a:pt x="4471" y="8207"/>
                    <a:pt x="4304" y="8007"/>
                    <a:pt x="4104" y="8007"/>
                  </a:cubicBezTo>
                  <a:cubicBezTo>
                    <a:pt x="4087" y="8004"/>
                    <a:pt x="4069" y="8002"/>
                    <a:pt x="4051" y="8002"/>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33"/>
            <p:cNvSpPr/>
            <p:nvPr/>
          </p:nvSpPr>
          <p:spPr>
            <a:xfrm>
              <a:off x="7336045" y="3778612"/>
              <a:ext cx="106344" cy="107014"/>
            </a:xfrm>
            <a:custGeom>
              <a:rect b="b" l="l" r="r" t="t"/>
              <a:pathLst>
                <a:path extrusionOk="0" h="5271" w="5238">
                  <a:moveTo>
                    <a:pt x="2636" y="0"/>
                  </a:moveTo>
                  <a:cubicBezTo>
                    <a:pt x="1168" y="0"/>
                    <a:pt x="1" y="1168"/>
                    <a:pt x="1" y="2636"/>
                  </a:cubicBezTo>
                  <a:cubicBezTo>
                    <a:pt x="1" y="4103"/>
                    <a:pt x="1168" y="5271"/>
                    <a:pt x="2636" y="5271"/>
                  </a:cubicBezTo>
                  <a:cubicBezTo>
                    <a:pt x="4070" y="5271"/>
                    <a:pt x="5238" y="4103"/>
                    <a:pt x="5238" y="2636"/>
                  </a:cubicBezTo>
                  <a:cubicBezTo>
                    <a:pt x="5238" y="1168"/>
                    <a:pt x="4070" y="0"/>
                    <a:pt x="263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33"/>
            <p:cNvSpPr/>
            <p:nvPr/>
          </p:nvSpPr>
          <p:spPr>
            <a:xfrm>
              <a:off x="7347556" y="3790793"/>
              <a:ext cx="83321" cy="82651"/>
            </a:xfrm>
            <a:custGeom>
              <a:rect b="b" l="l" r="r" t="t"/>
              <a:pathLst>
                <a:path extrusionOk="0" h="4071" w="4104">
                  <a:moveTo>
                    <a:pt x="2069" y="1"/>
                  </a:moveTo>
                  <a:cubicBezTo>
                    <a:pt x="935" y="1"/>
                    <a:pt x="1" y="902"/>
                    <a:pt x="1" y="2036"/>
                  </a:cubicBezTo>
                  <a:cubicBezTo>
                    <a:pt x="1" y="3170"/>
                    <a:pt x="902" y="4071"/>
                    <a:pt x="2069" y="4071"/>
                  </a:cubicBezTo>
                  <a:cubicBezTo>
                    <a:pt x="3170" y="4071"/>
                    <a:pt x="4104" y="3170"/>
                    <a:pt x="4104" y="2036"/>
                  </a:cubicBezTo>
                  <a:cubicBezTo>
                    <a:pt x="4104" y="902"/>
                    <a:pt x="3170" y="1"/>
                    <a:pt x="206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33"/>
            <p:cNvSpPr/>
            <p:nvPr/>
          </p:nvSpPr>
          <p:spPr>
            <a:xfrm>
              <a:off x="7371269" y="3815177"/>
              <a:ext cx="35915" cy="35915"/>
            </a:xfrm>
            <a:custGeom>
              <a:rect b="b" l="l" r="r" t="t"/>
              <a:pathLst>
                <a:path extrusionOk="0" h="1769" w="1769">
                  <a:moveTo>
                    <a:pt x="901" y="1"/>
                  </a:moveTo>
                  <a:cubicBezTo>
                    <a:pt x="401" y="1"/>
                    <a:pt x="0" y="368"/>
                    <a:pt x="0" y="868"/>
                  </a:cubicBezTo>
                  <a:cubicBezTo>
                    <a:pt x="0" y="1368"/>
                    <a:pt x="401" y="1769"/>
                    <a:pt x="901" y="1769"/>
                  </a:cubicBezTo>
                  <a:cubicBezTo>
                    <a:pt x="1401" y="1769"/>
                    <a:pt x="1768" y="1368"/>
                    <a:pt x="1768" y="868"/>
                  </a:cubicBezTo>
                  <a:cubicBezTo>
                    <a:pt x="1768" y="368"/>
                    <a:pt x="1401" y="1"/>
                    <a:pt x="90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33"/>
            <p:cNvSpPr/>
            <p:nvPr/>
          </p:nvSpPr>
          <p:spPr>
            <a:xfrm>
              <a:off x="7317082" y="3760319"/>
              <a:ext cx="143600" cy="142930"/>
            </a:xfrm>
            <a:custGeom>
              <a:rect b="b" l="l" r="r" t="t"/>
              <a:pathLst>
                <a:path extrusionOk="0" h="7040" w="7073">
                  <a:moveTo>
                    <a:pt x="3270" y="1"/>
                  </a:moveTo>
                  <a:cubicBezTo>
                    <a:pt x="3070" y="34"/>
                    <a:pt x="2936" y="201"/>
                    <a:pt x="2936" y="401"/>
                  </a:cubicBezTo>
                  <a:cubicBezTo>
                    <a:pt x="2936" y="635"/>
                    <a:pt x="3103" y="735"/>
                    <a:pt x="3303" y="735"/>
                  </a:cubicBezTo>
                  <a:lnTo>
                    <a:pt x="3337" y="735"/>
                  </a:lnTo>
                  <a:cubicBezTo>
                    <a:pt x="3570" y="701"/>
                    <a:pt x="3670" y="535"/>
                    <a:pt x="3670" y="334"/>
                  </a:cubicBezTo>
                  <a:cubicBezTo>
                    <a:pt x="3637" y="134"/>
                    <a:pt x="3470" y="1"/>
                    <a:pt x="3270" y="1"/>
                  </a:cubicBezTo>
                  <a:close/>
                  <a:moveTo>
                    <a:pt x="4242" y="62"/>
                  </a:moveTo>
                  <a:cubicBezTo>
                    <a:pt x="4064" y="62"/>
                    <a:pt x="3897" y="188"/>
                    <a:pt x="3837" y="368"/>
                  </a:cubicBezTo>
                  <a:cubicBezTo>
                    <a:pt x="3804" y="568"/>
                    <a:pt x="3937" y="801"/>
                    <a:pt x="4137" y="835"/>
                  </a:cubicBezTo>
                  <a:lnTo>
                    <a:pt x="4237" y="835"/>
                  </a:lnTo>
                  <a:cubicBezTo>
                    <a:pt x="4404" y="835"/>
                    <a:pt x="4571" y="701"/>
                    <a:pt x="4604" y="535"/>
                  </a:cubicBezTo>
                  <a:cubicBezTo>
                    <a:pt x="4637" y="334"/>
                    <a:pt x="4504" y="134"/>
                    <a:pt x="4304" y="68"/>
                  </a:cubicBezTo>
                  <a:cubicBezTo>
                    <a:pt x="4283" y="64"/>
                    <a:pt x="4263" y="62"/>
                    <a:pt x="4242" y="62"/>
                  </a:cubicBezTo>
                  <a:close/>
                  <a:moveTo>
                    <a:pt x="2413" y="210"/>
                  </a:moveTo>
                  <a:cubicBezTo>
                    <a:pt x="2366" y="210"/>
                    <a:pt x="2318" y="218"/>
                    <a:pt x="2269" y="234"/>
                  </a:cubicBezTo>
                  <a:cubicBezTo>
                    <a:pt x="2069" y="334"/>
                    <a:pt x="1969" y="535"/>
                    <a:pt x="2069" y="735"/>
                  </a:cubicBezTo>
                  <a:cubicBezTo>
                    <a:pt x="2102" y="868"/>
                    <a:pt x="2236" y="968"/>
                    <a:pt x="2436" y="1002"/>
                  </a:cubicBezTo>
                  <a:cubicBezTo>
                    <a:pt x="2469" y="1002"/>
                    <a:pt x="2503" y="968"/>
                    <a:pt x="2569" y="968"/>
                  </a:cubicBezTo>
                  <a:cubicBezTo>
                    <a:pt x="2769" y="868"/>
                    <a:pt x="2836" y="668"/>
                    <a:pt x="2769" y="468"/>
                  </a:cubicBezTo>
                  <a:cubicBezTo>
                    <a:pt x="2694" y="291"/>
                    <a:pt x="2561" y="210"/>
                    <a:pt x="2413" y="210"/>
                  </a:cubicBezTo>
                  <a:close/>
                  <a:moveTo>
                    <a:pt x="5129" y="439"/>
                  </a:moveTo>
                  <a:cubicBezTo>
                    <a:pt x="5001" y="439"/>
                    <a:pt x="4872" y="522"/>
                    <a:pt x="4804" y="635"/>
                  </a:cubicBezTo>
                  <a:cubicBezTo>
                    <a:pt x="4671" y="768"/>
                    <a:pt x="4771" y="1035"/>
                    <a:pt x="4938" y="1135"/>
                  </a:cubicBezTo>
                  <a:cubicBezTo>
                    <a:pt x="4971" y="1168"/>
                    <a:pt x="5071" y="1168"/>
                    <a:pt x="5104" y="1168"/>
                  </a:cubicBezTo>
                  <a:cubicBezTo>
                    <a:pt x="5238" y="1168"/>
                    <a:pt x="5338" y="1135"/>
                    <a:pt x="5438" y="1002"/>
                  </a:cubicBezTo>
                  <a:cubicBezTo>
                    <a:pt x="5571" y="835"/>
                    <a:pt x="5471" y="568"/>
                    <a:pt x="5305" y="501"/>
                  </a:cubicBezTo>
                  <a:cubicBezTo>
                    <a:pt x="5251" y="458"/>
                    <a:pt x="5190" y="439"/>
                    <a:pt x="5129" y="439"/>
                  </a:cubicBezTo>
                  <a:close/>
                  <a:moveTo>
                    <a:pt x="1559" y="660"/>
                  </a:moveTo>
                  <a:cubicBezTo>
                    <a:pt x="1479" y="660"/>
                    <a:pt x="1402" y="681"/>
                    <a:pt x="1335" y="735"/>
                  </a:cubicBezTo>
                  <a:cubicBezTo>
                    <a:pt x="1235" y="901"/>
                    <a:pt x="1168" y="1135"/>
                    <a:pt x="1302" y="1302"/>
                  </a:cubicBezTo>
                  <a:cubicBezTo>
                    <a:pt x="1326" y="1374"/>
                    <a:pt x="1402" y="1429"/>
                    <a:pt x="1492" y="1429"/>
                  </a:cubicBezTo>
                  <a:cubicBezTo>
                    <a:pt x="1527" y="1429"/>
                    <a:pt x="1565" y="1420"/>
                    <a:pt x="1602" y="1402"/>
                  </a:cubicBezTo>
                  <a:cubicBezTo>
                    <a:pt x="1669" y="1402"/>
                    <a:pt x="1769" y="1369"/>
                    <a:pt x="1835" y="1335"/>
                  </a:cubicBezTo>
                  <a:cubicBezTo>
                    <a:pt x="1969" y="1168"/>
                    <a:pt x="2002" y="968"/>
                    <a:pt x="1902" y="768"/>
                  </a:cubicBezTo>
                  <a:cubicBezTo>
                    <a:pt x="1802" y="708"/>
                    <a:pt x="1678" y="660"/>
                    <a:pt x="1559" y="660"/>
                  </a:cubicBezTo>
                  <a:close/>
                  <a:moveTo>
                    <a:pt x="5838" y="1035"/>
                  </a:moveTo>
                  <a:cubicBezTo>
                    <a:pt x="5747" y="1035"/>
                    <a:pt x="5655" y="1068"/>
                    <a:pt x="5571" y="1135"/>
                  </a:cubicBezTo>
                  <a:cubicBezTo>
                    <a:pt x="5438" y="1302"/>
                    <a:pt x="5438" y="1502"/>
                    <a:pt x="5571" y="1669"/>
                  </a:cubicBezTo>
                  <a:cubicBezTo>
                    <a:pt x="5638" y="1702"/>
                    <a:pt x="5772" y="1735"/>
                    <a:pt x="5838" y="1735"/>
                  </a:cubicBezTo>
                  <a:cubicBezTo>
                    <a:pt x="5938" y="1735"/>
                    <a:pt x="6005" y="1735"/>
                    <a:pt x="6105" y="1669"/>
                  </a:cubicBezTo>
                  <a:cubicBezTo>
                    <a:pt x="6239" y="1502"/>
                    <a:pt x="6239" y="1302"/>
                    <a:pt x="6105" y="1135"/>
                  </a:cubicBezTo>
                  <a:cubicBezTo>
                    <a:pt x="6022" y="1068"/>
                    <a:pt x="5930" y="1035"/>
                    <a:pt x="5838" y="1035"/>
                  </a:cubicBezTo>
                  <a:close/>
                  <a:moveTo>
                    <a:pt x="916" y="1420"/>
                  </a:moveTo>
                  <a:cubicBezTo>
                    <a:pt x="813" y="1420"/>
                    <a:pt x="712" y="1471"/>
                    <a:pt x="635" y="1569"/>
                  </a:cubicBezTo>
                  <a:cubicBezTo>
                    <a:pt x="501" y="1735"/>
                    <a:pt x="568" y="1969"/>
                    <a:pt x="735" y="2069"/>
                  </a:cubicBezTo>
                  <a:cubicBezTo>
                    <a:pt x="801" y="2136"/>
                    <a:pt x="835" y="2136"/>
                    <a:pt x="935" y="2169"/>
                  </a:cubicBezTo>
                  <a:cubicBezTo>
                    <a:pt x="1068" y="2169"/>
                    <a:pt x="1135" y="2136"/>
                    <a:pt x="1235" y="2002"/>
                  </a:cubicBezTo>
                  <a:cubicBezTo>
                    <a:pt x="1335" y="1836"/>
                    <a:pt x="1302" y="1635"/>
                    <a:pt x="1135" y="1502"/>
                  </a:cubicBezTo>
                  <a:cubicBezTo>
                    <a:pt x="1065" y="1446"/>
                    <a:pt x="990" y="1420"/>
                    <a:pt x="916" y="1420"/>
                  </a:cubicBezTo>
                  <a:close/>
                  <a:moveTo>
                    <a:pt x="6359" y="1796"/>
                  </a:moveTo>
                  <a:cubicBezTo>
                    <a:pt x="6305" y="1796"/>
                    <a:pt x="6251" y="1808"/>
                    <a:pt x="6205" y="1836"/>
                  </a:cubicBezTo>
                  <a:cubicBezTo>
                    <a:pt x="6072" y="1902"/>
                    <a:pt x="5972" y="2169"/>
                    <a:pt x="6072" y="2336"/>
                  </a:cubicBezTo>
                  <a:cubicBezTo>
                    <a:pt x="6105" y="2469"/>
                    <a:pt x="6239" y="2536"/>
                    <a:pt x="6405" y="2536"/>
                  </a:cubicBezTo>
                  <a:cubicBezTo>
                    <a:pt x="6439" y="2536"/>
                    <a:pt x="6505" y="2536"/>
                    <a:pt x="6572" y="2503"/>
                  </a:cubicBezTo>
                  <a:cubicBezTo>
                    <a:pt x="6706" y="2403"/>
                    <a:pt x="6806" y="2169"/>
                    <a:pt x="6706" y="2002"/>
                  </a:cubicBezTo>
                  <a:cubicBezTo>
                    <a:pt x="6657" y="1881"/>
                    <a:pt x="6504" y="1796"/>
                    <a:pt x="6359" y="1796"/>
                  </a:cubicBezTo>
                  <a:close/>
                  <a:moveTo>
                    <a:pt x="559" y="2229"/>
                  </a:moveTo>
                  <a:cubicBezTo>
                    <a:pt x="386" y="2229"/>
                    <a:pt x="226" y="2328"/>
                    <a:pt x="168" y="2503"/>
                  </a:cubicBezTo>
                  <a:cubicBezTo>
                    <a:pt x="134" y="2703"/>
                    <a:pt x="234" y="2903"/>
                    <a:pt x="434" y="2970"/>
                  </a:cubicBezTo>
                  <a:cubicBezTo>
                    <a:pt x="457" y="2970"/>
                    <a:pt x="479" y="2984"/>
                    <a:pt x="511" y="2984"/>
                  </a:cubicBezTo>
                  <a:cubicBezTo>
                    <a:pt x="527" y="2984"/>
                    <a:pt x="546" y="2981"/>
                    <a:pt x="568" y="2970"/>
                  </a:cubicBezTo>
                  <a:cubicBezTo>
                    <a:pt x="668" y="2970"/>
                    <a:pt x="835" y="2870"/>
                    <a:pt x="901" y="2703"/>
                  </a:cubicBezTo>
                  <a:cubicBezTo>
                    <a:pt x="935" y="2503"/>
                    <a:pt x="835" y="2303"/>
                    <a:pt x="635" y="2236"/>
                  </a:cubicBezTo>
                  <a:cubicBezTo>
                    <a:pt x="609" y="2232"/>
                    <a:pt x="584" y="2229"/>
                    <a:pt x="559" y="2229"/>
                  </a:cubicBezTo>
                  <a:close/>
                  <a:moveTo>
                    <a:pt x="6657" y="2698"/>
                  </a:moveTo>
                  <a:cubicBezTo>
                    <a:pt x="6640" y="2698"/>
                    <a:pt x="6623" y="2700"/>
                    <a:pt x="6606" y="2703"/>
                  </a:cubicBezTo>
                  <a:cubicBezTo>
                    <a:pt x="6439" y="2736"/>
                    <a:pt x="6272" y="2903"/>
                    <a:pt x="6305" y="3136"/>
                  </a:cubicBezTo>
                  <a:cubicBezTo>
                    <a:pt x="6305" y="3303"/>
                    <a:pt x="6472" y="3403"/>
                    <a:pt x="6672" y="3403"/>
                  </a:cubicBezTo>
                  <a:lnTo>
                    <a:pt x="6739" y="3403"/>
                  </a:lnTo>
                  <a:cubicBezTo>
                    <a:pt x="6906" y="3370"/>
                    <a:pt x="7073" y="3203"/>
                    <a:pt x="7006" y="3003"/>
                  </a:cubicBezTo>
                  <a:cubicBezTo>
                    <a:pt x="6975" y="2851"/>
                    <a:pt x="6834" y="2698"/>
                    <a:pt x="6657" y="2698"/>
                  </a:cubicBezTo>
                  <a:close/>
                  <a:moveTo>
                    <a:pt x="368" y="3170"/>
                  </a:moveTo>
                  <a:cubicBezTo>
                    <a:pt x="168" y="3170"/>
                    <a:pt x="1" y="3337"/>
                    <a:pt x="1" y="3537"/>
                  </a:cubicBezTo>
                  <a:cubicBezTo>
                    <a:pt x="1" y="3737"/>
                    <a:pt x="168" y="3904"/>
                    <a:pt x="368" y="3904"/>
                  </a:cubicBezTo>
                  <a:cubicBezTo>
                    <a:pt x="601" y="3904"/>
                    <a:pt x="768" y="3737"/>
                    <a:pt x="768" y="3537"/>
                  </a:cubicBezTo>
                  <a:cubicBezTo>
                    <a:pt x="768" y="3337"/>
                    <a:pt x="601" y="3170"/>
                    <a:pt x="368" y="3170"/>
                  </a:cubicBezTo>
                  <a:close/>
                  <a:moveTo>
                    <a:pt x="6672" y="3637"/>
                  </a:moveTo>
                  <a:cubicBezTo>
                    <a:pt x="6472" y="3637"/>
                    <a:pt x="6305" y="3737"/>
                    <a:pt x="6272" y="3970"/>
                  </a:cubicBezTo>
                  <a:cubicBezTo>
                    <a:pt x="6272" y="4171"/>
                    <a:pt x="6405" y="4337"/>
                    <a:pt x="6606" y="4371"/>
                  </a:cubicBezTo>
                  <a:lnTo>
                    <a:pt x="6639" y="4371"/>
                  </a:lnTo>
                  <a:cubicBezTo>
                    <a:pt x="6839" y="4371"/>
                    <a:pt x="6972" y="4204"/>
                    <a:pt x="7006" y="4037"/>
                  </a:cubicBezTo>
                  <a:cubicBezTo>
                    <a:pt x="7006" y="3837"/>
                    <a:pt x="6906" y="3670"/>
                    <a:pt x="6672" y="3637"/>
                  </a:cubicBezTo>
                  <a:close/>
                  <a:moveTo>
                    <a:pt x="559" y="4117"/>
                  </a:moveTo>
                  <a:cubicBezTo>
                    <a:pt x="518" y="4117"/>
                    <a:pt x="476" y="4123"/>
                    <a:pt x="434" y="4137"/>
                  </a:cubicBezTo>
                  <a:cubicBezTo>
                    <a:pt x="234" y="4171"/>
                    <a:pt x="134" y="4371"/>
                    <a:pt x="168" y="4571"/>
                  </a:cubicBezTo>
                  <a:cubicBezTo>
                    <a:pt x="234" y="4738"/>
                    <a:pt x="401" y="4838"/>
                    <a:pt x="501" y="4838"/>
                  </a:cubicBezTo>
                  <a:lnTo>
                    <a:pt x="635" y="4838"/>
                  </a:lnTo>
                  <a:cubicBezTo>
                    <a:pt x="835" y="4804"/>
                    <a:pt x="935" y="4571"/>
                    <a:pt x="901" y="4371"/>
                  </a:cubicBezTo>
                  <a:cubicBezTo>
                    <a:pt x="849" y="4212"/>
                    <a:pt x="712" y="4117"/>
                    <a:pt x="559" y="4117"/>
                  </a:cubicBezTo>
                  <a:close/>
                  <a:moveTo>
                    <a:pt x="6400" y="4545"/>
                  </a:moveTo>
                  <a:cubicBezTo>
                    <a:pt x="6244" y="4545"/>
                    <a:pt x="6121" y="4614"/>
                    <a:pt x="6072" y="4738"/>
                  </a:cubicBezTo>
                  <a:cubicBezTo>
                    <a:pt x="5972" y="4971"/>
                    <a:pt x="6072" y="5171"/>
                    <a:pt x="6239" y="5238"/>
                  </a:cubicBezTo>
                  <a:cubicBezTo>
                    <a:pt x="6272" y="5238"/>
                    <a:pt x="6305" y="5238"/>
                    <a:pt x="6405" y="5305"/>
                  </a:cubicBezTo>
                  <a:cubicBezTo>
                    <a:pt x="6505" y="5305"/>
                    <a:pt x="6639" y="5205"/>
                    <a:pt x="6739" y="5071"/>
                  </a:cubicBezTo>
                  <a:cubicBezTo>
                    <a:pt x="6806" y="4871"/>
                    <a:pt x="6739" y="4671"/>
                    <a:pt x="6572" y="4571"/>
                  </a:cubicBezTo>
                  <a:cubicBezTo>
                    <a:pt x="6512" y="4554"/>
                    <a:pt x="6454" y="4545"/>
                    <a:pt x="6400" y="4545"/>
                  </a:cubicBezTo>
                  <a:close/>
                  <a:moveTo>
                    <a:pt x="919" y="4967"/>
                  </a:moveTo>
                  <a:cubicBezTo>
                    <a:pt x="851" y="4967"/>
                    <a:pt x="784" y="4989"/>
                    <a:pt x="735" y="5038"/>
                  </a:cubicBezTo>
                  <a:cubicBezTo>
                    <a:pt x="568" y="5138"/>
                    <a:pt x="501" y="5371"/>
                    <a:pt x="635" y="5538"/>
                  </a:cubicBezTo>
                  <a:cubicBezTo>
                    <a:pt x="735" y="5638"/>
                    <a:pt x="801" y="5705"/>
                    <a:pt x="935" y="5705"/>
                  </a:cubicBezTo>
                  <a:cubicBezTo>
                    <a:pt x="1002" y="5705"/>
                    <a:pt x="1068" y="5672"/>
                    <a:pt x="1135" y="5638"/>
                  </a:cubicBezTo>
                  <a:cubicBezTo>
                    <a:pt x="1302" y="5538"/>
                    <a:pt x="1335" y="5305"/>
                    <a:pt x="1202" y="5138"/>
                  </a:cubicBezTo>
                  <a:cubicBezTo>
                    <a:pt x="1159" y="5032"/>
                    <a:pt x="1037" y="4967"/>
                    <a:pt x="919" y="4967"/>
                  </a:cubicBezTo>
                  <a:close/>
                  <a:moveTo>
                    <a:pt x="5813" y="5280"/>
                  </a:moveTo>
                  <a:cubicBezTo>
                    <a:pt x="5713" y="5280"/>
                    <a:pt x="5622" y="5321"/>
                    <a:pt x="5571" y="5405"/>
                  </a:cubicBezTo>
                  <a:cubicBezTo>
                    <a:pt x="5438" y="5572"/>
                    <a:pt x="5438" y="5838"/>
                    <a:pt x="5605" y="5972"/>
                  </a:cubicBezTo>
                  <a:lnTo>
                    <a:pt x="5838" y="6072"/>
                  </a:lnTo>
                  <a:cubicBezTo>
                    <a:pt x="5972" y="6072"/>
                    <a:pt x="6072" y="6039"/>
                    <a:pt x="6139" y="5972"/>
                  </a:cubicBezTo>
                  <a:cubicBezTo>
                    <a:pt x="6272" y="5805"/>
                    <a:pt x="6272" y="5538"/>
                    <a:pt x="6105" y="5405"/>
                  </a:cubicBezTo>
                  <a:cubicBezTo>
                    <a:pt x="6022" y="5321"/>
                    <a:pt x="5913" y="5280"/>
                    <a:pt x="5813" y="5280"/>
                  </a:cubicBezTo>
                  <a:close/>
                  <a:moveTo>
                    <a:pt x="1572" y="5609"/>
                  </a:moveTo>
                  <a:cubicBezTo>
                    <a:pt x="1471" y="5609"/>
                    <a:pt x="1372" y="5650"/>
                    <a:pt x="1302" y="5738"/>
                  </a:cubicBezTo>
                  <a:cubicBezTo>
                    <a:pt x="1168" y="5905"/>
                    <a:pt x="1168" y="6172"/>
                    <a:pt x="1335" y="6305"/>
                  </a:cubicBezTo>
                  <a:cubicBezTo>
                    <a:pt x="1406" y="6329"/>
                    <a:pt x="1460" y="6353"/>
                    <a:pt x="1521" y="6353"/>
                  </a:cubicBezTo>
                  <a:cubicBezTo>
                    <a:pt x="1546" y="6353"/>
                    <a:pt x="1573" y="6348"/>
                    <a:pt x="1602" y="6339"/>
                  </a:cubicBezTo>
                  <a:cubicBezTo>
                    <a:pt x="1735" y="6339"/>
                    <a:pt x="1802" y="6272"/>
                    <a:pt x="1902" y="6205"/>
                  </a:cubicBezTo>
                  <a:cubicBezTo>
                    <a:pt x="2002" y="6072"/>
                    <a:pt x="2002" y="5838"/>
                    <a:pt x="1835" y="5705"/>
                  </a:cubicBezTo>
                  <a:cubicBezTo>
                    <a:pt x="1757" y="5642"/>
                    <a:pt x="1663" y="5609"/>
                    <a:pt x="1572" y="5609"/>
                  </a:cubicBezTo>
                  <a:close/>
                  <a:moveTo>
                    <a:pt x="5143" y="5916"/>
                  </a:moveTo>
                  <a:cubicBezTo>
                    <a:pt x="5072" y="5916"/>
                    <a:pt x="5000" y="5934"/>
                    <a:pt x="4938" y="5972"/>
                  </a:cubicBezTo>
                  <a:cubicBezTo>
                    <a:pt x="4771" y="6039"/>
                    <a:pt x="4738" y="6305"/>
                    <a:pt x="4804" y="6472"/>
                  </a:cubicBezTo>
                  <a:cubicBezTo>
                    <a:pt x="4904" y="6572"/>
                    <a:pt x="5004" y="6639"/>
                    <a:pt x="5138" y="6639"/>
                  </a:cubicBezTo>
                  <a:cubicBezTo>
                    <a:pt x="5171" y="6639"/>
                    <a:pt x="5271" y="6639"/>
                    <a:pt x="5305" y="6572"/>
                  </a:cubicBezTo>
                  <a:cubicBezTo>
                    <a:pt x="5471" y="6506"/>
                    <a:pt x="5505" y="6239"/>
                    <a:pt x="5438" y="6072"/>
                  </a:cubicBezTo>
                  <a:cubicBezTo>
                    <a:pt x="5376" y="5968"/>
                    <a:pt x="5261" y="5916"/>
                    <a:pt x="5143" y="5916"/>
                  </a:cubicBezTo>
                  <a:close/>
                  <a:moveTo>
                    <a:pt x="2365" y="6133"/>
                  </a:moveTo>
                  <a:cubicBezTo>
                    <a:pt x="2238" y="6133"/>
                    <a:pt x="2118" y="6226"/>
                    <a:pt x="2069" y="6372"/>
                  </a:cubicBezTo>
                  <a:cubicBezTo>
                    <a:pt x="1969" y="6539"/>
                    <a:pt x="2069" y="6739"/>
                    <a:pt x="2269" y="6839"/>
                  </a:cubicBezTo>
                  <a:cubicBezTo>
                    <a:pt x="2302" y="6839"/>
                    <a:pt x="2336" y="6839"/>
                    <a:pt x="2403" y="6906"/>
                  </a:cubicBezTo>
                  <a:cubicBezTo>
                    <a:pt x="2503" y="6906"/>
                    <a:pt x="2669" y="6806"/>
                    <a:pt x="2736" y="6672"/>
                  </a:cubicBezTo>
                  <a:cubicBezTo>
                    <a:pt x="2803" y="6472"/>
                    <a:pt x="2736" y="6239"/>
                    <a:pt x="2503" y="6172"/>
                  </a:cubicBezTo>
                  <a:cubicBezTo>
                    <a:pt x="2458" y="6145"/>
                    <a:pt x="2411" y="6133"/>
                    <a:pt x="2365" y="6133"/>
                  </a:cubicBezTo>
                  <a:close/>
                  <a:moveTo>
                    <a:pt x="4242" y="6234"/>
                  </a:moveTo>
                  <a:cubicBezTo>
                    <a:pt x="4218" y="6234"/>
                    <a:pt x="4195" y="6235"/>
                    <a:pt x="4170" y="6239"/>
                  </a:cubicBezTo>
                  <a:cubicBezTo>
                    <a:pt x="3970" y="6305"/>
                    <a:pt x="3837" y="6506"/>
                    <a:pt x="3904" y="6706"/>
                  </a:cubicBezTo>
                  <a:cubicBezTo>
                    <a:pt x="3937" y="6872"/>
                    <a:pt x="4104" y="6973"/>
                    <a:pt x="4271" y="7006"/>
                  </a:cubicBezTo>
                  <a:lnTo>
                    <a:pt x="4337" y="7006"/>
                  </a:lnTo>
                  <a:cubicBezTo>
                    <a:pt x="4571" y="6973"/>
                    <a:pt x="4671" y="6739"/>
                    <a:pt x="4637" y="6539"/>
                  </a:cubicBezTo>
                  <a:cubicBezTo>
                    <a:pt x="4608" y="6359"/>
                    <a:pt x="4444" y="6234"/>
                    <a:pt x="4242" y="6234"/>
                  </a:cubicBezTo>
                  <a:close/>
                  <a:moveTo>
                    <a:pt x="3268" y="6326"/>
                  </a:moveTo>
                  <a:cubicBezTo>
                    <a:pt x="3120" y="6326"/>
                    <a:pt x="2970" y="6499"/>
                    <a:pt x="2970" y="6672"/>
                  </a:cubicBezTo>
                  <a:cubicBezTo>
                    <a:pt x="2936" y="6839"/>
                    <a:pt x="3103" y="7039"/>
                    <a:pt x="3303" y="7039"/>
                  </a:cubicBezTo>
                  <a:cubicBezTo>
                    <a:pt x="3503" y="7039"/>
                    <a:pt x="3670" y="6906"/>
                    <a:pt x="3670" y="6739"/>
                  </a:cubicBezTo>
                  <a:cubicBezTo>
                    <a:pt x="3703" y="6539"/>
                    <a:pt x="3570" y="6339"/>
                    <a:pt x="3337" y="6339"/>
                  </a:cubicBezTo>
                  <a:cubicBezTo>
                    <a:pt x="3314" y="6330"/>
                    <a:pt x="3291" y="6326"/>
                    <a:pt x="3268" y="6326"/>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9" name="Google Shape;1569;p33"/>
          <p:cNvGrpSpPr/>
          <p:nvPr/>
        </p:nvGrpSpPr>
        <p:grpSpPr>
          <a:xfrm>
            <a:off x="948810" y="1043148"/>
            <a:ext cx="1200346" cy="3554208"/>
            <a:chOff x="6815797" y="1460945"/>
            <a:chExt cx="1060095" cy="3138928"/>
          </a:xfrm>
        </p:grpSpPr>
        <p:sp>
          <p:nvSpPr>
            <p:cNvPr id="1570" name="Google Shape;1570;p33"/>
            <p:cNvSpPr/>
            <p:nvPr/>
          </p:nvSpPr>
          <p:spPr>
            <a:xfrm>
              <a:off x="7405688" y="1995500"/>
              <a:ext cx="195300" cy="490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71" name="Google Shape;1571;p33"/>
            <p:cNvGrpSpPr/>
            <p:nvPr/>
          </p:nvGrpSpPr>
          <p:grpSpPr>
            <a:xfrm>
              <a:off x="6815797" y="1460945"/>
              <a:ext cx="1060095" cy="3138928"/>
              <a:chOff x="4577422" y="1534033"/>
              <a:chExt cx="1060095" cy="3138928"/>
            </a:xfrm>
          </p:grpSpPr>
          <p:sp>
            <p:nvSpPr>
              <p:cNvPr id="1572" name="Google Shape;1572;p33"/>
              <p:cNvSpPr/>
              <p:nvPr/>
            </p:nvSpPr>
            <p:spPr>
              <a:xfrm>
                <a:off x="5097120" y="1579819"/>
                <a:ext cx="63772" cy="63772"/>
              </a:xfrm>
              <a:custGeom>
                <a:rect b="b" l="l" r="r" t="t"/>
                <a:pathLst>
                  <a:path extrusionOk="0" h="2737" w="2737">
                    <a:moveTo>
                      <a:pt x="1369" y="1"/>
                    </a:moveTo>
                    <a:cubicBezTo>
                      <a:pt x="609" y="1"/>
                      <a:pt x="1" y="609"/>
                      <a:pt x="1" y="1369"/>
                    </a:cubicBezTo>
                    <a:cubicBezTo>
                      <a:pt x="1" y="2129"/>
                      <a:pt x="609" y="2736"/>
                      <a:pt x="1369" y="2736"/>
                    </a:cubicBezTo>
                    <a:cubicBezTo>
                      <a:pt x="2129" y="2736"/>
                      <a:pt x="2737" y="2129"/>
                      <a:pt x="2737" y="1369"/>
                    </a:cubicBezTo>
                    <a:cubicBezTo>
                      <a:pt x="2737" y="609"/>
                      <a:pt x="2129" y="1"/>
                      <a:pt x="1369" y="1"/>
                    </a:cubicBezTo>
                    <a:close/>
                  </a:path>
                </a:pathLst>
              </a:custGeom>
              <a:solidFill>
                <a:srgbClr val="97C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33"/>
              <p:cNvSpPr/>
              <p:nvPr/>
            </p:nvSpPr>
            <p:spPr>
              <a:xfrm>
                <a:off x="5097120" y="2071347"/>
                <a:ext cx="63772" cy="63749"/>
              </a:xfrm>
              <a:custGeom>
                <a:rect b="b" l="l" r="r" t="t"/>
                <a:pathLst>
                  <a:path extrusionOk="0" h="2736" w="2737">
                    <a:moveTo>
                      <a:pt x="1369" y="0"/>
                    </a:moveTo>
                    <a:cubicBezTo>
                      <a:pt x="609" y="0"/>
                      <a:pt x="1" y="608"/>
                      <a:pt x="1" y="1368"/>
                    </a:cubicBezTo>
                    <a:cubicBezTo>
                      <a:pt x="1" y="2128"/>
                      <a:pt x="609" y="2736"/>
                      <a:pt x="1369" y="2736"/>
                    </a:cubicBezTo>
                    <a:cubicBezTo>
                      <a:pt x="2129" y="2736"/>
                      <a:pt x="2737" y="2128"/>
                      <a:pt x="2737" y="1368"/>
                    </a:cubicBezTo>
                    <a:cubicBezTo>
                      <a:pt x="2737" y="608"/>
                      <a:pt x="2129" y="0"/>
                      <a:pt x="1369" y="0"/>
                    </a:cubicBezTo>
                    <a:close/>
                  </a:path>
                </a:pathLst>
              </a:custGeom>
              <a:solidFill>
                <a:srgbClr val="97C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33"/>
              <p:cNvSpPr/>
              <p:nvPr/>
            </p:nvSpPr>
            <p:spPr>
              <a:xfrm>
                <a:off x="5097120" y="2315678"/>
                <a:ext cx="63772" cy="63772"/>
              </a:xfrm>
              <a:custGeom>
                <a:rect b="b" l="l" r="r" t="t"/>
                <a:pathLst>
                  <a:path extrusionOk="0" h="2737" w="2737">
                    <a:moveTo>
                      <a:pt x="1369" y="1"/>
                    </a:moveTo>
                    <a:cubicBezTo>
                      <a:pt x="609" y="1"/>
                      <a:pt x="1" y="609"/>
                      <a:pt x="1" y="1369"/>
                    </a:cubicBezTo>
                    <a:cubicBezTo>
                      <a:pt x="1" y="2129"/>
                      <a:pt x="609" y="2736"/>
                      <a:pt x="1369" y="2736"/>
                    </a:cubicBezTo>
                    <a:cubicBezTo>
                      <a:pt x="2129" y="2736"/>
                      <a:pt x="2737" y="2129"/>
                      <a:pt x="2737" y="1369"/>
                    </a:cubicBezTo>
                    <a:cubicBezTo>
                      <a:pt x="2737" y="609"/>
                      <a:pt x="2129" y="1"/>
                      <a:pt x="1369" y="1"/>
                    </a:cubicBezTo>
                    <a:close/>
                  </a:path>
                </a:pathLst>
              </a:custGeom>
              <a:solidFill>
                <a:srgbClr val="97C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33"/>
              <p:cNvSpPr/>
              <p:nvPr/>
            </p:nvSpPr>
            <p:spPr>
              <a:xfrm>
                <a:off x="5311020" y="2439638"/>
                <a:ext cx="63772" cy="63749"/>
              </a:xfrm>
              <a:custGeom>
                <a:rect b="b" l="l" r="r" t="t"/>
                <a:pathLst>
                  <a:path extrusionOk="0" h="2736" w="2737">
                    <a:moveTo>
                      <a:pt x="1368" y="0"/>
                    </a:moveTo>
                    <a:cubicBezTo>
                      <a:pt x="608" y="0"/>
                      <a:pt x="0" y="608"/>
                      <a:pt x="0" y="1368"/>
                    </a:cubicBezTo>
                    <a:cubicBezTo>
                      <a:pt x="0" y="2128"/>
                      <a:pt x="608" y="2736"/>
                      <a:pt x="1368" y="2736"/>
                    </a:cubicBezTo>
                    <a:cubicBezTo>
                      <a:pt x="2067" y="2736"/>
                      <a:pt x="2736" y="2128"/>
                      <a:pt x="2736" y="1368"/>
                    </a:cubicBezTo>
                    <a:cubicBezTo>
                      <a:pt x="2736" y="608"/>
                      <a:pt x="2128" y="0"/>
                      <a:pt x="1368" y="0"/>
                    </a:cubicBezTo>
                    <a:close/>
                  </a:path>
                </a:pathLst>
              </a:custGeom>
              <a:solidFill>
                <a:srgbClr val="97C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33"/>
              <p:cNvSpPr/>
              <p:nvPr/>
            </p:nvSpPr>
            <p:spPr>
              <a:xfrm>
                <a:off x="4884665" y="1948110"/>
                <a:ext cx="63749" cy="63772"/>
              </a:xfrm>
              <a:custGeom>
                <a:rect b="b" l="l" r="r" t="t"/>
                <a:pathLst>
                  <a:path extrusionOk="0" h="2737" w="2736">
                    <a:moveTo>
                      <a:pt x="1368" y="1"/>
                    </a:moveTo>
                    <a:cubicBezTo>
                      <a:pt x="608" y="1"/>
                      <a:pt x="0" y="608"/>
                      <a:pt x="0" y="1368"/>
                    </a:cubicBezTo>
                    <a:cubicBezTo>
                      <a:pt x="0" y="2128"/>
                      <a:pt x="608" y="2736"/>
                      <a:pt x="1368" y="2736"/>
                    </a:cubicBezTo>
                    <a:cubicBezTo>
                      <a:pt x="2128" y="2736"/>
                      <a:pt x="2736" y="2128"/>
                      <a:pt x="2736" y="1368"/>
                    </a:cubicBezTo>
                    <a:cubicBezTo>
                      <a:pt x="2736" y="608"/>
                      <a:pt x="2128" y="1"/>
                      <a:pt x="1368" y="1"/>
                    </a:cubicBezTo>
                    <a:close/>
                  </a:path>
                </a:pathLst>
              </a:custGeom>
              <a:solidFill>
                <a:srgbClr val="97C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33"/>
              <p:cNvSpPr/>
              <p:nvPr/>
            </p:nvSpPr>
            <p:spPr>
              <a:xfrm>
                <a:off x="4884665" y="1702357"/>
                <a:ext cx="63749" cy="63749"/>
              </a:xfrm>
              <a:custGeom>
                <a:rect b="b" l="l" r="r" t="t"/>
                <a:pathLst>
                  <a:path extrusionOk="0" h="2736" w="2736">
                    <a:moveTo>
                      <a:pt x="1368" y="0"/>
                    </a:moveTo>
                    <a:cubicBezTo>
                      <a:pt x="608" y="0"/>
                      <a:pt x="0" y="608"/>
                      <a:pt x="0" y="1368"/>
                    </a:cubicBezTo>
                    <a:cubicBezTo>
                      <a:pt x="0" y="2128"/>
                      <a:pt x="608" y="2736"/>
                      <a:pt x="1368" y="2736"/>
                    </a:cubicBezTo>
                    <a:cubicBezTo>
                      <a:pt x="2128" y="2736"/>
                      <a:pt x="2736" y="2128"/>
                      <a:pt x="2736" y="1368"/>
                    </a:cubicBezTo>
                    <a:cubicBezTo>
                      <a:pt x="2736" y="608"/>
                      <a:pt x="2128" y="0"/>
                      <a:pt x="1368" y="0"/>
                    </a:cubicBezTo>
                    <a:close/>
                  </a:path>
                </a:pathLst>
              </a:custGeom>
              <a:solidFill>
                <a:srgbClr val="97C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33"/>
              <p:cNvSpPr/>
              <p:nvPr/>
            </p:nvSpPr>
            <p:spPr>
              <a:xfrm>
                <a:off x="4712566" y="3423370"/>
                <a:ext cx="315785" cy="1246480"/>
              </a:xfrm>
              <a:custGeom>
                <a:rect b="b" l="l" r="r" t="t"/>
                <a:pathLst>
                  <a:path extrusionOk="0" h="53497" w="13553">
                    <a:moveTo>
                      <a:pt x="1368" y="1"/>
                    </a:moveTo>
                    <a:cubicBezTo>
                      <a:pt x="1368" y="1"/>
                      <a:pt x="0" y="15229"/>
                      <a:pt x="1368" y="27387"/>
                    </a:cubicBezTo>
                    <a:cubicBezTo>
                      <a:pt x="2736" y="39545"/>
                      <a:pt x="2523" y="48178"/>
                      <a:pt x="1824" y="51126"/>
                    </a:cubicBezTo>
                    <a:cubicBezTo>
                      <a:pt x="1310" y="53222"/>
                      <a:pt x="3582" y="53497"/>
                      <a:pt x="6245" y="53497"/>
                    </a:cubicBezTo>
                    <a:cubicBezTo>
                      <a:pt x="7190" y="53497"/>
                      <a:pt x="8185" y="53462"/>
                      <a:pt x="9122" y="53462"/>
                    </a:cubicBezTo>
                    <a:cubicBezTo>
                      <a:pt x="9296" y="53462"/>
                      <a:pt x="9467" y="53464"/>
                      <a:pt x="9636" y="53466"/>
                    </a:cubicBezTo>
                    <a:cubicBezTo>
                      <a:pt x="9683" y="53467"/>
                      <a:pt x="9729" y="53467"/>
                      <a:pt x="9775" y="53467"/>
                    </a:cubicBezTo>
                    <a:cubicBezTo>
                      <a:pt x="13290" y="53467"/>
                      <a:pt x="13553" y="52333"/>
                      <a:pt x="10943" y="51643"/>
                    </a:cubicBezTo>
                    <a:cubicBezTo>
                      <a:pt x="9332" y="51187"/>
                      <a:pt x="7781" y="50944"/>
                      <a:pt x="6930" y="50244"/>
                    </a:cubicBezTo>
                    <a:cubicBezTo>
                      <a:pt x="6444" y="49880"/>
                      <a:pt x="6170" y="49302"/>
                      <a:pt x="6262" y="48360"/>
                    </a:cubicBezTo>
                    <a:cubicBezTo>
                      <a:pt x="6444" y="45746"/>
                      <a:pt x="7417" y="31308"/>
                      <a:pt x="7903" y="28785"/>
                    </a:cubicBezTo>
                    <a:cubicBezTo>
                      <a:pt x="8329" y="26293"/>
                      <a:pt x="8906" y="20092"/>
                      <a:pt x="9210" y="17022"/>
                    </a:cubicBezTo>
                    <a:cubicBezTo>
                      <a:pt x="9514" y="13922"/>
                      <a:pt x="9636" y="31"/>
                      <a:pt x="9636" y="31"/>
                    </a:cubicBezTo>
                    <a:lnTo>
                      <a:pt x="1368" y="31"/>
                    </a:lnTo>
                    <a:lnTo>
                      <a:pt x="1368" y="1"/>
                    </a:lnTo>
                    <a:close/>
                  </a:path>
                </a:pathLst>
              </a:custGeom>
              <a:solidFill>
                <a:srgbClr val="DE8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33"/>
              <p:cNvSpPr/>
              <p:nvPr/>
            </p:nvSpPr>
            <p:spPr>
              <a:xfrm>
                <a:off x="4746562" y="4603993"/>
                <a:ext cx="301013" cy="68968"/>
              </a:xfrm>
              <a:custGeom>
                <a:rect b="b" l="l" r="r" t="t"/>
                <a:pathLst>
                  <a:path extrusionOk="0" h="2960" w="12919">
                    <a:moveTo>
                      <a:pt x="456" y="1"/>
                    </a:moveTo>
                    <a:cubicBezTo>
                      <a:pt x="456" y="1"/>
                      <a:pt x="0" y="1582"/>
                      <a:pt x="456" y="2372"/>
                    </a:cubicBezTo>
                    <a:cubicBezTo>
                      <a:pt x="704" y="2889"/>
                      <a:pt x="2360" y="2942"/>
                      <a:pt x="4053" y="2942"/>
                    </a:cubicBezTo>
                    <a:cubicBezTo>
                      <a:pt x="4486" y="2942"/>
                      <a:pt x="4922" y="2938"/>
                      <a:pt x="5337" y="2938"/>
                    </a:cubicBezTo>
                    <a:cubicBezTo>
                      <a:pt x="5684" y="2938"/>
                      <a:pt x="6017" y="2940"/>
                      <a:pt x="6322" y="2949"/>
                    </a:cubicBezTo>
                    <a:cubicBezTo>
                      <a:pt x="6704" y="2955"/>
                      <a:pt x="7160" y="2959"/>
                      <a:pt x="7652" y="2959"/>
                    </a:cubicBezTo>
                    <a:cubicBezTo>
                      <a:pt x="9908" y="2959"/>
                      <a:pt x="12918" y="2865"/>
                      <a:pt x="12918" y="2341"/>
                    </a:cubicBezTo>
                    <a:cubicBezTo>
                      <a:pt x="12918" y="1673"/>
                      <a:pt x="10578" y="1217"/>
                      <a:pt x="9392" y="882"/>
                    </a:cubicBezTo>
                    <a:cubicBezTo>
                      <a:pt x="8488" y="1044"/>
                      <a:pt x="7729" y="1107"/>
                      <a:pt x="7081" y="1107"/>
                    </a:cubicBezTo>
                    <a:cubicBezTo>
                      <a:pt x="5290" y="1107"/>
                      <a:pt x="4344" y="627"/>
                      <a:pt x="3496" y="426"/>
                    </a:cubicBezTo>
                    <a:cubicBezTo>
                      <a:pt x="1733" y="1"/>
                      <a:pt x="456" y="1"/>
                      <a:pt x="4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33"/>
              <p:cNvSpPr/>
              <p:nvPr/>
            </p:nvSpPr>
            <p:spPr>
              <a:xfrm>
                <a:off x="5031272" y="3423370"/>
                <a:ext cx="348451" cy="1236578"/>
              </a:xfrm>
              <a:custGeom>
                <a:rect b="b" l="l" r="r" t="t"/>
                <a:pathLst>
                  <a:path extrusionOk="0" h="53072" w="14955">
                    <a:moveTo>
                      <a:pt x="1581" y="1"/>
                    </a:moveTo>
                    <a:lnTo>
                      <a:pt x="1581" y="1"/>
                    </a:lnTo>
                    <a:cubicBezTo>
                      <a:pt x="1581" y="2"/>
                      <a:pt x="0" y="12463"/>
                      <a:pt x="2037" y="23071"/>
                    </a:cubicBezTo>
                    <a:cubicBezTo>
                      <a:pt x="4164" y="34074"/>
                      <a:pt x="5107" y="43436"/>
                      <a:pt x="5350" y="47448"/>
                    </a:cubicBezTo>
                    <a:cubicBezTo>
                      <a:pt x="5411" y="48664"/>
                      <a:pt x="5259" y="49849"/>
                      <a:pt x="5107" y="50670"/>
                    </a:cubicBezTo>
                    <a:cubicBezTo>
                      <a:pt x="4772" y="52646"/>
                      <a:pt x="5654" y="53071"/>
                      <a:pt x="7174" y="53071"/>
                    </a:cubicBezTo>
                    <a:cubicBezTo>
                      <a:pt x="9332" y="53071"/>
                      <a:pt x="14955" y="53041"/>
                      <a:pt x="14955" y="53041"/>
                    </a:cubicBezTo>
                    <a:cubicBezTo>
                      <a:pt x="14955" y="53041"/>
                      <a:pt x="14651" y="51764"/>
                      <a:pt x="13982" y="51582"/>
                    </a:cubicBezTo>
                    <a:cubicBezTo>
                      <a:pt x="13374" y="51430"/>
                      <a:pt x="11307" y="50822"/>
                      <a:pt x="10244" y="50214"/>
                    </a:cubicBezTo>
                    <a:cubicBezTo>
                      <a:pt x="8845" y="49393"/>
                      <a:pt x="8785" y="46232"/>
                      <a:pt x="8876" y="40214"/>
                    </a:cubicBezTo>
                    <a:cubicBezTo>
                      <a:pt x="8937" y="34226"/>
                      <a:pt x="9453" y="14621"/>
                      <a:pt x="9028" y="9180"/>
                    </a:cubicBezTo>
                    <a:cubicBezTo>
                      <a:pt x="8663" y="4195"/>
                      <a:pt x="9240" y="31"/>
                      <a:pt x="9240" y="31"/>
                    </a:cubicBezTo>
                    <a:lnTo>
                      <a:pt x="1581" y="31"/>
                    </a:lnTo>
                    <a:lnTo>
                      <a:pt x="1581" y="1"/>
                    </a:lnTo>
                    <a:close/>
                  </a:path>
                </a:pathLst>
              </a:custGeom>
              <a:solidFill>
                <a:srgbClr val="DE8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33"/>
              <p:cNvSpPr/>
              <p:nvPr/>
            </p:nvSpPr>
            <p:spPr>
              <a:xfrm>
                <a:off x="5139620" y="4603993"/>
                <a:ext cx="300314" cy="68968"/>
              </a:xfrm>
              <a:custGeom>
                <a:rect b="b" l="l" r="r" t="t"/>
                <a:pathLst>
                  <a:path extrusionOk="0" h="2960" w="12889">
                    <a:moveTo>
                      <a:pt x="426" y="1"/>
                    </a:moveTo>
                    <a:cubicBezTo>
                      <a:pt x="426" y="1"/>
                      <a:pt x="1" y="1582"/>
                      <a:pt x="426" y="2372"/>
                    </a:cubicBezTo>
                    <a:cubicBezTo>
                      <a:pt x="654" y="2889"/>
                      <a:pt x="2317" y="2942"/>
                      <a:pt x="4017" y="2942"/>
                    </a:cubicBezTo>
                    <a:cubicBezTo>
                      <a:pt x="4452" y="2942"/>
                      <a:pt x="4889" y="2938"/>
                      <a:pt x="5306" y="2938"/>
                    </a:cubicBezTo>
                    <a:cubicBezTo>
                      <a:pt x="5654" y="2938"/>
                      <a:pt x="5987" y="2940"/>
                      <a:pt x="6293" y="2949"/>
                    </a:cubicBezTo>
                    <a:cubicBezTo>
                      <a:pt x="6674" y="2955"/>
                      <a:pt x="7130" y="2959"/>
                      <a:pt x="7622" y="2959"/>
                    </a:cubicBezTo>
                    <a:cubicBezTo>
                      <a:pt x="9878" y="2959"/>
                      <a:pt x="12889" y="2865"/>
                      <a:pt x="12889" y="2341"/>
                    </a:cubicBezTo>
                    <a:cubicBezTo>
                      <a:pt x="12889" y="1673"/>
                      <a:pt x="10548" y="1217"/>
                      <a:pt x="9363" y="882"/>
                    </a:cubicBezTo>
                    <a:cubicBezTo>
                      <a:pt x="8450" y="1044"/>
                      <a:pt x="7687" y="1107"/>
                      <a:pt x="7038" y="1107"/>
                    </a:cubicBezTo>
                    <a:cubicBezTo>
                      <a:pt x="5244" y="1107"/>
                      <a:pt x="4314" y="627"/>
                      <a:pt x="3466" y="426"/>
                    </a:cubicBezTo>
                    <a:cubicBezTo>
                      <a:pt x="1672" y="1"/>
                      <a:pt x="426" y="1"/>
                      <a:pt x="42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33"/>
              <p:cNvSpPr/>
              <p:nvPr/>
            </p:nvSpPr>
            <p:spPr>
              <a:xfrm>
                <a:off x="4632528" y="2730011"/>
                <a:ext cx="696903" cy="1095333"/>
              </a:xfrm>
              <a:custGeom>
                <a:rect b="b" l="l" r="r" t="t"/>
                <a:pathLst>
                  <a:path extrusionOk="0" h="47010" w="29910">
                    <a:moveTo>
                      <a:pt x="4590" y="0"/>
                    </a:moveTo>
                    <a:lnTo>
                      <a:pt x="4590" y="31"/>
                    </a:lnTo>
                    <a:cubicBezTo>
                      <a:pt x="4590" y="31"/>
                      <a:pt x="3617" y="19119"/>
                      <a:pt x="2584" y="27356"/>
                    </a:cubicBezTo>
                    <a:cubicBezTo>
                      <a:pt x="1703" y="34317"/>
                      <a:pt x="0" y="44256"/>
                      <a:pt x="1763" y="45594"/>
                    </a:cubicBezTo>
                    <a:cubicBezTo>
                      <a:pt x="2917" y="46500"/>
                      <a:pt x="8265" y="47009"/>
                      <a:pt x="13951" y="47009"/>
                    </a:cubicBezTo>
                    <a:cubicBezTo>
                      <a:pt x="14557" y="47009"/>
                      <a:pt x="15167" y="47004"/>
                      <a:pt x="15776" y="46992"/>
                    </a:cubicBezTo>
                    <a:cubicBezTo>
                      <a:pt x="21703" y="46931"/>
                      <a:pt x="27691" y="46080"/>
                      <a:pt x="28907" y="45016"/>
                    </a:cubicBezTo>
                    <a:cubicBezTo>
                      <a:pt x="29910" y="44165"/>
                      <a:pt x="29180" y="31885"/>
                      <a:pt x="28724" y="20061"/>
                    </a:cubicBezTo>
                    <a:cubicBezTo>
                      <a:pt x="28299" y="9696"/>
                      <a:pt x="28147" y="0"/>
                      <a:pt x="281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33"/>
              <p:cNvSpPr/>
              <p:nvPr/>
            </p:nvSpPr>
            <p:spPr>
              <a:xfrm>
                <a:off x="4714686" y="1868794"/>
                <a:ext cx="84998" cy="84998"/>
              </a:xfrm>
              <a:custGeom>
                <a:rect b="b" l="l" r="r" t="t"/>
                <a:pathLst>
                  <a:path extrusionOk="0" h="3648" w="3648">
                    <a:moveTo>
                      <a:pt x="1824" y="0"/>
                    </a:moveTo>
                    <a:cubicBezTo>
                      <a:pt x="821" y="0"/>
                      <a:pt x="0" y="821"/>
                      <a:pt x="0" y="1824"/>
                    </a:cubicBezTo>
                    <a:cubicBezTo>
                      <a:pt x="0" y="2827"/>
                      <a:pt x="821" y="3648"/>
                      <a:pt x="1824" y="3648"/>
                    </a:cubicBezTo>
                    <a:cubicBezTo>
                      <a:pt x="2827" y="3648"/>
                      <a:pt x="3648" y="2827"/>
                      <a:pt x="3648" y="1824"/>
                    </a:cubicBezTo>
                    <a:cubicBezTo>
                      <a:pt x="3648" y="821"/>
                      <a:pt x="2827" y="0"/>
                      <a:pt x="1824" y="0"/>
                    </a:cubicBezTo>
                    <a:close/>
                  </a:path>
                </a:pathLst>
              </a:custGeom>
              <a:solidFill>
                <a:srgbClr val="5131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33"/>
              <p:cNvSpPr/>
              <p:nvPr/>
            </p:nvSpPr>
            <p:spPr>
              <a:xfrm>
                <a:off x="4772752" y="1759001"/>
                <a:ext cx="85022" cy="85022"/>
              </a:xfrm>
              <a:custGeom>
                <a:rect b="b" l="l" r="r" t="t"/>
                <a:pathLst>
                  <a:path extrusionOk="0" h="3649" w="3649">
                    <a:moveTo>
                      <a:pt x="1825" y="1"/>
                    </a:moveTo>
                    <a:cubicBezTo>
                      <a:pt x="791" y="1"/>
                      <a:pt x="1" y="822"/>
                      <a:pt x="1" y="1825"/>
                    </a:cubicBezTo>
                    <a:cubicBezTo>
                      <a:pt x="1" y="2828"/>
                      <a:pt x="791" y="3648"/>
                      <a:pt x="1825" y="3648"/>
                    </a:cubicBezTo>
                    <a:cubicBezTo>
                      <a:pt x="2828" y="3648"/>
                      <a:pt x="3648" y="2828"/>
                      <a:pt x="3648" y="1825"/>
                    </a:cubicBezTo>
                    <a:cubicBezTo>
                      <a:pt x="3648" y="822"/>
                      <a:pt x="2828" y="1"/>
                      <a:pt x="1825" y="1"/>
                    </a:cubicBezTo>
                    <a:close/>
                  </a:path>
                </a:pathLst>
              </a:custGeom>
              <a:solidFill>
                <a:srgbClr val="5131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33"/>
              <p:cNvSpPr/>
              <p:nvPr/>
            </p:nvSpPr>
            <p:spPr>
              <a:xfrm>
                <a:off x="5127597" y="1958036"/>
                <a:ext cx="106248" cy="106248"/>
              </a:xfrm>
              <a:custGeom>
                <a:rect b="b" l="l" r="r" t="t"/>
                <a:pathLst>
                  <a:path extrusionOk="0" h="4560" w="4560">
                    <a:moveTo>
                      <a:pt x="2280" y="0"/>
                    </a:moveTo>
                    <a:cubicBezTo>
                      <a:pt x="1033" y="0"/>
                      <a:pt x="0" y="1034"/>
                      <a:pt x="0" y="2280"/>
                    </a:cubicBezTo>
                    <a:cubicBezTo>
                      <a:pt x="0" y="3526"/>
                      <a:pt x="1033" y="4559"/>
                      <a:pt x="2280" y="4559"/>
                    </a:cubicBezTo>
                    <a:cubicBezTo>
                      <a:pt x="3526" y="4559"/>
                      <a:pt x="4559" y="3526"/>
                      <a:pt x="4559" y="2280"/>
                    </a:cubicBezTo>
                    <a:cubicBezTo>
                      <a:pt x="4559" y="1034"/>
                      <a:pt x="3526" y="0"/>
                      <a:pt x="2280" y="0"/>
                    </a:cubicBezTo>
                    <a:close/>
                  </a:path>
                </a:pathLst>
              </a:custGeom>
              <a:solidFill>
                <a:srgbClr val="5131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33"/>
              <p:cNvSpPr/>
              <p:nvPr/>
            </p:nvSpPr>
            <p:spPr>
              <a:xfrm>
                <a:off x="4867655" y="1674723"/>
                <a:ext cx="85022" cy="85022"/>
              </a:xfrm>
              <a:custGeom>
                <a:rect b="b" l="l" r="r" t="t"/>
                <a:pathLst>
                  <a:path extrusionOk="0" h="3649" w="3649">
                    <a:moveTo>
                      <a:pt x="1825" y="1"/>
                    </a:moveTo>
                    <a:cubicBezTo>
                      <a:pt x="821" y="1"/>
                      <a:pt x="1" y="822"/>
                      <a:pt x="1" y="1825"/>
                    </a:cubicBezTo>
                    <a:cubicBezTo>
                      <a:pt x="1" y="2828"/>
                      <a:pt x="821" y="3648"/>
                      <a:pt x="1825" y="3648"/>
                    </a:cubicBezTo>
                    <a:cubicBezTo>
                      <a:pt x="2858" y="3648"/>
                      <a:pt x="3648" y="2828"/>
                      <a:pt x="3648" y="1825"/>
                    </a:cubicBezTo>
                    <a:cubicBezTo>
                      <a:pt x="3648" y="822"/>
                      <a:pt x="2858" y="1"/>
                      <a:pt x="1825" y="1"/>
                    </a:cubicBezTo>
                    <a:close/>
                  </a:path>
                </a:pathLst>
              </a:custGeom>
              <a:solidFill>
                <a:srgbClr val="5131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33"/>
              <p:cNvSpPr/>
              <p:nvPr/>
            </p:nvSpPr>
            <p:spPr>
              <a:xfrm>
                <a:off x="5165111" y="1868794"/>
                <a:ext cx="85721" cy="84998"/>
              </a:xfrm>
              <a:custGeom>
                <a:rect b="b" l="l" r="r" t="t"/>
                <a:pathLst>
                  <a:path extrusionOk="0" h="3648" w="3679">
                    <a:moveTo>
                      <a:pt x="1855" y="0"/>
                    </a:moveTo>
                    <a:cubicBezTo>
                      <a:pt x="822" y="0"/>
                      <a:pt x="1" y="821"/>
                      <a:pt x="1" y="1824"/>
                    </a:cubicBezTo>
                    <a:cubicBezTo>
                      <a:pt x="1" y="2827"/>
                      <a:pt x="822" y="3648"/>
                      <a:pt x="1855" y="3648"/>
                    </a:cubicBezTo>
                    <a:cubicBezTo>
                      <a:pt x="2858" y="3648"/>
                      <a:pt x="3679" y="2827"/>
                      <a:pt x="3679" y="1824"/>
                    </a:cubicBezTo>
                    <a:cubicBezTo>
                      <a:pt x="3679" y="821"/>
                      <a:pt x="2858" y="0"/>
                      <a:pt x="1855" y="0"/>
                    </a:cubicBezTo>
                    <a:close/>
                  </a:path>
                </a:pathLst>
              </a:custGeom>
              <a:solidFill>
                <a:srgbClr val="5131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33"/>
              <p:cNvSpPr/>
              <p:nvPr/>
            </p:nvSpPr>
            <p:spPr>
              <a:xfrm>
                <a:off x="4900952" y="1579819"/>
                <a:ext cx="72253" cy="72976"/>
              </a:xfrm>
              <a:custGeom>
                <a:rect b="b" l="l" r="r" t="t"/>
                <a:pathLst>
                  <a:path extrusionOk="0" h="3132" w="3101">
                    <a:moveTo>
                      <a:pt x="1551" y="1"/>
                    </a:moveTo>
                    <a:cubicBezTo>
                      <a:pt x="699" y="1"/>
                      <a:pt x="0" y="700"/>
                      <a:pt x="0" y="1551"/>
                    </a:cubicBezTo>
                    <a:cubicBezTo>
                      <a:pt x="0" y="2432"/>
                      <a:pt x="699" y="3132"/>
                      <a:pt x="1551" y="3132"/>
                    </a:cubicBezTo>
                    <a:cubicBezTo>
                      <a:pt x="2402" y="3132"/>
                      <a:pt x="3101" y="2432"/>
                      <a:pt x="3101" y="1551"/>
                    </a:cubicBezTo>
                    <a:cubicBezTo>
                      <a:pt x="3101" y="700"/>
                      <a:pt x="2402" y="1"/>
                      <a:pt x="1551" y="1"/>
                    </a:cubicBezTo>
                    <a:close/>
                  </a:path>
                </a:pathLst>
              </a:custGeom>
              <a:solidFill>
                <a:srgbClr val="5131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33"/>
              <p:cNvSpPr/>
              <p:nvPr/>
            </p:nvSpPr>
            <p:spPr>
              <a:xfrm>
                <a:off x="4881123" y="1624440"/>
                <a:ext cx="84998" cy="85022"/>
              </a:xfrm>
              <a:custGeom>
                <a:rect b="b" l="l" r="r" t="t"/>
                <a:pathLst>
                  <a:path extrusionOk="0" h="3649" w="3648">
                    <a:moveTo>
                      <a:pt x="1824" y="1"/>
                    </a:moveTo>
                    <a:cubicBezTo>
                      <a:pt x="821" y="1"/>
                      <a:pt x="0" y="821"/>
                      <a:pt x="0" y="1825"/>
                    </a:cubicBezTo>
                    <a:cubicBezTo>
                      <a:pt x="0" y="2828"/>
                      <a:pt x="821" y="3648"/>
                      <a:pt x="1824" y="3648"/>
                    </a:cubicBezTo>
                    <a:cubicBezTo>
                      <a:pt x="2827" y="3648"/>
                      <a:pt x="3648" y="2828"/>
                      <a:pt x="3648" y="1825"/>
                    </a:cubicBezTo>
                    <a:cubicBezTo>
                      <a:pt x="3648" y="821"/>
                      <a:pt x="2827" y="1"/>
                      <a:pt x="1824" y="1"/>
                    </a:cubicBezTo>
                    <a:close/>
                  </a:path>
                </a:pathLst>
              </a:custGeom>
              <a:solidFill>
                <a:srgbClr val="5131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33"/>
              <p:cNvSpPr/>
              <p:nvPr/>
            </p:nvSpPr>
            <p:spPr>
              <a:xfrm>
                <a:off x="4727432" y="1843303"/>
                <a:ext cx="60231" cy="60207"/>
              </a:xfrm>
              <a:custGeom>
                <a:rect b="b" l="l" r="r" t="t"/>
                <a:pathLst>
                  <a:path extrusionOk="0" h="2584" w="2585">
                    <a:moveTo>
                      <a:pt x="1277" y="0"/>
                    </a:moveTo>
                    <a:cubicBezTo>
                      <a:pt x="578" y="0"/>
                      <a:pt x="0" y="578"/>
                      <a:pt x="0" y="1277"/>
                    </a:cubicBezTo>
                    <a:cubicBezTo>
                      <a:pt x="0" y="1976"/>
                      <a:pt x="578" y="2584"/>
                      <a:pt x="1277" y="2584"/>
                    </a:cubicBezTo>
                    <a:cubicBezTo>
                      <a:pt x="2007" y="2584"/>
                      <a:pt x="2584" y="1976"/>
                      <a:pt x="2584" y="1277"/>
                    </a:cubicBezTo>
                    <a:cubicBezTo>
                      <a:pt x="2584" y="578"/>
                      <a:pt x="2007" y="0"/>
                      <a:pt x="1277" y="0"/>
                    </a:cubicBezTo>
                    <a:close/>
                  </a:path>
                </a:pathLst>
              </a:custGeom>
              <a:solidFill>
                <a:srgbClr val="5131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33"/>
              <p:cNvSpPr/>
              <p:nvPr/>
            </p:nvSpPr>
            <p:spPr>
              <a:xfrm>
                <a:off x="5177880" y="1939605"/>
                <a:ext cx="60207" cy="60231"/>
              </a:xfrm>
              <a:custGeom>
                <a:rect b="b" l="l" r="r" t="t"/>
                <a:pathLst>
                  <a:path extrusionOk="0" h="2585" w="2584">
                    <a:moveTo>
                      <a:pt x="1307" y="1"/>
                    </a:moveTo>
                    <a:cubicBezTo>
                      <a:pt x="578" y="1"/>
                      <a:pt x="0" y="578"/>
                      <a:pt x="0" y="1277"/>
                    </a:cubicBezTo>
                    <a:cubicBezTo>
                      <a:pt x="0" y="2007"/>
                      <a:pt x="578" y="2584"/>
                      <a:pt x="1307" y="2584"/>
                    </a:cubicBezTo>
                    <a:cubicBezTo>
                      <a:pt x="2006" y="2584"/>
                      <a:pt x="2584" y="2007"/>
                      <a:pt x="2584" y="1277"/>
                    </a:cubicBezTo>
                    <a:cubicBezTo>
                      <a:pt x="2584" y="578"/>
                      <a:pt x="2006" y="1"/>
                      <a:pt x="1307" y="1"/>
                    </a:cubicBezTo>
                    <a:close/>
                  </a:path>
                </a:pathLst>
              </a:custGeom>
              <a:solidFill>
                <a:srgbClr val="5131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33"/>
              <p:cNvSpPr/>
              <p:nvPr/>
            </p:nvSpPr>
            <p:spPr>
              <a:xfrm>
                <a:off x="4748682" y="1812826"/>
                <a:ext cx="38981" cy="38981"/>
              </a:xfrm>
              <a:custGeom>
                <a:rect b="b" l="l" r="r" t="t"/>
                <a:pathLst>
                  <a:path extrusionOk="0" h="1673" w="1673">
                    <a:moveTo>
                      <a:pt x="821" y="1"/>
                    </a:moveTo>
                    <a:cubicBezTo>
                      <a:pt x="365" y="1"/>
                      <a:pt x="0" y="366"/>
                      <a:pt x="0" y="852"/>
                    </a:cubicBezTo>
                    <a:cubicBezTo>
                      <a:pt x="0" y="1308"/>
                      <a:pt x="365" y="1673"/>
                      <a:pt x="821" y="1673"/>
                    </a:cubicBezTo>
                    <a:cubicBezTo>
                      <a:pt x="1277" y="1673"/>
                      <a:pt x="1672" y="1308"/>
                      <a:pt x="1672" y="852"/>
                    </a:cubicBezTo>
                    <a:cubicBezTo>
                      <a:pt x="1672" y="366"/>
                      <a:pt x="1277" y="1"/>
                      <a:pt x="821" y="1"/>
                    </a:cubicBezTo>
                    <a:close/>
                  </a:path>
                </a:pathLst>
              </a:custGeom>
              <a:solidFill>
                <a:srgbClr val="5131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33"/>
              <p:cNvSpPr/>
              <p:nvPr/>
            </p:nvSpPr>
            <p:spPr>
              <a:xfrm>
                <a:off x="5182820" y="1841159"/>
                <a:ext cx="38981" cy="38981"/>
              </a:xfrm>
              <a:custGeom>
                <a:rect b="b" l="l" r="r" t="t"/>
                <a:pathLst>
                  <a:path extrusionOk="0" h="1673" w="1673">
                    <a:moveTo>
                      <a:pt x="852" y="1"/>
                    </a:moveTo>
                    <a:cubicBezTo>
                      <a:pt x="396" y="1"/>
                      <a:pt x="1" y="366"/>
                      <a:pt x="1" y="821"/>
                    </a:cubicBezTo>
                    <a:cubicBezTo>
                      <a:pt x="1" y="1308"/>
                      <a:pt x="396" y="1673"/>
                      <a:pt x="852" y="1673"/>
                    </a:cubicBezTo>
                    <a:cubicBezTo>
                      <a:pt x="1308" y="1673"/>
                      <a:pt x="1673" y="1308"/>
                      <a:pt x="1673" y="821"/>
                    </a:cubicBezTo>
                    <a:cubicBezTo>
                      <a:pt x="1673" y="366"/>
                      <a:pt x="1308" y="1"/>
                      <a:pt x="852" y="1"/>
                    </a:cubicBezTo>
                    <a:close/>
                  </a:path>
                </a:pathLst>
              </a:custGeom>
              <a:solidFill>
                <a:srgbClr val="5131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33"/>
              <p:cNvSpPr/>
              <p:nvPr/>
            </p:nvSpPr>
            <p:spPr>
              <a:xfrm>
                <a:off x="4824456" y="1759723"/>
                <a:ext cx="38981" cy="38981"/>
              </a:xfrm>
              <a:custGeom>
                <a:rect b="b" l="l" r="r" t="t"/>
                <a:pathLst>
                  <a:path extrusionOk="0" h="1673" w="1673">
                    <a:moveTo>
                      <a:pt x="852" y="0"/>
                    </a:moveTo>
                    <a:cubicBezTo>
                      <a:pt x="396" y="0"/>
                      <a:pt x="1" y="365"/>
                      <a:pt x="1" y="851"/>
                    </a:cubicBezTo>
                    <a:cubicBezTo>
                      <a:pt x="1" y="1307"/>
                      <a:pt x="396" y="1672"/>
                      <a:pt x="852" y="1672"/>
                    </a:cubicBezTo>
                    <a:cubicBezTo>
                      <a:pt x="1308" y="1672"/>
                      <a:pt x="1672" y="1307"/>
                      <a:pt x="1672" y="851"/>
                    </a:cubicBezTo>
                    <a:cubicBezTo>
                      <a:pt x="1672" y="365"/>
                      <a:pt x="1308" y="0"/>
                      <a:pt x="852" y="0"/>
                    </a:cubicBezTo>
                    <a:close/>
                  </a:path>
                </a:pathLst>
              </a:custGeom>
              <a:solidFill>
                <a:srgbClr val="5131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33"/>
              <p:cNvSpPr/>
              <p:nvPr/>
            </p:nvSpPr>
            <p:spPr>
              <a:xfrm>
                <a:off x="4848549" y="1734932"/>
                <a:ext cx="38958" cy="38981"/>
              </a:xfrm>
              <a:custGeom>
                <a:rect b="b" l="l" r="r" t="t"/>
                <a:pathLst>
                  <a:path extrusionOk="0" h="1673" w="1672">
                    <a:moveTo>
                      <a:pt x="851" y="0"/>
                    </a:moveTo>
                    <a:cubicBezTo>
                      <a:pt x="365" y="0"/>
                      <a:pt x="0" y="365"/>
                      <a:pt x="0" y="821"/>
                    </a:cubicBezTo>
                    <a:cubicBezTo>
                      <a:pt x="0" y="1307"/>
                      <a:pt x="365" y="1672"/>
                      <a:pt x="851" y="1672"/>
                    </a:cubicBezTo>
                    <a:cubicBezTo>
                      <a:pt x="1307" y="1672"/>
                      <a:pt x="1672" y="1307"/>
                      <a:pt x="1672" y="821"/>
                    </a:cubicBezTo>
                    <a:cubicBezTo>
                      <a:pt x="1672" y="365"/>
                      <a:pt x="1307" y="0"/>
                      <a:pt x="851" y="0"/>
                    </a:cubicBezTo>
                    <a:close/>
                  </a:path>
                </a:pathLst>
              </a:custGeom>
              <a:solidFill>
                <a:srgbClr val="5131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33"/>
              <p:cNvSpPr/>
              <p:nvPr/>
            </p:nvSpPr>
            <p:spPr>
              <a:xfrm>
                <a:off x="4727432" y="1940327"/>
                <a:ext cx="40379" cy="40379"/>
              </a:xfrm>
              <a:custGeom>
                <a:rect b="b" l="l" r="r" t="t"/>
                <a:pathLst>
                  <a:path extrusionOk="0" h="1733" w="1733">
                    <a:moveTo>
                      <a:pt x="882" y="0"/>
                    </a:moveTo>
                    <a:cubicBezTo>
                      <a:pt x="396" y="0"/>
                      <a:pt x="0" y="395"/>
                      <a:pt x="0" y="882"/>
                    </a:cubicBezTo>
                    <a:cubicBezTo>
                      <a:pt x="0" y="1368"/>
                      <a:pt x="396" y="1733"/>
                      <a:pt x="882" y="1733"/>
                    </a:cubicBezTo>
                    <a:cubicBezTo>
                      <a:pt x="1338" y="1733"/>
                      <a:pt x="1733" y="1368"/>
                      <a:pt x="1733" y="882"/>
                    </a:cubicBezTo>
                    <a:cubicBezTo>
                      <a:pt x="1733" y="395"/>
                      <a:pt x="1338" y="0"/>
                      <a:pt x="882" y="0"/>
                    </a:cubicBezTo>
                    <a:close/>
                  </a:path>
                </a:pathLst>
              </a:custGeom>
              <a:solidFill>
                <a:srgbClr val="5131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33"/>
              <p:cNvSpPr/>
              <p:nvPr/>
            </p:nvSpPr>
            <p:spPr>
              <a:xfrm>
                <a:off x="4737335" y="1969360"/>
                <a:ext cx="40402" cy="41101"/>
              </a:xfrm>
              <a:custGeom>
                <a:rect b="b" l="l" r="r" t="t"/>
                <a:pathLst>
                  <a:path extrusionOk="0" h="1764" w="1734">
                    <a:moveTo>
                      <a:pt x="852" y="0"/>
                    </a:moveTo>
                    <a:cubicBezTo>
                      <a:pt x="366" y="0"/>
                      <a:pt x="1" y="396"/>
                      <a:pt x="1" y="882"/>
                    </a:cubicBezTo>
                    <a:cubicBezTo>
                      <a:pt x="1" y="1368"/>
                      <a:pt x="366" y="1763"/>
                      <a:pt x="852" y="1763"/>
                    </a:cubicBezTo>
                    <a:cubicBezTo>
                      <a:pt x="1338" y="1763"/>
                      <a:pt x="1734" y="1368"/>
                      <a:pt x="1734" y="882"/>
                    </a:cubicBezTo>
                    <a:cubicBezTo>
                      <a:pt x="1734" y="396"/>
                      <a:pt x="1338" y="0"/>
                      <a:pt x="852" y="0"/>
                    </a:cubicBezTo>
                    <a:close/>
                  </a:path>
                </a:pathLst>
              </a:custGeom>
              <a:solidFill>
                <a:srgbClr val="5131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33"/>
              <p:cNvSpPr/>
              <p:nvPr/>
            </p:nvSpPr>
            <p:spPr>
              <a:xfrm>
                <a:off x="4766391" y="1965119"/>
                <a:ext cx="61629" cy="62328"/>
              </a:xfrm>
              <a:custGeom>
                <a:rect b="b" l="l" r="r" t="t"/>
                <a:pathLst>
                  <a:path extrusionOk="0" h="2675" w="2645">
                    <a:moveTo>
                      <a:pt x="1338" y="0"/>
                    </a:moveTo>
                    <a:cubicBezTo>
                      <a:pt x="578" y="0"/>
                      <a:pt x="0" y="608"/>
                      <a:pt x="0" y="1337"/>
                    </a:cubicBezTo>
                    <a:cubicBezTo>
                      <a:pt x="0" y="2067"/>
                      <a:pt x="578" y="2675"/>
                      <a:pt x="1338" y="2675"/>
                    </a:cubicBezTo>
                    <a:cubicBezTo>
                      <a:pt x="2067" y="2675"/>
                      <a:pt x="2645" y="2067"/>
                      <a:pt x="2645" y="1337"/>
                    </a:cubicBezTo>
                    <a:cubicBezTo>
                      <a:pt x="2645" y="608"/>
                      <a:pt x="2067" y="0"/>
                      <a:pt x="1338" y="0"/>
                    </a:cubicBezTo>
                    <a:close/>
                  </a:path>
                </a:pathLst>
              </a:custGeom>
              <a:solidFill>
                <a:srgbClr val="5131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33"/>
              <p:cNvSpPr/>
              <p:nvPr/>
            </p:nvSpPr>
            <p:spPr>
              <a:xfrm>
                <a:off x="4688473" y="1534033"/>
                <a:ext cx="580776" cy="520079"/>
              </a:xfrm>
              <a:custGeom>
                <a:rect b="b" l="l" r="r" t="t"/>
                <a:pathLst>
                  <a:path extrusionOk="0" h="22321" w="24926">
                    <a:moveTo>
                      <a:pt x="15674" y="0"/>
                    </a:moveTo>
                    <a:cubicBezTo>
                      <a:pt x="14166" y="0"/>
                      <a:pt x="12453" y="376"/>
                      <a:pt x="11369" y="1206"/>
                    </a:cubicBezTo>
                    <a:cubicBezTo>
                      <a:pt x="7812" y="3942"/>
                      <a:pt x="9545" y="8805"/>
                      <a:pt x="5928" y="10477"/>
                    </a:cubicBezTo>
                    <a:cubicBezTo>
                      <a:pt x="730" y="12878"/>
                      <a:pt x="1" y="19990"/>
                      <a:pt x="5776" y="21419"/>
                    </a:cubicBezTo>
                    <a:cubicBezTo>
                      <a:pt x="6319" y="21561"/>
                      <a:pt x="6820" y="21615"/>
                      <a:pt x="7299" y="21615"/>
                    </a:cubicBezTo>
                    <a:cubicBezTo>
                      <a:pt x="8818" y="21615"/>
                      <a:pt x="10111" y="21072"/>
                      <a:pt x="11788" y="21072"/>
                    </a:cubicBezTo>
                    <a:cubicBezTo>
                      <a:pt x="12750" y="21072"/>
                      <a:pt x="13838" y="21251"/>
                      <a:pt x="15168" y="21814"/>
                    </a:cubicBezTo>
                    <a:cubicBezTo>
                      <a:pt x="15925" y="22133"/>
                      <a:pt x="16828" y="22321"/>
                      <a:pt x="17760" y="22321"/>
                    </a:cubicBezTo>
                    <a:cubicBezTo>
                      <a:pt x="19672" y="22321"/>
                      <a:pt x="21704" y="21528"/>
                      <a:pt x="22828" y="19443"/>
                    </a:cubicBezTo>
                    <a:cubicBezTo>
                      <a:pt x="24165" y="16981"/>
                      <a:pt x="21004" y="13607"/>
                      <a:pt x="22980" y="10446"/>
                    </a:cubicBezTo>
                    <a:cubicBezTo>
                      <a:pt x="24469" y="8167"/>
                      <a:pt x="24925" y="1783"/>
                      <a:pt x="20518" y="1662"/>
                    </a:cubicBezTo>
                    <a:cubicBezTo>
                      <a:pt x="20518" y="1662"/>
                      <a:pt x="19180" y="507"/>
                      <a:pt x="17022" y="112"/>
                    </a:cubicBezTo>
                    <a:cubicBezTo>
                      <a:pt x="16612" y="38"/>
                      <a:pt x="16153" y="0"/>
                      <a:pt x="15674" y="0"/>
                    </a:cubicBezTo>
                    <a:close/>
                  </a:path>
                </a:pathLst>
              </a:custGeom>
              <a:solidFill>
                <a:srgbClr val="5131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33"/>
              <p:cNvSpPr/>
              <p:nvPr/>
            </p:nvSpPr>
            <p:spPr>
              <a:xfrm>
                <a:off x="4728850" y="1958038"/>
                <a:ext cx="580752" cy="958277"/>
              </a:xfrm>
              <a:custGeom>
                <a:rect b="b" l="l" r="r" t="t"/>
                <a:pathLst>
                  <a:path extrusionOk="0" h="37539" w="23375">
                    <a:moveTo>
                      <a:pt x="13982" y="0"/>
                    </a:moveTo>
                    <a:cubicBezTo>
                      <a:pt x="13982" y="0"/>
                      <a:pt x="3496" y="3587"/>
                      <a:pt x="1186" y="4803"/>
                    </a:cubicBezTo>
                    <a:lnTo>
                      <a:pt x="0" y="37235"/>
                    </a:lnTo>
                    <a:lnTo>
                      <a:pt x="23375" y="37539"/>
                    </a:lnTo>
                    <a:lnTo>
                      <a:pt x="22432" y="4833"/>
                    </a:lnTo>
                    <a:lnTo>
                      <a:pt x="1398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33"/>
              <p:cNvSpPr/>
              <p:nvPr/>
            </p:nvSpPr>
            <p:spPr>
              <a:xfrm>
                <a:off x="4944151" y="1824872"/>
                <a:ext cx="184862" cy="321563"/>
              </a:xfrm>
              <a:custGeom>
                <a:rect b="b" l="l" r="r" t="t"/>
                <a:pathLst>
                  <a:path extrusionOk="0" h="13801" w="7934">
                    <a:moveTo>
                      <a:pt x="700" y="1"/>
                    </a:moveTo>
                    <a:cubicBezTo>
                      <a:pt x="700" y="1"/>
                      <a:pt x="852" y="4651"/>
                      <a:pt x="426" y="6262"/>
                    </a:cubicBezTo>
                    <a:lnTo>
                      <a:pt x="1" y="7873"/>
                    </a:lnTo>
                    <a:cubicBezTo>
                      <a:pt x="1" y="7873"/>
                      <a:pt x="1611" y="12037"/>
                      <a:pt x="5654" y="13800"/>
                    </a:cubicBezTo>
                    <a:cubicBezTo>
                      <a:pt x="7387" y="12068"/>
                      <a:pt x="7934" y="10274"/>
                      <a:pt x="7417" y="8086"/>
                    </a:cubicBezTo>
                    <a:lnTo>
                      <a:pt x="6080" y="2311"/>
                    </a:lnTo>
                    <a:lnTo>
                      <a:pt x="700" y="1"/>
                    </a:lnTo>
                    <a:close/>
                  </a:path>
                </a:pathLst>
              </a:custGeom>
              <a:solidFill>
                <a:srgbClr val="DE8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33"/>
              <p:cNvSpPr/>
              <p:nvPr/>
            </p:nvSpPr>
            <p:spPr>
              <a:xfrm>
                <a:off x="4959017" y="1854627"/>
                <a:ext cx="152289" cy="138728"/>
              </a:xfrm>
              <a:custGeom>
                <a:rect b="b" l="l" r="r" t="t"/>
                <a:pathLst>
                  <a:path extrusionOk="0" h="5954" w="6536">
                    <a:moveTo>
                      <a:pt x="92" y="0"/>
                    </a:moveTo>
                    <a:lnTo>
                      <a:pt x="1" y="1247"/>
                    </a:lnTo>
                    <a:cubicBezTo>
                      <a:pt x="1166" y="5334"/>
                      <a:pt x="3880" y="5954"/>
                      <a:pt x="5419" y="5954"/>
                    </a:cubicBezTo>
                    <a:cubicBezTo>
                      <a:pt x="6089" y="5954"/>
                      <a:pt x="6536" y="5836"/>
                      <a:pt x="6536" y="5836"/>
                    </a:cubicBezTo>
                    <a:lnTo>
                      <a:pt x="5472" y="1064"/>
                    </a:lnTo>
                    <a:lnTo>
                      <a:pt x="92" y="0"/>
                    </a:lnTo>
                    <a:close/>
                  </a:path>
                </a:pathLst>
              </a:custGeom>
              <a:solidFill>
                <a:srgbClr val="4623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33"/>
              <p:cNvSpPr/>
              <p:nvPr/>
            </p:nvSpPr>
            <p:spPr>
              <a:xfrm>
                <a:off x="4911600" y="1596689"/>
                <a:ext cx="315529" cy="378672"/>
              </a:xfrm>
              <a:custGeom>
                <a:rect b="b" l="l" r="r" t="t"/>
                <a:pathLst>
                  <a:path extrusionOk="0" h="16252" w="13542">
                    <a:moveTo>
                      <a:pt x="8469" y="0"/>
                    </a:moveTo>
                    <a:cubicBezTo>
                      <a:pt x="8354" y="0"/>
                      <a:pt x="8236" y="2"/>
                      <a:pt x="8115" y="6"/>
                    </a:cubicBezTo>
                    <a:cubicBezTo>
                      <a:pt x="2735" y="189"/>
                      <a:pt x="2097" y="7149"/>
                      <a:pt x="2097" y="7149"/>
                    </a:cubicBezTo>
                    <a:cubicBezTo>
                      <a:pt x="1848" y="6943"/>
                      <a:pt x="1596" y="6854"/>
                      <a:pt x="1361" y="6854"/>
                    </a:cubicBezTo>
                    <a:cubicBezTo>
                      <a:pt x="590" y="6854"/>
                      <a:pt x="0" y="7819"/>
                      <a:pt x="303" y="8821"/>
                    </a:cubicBezTo>
                    <a:cubicBezTo>
                      <a:pt x="668" y="10128"/>
                      <a:pt x="2036" y="10341"/>
                      <a:pt x="2036" y="10341"/>
                    </a:cubicBezTo>
                    <a:cubicBezTo>
                      <a:pt x="1900" y="11836"/>
                      <a:pt x="3564" y="16251"/>
                      <a:pt x="7072" y="16251"/>
                    </a:cubicBezTo>
                    <a:cubicBezTo>
                      <a:pt x="7485" y="16251"/>
                      <a:pt x="7924" y="16190"/>
                      <a:pt x="8389" y="16055"/>
                    </a:cubicBezTo>
                    <a:cubicBezTo>
                      <a:pt x="12796" y="14748"/>
                      <a:pt x="13221" y="3836"/>
                      <a:pt x="13221" y="3836"/>
                    </a:cubicBezTo>
                    <a:cubicBezTo>
                      <a:pt x="13221" y="3836"/>
                      <a:pt x="13541" y="0"/>
                      <a:pt x="8469" y="0"/>
                    </a:cubicBezTo>
                    <a:close/>
                  </a:path>
                </a:pathLst>
              </a:custGeom>
              <a:solidFill>
                <a:srgbClr val="DE8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33"/>
              <p:cNvSpPr/>
              <p:nvPr/>
            </p:nvSpPr>
            <p:spPr>
              <a:xfrm>
                <a:off x="5156630" y="1815575"/>
                <a:ext cx="18430" cy="17195"/>
              </a:xfrm>
              <a:custGeom>
                <a:rect b="b" l="l" r="r" t="t"/>
                <a:pathLst>
                  <a:path extrusionOk="0" h="738" w="791">
                    <a:moveTo>
                      <a:pt x="409" y="1"/>
                    </a:moveTo>
                    <a:cubicBezTo>
                      <a:pt x="243" y="1"/>
                      <a:pt x="86" y="142"/>
                      <a:pt x="31" y="309"/>
                    </a:cubicBezTo>
                    <a:cubicBezTo>
                      <a:pt x="0" y="491"/>
                      <a:pt x="152" y="673"/>
                      <a:pt x="335" y="734"/>
                    </a:cubicBezTo>
                    <a:cubicBezTo>
                      <a:pt x="353" y="737"/>
                      <a:pt x="371" y="738"/>
                      <a:pt x="389" y="738"/>
                    </a:cubicBezTo>
                    <a:cubicBezTo>
                      <a:pt x="578" y="738"/>
                      <a:pt x="732" y="594"/>
                      <a:pt x="760" y="400"/>
                    </a:cubicBezTo>
                    <a:cubicBezTo>
                      <a:pt x="791" y="217"/>
                      <a:pt x="639" y="35"/>
                      <a:pt x="456" y="5"/>
                    </a:cubicBezTo>
                    <a:cubicBezTo>
                      <a:pt x="440" y="2"/>
                      <a:pt x="425" y="1"/>
                      <a:pt x="409" y="1"/>
                    </a:cubicBezTo>
                    <a:close/>
                  </a:path>
                </a:pathLst>
              </a:custGeom>
              <a:solidFill>
                <a:srgbClr val="5131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33"/>
              <p:cNvSpPr/>
              <p:nvPr/>
            </p:nvSpPr>
            <p:spPr>
              <a:xfrm>
                <a:off x="5045439" y="1796935"/>
                <a:ext cx="18430" cy="16939"/>
              </a:xfrm>
              <a:custGeom>
                <a:rect b="b" l="l" r="r" t="t"/>
                <a:pathLst>
                  <a:path extrusionOk="0" h="727" w="791">
                    <a:moveTo>
                      <a:pt x="352" y="1"/>
                    </a:moveTo>
                    <a:cubicBezTo>
                      <a:pt x="170" y="1"/>
                      <a:pt x="56" y="138"/>
                      <a:pt x="30" y="318"/>
                    </a:cubicBezTo>
                    <a:cubicBezTo>
                      <a:pt x="0" y="501"/>
                      <a:pt x="152" y="683"/>
                      <a:pt x="334" y="713"/>
                    </a:cubicBezTo>
                    <a:cubicBezTo>
                      <a:pt x="362" y="723"/>
                      <a:pt x="390" y="727"/>
                      <a:pt x="417" y="727"/>
                    </a:cubicBezTo>
                    <a:cubicBezTo>
                      <a:pt x="569" y="727"/>
                      <a:pt x="708" y="590"/>
                      <a:pt x="760" y="409"/>
                    </a:cubicBezTo>
                    <a:cubicBezTo>
                      <a:pt x="790" y="227"/>
                      <a:pt x="638" y="45"/>
                      <a:pt x="456" y="14"/>
                    </a:cubicBezTo>
                    <a:cubicBezTo>
                      <a:pt x="419" y="5"/>
                      <a:pt x="385" y="1"/>
                      <a:pt x="352" y="1"/>
                    </a:cubicBezTo>
                    <a:close/>
                  </a:path>
                </a:pathLst>
              </a:custGeom>
              <a:solidFill>
                <a:srgbClr val="5131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33"/>
              <p:cNvSpPr/>
              <p:nvPr/>
            </p:nvSpPr>
            <p:spPr>
              <a:xfrm>
                <a:off x="5146005" y="1773890"/>
                <a:ext cx="48184" cy="18430"/>
              </a:xfrm>
              <a:custGeom>
                <a:rect b="b" l="l" r="r" t="t"/>
                <a:pathLst>
                  <a:path extrusionOk="0" fill="none" h="791" w="2068">
                    <a:moveTo>
                      <a:pt x="2067" y="791"/>
                    </a:moveTo>
                    <a:cubicBezTo>
                      <a:pt x="2067" y="791"/>
                      <a:pt x="1247" y="0"/>
                      <a:pt x="0" y="304"/>
                    </a:cubicBezTo>
                  </a:path>
                </a:pathLst>
              </a:custGeom>
              <a:noFill/>
              <a:ln cap="rnd" cmpd="sng" w="6850">
                <a:solidFill>
                  <a:srgbClr val="5131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33"/>
              <p:cNvSpPr/>
              <p:nvPr/>
            </p:nvSpPr>
            <p:spPr>
              <a:xfrm>
                <a:off x="5024888" y="1759001"/>
                <a:ext cx="48883" cy="14912"/>
              </a:xfrm>
              <a:custGeom>
                <a:rect b="b" l="l" r="r" t="t"/>
                <a:pathLst>
                  <a:path extrusionOk="0" fill="none" h="640" w="2098">
                    <a:moveTo>
                      <a:pt x="2098" y="639"/>
                    </a:moveTo>
                    <a:cubicBezTo>
                      <a:pt x="2098" y="639"/>
                      <a:pt x="1186" y="1"/>
                      <a:pt x="1" y="457"/>
                    </a:cubicBezTo>
                  </a:path>
                </a:pathLst>
              </a:custGeom>
              <a:noFill/>
              <a:ln cap="rnd" cmpd="sng" w="6850">
                <a:solidFill>
                  <a:srgbClr val="5131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33"/>
              <p:cNvSpPr/>
              <p:nvPr/>
            </p:nvSpPr>
            <p:spPr>
              <a:xfrm>
                <a:off x="5102083" y="1805043"/>
                <a:ext cx="25514" cy="73675"/>
              </a:xfrm>
              <a:custGeom>
                <a:rect b="b" l="l" r="r" t="t"/>
                <a:pathLst>
                  <a:path extrusionOk="0" fill="none" h="3162" w="1095">
                    <a:moveTo>
                      <a:pt x="639" y="1"/>
                    </a:moveTo>
                    <a:cubicBezTo>
                      <a:pt x="639" y="1"/>
                      <a:pt x="517" y="1338"/>
                      <a:pt x="791" y="2250"/>
                    </a:cubicBezTo>
                    <a:cubicBezTo>
                      <a:pt x="1095" y="3162"/>
                      <a:pt x="1" y="3071"/>
                      <a:pt x="1" y="3071"/>
                    </a:cubicBezTo>
                  </a:path>
                </a:pathLst>
              </a:custGeom>
              <a:noFill/>
              <a:ln cap="rnd" cmpd="sng" w="5325">
                <a:solidFill>
                  <a:srgbClr val="46232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33"/>
              <p:cNvSpPr/>
              <p:nvPr/>
            </p:nvSpPr>
            <p:spPr>
              <a:xfrm>
                <a:off x="5051101" y="1893586"/>
                <a:ext cx="49582" cy="21972"/>
              </a:xfrm>
              <a:custGeom>
                <a:rect b="b" l="l" r="r" t="t"/>
                <a:pathLst>
                  <a:path extrusionOk="0" fill="none" h="943" w="2128">
                    <a:moveTo>
                      <a:pt x="2128" y="790"/>
                    </a:moveTo>
                    <a:cubicBezTo>
                      <a:pt x="2128" y="790"/>
                      <a:pt x="669" y="942"/>
                      <a:pt x="0" y="0"/>
                    </a:cubicBezTo>
                  </a:path>
                </a:pathLst>
              </a:custGeom>
              <a:noFill/>
              <a:ln cap="rnd" cmpd="sng" w="5325">
                <a:solidFill>
                  <a:srgbClr val="46232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33"/>
              <p:cNvSpPr/>
              <p:nvPr/>
            </p:nvSpPr>
            <p:spPr>
              <a:xfrm>
                <a:off x="4897410" y="1548386"/>
                <a:ext cx="354812" cy="214896"/>
              </a:xfrm>
              <a:custGeom>
                <a:rect b="b" l="l" r="r" t="t"/>
                <a:pathLst>
                  <a:path extrusionOk="0" h="9223" w="15228">
                    <a:moveTo>
                      <a:pt x="7214" y="0"/>
                    </a:moveTo>
                    <a:cubicBezTo>
                      <a:pt x="5579" y="0"/>
                      <a:pt x="3795" y="520"/>
                      <a:pt x="2462" y="2292"/>
                    </a:cubicBezTo>
                    <a:cubicBezTo>
                      <a:pt x="0" y="5636"/>
                      <a:pt x="2736" y="9222"/>
                      <a:pt x="2736" y="9222"/>
                    </a:cubicBezTo>
                    <a:cubicBezTo>
                      <a:pt x="2736" y="9222"/>
                      <a:pt x="4329" y="7276"/>
                      <a:pt x="7427" y="7276"/>
                    </a:cubicBezTo>
                    <a:cubicBezTo>
                      <a:pt x="7474" y="7276"/>
                      <a:pt x="7521" y="7276"/>
                      <a:pt x="7569" y="7277"/>
                    </a:cubicBezTo>
                    <a:cubicBezTo>
                      <a:pt x="7695" y="7280"/>
                      <a:pt x="7819" y="7282"/>
                      <a:pt x="7939" y="7282"/>
                    </a:cubicBezTo>
                    <a:cubicBezTo>
                      <a:pt x="15228" y="7282"/>
                      <a:pt x="11551" y="1046"/>
                      <a:pt x="11551" y="1046"/>
                    </a:cubicBezTo>
                    <a:cubicBezTo>
                      <a:pt x="11551" y="1046"/>
                      <a:pt x="9533" y="0"/>
                      <a:pt x="7214" y="0"/>
                    </a:cubicBezTo>
                    <a:close/>
                  </a:path>
                </a:pathLst>
              </a:custGeom>
              <a:solidFill>
                <a:srgbClr val="5131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33"/>
              <p:cNvSpPr/>
              <p:nvPr/>
            </p:nvSpPr>
            <p:spPr>
              <a:xfrm>
                <a:off x="5131116" y="1603376"/>
                <a:ext cx="111234" cy="162028"/>
              </a:xfrm>
              <a:custGeom>
                <a:rect b="b" l="l" r="r" t="t"/>
                <a:pathLst>
                  <a:path extrusionOk="0" h="6954" w="4774">
                    <a:moveTo>
                      <a:pt x="2371" y="0"/>
                    </a:moveTo>
                    <a:cubicBezTo>
                      <a:pt x="1619" y="0"/>
                      <a:pt x="776" y="491"/>
                      <a:pt x="1" y="905"/>
                    </a:cubicBezTo>
                    <a:cubicBezTo>
                      <a:pt x="1" y="905"/>
                      <a:pt x="3648" y="3093"/>
                      <a:pt x="3466" y="6953"/>
                    </a:cubicBezTo>
                    <a:cubicBezTo>
                      <a:pt x="3466" y="6953"/>
                      <a:pt x="4773" y="3063"/>
                      <a:pt x="3861" y="1118"/>
                    </a:cubicBezTo>
                    <a:cubicBezTo>
                      <a:pt x="3466" y="288"/>
                      <a:pt x="2945" y="0"/>
                      <a:pt x="2371" y="0"/>
                    </a:cubicBezTo>
                    <a:close/>
                  </a:path>
                </a:pathLst>
              </a:custGeom>
              <a:solidFill>
                <a:srgbClr val="5131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33"/>
              <p:cNvSpPr/>
              <p:nvPr/>
            </p:nvSpPr>
            <p:spPr>
              <a:xfrm>
                <a:off x="5100662" y="2237295"/>
                <a:ext cx="31898" cy="36721"/>
              </a:xfrm>
              <a:custGeom>
                <a:rect b="b" l="l" r="r" t="t"/>
                <a:pathLst>
                  <a:path extrusionOk="0" h="1576" w="1369">
                    <a:moveTo>
                      <a:pt x="401" y="0"/>
                    </a:moveTo>
                    <a:cubicBezTo>
                      <a:pt x="336" y="0"/>
                      <a:pt x="271" y="18"/>
                      <a:pt x="214" y="52"/>
                    </a:cubicBezTo>
                    <a:cubicBezTo>
                      <a:pt x="62" y="143"/>
                      <a:pt x="1" y="356"/>
                      <a:pt x="123" y="508"/>
                    </a:cubicBezTo>
                    <a:lnTo>
                      <a:pt x="730" y="1420"/>
                    </a:lnTo>
                    <a:cubicBezTo>
                      <a:pt x="788" y="1516"/>
                      <a:pt x="895" y="1575"/>
                      <a:pt x="1004" y="1575"/>
                    </a:cubicBezTo>
                    <a:cubicBezTo>
                      <a:pt x="1067" y="1575"/>
                      <a:pt x="1131" y="1555"/>
                      <a:pt x="1186" y="1511"/>
                    </a:cubicBezTo>
                    <a:cubicBezTo>
                      <a:pt x="1338" y="1389"/>
                      <a:pt x="1369" y="1176"/>
                      <a:pt x="1278" y="1055"/>
                    </a:cubicBezTo>
                    <a:lnTo>
                      <a:pt x="670" y="143"/>
                    </a:lnTo>
                    <a:cubicBezTo>
                      <a:pt x="613" y="48"/>
                      <a:pt x="508" y="0"/>
                      <a:pt x="4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33"/>
              <p:cNvSpPr/>
              <p:nvPr/>
            </p:nvSpPr>
            <p:spPr>
              <a:xfrm>
                <a:off x="5113430" y="2254071"/>
                <a:ext cx="118294" cy="167876"/>
              </a:xfrm>
              <a:custGeom>
                <a:rect b="b" l="l" r="r" t="t"/>
                <a:pathLst>
                  <a:path extrusionOk="0" h="7205" w="5077">
                    <a:moveTo>
                      <a:pt x="547" y="0"/>
                    </a:moveTo>
                    <a:lnTo>
                      <a:pt x="0" y="396"/>
                    </a:lnTo>
                    <a:lnTo>
                      <a:pt x="4529" y="7204"/>
                    </a:lnTo>
                    <a:lnTo>
                      <a:pt x="5076" y="6809"/>
                    </a:lnTo>
                    <a:lnTo>
                      <a:pt x="54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33"/>
              <p:cNvSpPr/>
              <p:nvPr/>
            </p:nvSpPr>
            <p:spPr>
              <a:xfrm>
                <a:off x="5218959" y="2413424"/>
                <a:ext cx="19852" cy="25513"/>
              </a:xfrm>
              <a:custGeom>
                <a:rect b="b" l="l" r="r" t="t"/>
                <a:pathLst>
                  <a:path extrusionOk="0" h="1095" w="852">
                    <a:moveTo>
                      <a:pt x="517" y="0"/>
                    </a:moveTo>
                    <a:lnTo>
                      <a:pt x="0" y="365"/>
                    </a:lnTo>
                    <a:lnTo>
                      <a:pt x="547" y="821"/>
                    </a:lnTo>
                    <a:lnTo>
                      <a:pt x="851" y="1095"/>
                    </a:lnTo>
                    <a:lnTo>
                      <a:pt x="851" y="1095"/>
                    </a:lnTo>
                    <a:lnTo>
                      <a:pt x="760" y="700"/>
                    </a:lnTo>
                    <a:lnTo>
                      <a:pt x="517" y="0"/>
                    </a:lnTo>
                    <a:close/>
                  </a:path>
                </a:pathLst>
              </a:custGeom>
              <a:solidFill>
                <a:srgbClr val="0F45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33"/>
              <p:cNvSpPr/>
              <p:nvPr/>
            </p:nvSpPr>
            <p:spPr>
              <a:xfrm>
                <a:off x="5231704" y="2429712"/>
                <a:ext cx="7107" cy="9227"/>
              </a:xfrm>
              <a:custGeom>
                <a:rect b="b" l="l" r="r" t="t"/>
                <a:pathLst>
                  <a:path extrusionOk="0" h="396" w="305">
                    <a:moveTo>
                      <a:pt x="213" y="1"/>
                    </a:moveTo>
                    <a:lnTo>
                      <a:pt x="0" y="122"/>
                    </a:lnTo>
                    <a:lnTo>
                      <a:pt x="304" y="396"/>
                    </a:lnTo>
                    <a:lnTo>
                      <a:pt x="304" y="396"/>
                    </a:lnTo>
                    <a:lnTo>
                      <a:pt x="213" y="1"/>
                    </a:lnTo>
                    <a:close/>
                  </a:path>
                </a:pathLst>
              </a:custGeom>
              <a:solidFill>
                <a:srgbClr val="266E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33"/>
              <p:cNvSpPr/>
              <p:nvPr/>
            </p:nvSpPr>
            <p:spPr>
              <a:xfrm>
                <a:off x="5032670" y="2387048"/>
                <a:ext cx="271981" cy="181507"/>
              </a:xfrm>
              <a:custGeom>
                <a:rect b="b" l="l" r="r" t="t"/>
                <a:pathLst>
                  <a:path extrusionOk="0" h="7790" w="11673">
                    <a:moveTo>
                      <a:pt x="9320" y="0"/>
                    </a:moveTo>
                    <a:cubicBezTo>
                      <a:pt x="8400" y="0"/>
                      <a:pt x="7676" y="205"/>
                      <a:pt x="7174" y="616"/>
                    </a:cubicBezTo>
                    <a:cubicBezTo>
                      <a:pt x="6536" y="1193"/>
                      <a:pt x="4864" y="3139"/>
                      <a:pt x="4864" y="3139"/>
                    </a:cubicBezTo>
                    <a:lnTo>
                      <a:pt x="335" y="4020"/>
                    </a:lnTo>
                    <a:lnTo>
                      <a:pt x="1" y="7789"/>
                    </a:lnTo>
                    <a:cubicBezTo>
                      <a:pt x="1" y="7789"/>
                      <a:pt x="4287" y="6725"/>
                      <a:pt x="5047" y="6573"/>
                    </a:cubicBezTo>
                    <a:cubicBezTo>
                      <a:pt x="5807" y="6391"/>
                      <a:pt x="8816" y="5297"/>
                      <a:pt x="9120" y="4628"/>
                    </a:cubicBezTo>
                    <a:cubicBezTo>
                      <a:pt x="9454" y="3929"/>
                      <a:pt x="11673" y="221"/>
                      <a:pt x="10305" y="69"/>
                    </a:cubicBezTo>
                    <a:cubicBezTo>
                      <a:pt x="9956" y="23"/>
                      <a:pt x="9627" y="0"/>
                      <a:pt x="9320" y="0"/>
                    </a:cubicBezTo>
                    <a:close/>
                  </a:path>
                </a:pathLst>
              </a:custGeom>
              <a:solidFill>
                <a:srgbClr val="DE8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33"/>
              <p:cNvSpPr/>
              <p:nvPr/>
            </p:nvSpPr>
            <p:spPr>
              <a:xfrm>
                <a:off x="4577422" y="2072292"/>
                <a:ext cx="523248" cy="609994"/>
              </a:xfrm>
              <a:custGeom>
                <a:rect b="b" l="l" r="r" t="t"/>
                <a:pathLst>
                  <a:path extrusionOk="0" h="26180" w="22457">
                    <a:moveTo>
                      <a:pt x="7720" y="1"/>
                    </a:moveTo>
                    <a:cubicBezTo>
                      <a:pt x="6678" y="1"/>
                      <a:pt x="5206" y="1699"/>
                      <a:pt x="4037" y="4303"/>
                    </a:cubicBezTo>
                    <a:cubicBezTo>
                      <a:pt x="2943" y="6796"/>
                      <a:pt x="2001" y="12328"/>
                      <a:pt x="1089" y="17677"/>
                    </a:cubicBezTo>
                    <a:cubicBezTo>
                      <a:pt x="0" y="24073"/>
                      <a:pt x="983" y="26180"/>
                      <a:pt x="4189" y="26180"/>
                    </a:cubicBezTo>
                    <a:cubicBezTo>
                      <a:pt x="4564" y="26180"/>
                      <a:pt x="4969" y="26151"/>
                      <a:pt x="5405" y="26097"/>
                    </a:cubicBezTo>
                    <a:cubicBezTo>
                      <a:pt x="9964" y="25519"/>
                      <a:pt x="22214" y="22085"/>
                      <a:pt x="22214" y="22085"/>
                    </a:cubicBezTo>
                    <a:cubicBezTo>
                      <a:pt x="22214" y="22085"/>
                      <a:pt x="22457" y="18832"/>
                      <a:pt x="21697" y="17495"/>
                    </a:cubicBezTo>
                    <a:lnTo>
                      <a:pt x="6530" y="19714"/>
                    </a:lnTo>
                    <a:cubicBezTo>
                      <a:pt x="6530" y="19714"/>
                      <a:pt x="9508" y="10139"/>
                      <a:pt x="10238" y="6522"/>
                    </a:cubicBezTo>
                    <a:cubicBezTo>
                      <a:pt x="10876" y="3209"/>
                      <a:pt x="9387" y="777"/>
                      <a:pt x="8141" y="109"/>
                    </a:cubicBezTo>
                    <a:cubicBezTo>
                      <a:pt x="8011" y="36"/>
                      <a:pt x="7870" y="1"/>
                      <a:pt x="772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33"/>
              <p:cNvSpPr/>
              <p:nvPr/>
            </p:nvSpPr>
            <p:spPr>
              <a:xfrm>
                <a:off x="5423632" y="2223617"/>
                <a:ext cx="127498" cy="30476"/>
              </a:xfrm>
              <a:custGeom>
                <a:rect b="b" l="l" r="r" t="t"/>
                <a:pathLst>
                  <a:path extrusionOk="0" h="1308" w="5472">
                    <a:moveTo>
                      <a:pt x="5411" y="0"/>
                    </a:moveTo>
                    <a:lnTo>
                      <a:pt x="730" y="122"/>
                    </a:lnTo>
                    <a:lnTo>
                      <a:pt x="700" y="152"/>
                    </a:lnTo>
                    <a:lnTo>
                      <a:pt x="61" y="1186"/>
                    </a:lnTo>
                    <a:cubicBezTo>
                      <a:pt x="0" y="1247"/>
                      <a:pt x="61" y="1307"/>
                      <a:pt x="92" y="1307"/>
                    </a:cubicBezTo>
                    <a:lnTo>
                      <a:pt x="4773" y="1186"/>
                    </a:lnTo>
                    <a:cubicBezTo>
                      <a:pt x="4803" y="1186"/>
                      <a:pt x="4803" y="1155"/>
                      <a:pt x="4803" y="1155"/>
                    </a:cubicBezTo>
                    <a:lnTo>
                      <a:pt x="5441" y="122"/>
                    </a:lnTo>
                    <a:cubicBezTo>
                      <a:pt x="5472" y="31"/>
                      <a:pt x="5441" y="0"/>
                      <a:pt x="541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33"/>
              <p:cNvSpPr/>
              <p:nvPr/>
            </p:nvSpPr>
            <p:spPr>
              <a:xfrm>
                <a:off x="5489503" y="2315981"/>
                <a:ext cx="80758" cy="172537"/>
              </a:xfrm>
              <a:custGeom>
                <a:rect b="b" l="l" r="r" t="t"/>
                <a:pathLst>
                  <a:path extrusionOk="0" h="7405" w="3466">
                    <a:moveTo>
                      <a:pt x="2405" y="0"/>
                    </a:moveTo>
                    <a:cubicBezTo>
                      <a:pt x="2254" y="0"/>
                      <a:pt x="1976" y="324"/>
                      <a:pt x="1976" y="869"/>
                    </a:cubicBezTo>
                    <a:cubicBezTo>
                      <a:pt x="1976" y="869"/>
                      <a:pt x="1368" y="930"/>
                      <a:pt x="1459" y="1751"/>
                    </a:cubicBezTo>
                    <a:cubicBezTo>
                      <a:pt x="1459" y="1751"/>
                      <a:pt x="942" y="1781"/>
                      <a:pt x="1034" y="2754"/>
                    </a:cubicBezTo>
                    <a:cubicBezTo>
                      <a:pt x="1034" y="2754"/>
                      <a:pt x="1033" y="2754"/>
                      <a:pt x="1030" y="2754"/>
                    </a:cubicBezTo>
                    <a:cubicBezTo>
                      <a:pt x="988" y="2754"/>
                      <a:pt x="550" y="2781"/>
                      <a:pt x="608" y="3909"/>
                    </a:cubicBezTo>
                    <a:cubicBezTo>
                      <a:pt x="669" y="5034"/>
                      <a:pt x="912" y="5641"/>
                      <a:pt x="669" y="6158"/>
                    </a:cubicBezTo>
                    <a:cubicBezTo>
                      <a:pt x="456" y="6614"/>
                      <a:pt x="0" y="7404"/>
                      <a:pt x="0" y="7404"/>
                    </a:cubicBezTo>
                    <a:cubicBezTo>
                      <a:pt x="0" y="7404"/>
                      <a:pt x="3465" y="6371"/>
                      <a:pt x="3374" y="4426"/>
                    </a:cubicBezTo>
                    <a:cubicBezTo>
                      <a:pt x="3344" y="3331"/>
                      <a:pt x="2584" y="322"/>
                      <a:pt x="2493" y="79"/>
                    </a:cubicBezTo>
                    <a:cubicBezTo>
                      <a:pt x="2479" y="26"/>
                      <a:pt x="2447" y="0"/>
                      <a:pt x="2405" y="0"/>
                    </a:cubicBezTo>
                    <a:close/>
                  </a:path>
                </a:pathLst>
              </a:custGeom>
              <a:solidFill>
                <a:srgbClr val="DE8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33"/>
              <p:cNvSpPr/>
              <p:nvPr/>
            </p:nvSpPr>
            <p:spPr>
              <a:xfrm>
                <a:off x="5123333" y="2229279"/>
                <a:ext cx="514184" cy="381048"/>
              </a:xfrm>
              <a:custGeom>
                <a:rect b="b" l="l" r="r" t="t"/>
                <a:pathLst>
                  <a:path extrusionOk="0" h="16354" w="22068">
                    <a:moveTo>
                      <a:pt x="20913" y="1"/>
                    </a:moveTo>
                    <a:lnTo>
                      <a:pt x="9818" y="244"/>
                    </a:lnTo>
                    <a:cubicBezTo>
                      <a:pt x="9514" y="244"/>
                      <a:pt x="9271" y="396"/>
                      <a:pt x="9119" y="669"/>
                    </a:cubicBezTo>
                    <a:lnTo>
                      <a:pt x="365" y="15016"/>
                    </a:lnTo>
                    <a:cubicBezTo>
                      <a:pt x="1" y="15594"/>
                      <a:pt x="457" y="16353"/>
                      <a:pt x="1125" y="16353"/>
                    </a:cubicBezTo>
                    <a:lnTo>
                      <a:pt x="12220" y="16110"/>
                    </a:lnTo>
                    <a:cubicBezTo>
                      <a:pt x="12524" y="16110"/>
                      <a:pt x="12797" y="15958"/>
                      <a:pt x="12949" y="15685"/>
                    </a:cubicBezTo>
                    <a:lnTo>
                      <a:pt x="21673" y="1308"/>
                    </a:lnTo>
                    <a:cubicBezTo>
                      <a:pt x="22068" y="760"/>
                      <a:pt x="21612" y="1"/>
                      <a:pt x="209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33"/>
              <p:cNvSpPr/>
              <p:nvPr/>
            </p:nvSpPr>
            <p:spPr>
              <a:xfrm>
                <a:off x="5461169" y="2220075"/>
                <a:ext cx="63050" cy="13467"/>
              </a:xfrm>
              <a:custGeom>
                <a:rect b="b" l="l" r="r" t="t"/>
                <a:pathLst>
                  <a:path extrusionOk="0" h="578" w="2706">
                    <a:moveTo>
                      <a:pt x="2675" y="0"/>
                    </a:moveTo>
                    <a:lnTo>
                      <a:pt x="335" y="31"/>
                    </a:lnTo>
                    <a:lnTo>
                      <a:pt x="304" y="31"/>
                    </a:lnTo>
                    <a:lnTo>
                      <a:pt x="0" y="548"/>
                    </a:lnTo>
                    <a:cubicBezTo>
                      <a:pt x="0" y="548"/>
                      <a:pt x="0" y="578"/>
                      <a:pt x="31" y="578"/>
                    </a:cubicBezTo>
                    <a:lnTo>
                      <a:pt x="2371" y="548"/>
                    </a:lnTo>
                    <a:lnTo>
                      <a:pt x="2706" y="31"/>
                    </a:lnTo>
                    <a:cubicBezTo>
                      <a:pt x="2706" y="31"/>
                      <a:pt x="2706" y="0"/>
                      <a:pt x="267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theme/theme1.xml><?xml version="1.0" encoding="utf-8"?>
<a:theme xmlns:a="http://schemas.openxmlformats.org/drawingml/2006/main" xmlns:r="http://schemas.openxmlformats.org/officeDocument/2006/relationships" name="Designing an Escape Room Workshop by Slidesgo">
  <a:themeElements>
    <a:clrScheme name="Simple Light">
      <a:dk1>
        <a:srgbClr val="192157"/>
      </a:dk1>
      <a:lt1>
        <a:srgbClr val="678AB8"/>
      </a:lt1>
      <a:dk2>
        <a:srgbClr val="45648D"/>
      </a:dk2>
      <a:lt2>
        <a:srgbClr val="E2E9FB"/>
      </a:lt2>
      <a:accent1>
        <a:srgbClr val="5CC0F1"/>
      </a:accent1>
      <a:accent2>
        <a:srgbClr val="E57A32"/>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