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370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10.02.2025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uk-UA" sz="3600" b="1" i="1" u="sng" dirty="0"/>
              <a:t>Тема 1. Генезис концепції сталого розвитку</a:t>
            </a: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dirty="0"/>
              <a:t/>
            </a:r>
            <a:br>
              <a:rPr lang="uk-UA" sz="3600" dirty="0"/>
            </a:br>
            <a:r>
              <a:rPr lang="uk-UA" sz="3600" b="1" dirty="0">
                <a:solidFill>
                  <a:srgbClr val="FF0000"/>
                </a:solidFill>
              </a:rPr>
              <a:t/>
            </a:r>
            <a:br>
              <a:rPr lang="uk-UA" sz="3600" b="1" dirty="0">
                <a:solidFill>
                  <a:srgbClr val="FF0000"/>
                </a:solidFill>
              </a:rPr>
            </a:b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>
                <a:latin typeface="Times New Roman" pitchFamily="18" charset="0"/>
                <a:cs typeface="Times New Roman" pitchFamily="18" charset="0"/>
              </a:rPr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86267" y="194734"/>
            <a:ext cx="11670771" cy="5575830"/>
          </a:xfrm>
        </p:spPr>
        <p:txBody>
          <a:bodyPr/>
          <a:lstStyle/>
          <a:p>
            <a:pPr marL="0" indent="0" algn="ctr">
              <a:buNone/>
            </a:pPr>
            <a:r>
              <a:rPr lang="uk-UA" sz="1800" dirty="0" smtClean="0">
                <a:solidFill>
                  <a:srgbClr val="000000"/>
                </a:solidFill>
              </a:rPr>
              <a:t>ТЕМИ ДЛЯ ДОПОВІДЕЙ</a:t>
            </a: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9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Сталий </a:t>
            </a:r>
            <a: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розвиток: основні концепції та принципи</a:t>
            </a:r>
            <a:b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Розгляд основних екологічних, соціальних та економічних аспектів сталого розвитку, принципи балансу між ними</a:t>
            </a:r>
            <a:r>
              <a:rPr lang="uk-UA" sz="19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uk-UA" sz="19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Екологічна відповідальність як ключовий аспект сталого розвитку</a:t>
            </a:r>
            <a:b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Роль охорони навколишнього середовища, екологічних стандартів та «зелених» технологій у стратегіях сталого розвитку</a:t>
            </a:r>
            <a:r>
              <a:rPr lang="uk-UA" sz="19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uk-UA" sz="19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Глобалізація та її вплив на екологічну політику різних країн</a:t>
            </a:r>
            <a:b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міжнародні організації та угоди (наприклад, Паризька угода) впливають на екологічні стратегії держав</a:t>
            </a:r>
            <a:r>
              <a:rPr lang="uk-UA" sz="19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uk-UA" sz="19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Соціальні аспекти сталого розвитку: справедливість і рівність у глобальному масштабі</a:t>
            </a:r>
            <a:b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Проблеми соціальної нерівності, доступу до ресурсів та якісної освіти як частина цілей сталого розвитку ООН</a:t>
            </a:r>
            <a:r>
              <a:rPr lang="uk-UA" sz="1900" b="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uk-UA" sz="19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3429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Економічні моделі сталого розвитку: виклики та перспективи</a:t>
            </a:r>
            <a:br>
              <a:rPr lang="uk-UA" sz="19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900" b="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Перехід до циркулярної економіки, «зелені» інвестиції та корпоративна соціальна відповідальність у контексті глобалізації.</a:t>
            </a:r>
            <a:endParaRPr lang="uk-UA" sz="19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128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11667" y="237068"/>
            <a:ext cx="11645371" cy="5533496"/>
          </a:xfrm>
        </p:spPr>
        <p:txBody>
          <a:bodyPr/>
          <a:lstStyle/>
          <a:p>
            <a:pPr marL="0" indent="0" algn="ctr">
              <a:buNone/>
            </a:pPr>
            <a:r>
              <a:rPr lang="uk-UA" sz="20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Політичні виклики впровадження "Зеленого курсу" в Україні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Європейський Союз ухвалив ініціативу "Європейський зелений курс" (</a:t>
            </a:r>
            <a:r>
              <a:rPr lang="en-US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European Green Deal),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яка передбачає досягнення вуглецевої нейтральності до 2050 року. Україна, як країна-асоційований партнер ЄС, зобов'язалася впроваджувати екологічні стандарти відповідно до міжнародних угод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</a:pP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57200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Однак перехід до сталого розвитку в Україні стикається з низкою політичних, економічних і соціальних викликів: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Лобізм традиційних галузей (вугільної, металургійної, аграрної), які виступають проти екологічних обмежень.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Фінансовий тиск на бізнес через необхідність екологічної модернізації.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Нерівномірний розвиток регіонів, де деякі області значною мірою залежать від традиційної промисловості.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Геополітичні фактори, зокрема війна, яка впливає на можливості екологічного переходу.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Завдання для студентів: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Вам потрібно розробити 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політичні рекомендації для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українського уряду, яка дозволить реалізувати принципи сталого розвитку з урахуванням глобальних тенденцій та інтересів держави.</a:t>
            </a:r>
          </a:p>
          <a:p>
            <a:pPr marL="0" indent="457200">
              <a:lnSpc>
                <a:spcPct val="100000"/>
              </a:lnSpc>
              <a:spcBef>
                <a:spcPts val="0"/>
              </a:spcBef>
              <a:buNone/>
            </a:pPr>
            <a:endParaRPr lang="uk-UA" sz="20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278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94733" y="177800"/>
            <a:ext cx="11662305" cy="5592763"/>
          </a:xfrm>
        </p:spPr>
        <p:txBody>
          <a:bodyPr/>
          <a:lstStyle/>
          <a:p>
            <a:pPr marL="0" indent="0" algn="ctr">
              <a:buNone/>
            </a:pPr>
            <a:r>
              <a:rPr lang="uk-UA" sz="2200" i="1" u="sng" dirty="0">
                <a:latin typeface="Times New Roman" pitchFamily="18" charset="0"/>
                <a:cs typeface="Times New Roman" pitchFamily="18" charset="0"/>
              </a:rPr>
              <a:t>Запитання для дискусії: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українська влада може збалансувати економічні інтереси та екологічні вимоги?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Чи є реалістичним виконання всіх положень "Зеленого курсу" для України в умовах війни та економічної нестабільності?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міжнародні організації (ООН, ЄС, Світовий банк) можуть допомогти Україні у сталому розвитку?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Чи варто посилювати екологічне законодавство, якщо це може призвести до закриття частини виробництв?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ви оцінюєте роль громадянського суспільства та екологічних рухів у реалізації сталого розвитку?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Які рекомендації є найбільш реалістичними для України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Чи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можуть такі ініціативи бути ефективними без міжнародної підтримки</a:t>
            </a: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20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заохотити населення до екологічно відповідальної поведінки?</a:t>
            </a:r>
          </a:p>
        </p:txBody>
      </p:sp>
    </p:spTree>
    <p:extLst>
      <p:ext uri="{BB962C8B-B14F-4D97-AF65-F5344CB8AC3E}">
        <p14:creationId xmlns:p14="http://schemas.microsoft.com/office/powerpoint/2010/main" val="89043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43933" y="93134"/>
            <a:ext cx="11713105" cy="5677430"/>
          </a:xfrm>
        </p:spPr>
        <p:txBody>
          <a:bodyPr/>
          <a:lstStyle/>
          <a:p>
            <a:pPr marL="0" indent="36000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"</a:t>
            </a:r>
            <a:r>
              <a:rPr lang="uk-UA" sz="18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Сталий розвиток України в умовах глобалізації"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Ситуація: Україна</a:t>
            </a: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як частина глобальної економіки, зобов’язалася впроваджувати принципи сталого розвитку відповідно до міжнародних угод (наприклад, Цілі сталого розвитку ООН, Європейський зелений курс). Однак перехід до екологічно дружньої економіки стикається з низкою викликів: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Економічна криза та наслідки війни.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Опір великого бізнесу та промислових лобі.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Низька екологічна свідомість населення.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Arial"/>
              <a:buChar char="•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Обмежені фінансові ресурси держави.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Ваше завдання – розробити практичні рекомендації для України, які допоможуть вирішити ці проблеми та сприятимуть сталому розвитку країни.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</a:pPr>
            <a:r>
              <a:rPr lang="uk-UA" sz="1800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Ключові </a:t>
            </a:r>
            <a:r>
              <a:rPr lang="uk-UA" sz="1800" i="1" u="sng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питання для аналізу: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Екологічні рекомендації: Як зменшити рівень забруднення, стимулювати використання альтернативної енергетики та розвивати екологічну освіту?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Економічні рекомендації: Як стимулювати бізнес до екологічної відповідальності та розвивати "зелені" технології?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Соціальні рекомендації: Як підвищити рівень екологічної свідомості серед громадян та залучити суспільство до ініціатив сталого розвитку?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Роль держави: Які кроки має зробити уряд для підтримки сталого розвитку, враховуючи обмежені ресурси?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Міжнародне співробітництво: Як Україні ефективно взаємодіяти з міжнародними організаціями та отримувати фінансову та технологічну допомогу?</a:t>
            </a:r>
          </a:p>
          <a:p>
            <a:pPr marL="0" indent="36000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18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8584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446</Words>
  <Application>Microsoft Office PowerPoint</Application>
  <PresentationFormat>Довільний</PresentationFormat>
  <Paragraphs>45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6" baseType="lpstr">
      <vt:lpstr>Тема Office</vt:lpstr>
      <vt:lpstr> Тема 1. Генезис концепції сталого розвитку    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157</cp:revision>
  <dcterms:created xsi:type="dcterms:W3CDTF">2023-01-12T09:20:21Z</dcterms:created>
  <dcterms:modified xsi:type="dcterms:W3CDTF">2025-02-10T07:11:34Z</dcterms:modified>
</cp:coreProperties>
</file>