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4" r:id="rId2"/>
    <p:sldId id="284" r:id="rId3"/>
    <p:sldId id="285" r:id="rId4"/>
    <p:sldId id="303" r:id="rId5"/>
    <p:sldId id="302" r:id="rId6"/>
    <p:sldId id="259" r:id="rId7"/>
    <p:sldId id="305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211DF-7202-429C-A46D-91F837866B3F}" v="26" dt="2024-02-19T08:56:1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-664" y="-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088211DF-7202-429C-A46D-91F837866B3F}"/>
    <pc:docChg chg="undo custSel addSld delSld modSld">
      <pc:chgData name="Larysa Sergiienko" userId="e6ee1ebd2127b032" providerId="LiveId" clId="{088211DF-7202-429C-A46D-91F837866B3F}" dt="2024-02-19T08:59:19.697" v="263" actId="1076"/>
      <pc:docMkLst>
        <pc:docMk/>
      </pc:docMkLst>
      <pc:sldChg chg="addSp delSp modSp add mod">
        <pc:chgData name="Larysa Sergiienko" userId="e6ee1ebd2127b032" providerId="LiveId" clId="{088211DF-7202-429C-A46D-91F837866B3F}" dt="2024-02-19T08:56:00.825" v="183" actId="1076"/>
        <pc:sldMkLst>
          <pc:docMk/>
          <pc:sldMk cId="0" sldId="259"/>
        </pc:sldMkLst>
        <pc:spChg chg="add mod">
          <ac:chgData name="Larysa Sergiienko" userId="e6ee1ebd2127b032" providerId="LiveId" clId="{088211DF-7202-429C-A46D-91F837866B3F}" dt="2024-02-19T08:56:00.825" v="183" actId="1076"/>
          <ac:spMkLst>
            <pc:docMk/>
            <pc:sldMk cId="0" sldId="259"/>
            <ac:spMk id="2" creationId="{7F2FEC9C-441F-FAB2-BBC4-DC1927F1BF4E}"/>
          </ac:spMkLst>
        </pc:spChg>
        <pc:spChg chg="add mod">
          <ac:chgData name="Larysa Sergiienko" userId="e6ee1ebd2127b032" providerId="LiveId" clId="{088211DF-7202-429C-A46D-91F837866B3F}" dt="2024-02-19T08:55:18.895" v="182" actId="1076"/>
          <ac:spMkLst>
            <pc:docMk/>
            <pc:sldMk cId="0" sldId="259"/>
            <ac:spMk id="3" creationId="{D1F5F66A-9833-1A9F-E2B9-80DA1376641D}"/>
          </ac:spMkLst>
        </pc:spChg>
        <pc:spChg chg="mod">
          <ac:chgData name="Larysa Sergiienko" userId="e6ee1ebd2127b032" providerId="LiveId" clId="{088211DF-7202-429C-A46D-91F837866B3F}" dt="2024-02-19T08:52:13.705" v="136" actId="14100"/>
          <ac:spMkLst>
            <pc:docMk/>
            <pc:sldMk cId="0" sldId="259"/>
            <ac:spMk id="88" creationId="{00000000-0000-0000-0000-000000000000}"/>
          </ac:spMkLst>
        </pc:spChg>
        <pc:spChg chg="del mod">
          <ac:chgData name="Larysa Sergiienko" userId="e6ee1ebd2127b032" providerId="LiveId" clId="{088211DF-7202-429C-A46D-91F837866B3F}" dt="2024-02-19T08:54:17.725" v="153" actId="478"/>
          <ac:spMkLst>
            <pc:docMk/>
            <pc:sldMk cId="0" sldId="259"/>
            <ac:spMk id="91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51:57.968" v="132" actId="14100"/>
          <ac:spMkLst>
            <pc:docMk/>
            <pc:sldMk cId="0" sldId="259"/>
            <ac:spMk id="93" creationId="{00000000-0000-0000-0000-000000000000}"/>
          </ac:spMkLst>
        </pc:spChg>
        <pc:picChg chg="mod">
          <ac:chgData name="Larysa Sergiienko" userId="e6ee1ebd2127b032" providerId="LiveId" clId="{088211DF-7202-429C-A46D-91F837866B3F}" dt="2024-02-19T08:52:19.164" v="137" actId="1076"/>
          <ac:picMkLst>
            <pc:docMk/>
            <pc:sldMk cId="0" sldId="259"/>
            <ac:picMk id="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03.164" v="133" actId="1076"/>
          <ac:picMkLst>
            <pc:docMk/>
            <pc:sldMk cId="0" sldId="259"/>
            <ac:picMk id="90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10.575" v="135" actId="1076"/>
          <ac:picMkLst>
            <pc:docMk/>
            <pc:sldMk cId="0" sldId="259"/>
            <ac:picMk id="92" creationId="{00000000-0000-0000-0000-000000000000}"/>
          </ac:picMkLst>
        </pc:picChg>
      </pc:sldChg>
      <pc:sldChg chg="modSp add mod">
        <pc:chgData name="Larysa Sergiienko" userId="e6ee1ebd2127b032" providerId="LiveId" clId="{088211DF-7202-429C-A46D-91F837866B3F}" dt="2024-02-19T08:44:52.203" v="54" actId="113"/>
        <pc:sldMkLst>
          <pc:docMk/>
          <pc:sldMk cId="0" sldId="284"/>
        </pc:sldMkLst>
        <pc:spChg chg="mod">
          <ac:chgData name="Larysa Sergiienko" userId="e6ee1ebd2127b032" providerId="LiveId" clId="{088211DF-7202-429C-A46D-91F837866B3F}" dt="2024-02-19T08:44:16.907" v="48" actId="108"/>
          <ac:spMkLst>
            <pc:docMk/>
            <pc:sldMk cId="0" sldId="284"/>
            <ac:spMk id="169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4:52.203" v="54" actId="113"/>
          <ac:spMkLst>
            <pc:docMk/>
            <pc:sldMk cId="0" sldId="284"/>
            <ac:spMk id="170" creationId="{00000000-0000-0000-0000-000000000000}"/>
          </ac:spMkLst>
        </pc:spChg>
      </pc:sldChg>
      <pc:sldChg chg="addSp modSp add mod">
        <pc:chgData name="Larysa Sergiienko" userId="e6ee1ebd2127b032" providerId="LiveId" clId="{088211DF-7202-429C-A46D-91F837866B3F}" dt="2024-02-19T08:49:45.476" v="117" actId="14100"/>
        <pc:sldMkLst>
          <pc:docMk/>
          <pc:sldMk cId="0" sldId="285"/>
        </pc:sldMkLst>
        <pc:spChg chg="add mod">
          <ac:chgData name="Larysa Sergiienko" userId="e6ee1ebd2127b032" providerId="LiveId" clId="{088211DF-7202-429C-A46D-91F837866B3F}" dt="2024-02-19T08:48:37.233" v="105" actId="1076"/>
          <ac:spMkLst>
            <pc:docMk/>
            <pc:sldMk cId="0" sldId="285"/>
            <ac:spMk id="4" creationId="{A9DEA61B-29BA-DA85-992B-108F32446F4D}"/>
          </ac:spMkLst>
        </pc:spChg>
        <pc:spChg chg="add mod">
          <ac:chgData name="Larysa Sergiienko" userId="e6ee1ebd2127b032" providerId="LiveId" clId="{088211DF-7202-429C-A46D-91F837866B3F}" dt="2024-02-19T08:49:22.793" v="113"/>
          <ac:spMkLst>
            <pc:docMk/>
            <pc:sldMk cId="0" sldId="285"/>
            <ac:spMk id="6" creationId="{DA7ADA95-0993-C098-5E5C-D7921E9865C3}"/>
          </ac:spMkLst>
        </pc:spChg>
        <pc:spChg chg="mod">
          <ac:chgData name="Larysa Sergiienko" userId="e6ee1ebd2127b032" providerId="LiveId" clId="{088211DF-7202-429C-A46D-91F837866B3F}" dt="2024-02-19T08:46:42.760" v="76" actId="14100"/>
          <ac:spMkLst>
            <pc:docMk/>
            <pc:sldMk cId="0" sldId="285"/>
            <ac:spMk id="288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6:05.851" v="66" actId="121"/>
          <ac:spMkLst>
            <pc:docMk/>
            <pc:sldMk cId="0" sldId="285"/>
            <ac:spMk id="292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7:23.695" v="88" actId="1076"/>
          <ac:spMkLst>
            <pc:docMk/>
            <pc:sldMk cId="0" sldId="285"/>
            <ac:spMk id="293" creationId="{00000000-0000-0000-0000-000000000000}"/>
          </ac:spMkLst>
        </pc:spChg>
        <pc:picChg chg="add mod">
          <ac:chgData name="Larysa Sergiienko" userId="e6ee1ebd2127b032" providerId="LiveId" clId="{088211DF-7202-429C-A46D-91F837866B3F}" dt="2024-02-19T08:48:21.603" v="102" actId="1076"/>
          <ac:picMkLst>
            <pc:docMk/>
            <pc:sldMk cId="0" sldId="285"/>
            <ac:picMk id="2" creationId="{EA013CA0-1BBC-94B2-538D-36BC08036F15}"/>
          </ac:picMkLst>
        </pc:picChg>
        <pc:picChg chg="add mod">
          <ac:chgData name="Larysa Sergiienko" userId="e6ee1ebd2127b032" providerId="LiveId" clId="{088211DF-7202-429C-A46D-91F837866B3F}" dt="2024-02-19T08:49:45.476" v="117" actId="14100"/>
          <ac:picMkLst>
            <pc:docMk/>
            <pc:sldMk cId="0" sldId="285"/>
            <ac:picMk id="7" creationId="{8F4576A6-E514-9166-5CA9-FAD87171E9BF}"/>
          </ac:picMkLst>
        </pc:picChg>
        <pc:picChg chg="mod">
          <ac:chgData name="Larysa Sergiienko" userId="e6ee1ebd2127b032" providerId="LiveId" clId="{088211DF-7202-429C-A46D-91F837866B3F}" dt="2024-02-19T08:46:44.779" v="77" actId="1076"/>
          <ac:picMkLst>
            <pc:docMk/>
            <pc:sldMk cId="0" sldId="285"/>
            <ac:picMk id="2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46:31.980" v="73" actId="1076"/>
          <ac:picMkLst>
            <pc:docMk/>
            <pc:sldMk cId="0" sldId="285"/>
            <ac:picMk id="290" creationId="{00000000-0000-0000-0000-000000000000}"/>
          </ac:picMkLst>
        </pc:picChg>
      </pc:sldChg>
      <pc:sldChg chg="add">
        <pc:chgData name="Larysa Sergiienko" userId="e6ee1ebd2127b032" providerId="LiveId" clId="{088211DF-7202-429C-A46D-91F837866B3F}" dt="2024-02-19T08:50:45.642" v="119"/>
        <pc:sldMkLst>
          <pc:docMk/>
          <pc:sldMk cId="3395929443" sldId="302"/>
        </pc:sldMkLst>
      </pc:sldChg>
      <pc:sldChg chg="add">
        <pc:chgData name="Larysa Sergiienko" userId="e6ee1ebd2127b032" providerId="LiveId" clId="{088211DF-7202-429C-A46D-91F837866B3F}" dt="2024-02-19T08:50:34.371" v="118"/>
        <pc:sldMkLst>
          <pc:docMk/>
          <pc:sldMk cId="4257651149" sldId="303"/>
        </pc:sldMkLst>
      </pc:sldChg>
      <pc:sldChg chg="addSp delSp modSp add mod">
        <pc:chgData name="Larysa Sergiienko" userId="e6ee1ebd2127b032" providerId="LiveId" clId="{088211DF-7202-429C-A46D-91F837866B3F}" dt="2024-02-19T08:43:46.612" v="45" actId="1076"/>
        <pc:sldMkLst>
          <pc:docMk/>
          <pc:sldMk cId="1504552007" sldId="304"/>
        </pc:sldMkLst>
        <pc:spChg chg="mod">
          <ac:chgData name="Larysa Sergiienko" userId="e6ee1ebd2127b032" providerId="LiveId" clId="{088211DF-7202-429C-A46D-91F837866B3F}" dt="2024-02-19T08:40:21.174" v="12" actId="2711"/>
          <ac:spMkLst>
            <pc:docMk/>
            <pc:sldMk cId="1504552007" sldId="304"/>
            <ac:spMk id="2" creationId="{00000000-0000-0000-0000-000000000000}"/>
          </ac:spMkLst>
        </pc:spChg>
        <pc:spChg chg="add mod">
          <ac:chgData name="Larysa Sergiienko" userId="e6ee1ebd2127b032" providerId="LiveId" clId="{088211DF-7202-429C-A46D-91F837866B3F}" dt="2024-02-19T08:42:12.901" v="29" actId="1076"/>
          <ac:spMkLst>
            <pc:docMk/>
            <pc:sldMk cId="1504552007" sldId="304"/>
            <ac:spMk id="3" creationId="{FA937D47-BCF1-C0EB-B04E-3B014E86D4A9}"/>
          </ac:spMkLst>
        </pc:spChg>
        <pc:spChg chg="add del mod">
          <ac:chgData name="Larysa Sergiienko" userId="e6ee1ebd2127b032" providerId="LiveId" clId="{088211DF-7202-429C-A46D-91F837866B3F}" dt="2024-02-19T08:41:51.707" v="25" actId="478"/>
          <ac:spMkLst>
            <pc:docMk/>
            <pc:sldMk cId="1504552007" sldId="304"/>
            <ac:spMk id="4" creationId="{86918579-D385-3BB6-2C99-028EA2E27303}"/>
          </ac:spMkLst>
        </pc:spChg>
        <pc:spChg chg="add mod">
          <ac:chgData name="Larysa Sergiienko" userId="e6ee1ebd2127b032" providerId="LiveId" clId="{088211DF-7202-429C-A46D-91F837866B3F}" dt="2024-02-19T08:43:46.612" v="45" actId="1076"/>
          <ac:spMkLst>
            <pc:docMk/>
            <pc:sldMk cId="1504552007" sldId="304"/>
            <ac:spMk id="6" creationId="{AEAD326D-173F-8137-AA87-1B9492B35B84}"/>
          </ac:spMkLst>
        </pc:spChg>
        <pc:picChg chg="add mod">
          <ac:chgData name="Larysa Sergiienko" userId="e6ee1ebd2127b032" providerId="LiveId" clId="{088211DF-7202-429C-A46D-91F837866B3F}" dt="2024-02-19T08:43:32.708" v="42" actId="14100"/>
          <ac:picMkLst>
            <pc:docMk/>
            <pc:sldMk cId="1504552007" sldId="304"/>
            <ac:picMk id="5" creationId="{3AD3D0D4-ABD3-9B4B-D178-F6340D9678CE}"/>
          </ac:picMkLst>
        </pc:picChg>
      </pc:sldChg>
      <pc:sldChg chg="new del">
        <pc:chgData name="Larysa Sergiienko" userId="e6ee1ebd2127b032" providerId="LiveId" clId="{088211DF-7202-429C-A46D-91F837866B3F}" dt="2024-02-19T08:45:17.253" v="56" actId="47"/>
        <pc:sldMkLst>
          <pc:docMk/>
          <pc:sldMk cId="1348744810" sldId="305"/>
        </pc:sldMkLst>
      </pc:sldChg>
      <pc:sldChg chg="addSp delSp modSp add mod">
        <pc:chgData name="Larysa Sergiienko" userId="e6ee1ebd2127b032" providerId="LiveId" clId="{088211DF-7202-429C-A46D-91F837866B3F}" dt="2024-02-19T08:59:19.697" v="263" actId="1076"/>
        <pc:sldMkLst>
          <pc:docMk/>
          <pc:sldMk cId="3591664898" sldId="305"/>
        </pc:sldMkLst>
        <pc:spChg chg="del">
          <ac:chgData name="Larysa Sergiienko" userId="e6ee1ebd2127b032" providerId="LiveId" clId="{088211DF-7202-429C-A46D-91F837866B3F}" dt="2024-02-19T08:56:10.304" v="185" actId="478"/>
          <ac:spMkLst>
            <pc:docMk/>
            <pc:sldMk cId="3591664898" sldId="305"/>
            <ac:spMk id="2" creationId="{93DBEDF7-D918-78C3-46B9-0E2126142305}"/>
          </ac:spMkLst>
        </pc:spChg>
        <pc:spChg chg="mod">
          <ac:chgData name="Larysa Sergiienko" userId="e6ee1ebd2127b032" providerId="LiveId" clId="{088211DF-7202-429C-A46D-91F837866B3F}" dt="2024-02-19T08:59:19.697" v="263" actId="1076"/>
          <ac:spMkLst>
            <pc:docMk/>
            <pc:sldMk cId="3591664898" sldId="305"/>
            <ac:spMk id="3" creationId="{C7976A54-CDC1-538B-96C6-A47B95D48BC6}"/>
          </ac:spMkLst>
        </pc:spChg>
        <pc:spChg chg="add mod">
          <ac:chgData name="Larysa Sergiienko" userId="e6ee1ebd2127b032" providerId="LiveId" clId="{088211DF-7202-429C-A46D-91F837866B3F}" dt="2024-02-19T08:59:17.509" v="262" actId="1076"/>
          <ac:spMkLst>
            <pc:docMk/>
            <pc:sldMk cId="3591664898" sldId="305"/>
            <ac:spMk id="4" creationId="{88183DA1-3EC3-284E-A6DC-2A176C4A1658}"/>
          </ac:spMkLst>
        </pc:spChg>
        <pc:spChg chg="mod">
          <ac:chgData name="Larysa Sergiienko" userId="e6ee1ebd2127b032" providerId="LiveId" clId="{088211DF-7202-429C-A46D-91F837866B3F}" dt="2024-02-19T08:59:14.499" v="261" actId="255"/>
          <ac:spMkLst>
            <pc:docMk/>
            <pc:sldMk cId="3591664898" sldId="305"/>
            <ac:spMk id="88" creationId="{F75AD7B3-248C-28F3-6CB0-2641555B8F67}"/>
          </ac:spMkLst>
        </pc:spChg>
        <pc:spChg chg="mod">
          <ac:chgData name="Larysa Sergiienko" userId="e6ee1ebd2127b032" providerId="LiveId" clId="{088211DF-7202-429C-A46D-91F837866B3F}" dt="2024-02-19T08:57:39.499" v="232" actId="20577"/>
          <ac:spMkLst>
            <pc:docMk/>
            <pc:sldMk cId="3591664898" sldId="305"/>
            <ac:spMk id="93" creationId="{E39FEC09-F98E-42CD-4D68-1CF837A4C74A}"/>
          </ac:spMkLst>
        </pc:spChg>
      </pc:sldChg>
      <pc:sldChg chg="new del">
        <pc:chgData name="Larysa Sergiienko" userId="e6ee1ebd2127b032" providerId="LiveId" clId="{088211DF-7202-429C-A46D-91F837866B3F}" dt="2024-02-19T08:51:15.885" v="121" actId="47"/>
        <pc:sldMkLst>
          <pc:docMk/>
          <pc:sldMk cId="4189363228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9E60B-F899-4C72-873E-A33C86F946F0}" type="datetimeFigureOut">
              <a:rPr lang="uk-UA" smtClean="0"/>
              <a:pPr/>
              <a:t>08.05.2024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D74B-F262-4427-A067-B569EFF037AE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57762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1a47aeaac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1a47aeaac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>
          <a:extLst>
            <a:ext uri="{FF2B5EF4-FFF2-40B4-BE49-F238E27FC236}">
              <a16:creationId xmlns:a16="http://schemas.microsoft.com/office/drawing/2014/main" xmlns="" id="{C27B04A8-80C5-0448-1E43-0CA706CE3C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>
            <a:extLst>
              <a:ext uri="{FF2B5EF4-FFF2-40B4-BE49-F238E27FC236}">
                <a16:creationId xmlns:a16="http://schemas.microsoft.com/office/drawing/2014/main" xmlns="" id="{758273A6-AC84-BB5A-9C9B-39F102EE20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>
            <a:extLst>
              <a:ext uri="{FF2B5EF4-FFF2-40B4-BE49-F238E27FC236}">
                <a16:creationId xmlns:a16="http://schemas.microsoft.com/office/drawing/2014/main" xmlns="" id="{35BCEA3F-B910-88B6-8D70-E6BA977D0E8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06219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B02CD0-C157-CD89-D0A8-3BC6B59F7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xmlns="" id="{4295805A-656D-5FC7-ECF1-0EB647F38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7E727847-7391-D15A-D5D4-8A551DF6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pPr/>
              <a:t>08.05.2024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5DF48E42-CF91-09F3-70E2-A4B17E31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F6C3121D-6517-287F-A449-3AF43ACA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2493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BEC514-D4D4-96EA-F7C4-3F3BA555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xmlns="" id="{659E107D-E0B5-3A75-6551-C5A1328C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FFFFB70F-913C-82DA-E2B6-C9F52C64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pPr/>
              <a:t>08.05.2024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95B89C86-556C-AF57-7D2C-1FA8C244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1B2DCD38-B8C6-3D35-5561-74EF6117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9770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xmlns="" id="{173B1B0E-742C-A90A-CD6A-D1F89D040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xmlns="" id="{1E04B106-B38E-63C7-0D45-B32CEA640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863F9792-82F2-1AE2-3390-307F0622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pPr/>
              <a:t>08.05.2024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2B57F931-C6FF-29A0-848F-32A84367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456DFC3C-3B19-65F3-2786-E5A3395F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37155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5647745-162A-4112-8014-D13123B518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6800" y="2648664"/>
            <a:ext cx="10068560" cy="706121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uk-UA" dirty="0"/>
              <a:t>НАЗВА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6F60458-1D3F-47EE-B5BC-C316332A2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3805" y="563881"/>
            <a:ext cx="112955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3654F388-E623-43EF-9D36-95D0C3C11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502914" y="0"/>
            <a:ext cx="689087" cy="199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58;p13">
            <a:extLst>
              <a:ext uri="{FF2B5EF4-FFF2-40B4-BE49-F238E27FC236}">
                <a16:creationId xmlns:a16="http://schemas.microsoft.com/office/drawing/2014/main" xmlns="" id="{B75EB6F6-3458-4CAA-912B-2EF5E7F4778D}"/>
              </a:ext>
            </a:extLst>
          </p:cNvPr>
          <p:cNvSpPr/>
          <p:nvPr/>
        </p:nvSpPr>
        <p:spPr>
          <a:xfrm>
            <a:off x="-22051" y="6101701"/>
            <a:ext cx="4665171" cy="75630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xmlns="" val="30235579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uk" smtClean="0"/>
              <a:pPr/>
              <a:t>‹#›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xmlns="" val="156339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2CDEF0F-B5FC-453A-95B0-F7BAA567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548640"/>
            <a:ext cx="10088880" cy="721360"/>
          </a:xfrm>
        </p:spPr>
        <p:txBody>
          <a:bodyPr anchor="t">
            <a:noAutofit/>
          </a:bodyPr>
          <a:lstStyle>
            <a:lvl1pPr>
              <a:defRPr sz="30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xmlns="" id="{268D5B53-CC9D-4DB4-A950-5B4627B31C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6640" y="1645920"/>
            <a:ext cx="10088880" cy="4663440"/>
          </a:xfrm>
        </p:spPr>
        <p:txBody>
          <a:bodyPr>
            <a:normAutofit/>
          </a:bodyPr>
          <a:lstStyle>
            <a:lvl1pPr marL="342891" indent="-342891">
              <a:buClr>
                <a:srgbClr val="B9D6D5"/>
              </a:buClr>
              <a:buFont typeface="Wingdings" panose="05000000000000000000" pitchFamily="2" charset="2"/>
              <a:buChar char="l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4" name="Google Shape;148;p19">
            <a:extLst>
              <a:ext uri="{FF2B5EF4-FFF2-40B4-BE49-F238E27FC236}">
                <a16:creationId xmlns:a16="http://schemas.microsoft.com/office/drawing/2014/main" xmlns="" id="{589DCC1C-8FF8-414E-B130-28253559F7E4}"/>
              </a:ext>
            </a:extLst>
          </p:cNvPr>
          <p:cNvPicPr preferRelativeResize="0"/>
          <p:nvPr/>
        </p:nvPicPr>
        <p:blipFill>
          <a:blip r:embed="rId2" cstate="print">
            <a:alphaModFix/>
          </a:blip>
          <a:stretch>
            <a:fillRect/>
          </a:stretch>
        </p:blipFill>
        <p:spPr>
          <a:xfrm>
            <a:off x="0" y="5920106"/>
            <a:ext cx="12192000" cy="922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122444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5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4" y="1593852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63619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EB80F24-7380-E0C9-D6FD-8003AF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E9EA36F0-05F3-AEBE-9B09-22E8F9196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D0875702-8285-791B-4C9E-1D89A307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pPr/>
              <a:t>08.05.2024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926174A2-F20B-E05E-9B99-95B1013D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5A118667-B960-A6ED-8E33-01F6AF41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0783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828C04-52FC-BDC4-60EF-F6D856E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2517ECC7-B660-97FD-2CC3-9C85E45B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C9768098-420A-1549-FEC9-612631F0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pPr/>
              <a:t>08.05.2024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23BF64F3-F580-510C-EEC6-DE4D4CE1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7914EE64-C5ED-EBD7-DFA8-501DA63B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4976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9BAC4F-5CFB-A0C7-BA36-62FFB6ED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FAF5A09F-D2F0-B74B-7687-F91532894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xmlns="" id="{B6874C13-648B-902E-7B02-29C6452DB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xmlns="" id="{92716154-1696-C23A-D569-BA0475AD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pPr/>
              <a:t>08.05.2024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xmlns="" id="{B015F5A1-4637-03FE-A971-4896939B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76150628-7C03-9197-625C-4CAD33D6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5088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7C238F2-D6CF-0191-92D1-7A82880A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A5CB4F3B-CC7B-6487-0F61-7AF732C25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xmlns="" id="{4600CE7C-0819-4AF7-73C1-2669EA139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xmlns="" id="{C44F48D5-6F08-9B72-CBDB-7E393AF5B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xmlns="" id="{A4B6ECAE-1AA0-FCD3-C299-207CEF70C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xmlns="" id="{CA3698B9-5E3F-DCEF-8A59-AF0DC8C1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pPr/>
              <a:t>08.05.2024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xmlns="" id="{F2AA5D01-D3EE-209E-1703-01658D85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xmlns="" id="{FF9E53FD-76F5-423A-112C-A590ED8F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026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C4A9C4D-1A88-793B-3F52-F96AEAEF1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xmlns="" id="{EA919661-B316-59F7-BDB7-7EB4E61B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pPr/>
              <a:t>08.05.2024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xmlns="" id="{69B67076-239B-38B6-14CE-E6F30ED3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xmlns="" id="{DAB53561-EBCC-7A8A-435A-36959BB60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13920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xmlns="" id="{F0FDBB20-4EA9-47E3-EE35-08418FBF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pPr/>
              <a:t>08.05.2024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xmlns="" id="{2E50E7DB-5F4A-E5C3-AE1A-3A5413E6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xmlns="" id="{F79C1015-A20B-A9D3-6B31-1DF9A48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2142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05D7E00-71D1-C736-2671-DAFF800B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xmlns="" id="{4A1C9D66-D1ED-C5B3-5BA5-DB1586F3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xmlns="" id="{62940273-2921-3A65-D025-A8E80B5D4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xmlns="" id="{2063C452-BEC6-73A5-E89D-4864DABC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pPr/>
              <a:t>08.05.2024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xmlns="" id="{E0A4CD6D-77BB-82C0-267C-B73605CF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9EE3FC92-3BE2-2E66-1838-1D2886B8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4229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E13EBEB-1DED-28F2-008B-2912C905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xmlns="" id="{FA578451-042D-9791-167B-2485D7186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xmlns="" id="{4016F3F8-3C55-191F-951E-820936B3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xmlns="" id="{AECC2045-C997-9E08-A277-81F3C2EC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pPr/>
              <a:t>08.05.2024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xmlns="" id="{43B20037-AA0D-15A3-3AE8-5B4861AE9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xmlns="" id="{40ECBCA7-147D-89F2-C49B-59241E15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92988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xmlns="" id="{2A847131-4B27-86CC-4642-A36D9AEF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xmlns="" id="{759A2F76-B57C-9078-8D18-617CF236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xmlns="" id="{F37F28C1-53ED-A4F1-38AF-D2ACC3822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E891-0BBA-4DE4-9169-DF461EF94BE9}" type="datetimeFigureOut">
              <a:rPr lang="uk-UA" smtClean="0"/>
              <a:pPr/>
              <a:t>08.05.2024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xmlns="" id="{C6E3DFA5-0F0C-E35B-E0F0-B32DCAA9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xmlns="" id="{E01FE463-F44A-5FBB-6D51-B4F02B4D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AB07-C2BD-48F8-A2A0-C383E5A1D88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553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hyperlink" Target="mailto:kppd_kvd@ztu.edu.ua" TargetMode="Externa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857" y="197834"/>
            <a:ext cx="9565033" cy="542396"/>
          </a:xfrm>
        </p:spPr>
        <p:txBody>
          <a:bodyPr>
            <a:normAutofit/>
          </a:bodyPr>
          <a:lstStyle/>
          <a:p>
            <a:r>
              <a:rPr lang="uk-UA" sz="2800" i="1" dirty="0">
                <a:latin typeface="Century Schoolbook" panose="02040604050505020304" pitchFamily="18" charset="0"/>
              </a:rPr>
              <a:t>Про </a:t>
            </a:r>
            <a:r>
              <a:rPr lang="ru-RU" sz="2800" i="1" dirty="0">
                <a:latin typeface="Century Schoolbook" panose="02040604050505020304" pitchFamily="18" charset="0"/>
              </a:rPr>
              <a:t>доброчесність в освіті та плагіат</a:t>
            </a:r>
            <a:endParaRPr lang="uk-UA" sz="2800" i="1" dirty="0">
              <a:latin typeface="Century Schoolbook" panose="02040604050505020304" pitchFamily="18" charset="0"/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xmlns="" id="{FA937D47-BCF1-C0EB-B04E-3B014E86D4A9}"/>
              </a:ext>
            </a:extLst>
          </p:cNvPr>
          <p:cNvSpPr txBox="1"/>
          <p:nvPr/>
        </p:nvSpPr>
        <p:spPr>
          <a:xfrm>
            <a:off x="1690617" y="1329038"/>
            <a:ext cx="9275342" cy="4524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 у вищій освіті   </a:t>
            </a:r>
            <a:r>
              <a:rPr lang="uk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– </a:t>
            </a:r>
            <a:r>
              <a:rPr lang="uk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частина загальної доброчесності, яка полягає у цілісному розвитку студентів та вихованні доброчесності, яка потім вийде за межі університетського життя і буде проявлятися у формі особистої та соціальної відповідальності впродовж життя. </a:t>
            </a:r>
            <a:endParaRPr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rtl="0">
              <a:spcBef>
                <a:spcPts val="300"/>
              </a:spcBef>
              <a:spcAft>
                <a:spcPts val="30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Цінності доброчесності у вищій освіті є невичерпними та різноманітними, але можна виділити такі:</a:t>
            </a:r>
            <a:endParaRPr b="1" i="1" dirty="0">
              <a:highlight>
                <a:srgbClr val="00FFFF"/>
              </a:highlight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свідомо діяти правильно та чесно, 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мати свободу для вираження думки та поважати думки інших,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відповідальним за свої дії стосовно себе та інших учасників академічного процесу,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компетентним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покращувати свої знання.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5" name="Google Shape;82;p16">
            <a:extLst>
              <a:ext uri="{FF2B5EF4-FFF2-40B4-BE49-F238E27FC236}">
                <a16:creationId xmlns:a16="http://schemas.microsoft.com/office/drawing/2014/main" xmlns="" id="{3AD3D0D4-ABD3-9B4B-D178-F6340D9678CE}"/>
              </a:ext>
            </a:extLst>
          </p:cNvPr>
          <p:cNvPicPr preferRelativeResize="0"/>
          <p:nvPr/>
        </p:nvPicPr>
        <p:blipFill rotWithShape="1">
          <a:blip r:embed="rId2" cstate="print">
            <a:alphaModFix/>
          </a:blip>
          <a:srcRect/>
          <a:stretch/>
        </p:blipFill>
        <p:spPr>
          <a:xfrm>
            <a:off x="1405504" y="1085308"/>
            <a:ext cx="8767520" cy="49453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84;p16">
            <a:extLst>
              <a:ext uri="{FF2B5EF4-FFF2-40B4-BE49-F238E27FC236}">
                <a16:creationId xmlns:a16="http://schemas.microsoft.com/office/drawing/2014/main" xmlns="" id="{AEAD326D-173F-8137-AA87-1B9492B35B84}"/>
              </a:ext>
            </a:extLst>
          </p:cNvPr>
          <p:cNvSpPr txBox="1">
            <a:spLocks/>
          </p:cNvSpPr>
          <p:nvPr/>
        </p:nvSpPr>
        <p:spPr>
          <a:xfrm>
            <a:off x="10173022" y="5440961"/>
            <a:ext cx="2156100" cy="5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у вищий освіті</a:t>
            </a:r>
            <a:endParaRPr lang="uk-UA" sz="15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455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1193115" y="401815"/>
            <a:ext cx="10171600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Законодавче регулювання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1239109" y="1822941"/>
            <a:ext cx="9713783" cy="4235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Закон України «Про вищу освіту»: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1867" b="1" dirty="0">
                <a:solidFill>
                  <a:schemeClr val="dk1"/>
                </a:solidFill>
                <a:highlight>
                  <a:srgbClr val="00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Стаття 1: </a:t>
            </a:r>
            <a:endParaRPr sz="1867" b="1" dirty="0">
              <a:solidFill>
                <a:schemeClr val="dk1"/>
              </a:solidFill>
              <a:highlight>
                <a:srgbClr val="00FFFF"/>
              </a:highlight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вища освіта - сукупність систематизованих знань, умінь і практичних навичок, </a:t>
            </a:r>
            <a:r>
              <a:rPr lang="uk" sz="20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способів мислення, професійних, світоглядних і громадянських якостей, морально-етичних цінностей,</a:t>
            </a: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інших компетентностей, здобутих у закладі вищої освіти (науковій установі) у відповідній галузі знань за певною кваліфікацією на рівнях вищої освіти, що за складністю є вищими, ніж рівень повної загальної середньої освіти. </a:t>
            </a:r>
            <a:endParaRPr sz="20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Aft>
                <a:spcPts val="1067"/>
              </a:spcAft>
            </a:pPr>
            <a:endParaRPr sz="16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 cstate="print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/>
          <p:nvPr/>
        </p:nvSpPr>
        <p:spPr>
          <a:xfrm>
            <a:off x="1432625" y="893768"/>
            <a:ext cx="10204204" cy="812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Антикорупційний уповноважений інтегрує та впроваджує інструменти запобігання корупції в усі процеси ЗВО, як це визначають національні та міжнародні антикорупційні стандарти.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89" name="Google Shape;289;p37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>
            <a:off x="11143343" y="11288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7"/>
          <p:cNvPicPr preferRelativeResize="0"/>
          <p:nvPr/>
        </p:nvPicPr>
        <p:blipFill>
          <a:blip r:embed="rId3" cstate="print">
            <a:alphaModFix/>
          </a:blip>
          <a:stretch>
            <a:fillRect/>
          </a:stretch>
        </p:blipFill>
        <p:spPr>
          <a:xfrm rot="10800000">
            <a:off x="1244975" y="859375"/>
            <a:ext cx="528465" cy="53903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37"/>
          <p:cNvSpPr txBox="1">
            <a:spLocks noGrp="1"/>
          </p:cNvSpPr>
          <p:nvPr>
            <p:ph type="title"/>
          </p:nvPr>
        </p:nvSpPr>
        <p:spPr>
          <a:xfrm>
            <a:off x="901264" y="312398"/>
            <a:ext cx="10652073" cy="72136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" sz="3200" i="1" dirty="0">
                <a:latin typeface="Century Schoolbook" panose="02040604050505020304" pitchFamily="18" charset="0"/>
                <a:sym typeface="Roboto"/>
              </a:rPr>
              <a:t>Антикорупційний уповноважений в ЗВО</a:t>
            </a:r>
            <a:endParaRPr sz="3200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93" name="Google Shape;293;p37"/>
          <p:cNvSpPr txBox="1"/>
          <p:nvPr/>
        </p:nvSpPr>
        <p:spPr>
          <a:xfrm>
            <a:off x="5170714" y="1509478"/>
            <a:ext cx="7021286" cy="463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Завдання уповноваженого:</a:t>
            </a:r>
          </a:p>
          <a:p>
            <a:pPr algn="just">
              <a:lnSpc>
                <a:spcPct val="115000"/>
              </a:lnSpc>
            </a:pPr>
            <a:endParaRPr lang="uk" sz="1067" b="1" dirty="0">
              <a:solidFill>
                <a:schemeClr val="dk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383990" indent="-406390" algn="just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Оцінка корупційних ризиків та розробка заходів їх мінімізації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Проведення внутрішніх перевірок повідомлень викривачів та захист викривачів корупції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Консультаційно-методична допомога щодо дотримання антикорупційного законодавства (навчання/роз'яснення)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Виявлення, запобігання та врегулювання конфлікту інтересів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Візування/антикорупційна експертиза проєктів актів (наказів/розпоряджень)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Здійснення контролю та координації підвідомчих юридичних осіб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Інформування керівника університету, НАЗК або інших спеціально уповноважених суб'єктів у сфері протидії корупції про факти порушення антикорупційного законодавства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xmlns="" id="{EA013CA0-1BBC-94B2-538D-36BC08036F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434" t="3479" r="5749" b="30306"/>
          <a:stretch/>
        </p:blipFill>
        <p:spPr bwMode="auto">
          <a:xfrm>
            <a:off x="1075436" y="2227066"/>
            <a:ext cx="2745450" cy="287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9DEA61B-29BA-DA85-992B-108F32446F4D}"/>
              </a:ext>
            </a:extLst>
          </p:cNvPr>
          <p:cNvSpPr txBox="1"/>
          <p:nvPr/>
        </p:nvSpPr>
        <p:spPr>
          <a:xfrm>
            <a:off x="167604" y="1692214"/>
            <a:ext cx="47570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Антикорупційний уповноважений в Житомирській політехніці</a:t>
            </a:r>
            <a:endParaRPr lang="uk-UA" sz="16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A7ADA95-0993-C098-5E5C-D7921E9865C3}"/>
              </a:ext>
            </a:extLst>
          </p:cNvPr>
          <p:cNvSpPr txBox="1"/>
          <p:nvPr/>
        </p:nvSpPr>
        <p:spPr>
          <a:xfrm>
            <a:off x="279924" y="5106987"/>
            <a:ext cx="4532415" cy="122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1" i="1" dirty="0">
                <a:latin typeface="Century Schoolbook" panose="02040604050505020304" pitchFamily="18" charset="0"/>
                <a:ea typeface="+mj-ea"/>
                <a:cs typeface="+mj-cs"/>
              </a:rPr>
              <a:t>КАРПУНЕЦЬ Володимир Дмитрович</a:t>
            </a: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Email:</a:t>
            </a:r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  <a:hlinkClick r:id="rId5"/>
              </a:rPr>
              <a:t>kppd_kvd@ztu.edu.ua</a:t>
            </a:r>
            <a:endParaRPr lang="en-US" b="0" i="0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  <a:p>
            <a:pPr algn="l"/>
            <a:r>
              <a:rPr lang="uk-UA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Кабінет:</a:t>
            </a:r>
            <a:r>
              <a:rPr lang="uk-UA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231</a:t>
            </a:r>
          </a:p>
          <a:p>
            <a:pPr algn="just">
              <a:lnSpc>
                <a:spcPct val="115000"/>
              </a:lnSpc>
            </a:pPr>
            <a:endParaRPr lang="ru-RU" sz="1800" b="1" dirty="0">
              <a:solidFill>
                <a:srgbClr val="000000"/>
              </a:solidFill>
              <a:latin typeface="Montserrat" panose="00000500000000000000" pitchFamily="2" charset="-52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7" name="Google Shape;82;p16">
            <a:extLst>
              <a:ext uri="{FF2B5EF4-FFF2-40B4-BE49-F238E27FC236}">
                <a16:creationId xmlns:a16="http://schemas.microsoft.com/office/drawing/2014/main" xmlns="" id="{8F4576A6-E514-9166-5CA9-FAD87171E9BF}"/>
              </a:ext>
            </a:extLst>
          </p:cNvPr>
          <p:cNvPicPr preferRelativeResize="0"/>
          <p:nvPr/>
        </p:nvPicPr>
        <p:blipFill rotWithShape="1">
          <a:blip r:embed="rId6" cstate="print">
            <a:alphaModFix/>
          </a:blip>
          <a:srcRect/>
          <a:stretch/>
        </p:blipFill>
        <p:spPr>
          <a:xfrm>
            <a:off x="167604" y="1509478"/>
            <a:ext cx="5220825" cy="46371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/>
          <a:srcRect t="1832"/>
          <a:stretch/>
        </p:blipFill>
        <p:spPr>
          <a:xfrm>
            <a:off x="733220" y="962527"/>
            <a:ext cx="10683109" cy="386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5765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6910" y="278653"/>
            <a:ext cx="10014849" cy="538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592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/>
          <p:nvPr/>
        </p:nvSpPr>
        <p:spPr>
          <a:xfrm>
            <a:off x="579816" y="613702"/>
            <a:ext cx="11440271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ЗУ «Про освіту»:</a:t>
            </a:r>
          </a:p>
          <a:p>
            <a:pPr algn="just">
              <a:buClr>
                <a:srgbClr val="000000"/>
              </a:buClr>
              <a:buSzPts val="1400"/>
            </a:pPr>
            <a:endParaRPr lang="uk"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</a:t>
            </a: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оприлюднення частково або повністю наукових результатів, отриманих іншими особами, як результатів власного дослідження, та/або відтворення опублікованих текстів інших авторів без зазначення авторства. </a:t>
            </a:r>
            <a:endParaRPr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89" name="Google Shape;89;p12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/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/>
          <p:cNvPicPr preferRelativeResize="0"/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Визначення плагіату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" name="Google Shape;112;g21ca7af2e7a_0_11">
            <a:extLst>
              <a:ext uri="{FF2B5EF4-FFF2-40B4-BE49-F238E27FC236}">
                <a16:creationId xmlns:a16="http://schemas.microsoft.com/office/drawing/2014/main" xmlns="" id="{7F2FEC9C-441F-FAB2-BBC4-DC1927F1BF4E}"/>
              </a:ext>
            </a:extLst>
          </p:cNvPr>
          <p:cNvSpPr txBox="1"/>
          <p:nvPr/>
        </p:nvSpPr>
        <p:spPr>
          <a:xfrm>
            <a:off x="795996" y="2501615"/>
            <a:ext cx="11007910" cy="2687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Copy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використання тексту іншого автора без змін, без цитування та привласнення роботи.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Shake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поєднання фрагментів різних текстів або речень для формування нового тексту без цитування, таким чином подаючи його як власні думки.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Idea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подання ідей іншого автора своїми словами,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Translation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переклад оригінального тексту з іншої мови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xmlns="" id="{D1F5F66A-9833-1A9F-E2B9-80DA1376641D}"/>
              </a:ext>
            </a:extLst>
          </p:cNvPr>
          <p:cNvSpPr txBox="1">
            <a:spLocks/>
          </p:cNvSpPr>
          <p:nvPr/>
        </p:nvSpPr>
        <p:spPr>
          <a:xfrm>
            <a:off x="1863344" y="1981523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Види академічного плагіату: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>
          <a:extLst>
            <a:ext uri="{FF2B5EF4-FFF2-40B4-BE49-F238E27FC236}">
              <a16:creationId xmlns:a16="http://schemas.microsoft.com/office/drawing/2014/main" xmlns="" id="{5429C6AF-00D7-D858-71FC-10DA797FB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>
            <a:extLst>
              <a:ext uri="{FF2B5EF4-FFF2-40B4-BE49-F238E27FC236}">
                <a16:creationId xmlns:a16="http://schemas.microsoft.com/office/drawing/2014/main" xmlns="" id="{F75AD7B3-248C-28F3-6CB0-2641555B8F67}"/>
              </a:ext>
            </a:extLst>
          </p:cNvPr>
          <p:cNvSpPr txBox="1"/>
          <p:nvPr/>
        </p:nvSpPr>
        <p:spPr>
          <a:xfrm>
            <a:off x="579816" y="613702"/>
            <a:ext cx="11440271" cy="188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Академічним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плагіатом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є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поведінка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особи, коли вона використовує слова,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ідеї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результати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праці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що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належать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іншому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визначеному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людині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без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посилання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якого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вона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була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запозичена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у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ситуації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в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якій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правомірно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очікується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вказування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авторства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оригіналу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з метою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отримати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певну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користь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пошану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вигоду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не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обов’язково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мають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бути грошового характеру.</a:t>
            </a:r>
          </a:p>
        </p:txBody>
      </p:sp>
      <p:pic>
        <p:nvPicPr>
          <p:cNvPr id="89" name="Google Shape;89;p12">
            <a:extLst>
              <a:ext uri="{FF2B5EF4-FFF2-40B4-BE49-F238E27FC236}">
                <a16:creationId xmlns:a16="http://schemas.microsoft.com/office/drawing/2014/main" xmlns="" id="{1B74B4D8-6CA8-8459-6934-8B313AA957EE}"/>
              </a:ext>
            </a:extLst>
          </p:cNvPr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>
            <a:extLst>
              <a:ext uri="{FF2B5EF4-FFF2-40B4-BE49-F238E27FC236}">
                <a16:creationId xmlns:a16="http://schemas.microsoft.com/office/drawing/2014/main" xmlns="" id="{F467E655-2125-097C-E9C6-D2D760125BFD}"/>
              </a:ext>
            </a:extLst>
          </p:cNvPr>
          <p:cNvPicPr preferRelativeResize="0"/>
          <p:nvPr/>
        </p:nvPicPr>
        <p:blipFill rotWithShape="1">
          <a:blip r:embed="rId3" cstate="print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>
            <a:extLst>
              <a:ext uri="{FF2B5EF4-FFF2-40B4-BE49-F238E27FC236}">
                <a16:creationId xmlns:a16="http://schemas.microsoft.com/office/drawing/2014/main" xmlns="" id="{ABBB08A5-F447-3607-3A6B-4A23B092EDCF}"/>
              </a:ext>
            </a:extLst>
          </p:cNvPr>
          <p:cNvPicPr preferRelativeResize="0"/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>
            <a:extLst>
              <a:ext uri="{FF2B5EF4-FFF2-40B4-BE49-F238E27FC236}">
                <a16:creationId xmlns:a16="http://schemas.microsoft.com/office/drawing/2014/main" xmlns="" id="{E39FEC09-F98E-42CD-4D68-1CF837A4C7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Академічний плагіат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xmlns="" id="{C7976A54-CDC1-538B-96C6-A47B95D48BC6}"/>
              </a:ext>
            </a:extLst>
          </p:cNvPr>
          <p:cNvSpPr txBox="1">
            <a:spLocks/>
          </p:cNvSpPr>
          <p:nvPr/>
        </p:nvSpPr>
        <p:spPr>
          <a:xfrm>
            <a:off x="1945671" y="2609239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Інші види академічної </a:t>
            </a:r>
            <a:r>
              <a:rPr lang="uk-UA" sz="2800" b="1" i="1" dirty="0" err="1">
                <a:latin typeface="Century Schoolbook" panose="02040604050505020304" pitchFamily="18" charset="0"/>
                <a:sym typeface="Roboto"/>
              </a:rPr>
              <a:t>недоброчесності</a:t>
            </a: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:</a:t>
            </a:r>
          </a:p>
        </p:txBody>
      </p:sp>
      <p:sp>
        <p:nvSpPr>
          <p:cNvPr id="4" name="Google Shape;127;g21cdffa2e9b_0_0">
            <a:extLst>
              <a:ext uri="{FF2B5EF4-FFF2-40B4-BE49-F238E27FC236}">
                <a16:creationId xmlns:a16="http://schemas.microsoft.com/office/drawing/2014/main" xmlns="" id="{88183DA1-3EC3-284E-A6DC-2A176C4A1658}"/>
              </a:ext>
            </a:extLst>
          </p:cNvPr>
          <p:cNvSpPr txBox="1">
            <a:spLocks/>
          </p:cNvSpPr>
          <p:nvPr/>
        </p:nvSpPr>
        <p:spPr>
          <a:xfrm>
            <a:off x="664747" y="3240001"/>
            <a:ext cx="11049953" cy="27901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фабрикація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вигадування даних чи фактів, що використовуються в освітньому процесі або наукових дослідженнях;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фальсифікація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свідома зміна чи модифікація вже наявних даних, що стосуються освітнього процесу чи наукових досліджень;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списування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несанкціонована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допомога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 – співпраця студента з кимось іншим (одногрупниками, старшокурсниками тощо) для виконання завдання без дозволу викладача.</a:t>
            </a:r>
          </a:p>
        </p:txBody>
      </p:sp>
    </p:spTree>
    <p:extLst>
      <p:ext uri="{BB962C8B-B14F-4D97-AF65-F5344CB8AC3E}">
        <p14:creationId xmlns:p14="http://schemas.microsoft.com/office/powerpoint/2010/main" xmlns="" val="3591664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533</Words>
  <Application>Microsoft Office PowerPoint</Application>
  <PresentationFormat>Произвольный</PresentationFormat>
  <Paragraphs>46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Про доброчесність в освіті та плагіат</vt:lpstr>
      <vt:lpstr>Слайд 2</vt:lpstr>
      <vt:lpstr>Антикорупційний уповноважений в ЗВО</vt:lpstr>
      <vt:lpstr>Слайд 4</vt:lpstr>
      <vt:lpstr>Слайд 5</vt:lpstr>
      <vt:lpstr>Визначення плагіату</vt:lpstr>
      <vt:lpstr>Академічний плагіат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доброчесність в освіті та плагіат</dc:title>
  <dc:creator>Larysa Sergiienko</dc:creator>
  <cp:lastModifiedBy>Ruslan</cp:lastModifiedBy>
  <cp:revision>1</cp:revision>
  <dcterms:created xsi:type="dcterms:W3CDTF">2024-02-19T08:39:11Z</dcterms:created>
  <dcterms:modified xsi:type="dcterms:W3CDTF">2024-05-08T04:34:12Z</dcterms:modified>
</cp:coreProperties>
</file>