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ebp" ContentType="image/jpe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4" r:id="rId1"/>
  </p:sldMasterIdLst>
  <p:notesMasterIdLst>
    <p:notesMasterId r:id="rId47"/>
  </p:notesMasterIdLst>
  <p:sldIdLst>
    <p:sldId id="256" r:id="rId2"/>
    <p:sldId id="285" r:id="rId3"/>
    <p:sldId id="286" r:id="rId4"/>
    <p:sldId id="287" r:id="rId5"/>
    <p:sldId id="288" r:id="rId6"/>
    <p:sldId id="289" r:id="rId7"/>
    <p:sldId id="291" r:id="rId8"/>
    <p:sldId id="292" r:id="rId9"/>
    <p:sldId id="294" r:id="rId10"/>
    <p:sldId id="308" r:id="rId11"/>
    <p:sldId id="311" r:id="rId12"/>
    <p:sldId id="312" r:id="rId13"/>
    <p:sldId id="313" r:id="rId14"/>
    <p:sldId id="314" r:id="rId15"/>
    <p:sldId id="315" r:id="rId16"/>
    <p:sldId id="316" r:id="rId17"/>
    <p:sldId id="317" r:id="rId18"/>
    <p:sldId id="318" r:id="rId19"/>
    <p:sldId id="319" r:id="rId20"/>
    <p:sldId id="320" r:id="rId21"/>
    <p:sldId id="321" r:id="rId22"/>
    <p:sldId id="322" r:id="rId23"/>
    <p:sldId id="325" r:id="rId24"/>
    <p:sldId id="326" r:id="rId25"/>
    <p:sldId id="327" r:id="rId26"/>
    <p:sldId id="328" r:id="rId27"/>
    <p:sldId id="329" r:id="rId28"/>
    <p:sldId id="330" r:id="rId29"/>
    <p:sldId id="331" r:id="rId30"/>
    <p:sldId id="332" r:id="rId31"/>
    <p:sldId id="333" r:id="rId32"/>
    <p:sldId id="334" r:id="rId33"/>
    <p:sldId id="342" r:id="rId34"/>
    <p:sldId id="343" r:id="rId35"/>
    <p:sldId id="258" r:id="rId36"/>
    <p:sldId id="259" r:id="rId37"/>
    <p:sldId id="263" r:id="rId38"/>
    <p:sldId id="262" r:id="rId39"/>
    <p:sldId id="261" r:id="rId40"/>
    <p:sldId id="260" r:id="rId41"/>
    <p:sldId id="264" r:id="rId42"/>
    <p:sldId id="281" r:id="rId43"/>
    <p:sldId id="269" r:id="rId44"/>
    <p:sldId id="273" r:id="rId45"/>
    <p:sldId id="283" r:id="rId46"/>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Animation="0"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2" d="100"/>
          <a:sy n="82" d="100"/>
        </p:scale>
        <p:origin x="691"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notesMaster" Target="notesMasters/notesMaster1.xml"/><Relationship Id="rId50"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3E270CB-7BFA-451F-974D-AA2342601392}" type="doc">
      <dgm:prSet loTypeId="urn:microsoft.com/office/officeart/2005/8/layout/cycle1" loCatId="cycle" qsTypeId="urn:microsoft.com/office/officeart/2005/8/quickstyle/simple5" qsCatId="simple" csTypeId="urn:microsoft.com/office/officeart/2005/8/colors/accent1_2" csCatId="accent1" phldr="1"/>
      <dgm:spPr/>
    </dgm:pt>
    <dgm:pt modelId="{B139F77C-553D-4B6F-8F88-5F673826DD87}">
      <dgm:prSet phldrT="[Text]"/>
      <dgm:spPr/>
      <dgm:t>
        <a:bodyPr/>
        <a:lstStyle/>
        <a:p>
          <a:r>
            <a:rPr lang="en-GB" dirty="0"/>
            <a:t>NFV</a:t>
          </a:r>
        </a:p>
      </dgm:t>
    </dgm:pt>
    <dgm:pt modelId="{7C57C174-ABBC-4A49-BC1A-EF405DB8EA43}" type="parTrans" cxnId="{DA1D670F-C389-4074-A3C8-6F8FC1867E0C}">
      <dgm:prSet/>
      <dgm:spPr/>
      <dgm:t>
        <a:bodyPr/>
        <a:lstStyle/>
        <a:p>
          <a:endParaRPr lang="en-GB"/>
        </a:p>
      </dgm:t>
    </dgm:pt>
    <dgm:pt modelId="{196E8509-112C-48E3-B6A4-1734EBF8C173}" type="sibTrans" cxnId="{DA1D670F-C389-4074-A3C8-6F8FC1867E0C}">
      <dgm:prSet/>
      <dgm:spPr/>
      <dgm:t>
        <a:bodyPr/>
        <a:lstStyle/>
        <a:p>
          <a:endParaRPr lang="en-GB"/>
        </a:p>
      </dgm:t>
    </dgm:pt>
    <dgm:pt modelId="{633EBDC6-A7A3-402B-823C-97893186CF11}">
      <dgm:prSet phldrT="[Text]"/>
      <dgm:spPr/>
      <dgm:t>
        <a:bodyPr/>
        <a:lstStyle/>
        <a:p>
          <a:r>
            <a:rPr lang="en-GB" dirty="0"/>
            <a:t>MEC</a:t>
          </a:r>
        </a:p>
      </dgm:t>
    </dgm:pt>
    <dgm:pt modelId="{59F0145D-1975-4FC6-92CE-714B3B11E117}" type="parTrans" cxnId="{A6BAA8F7-AEC8-413F-9BF5-A41F3A4E2F0C}">
      <dgm:prSet/>
      <dgm:spPr/>
      <dgm:t>
        <a:bodyPr/>
        <a:lstStyle/>
        <a:p>
          <a:endParaRPr lang="en-GB"/>
        </a:p>
      </dgm:t>
    </dgm:pt>
    <dgm:pt modelId="{F27A4AF3-C77E-4FE0-AD9D-4C58A93706C1}" type="sibTrans" cxnId="{A6BAA8F7-AEC8-413F-9BF5-A41F3A4E2F0C}">
      <dgm:prSet/>
      <dgm:spPr/>
      <dgm:t>
        <a:bodyPr/>
        <a:lstStyle/>
        <a:p>
          <a:endParaRPr lang="en-GB"/>
        </a:p>
      </dgm:t>
    </dgm:pt>
    <dgm:pt modelId="{7DAD742B-EA1E-4251-BD35-A40DA0AF2580}">
      <dgm:prSet/>
      <dgm:spPr/>
      <dgm:t>
        <a:bodyPr/>
        <a:lstStyle/>
        <a:p>
          <a:r>
            <a:rPr lang="en-GB" dirty="0"/>
            <a:t>ENI</a:t>
          </a:r>
        </a:p>
      </dgm:t>
    </dgm:pt>
    <dgm:pt modelId="{BCF66C3A-74A4-4840-BC91-B896E6B99422}" type="parTrans" cxnId="{F767DBCD-8297-4BD8-9189-104EC66F69E2}">
      <dgm:prSet/>
      <dgm:spPr/>
      <dgm:t>
        <a:bodyPr/>
        <a:lstStyle/>
        <a:p>
          <a:endParaRPr lang="en-GB"/>
        </a:p>
      </dgm:t>
    </dgm:pt>
    <dgm:pt modelId="{0A65BC47-47C9-4CAF-9780-737E04B4740B}" type="sibTrans" cxnId="{F767DBCD-8297-4BD8-9189-104EC66F69E2}">
      <dgm:prSet/>
      <dgm:spPr/>
      <dgm:t>
        <a:bodyPr/>
        <a:lstStyle/>
        <a:p>
          <a:endParaRPr lang="en-GB"/>
        </a:p>
      </dgm:t>
    </dgm:pt>
    <dgm:pt modelId="{7C307CB8-0A10-4A12-8064-D284985A3CA6}">
      <dgm:prSet/>
      <dgm:spPr/>
      <dgm:t>
        <a:bodyPr/>
        <a:lstStyle/>
        <a:p>
          <a:r>
            <a:rPr lang="en-GB" dirty="0"/>
            <a:t>NGP</a:t>
          </a:r>
        </a:p>
      </dgm:t>
    </dgm:pt>
    <dgm:pt modelId="{4882366E-C3C1-4ED4-AAAD-8C6838DC355A}" type="parTrans" cxnId="{A2CD9DC7-43E9-42CF-97E3-7D23503DD179}">
      <dgm:prSet/>
      <dgm:spPr/>
      <dgm:t>
        <a:bodyPr/>
        <a:lstStyle/>
        <a:p>
          <a:endParaRPr lang="en-GB"/>
        </a:p>
      </dgm:t>
    </dgm:pt>
    <dgm:pt modelId="{09CDF418-1AEB-4BD7-8124-ECAC1249D1C5}" type="sibTrans" cxnId="{A2CD9DC7-43E9-42CF-97E3-7D23503DD179}">
      <dgm:prSet/>
      <dgm:spPr/>
      <dgm:t>
        <a:bodyPr/>
        <a:lstStyle/>
        <a:p>
          <a:endParaRPr lang="en-GB"/>
        </a:p>
      </dgm:t>
    </dgm:pt>
    <dgm:pt modelId="{81AC2164-DD1B-4A91-AF82-FEDD323AD6E9}">
      <dgm:prSet phldrT="[Text]"/>
      <dgm:spPr/>
      <dgm:t>
        <a:bodyPr/>
        <a:lstStyle/>
        <a:p>
          <a:r>
            <a:rPr lang="en-GB" dirty="0"/>
            <a:t>OSM</a:t>
          </a:r>
        </a:p>
      </dgm:t>
    </dgm:pt>
    <dgm:pt modelId="{7441E676-8AC6-43C8-8E3B-2C07B64AC232}" type="parTrans" cxnId="{5893B97E-219F-4475-913C-9BB30C8AB051}">
      <dgm:prSet/>
      <dgm:spPr/>
      <dgm:t>
        <a:bodyPr/>
        <a:lstStyle/>
        <a:p>
          <a:endParaRPr lang="en-GB"/>
        </a:p>
      </dgm:t>
    </dgm:pt>
    <dgm:pt modelId="{727C2221-7571-434F-9D1F-87134E6E5ACB}" type="sibTrans" cxnId="{5893B97E-219F-4475-913C-9BB30C8AB051}">
      <dgm:prSet/>
      <dgm:spPr/>
      <dgm:t>
        <a:bodyPr/>
        <a:lstStyle/>
        <a:p>
          <a:endParaRPr lang="en-GB"/>
        </a:p>
      </dgm:t>
    </dgm:pt>
    <dgm:pt modelId="{928E6426-AEC5-412E-8D0D-2BDE716FD573}" type="pres">
      <dgm:prSet presAssocID="{43E270CB-7BFA-451F-974D-AA2342601392}" presName="cycle" presStyleCnt="0">
        <dgm:presLayoutVars>
          <dgm:dir/>
          <dgm:resizeHandles val="exact"/>
        </dgm:presLayoutVars>
      </dgm:prSet>
      <dgm:spPr/>
    </dgm:pt>
    <dgm:pt modelId="{9BBE6C10-1B1F-4818-A710-348A7C588705}" type="pres">
      <dgm:prSet presAssocID="{B139F77C-553D-4B6F-8F88-5F673826DD87}" presName="dummy" presStyleCnt="0"/>
      <dgm:spPr/>
    </dgm:pt>
    <dgm:pt modelId="{97974E7B-C238-4E32-ACBE-977B734D7A22}" type="pres">
      <dgm:prSet presAssocID="{B139F77C-553D-4B6F-8F88-5F673826DD87}" presName="node" presStyleLbl="revTx" presStyleIdx="0" presStyleCnt="5">
        <dgm:presLayoutVars>
          <dgm:bulletEnabled val="1"/>
        </dgm:presLayoutVars>
      </dgm:prSet>
      <dgm:spPr/>
    </dgm:pt>
    <dgm:pt modelId="{B8326688-5FEC-488E-ADE1-515D498A8D66}" type="pres">
      <dgm:prSet presAssocID="{196E8509-112C-48E3-B6A4-1734EBF8C173}" presName="sibTrans" presStyleLbl="node1" presStyleIdx="0" presStyleCnt="5"/>
      <dgm:spPr/>
    </dgm:pt>
    <dgm:pt modelId="{5D05C5C1-017F-46A1-A451-60567759DB64}" type="pres">
      <dgm:prSet presAssocID="{81AC2164-DD1B-4A91-AF82-FEDD323AD6E9}" presName="dummy" presStyleCnt="0"/>
      <dgm:spPr/>
    </dgm:pt>
    <dgm:pt modelId="{9273202E-4612-4B37-B540-094BE1F6F0A5}" type="pres">
      <dgm:prSet presAssocID="{81AC2164-DD1B-4A91-AF82-FEDD323AD6E9}" presName="node" presStyleLbl="revTx" presStyleIdx="1" presStyleCnt="5">
        <dgm:presLayoutVars>
          <dgm:bulletEnabled val="1"/>
        </dgm:presLayoutVars>
      </dgm:prSet>
      <dgm:spPr/>
    </dgm:pt>
    <dgm:pt modelId="{B1D1E535-8239-49E1-AB0F-04B2EEFA6B85}" type="pres">
      <dgm:prSet presAssocID="{727C2221-7571-434F-9D1F-87134E6E5ACB}" presName="sibTrans" presStyleLbl="node1" presStyleIdx="1" presStyleCnt="5"/>
      <dgm:spPr/>
    </dgm:pt>
    <dgm:pt modelId="{1358D0E0-B02F-4B30-A2E0-71C59EE905CF}" type="pres">
      <dgm:prSet presAssocID="{633EBDC6-A7A3-402B-823C-97893186CF11}" presName="dummy" presStyleCnt="0"/>
      <dgm:spPr/>
    </dgm:pt>
    <dgm:pt modelId="{17D24D2B-703A-49CC-9EEC-ECED380314DA}" type="pres">
      <dgm:prSet presAssocID="{633EBDC6-A7A3-402B-823C-97893186CF11}" presName="node" presStyleLbl="revTx" presStyleIdx="2" presStyleCnt="5">
        <dgm:presLayoutVars>
          <dgm:bulletEnabled val="1"/>
        </dgm:presLayoutVars>
      </dgm:prSet>
      <dgm:spPr/>
    </dgm:pt>
    <dgm:pt modelId="{88A2A69E-F286-423A-947B-A05B98B3A1A6}" type="pres">
      <dgm:prSet presAssocID="{F27A4AF3-C77E-4FE0-AD9D-4C58A93706C1}" presName="sibTrans" presStyleLbl="node1" presStyleIdx="2" presStyleCnt="5"/>
      <dgm:spPr/>
    </dgm:pt>
    <dgm:pt modelId="{7B96BE24-CFB0-453E-97A0-EF7419E20980}" type="pres">
      <dgm:prSet presAssocID="{7DAD742B-EA1E-4251-BD35-A40DA0AF2580}" presName="dummy" presStyleCnt="0"/>
      <dgm:spPr/>
    </dgm:pt>
    <dgm:pt modelId="{0B65631F-2503-4D54-BBC0-8A36AA4F3197}" type="pres">
      <dgm:prSet presAssocID="{7DAD742B-EA1E-4251-BD35-A40DA0AF2580}" presName="node" presStyleLbl="revTx" presStyleIdx="3" presStyleCnt="5">
        <dgm:presLayoutVars>
          <dgm:bulletEnabled val="1"/>
        </dgm:presLayoutVars>
      </dgm:prSet>
      <dgm:spPr/>
    </dgm:pt>
    <dgm:pt modelId="{E480ACB7-8D8C-4000-A0E4-5CD1F0E875D9}" type="pres">
      <dgm:prSet presAssocID="{0A65BC47-47C9-4CAF-9780-737E04B4740B}" presName="sibTrans" presStyleLbl="node1" presStyleIdx="3" presStyleCnt="5"/>
      <dgm:spPr/>
    </dgm:pt>
    <dgm:pt modelId="{707D3BFC-4D65-4525-AD8F-39B3B38BB29A}" type="pres">
      <dgm:prSet presAssocID="{7C307CB8-0A10-4A12-8064-D284985A3CA6}" presName="dummy" presStyleCnt="0"/>
      <dgm:spPr/>
    </dgm:pt>
    <dgm:pt modelId="{F6E5EB61-B858-44BE-9D57-5537FB7BD2A3}" type="pres">
      <dgm:prSet presAssocID="{7C307CB8-0A10-4A12-8064-D284985A3CA6}" presName="node" presStyleLbl="revTx" presStyleIdx="4" presStyleCnt="5">
        <dgm:presLayoutVars>
          <dgm:bulletEnabled val="1"/>
        </dgm:presLayoutVars>
      </dgm:prSet>
      <dgm:spPr/>
    </dgm:pt>
    <dgm:pt modelId="{8AFC79F7-B0E2-4075-A490-BA0C77D4D2F9}" type="pres">
      <dgm:prSet presAssocID="{09CDF418-1AEB-4BD7-8124-ECAC1249D1C5}" presName="sibTrans" presStyleLbl="node1" presStyleIdx="4" presStyleCnt="5"/>
      <dgm:spPr/>
    </dgm:pt>
  </dgm:ptLst>
  <dgm:cxnLst>
    <dgm:cxn modelId="{DA1D670F-C389-4074-A3C8-6F8FC1867E0C}" srcId="{43E270CB-7BFA-451F-974D-AA2342601392}" destId="{B139F77C-553D-4B6F-8F88-5F673826DD87}" srcOrd="0" destOrd="0" parTransId="{7C57C174-ABBC-4A49-BC1A-EF405DB8EA43}" sibTransId="{196E8509-112C-48E3-B6A4-1734EBF8C173}"/>
    <dgm:cxn modelId="{CBB4A112-7DA9-4179-9E5A-D07B57E42535}" type="presOf" srcId="{43E270CB-7BFA-451F-974D-AA2342601392}" destId="{928E6426-AEC5-412E-8D0D-2BDE716FD573}" srcOrd="0" destOrd="0" presId="urn:microsoft.com/office/officeart/2005/8/layout/cycle1"/>
    <dgm:cxn modelId="{25FDF536-6E5A-422D-9F63-53911AA69A33}" type="presOf" srcId="{09CDF418-1AEB-4BD7-8124-ECAC1249D1C5}" destId="{8AFC79F7-B0E2-4075-A490-BA0C77D4D2F9}" srcOrd="0" destOrd="0" presId="urn:microsoft.com/office/officeart/2005/8/layout/cycle1"/>
    <dgm:cxn modelId="{9EDD1249-3F89-47CC-BF78-55B8CE0AD5F6}" type="presOf" srcId="{0A65BC47-47C9-4CAF-9780-737E04B4740B}" destId="{E480ACB7-8D8C-4000-A0E4-5CD1F0E875D9}" srcOrd="0" destOrd="0" presId="urn:microsoft.com/office/officeart/2005/8/layout/cycle1"/>
    <dgm:cxn modelId="{80D00D4D-87B5-4D13-87F5-2844C7513263}" type="presOf" srcId="{727C2221-7571-434F-9D1F-87134E6E5ACB}" destId="{B1D1E535-8239-49E1-AB0F-04B2EEFA6B85}" srcOrd="0" destOrd="0" presId="urn:microsoft.com/office/officeart/2005/8/layout/cycle1"/>
    <dgm:cxn modelId="{5893B97E-219F-4475-913C-9BB30C8AB051}" srcId="{43E270CB-7BFA-451F-974D-AA2342601392}" destId="{81AC2164-DD1B-4A91-AF82-FEDD323AD6E9}" srcOrd="1" destOrd="0" parTransId="{7441E676-8AC6-43C8-8E3B-2C07B64AC232}" sibTransId="{727C2221-7571-434F-9D1F-87134E6E5ACB}"/>
    <dgm:cxn modelId="{5EFE8A94-13BB-43CB-884F-4ED337E0F8ED}" type="presOf" srcId="{81AC2164-DD1B-4A91-AF82-FEDD323AD6E9}" destId="{9273202E-4612-4B37-B540-094BE1F6F0A5}" srcOrd="0" destOrd="0" presId="urn:microsoft.com/office/officeart/2005/8/layout/cycle1"/>
    <dgm:cxn modelId="{5618B0A0-B4F2-4287-AF1F-A9646ED8EA12}" type="presOf" srcId="{196E8509-112C-48E3-B6A4-1734EBF8C173}" destId="{B8326688-5FEC-488E-ADE1-515D498A8D66}" srcOrd="0" destOrd="0" presId="urn:microsoft.com/office/officeart/2005/8/layout/cycle1"/>
    <dgm:cxn modelId="{F1A7DCBC-505B-4653-839D-4C7F9ABB3189}" type="presOf" srcId="{B139F77C-553D-4B6F-8F88-5F673826DD87}" destId="{97974E7B-C238-4E32-ACBE-977B734D7A22}" srcOrd="0" destOrd="0" presId="urn:microsoft.com/office/officeart/2005/8/layout/cycle1"/>
    <dgm:cxn modelId="{A2CD9DC7-43E9-42CF-97E3-7D23503DD179}" srcId="{43E270CB-7BFA-451F-974D-AA2342601392}" destId="{7C307CB8-0A10-4A12-8064-D284985A3CA6}" srcOrd="4" destOrd="0" parTransId="{4882366E-C3C1-4ED4-AAAD-8C6838DC355A}" sibTransId="{09CDF418-1AEB-4BD7-8124-ECAC1249D1C5}"/>
    <dgm:cxn modelId="{F5946CC9-B5A6-471E-AE5F-5E3E8C679655}" type="presOf" srcId="{633EBDC6-A7A3-402B-823C-97893186CF11}" destId="{17D24D2B-703A-49CC-9EEC-ECED380314DA}" srcOrd="0" destOrd="0" presId="urn:microsoft.com/office/officeart/2005/8/layout/cycle1"/>
    <dgm:cxn modelId="{F767DBCD-8297-4BD8-9189-104EC66F69E2}" srcId="{43E270CB-7BFA-451F-974D-AA2342601392}" destId="{7DAD742B-EA1E-4251-BD35-A40DA0AF2580}" srcOrd="3" destOrd="0" parTransId="{BCF66C3A-74A4-4840-BC91-B896E6B99422}" sibTransId="{0A65BC47-47C9-4CAF-9780-737E04B4740B}"/>
    <dgm:cxn modelId="{7104C0DF-09CD-438F-970A-215058894BFA}" type="presOf" srcId="{F27A4AF3-C77E-4FE0-AD9D-4C58A93706C1}" destId="{88A2A69E-F286-423A-947B-A05B98B3A1A6}" srcOrd="0" destOrd="0" presId="urn:microsoft.com/office/officeart/2005/8/layout/cycle1"/>
    <dgm:cxn modelId="{E433A3E9-1E48-4CB7-A4D9-91F1537E7177}" type="presOf" srcId="{7C307CB8-0A10-4A12-8064-D284985A3CA6}" destId="{F6E5EB61-B858-44BE-9D57-5537FB7BD2A3}" srcOrd="0" destOrd="0" presId="urn:microsoft.com/office/officeart/2005/8/layout/cycle1"/>
    <dgm:cxn modelId="{FC6E47EB-041F-4A04-8859-40ADA73A41CB}" type="presOf" srcId="{7DAD742B-EA1E-4251-BD35-A40DA0AF2580}" destId="{0B65631F-2503-4D54-BBC0-8A36AA4F3197}" srcOrd="0" destOrd="0" presId="urn:microsoft.com/office/officeart/2005/8/layout/cycle1"/>
    <dgm:cxn modelId="{A6BAA8F7-AEC8-413F-9BF5-A41F3A4E2F0C}" srcId="{43E270CB-7BFA-451F-974D-AA2342601392}" destId="{633EBDC6-A7A3-402B-823C-97893186CF11}" srcOrd="2" destOrd="0" parTransId="{59F0145D-1975-4FC6-92CE-714B3B11E117}" sibTransId="{F27A4AF3-C77E-4FE0-AD9D-4C58A93706C1}"/>
    <dgm:cxn modelId="{8D4EA4FA-74C6-44F8-8FEA-FDEEC717817E}" type="presParOf" srcId="{928E6426-AEC5-412E-8D0D-2BDE716FD573}" destId="{9BBE6C10-1B1F-4818-A710-348A7C588705}" srcOrd="0" destOrd="0" presId="urn:microsoft.com/office/officeart/2005/8/layout/cycle1"/>
    <dgm:cxn modelId="{657E4437-71A1-4849-B666-41ED350AD40A}" type="presParOf" srcId="{928E6426-AEC5-412E-8D0D-2BDE716FD573}" destId="{97974E7B-C238-4E32-ACBE-977B734D7A22}" srcOrd="1" destOrd="0" presId="urn:microsoft.com/office/officeart/2005/8/layout/cycle1"/>
    <dgm:cxn modelId="{903D4AE2-FD45-4C3B-A013-16A06E898326}" type="presParOf" srcId="{928E6426-AEC5-412E-8D0D-2BDE716FD573}" destId="{B8326688-5FEC-488E-ADE1-515D498A8D66}" srcOrd="2" destOrd="0" presId="urn:microsoft.com/office/officeart/2005/8/layout/cycle1"/>
    <dgm:cxn modelId="{FDD0632B-AA7E-458F-B1D8-2EAA4928AEB7}" type="presParOf" srcId="{928E6426-AEC5-412E-8D0D-2BDE716FD573}" destId="{5D05C5C1-017F-46A1-A451-60567759DB64}" srcOrd="3" destOrd="0" presId="urn:microsoft.com/office/officeart/2005/8/layout/cycle1"/>
    <dgm:cxn modelId="{06393613-52FA-4C63-9CF2-EE49B81C9794}" type="presParOf" srcId="{928E6426-AEC5-412E-8D0D-2BDE716FD573}" destId="{9273202E-4612-4B37-B540-094BE1F6F0A5}" srcOrd="4" destOrd="0" presId="urn:microsoft.com/office/officeart/2005/8/layout/cycle1"/>
    <dgm:cxn modelId="{333019E3-964C-4FE4-B3F4-D55EC72D18BE}" type="presParOf" srcId="{928E6426-AEC5-412E-8D0D-2BDE716FD573}" destId="{B1D1E535-8239-49E1-AB0F-04B2EEFA6B85}" srcOrd="5" destOrd="0" presId="urn:microsoft.com/office/officeart/2005/8/layout/cycle1"/>
    <dgm:cxn modelId="{6359FA2F-76AD-49EB-9614-63F7F57386E7}" type="presParOf" srcId="{928E6426-AEC5-412E-8D0D-2BDE716FD573}" destId="{1358D0E0-B02F-4B30-A2E0-71C59EE905CF}" srcOrd="6" destOrd="0" presId="urn:microsoft.com/office/officeart/2005/8/layout/cycle1"/>
    <dgm:cxn modelId="{114FB108-A584-405D-A1A1-7623C9B1EF63}" type="presParOf" srcId="{928E6426-AEC5-412E-8D0D-2BDE716FD573}" destId="{17D24D2B-703A-49CC-9EEC-ECED380314DA}" srcOrd="7" destOrd="0" presId="urn:microsoft.com/office/officeart/2005/8/layout/cycle1"/>
    <dgm:cxn modelId="{C5295AEA-B688-4F51-9022-8A7BEB9382BC}" type="presParOf" srcId="{928E6426-AEC5-412E-8D0D-2BDE716FD573}" destId="{88A2A69E-F286-423A-947B-A05B98B3A1A6}" srcOrd="8" destOrd="0" presId="urn:microsoft.com/office/officeart/2005/8/layout/cycle1"/>
    <dgm:cxn modelId="{1A450963-7475-4462-997F-5122D94B170F}" type="presParOf" srcId="{928E6426-AEC5-412E-8D0D-2BDE716FD573}" destId="{7B96BE24-CFB0-453E-97A0-EF7419E20980}" srcOrd="9" destOrd="0" presId="urn:microsoft.com/office/officeart/2005/8/layout/cycle1"/>
    <dgm:cxn modelId="{7A7976D8-1B4F-4DAF-B75B-051FEE137F97}" type="presParOf" srcId="{928E6426-AEC5-412E-8D0D-2BDE716FD573}" destId="{0B65631F-2503-4D54-BBC0-8A36AA4F3197}" srcOrd="10" destOrd="0" presId="urn:microsoft.com/office/officeart/2005/8/layout/cycle1"/>
    <dgm:cxn modelId="{8ACE8DC4-5938-43C8-97FA-E4F43C465FF3}" type="presParOf" srcId="{928E6426-AEC5-412E-8D0D-2BDE716FD573}" destId="{E480ACB7-8D8C-4000-A0E4-5CD1F0E875D9}" srcOrd="11" destOrd="0" presId="urn:microsoft.com/office/officeart/2005/8/layout/cycle1"/>
    <dgm:cxn modelId="{6D662E66-4429-45C6-8F96-18B7EADA26EE}" type="presParOf" srcId="{928E6426-AEC5-412E-8D0D-2BDE716FD573}" destId="{707D3BFC-4D65-4525-AD8F-39B3B38BB29A}" srcOrd="12" destOrd="0" presId="urn:microsoft.com/office/officeart/2005/8/layout/cycle1"/>
    <dgm:cxn modelId="{E4239710-9FD3-4B53-B55E-B290CDD342AE}" type="presParOf" srcId="{928E6426-AEC5-412E-8D0D-2BDE716FD573}" destId="{F6E5EB61-B858-44BE-9D57-5537FB7BD2A3}" srcOrd="13" destOrd="0" presId="urn:microsoft.com/office/officeart/2005/8/layout/cycle1"/>
    <dgm:cxn modelId="{EA42B193-A058-46EA-B90D-082FBB277389}" type="presParOf" srcId="{928E6426-AEC5-412E-8D0D-2BDE716FD573}" destId="{8AFC79F7-B0E2-4075-A490-BA0C77D4D2F9}" srcOrd="14" destOrd="0" presId="urn:microsoft.com/office/officeart/2005/8/layout/cycle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7974E7B-C238-4E32-ACBE-977B734D7A22}">
      <dsp:nvSpPr>
        <dsp:cNvPr id="0" name=""/>
        <dsp:cNvSpPr/>
      </dsp:nvSpPr>
      <dsp:spPr>
        <a:xfrm>
          <a:off x="1473478" y="13643"/>
          <a:ext cx="472789" cy="4727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GB" sz="1600" kern="1200" dirty="0"/>
            <a:t>NFV</a:t>
          </a:r>
        </a:p>
      </dsp:txBody>
      <dsp:txXfrm>
        <a:off x="1473478" y="13643"/>
        <a:ext cx="472789" cy="472789"/>
      </dsp:txXfrm>
    </dsp:sp>
    <dsp:sp modelId="{B8326688-5FEC-488E-ADE1-515D498A8D66}">
      <dsp:nvSpPr>
        <dsp:cNvPr id="0" name=""/>
        <dsp:cNvSpPr/>
      </dsp:nvSpPr>
      <dsp:spPr>
        <a:xfrm>
          <a:off x="361730" y="17"/>
          <a:ext cx="1772089" cy="1772089"/>
        </a:xfrm>
        <a:prstGeom prst="circularArrow">
          <a:avLst>
            <a:gd name="adj1" fmla="val 5203"/>
            <a:gd name="adj2" fmla="val 336088"/>
            <a:gd name="adj3" fmla="val 21292529"/>
            <a:gd name="adj4" fmla="val 19766863"/>
            <a:gd name="adj5" fmla="val 607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9273202E-4612-4B37-B540-094BE1F6F0A5}">
      <dsp:nvSpPr>
        <dsp:cNvPr id="0" name=""/>
        <dsp:cNvSpPr/>
      </dsp:nvSpPr>
      <dsp:spPr>
        <a:xfrm>
          <a:off x="1759070" y="892606"/>
          <a:ext cx="472789" cy="4727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GB" sz="1600" kern="1200" dirty="0"/>
            <a:t>OSM</a:t>
          </a:r>
        </a:p>
      </dsp:txBody>
      <dsp:txXfrm>
        <a:off x="1759070" y="892606"/>
        <a:ext cx="472789" cy="472789"/>
      </dsp:txXfrm>
    </dsp:sp>
    <dsp:sp modelId="{B1D1E535-8239-49E1-AB0F-04B2EEFA6B85}">
      <dsp:nvSpPr>
        <dsp:cNvPr id="0" name=""/>
        <dsp:cNvSpPr/>
      </dsp:nvSpPr>
      <dsp:spPr>
        <a:xfrm>
          <a:off x="361730" y="17"/>
          <a:ext cx="1772089" cy="1772089"/>
        </a:xfrm>
        <a:prstGeom prst="circularArrow">
          <a:avLst>
            <a:gd name="adj1" fmla="val 5203"/>
            <a:gd name="adj2" fmla="val 336088"/>
            <a:gd name="adj3" fmla="val 4013959"/>
            <a:gd name="adj4" fmla="val 2254111"/>
            <a:gd name="adj5" fmla="val 607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17D24D2B-703A-49CC-9EEC-ECED380314DA}">
      <dsp:nvSpPr>
        <dsp:cNvPr id="0" name=""/>
        <dsp:cNvSpPr/>
      </dsp:nvSpPr>
      <dsp:spPr>
        <a:xfrm>
          <a:off x="1011380" y="1435834"/>
          <a:ext cx="472789" cy="4727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GB" sz="1600" kern="1200" dirty="0"/>
            <a:t>MEC</a:t>
          </a:r>
        </a:p>
      </dsp:txBody>
      <dsp:txXfrm>
        <a:off x="1011380" y="1435834"/>
        <a:ext cx="472789" cy="472789"/>
      </dsp:txXfrm>
    </dsp:sp>
    <dsp:sp modelId="{88A2A69E-F286-423A-947B-A05B98B3A1A6}">
      <dsp:nvSpPr>
        <dsp:cNvPr id="0" name=""/>
        <dsp:cNvSpPr/>
      </dsp:nvSpPr>
      <dsp:spPr>
        <a:xfrm>
          <a:off x="361730" y="17"/>
          <a:ext cx="1772089" cy="1772089"/>
        </a:xfrm>
        <a:prstGeom prst="circularArrow">
          <a:avLst>
            <a:gd name="adj1" fmla="val 5203"/>
            <a:gd name="adj2" fmla="val 336088"/>
            <a:gd name="adj3" fmla="val 8209801"/>
            <a:gd name="adj4" fmla="val 6449953"/>
            <a:gd name="adj5" fmla="val 607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0B65631F-2503-4D54-BBC0-8A36AA4F3197}">
      <dsp:nvSpPr>
        <dsp:cNvPr id="0" name=""/>
        <dsp:cNvSpPr/>
      </dsp:nvSpPr>
      <dsp:spPr>
        <a:xfrm>
          <a:off x="263690" y="892606"/>
          <a:ext cx="472789" cy="4727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GB" sz="1600" kern="1200" dirty="0"/>
            <a:t>ENI</a:t>
          </a:r>
        </a:p>
      </dsp:txBody>
      <dsp:txXfrm>
        <a:off x="263690" y="892606"/>
        <a:ext cx="472789" cy="472789"/>
      </dsp:txXfrm>
    </dsp:sp>
    <dsp:sp modelId="{E480ACB7-8D8C-4000-A0E4-5CD1F0E875D9}">
      <dsp:nvSpPr>
        <dsp:cNvPr id="0" name=""/>
        <dsp:cNvSpPr/>
      </dsp:nvSpPr>
      <dsp:spPr>
        <a:xfrm>
          <a:off x="361730" y="17"/>
          <a:ext cx="1772089" cy="1772089"/>
        </a:xfrm>
        <a:prstGeom prst="circularArrow">
          <a:avLst>
            <a:gd name="adj1" fmla="val 5203"/>
            <a:gd name="adj2" fmla="val 336088"/>
            <a:gd name="adj3" fmla="val 12297048"/>
            <a:gd name="adj4" fmla="val 10771383"/>
            <a:gd name="adj5" fmla="val 607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F6E5EB61-B858-44BE-9D57-5537FB7BD2A3}">
      <dsp:nvSpPr>
        <dsp:cNvPr id="0" name=""/>
        <dsp:cNvSpPr/>
      </dsp:nvSpPr>
      <dsp:spPr>
        <a:xfrm>
          <a:off x="549282" y="13643"/>
          <a:ext cx="472789" cy="4727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GB" sz="1600" kern="1200" dirty="0"/>
            <a:t>NGP</a:t>
          </a:r>
        </a:p>
      </dsp:txBody>
      <dsp:txXfrm>
        <a:off x="549282" y="13643"/>
        <a:ext cx="472789" cy="472789"/>
      </dsp:txXfrm>
    </dsp:sp>
    <dsp:sp modelId="{8AFC79F7-B0E2-4075-A490-BA0C77D4D2F9}">
      <dsp:nvSpPr>
        <dsp:cNvPr id="0" name=""/>
        <dsp:cNvSpPr/>
      </dsp:nvSpPr>
      <dsp:spPr>
        <a:xfrm>
          <a:off x="361730" y="17"/>
          <a:ext cx="1772089" cy="1772089"/>
        </a:xfrm>
        <a:prstGeom prst="circularArrow">
          <a:avLst>
            <a:gd name="adj1" fmla="val 5203"/>
            <a:gd name="adj2" fmla="val 336088"/>
            <a:gd name="adj3" fmla="val 16864950"/>
            <a:gd name="adj4" fmla="val 15198962"/>
            <a:gd name="adj5" fmla="val 607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cycle1">
  <dgm:title val=""/>
  <dgm:desc val=""/>
  <dgm:catLst>
    <dgm:cat type="cycle" pri="2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alg type="cycle">
          <dgm:param type="stAng" val="0"/>
          <dgm:param type="spanAng" val="360"/>
        </dgm:alg>
      </dgm:if>
      <dgm:else name="Name2">
        <dgm:alg type="cycle">
          <dgm:param type="stAng" val="0"/>
          <dgm:param type="spanAng" val="-360"/>
        </dgm:alg>
      </dgm:else>
    </dgm:choose>
    <dgm:shape xmlns:r="http://schemas.openxmlformats.org/officeDocument/2006/relationships" r:blip="">
      <dgm:adjLst/>
    </dgm:shape>
    <dgm:presOf/>
    <dgm:choose name="Name3">
      <dgm:if name="Name4" func="var" arg="dir" op="equ" val="norm">
        <dgm:constrLst>
          <dgm:constr type="diam" val="1"/>
          <dgm:constr type="w" for="ch" forName="node" refType="w"/>
          <dgm:constr type="w" for="ch" ptType="sibTrans" refType="w" refFor="ch" refForName="node" fact="0.5"/>
          <dgm:constr type="h" for="ch" ptType="sibTrans" op="equ"/>
          <dgm:constr type="diam" for="ch" ptType="sibTrans" refType="diam" op="equ"/>
          <dgm:constr type="sibSp" refType="w" refFor="ch" refForName="node" fact="0.15"/>
          <dgm:constr type="w" for="ch" forName="dummy" refType="sibSp" fact="2.8"/>
          <dgm:constr type="primFontSz" for="ch" forName="node" op="equ" val="65"/>
        </dgm:constrLst>
      </dgm:if>
      <dgm:else name="Name5">
        <dgm:constrLst>
          <dgm:constr type="diam" val="1"/>
          <dgm:constr type="w" for="ch" forName="node" refType="w"/>
          <dgm:constr type="w" for="ch" ptType="sibTrans" refType="w" refFor="ch" refForName="node" fact="0.5"/>
          <dgm:constr type="h" for="ch" ptType="sibTrans" op="equ"/>
          <dgm:constr type="diam" for="ch" ptType="sibTrans" refType="diam" op="equ" fact="-1"/>
          <dgm:constr type="sibSp" refType="w" refFor="ch" refForName="node" fact="0.15"/>
          <dgm:constr type="w" for="ch" forName="dummy" refType="sibSp" fact="2.8"/>
          <dgm:constr type="primFontSz" for="ch" forName="node" op="equ" val="65"/>
        </dgm:constrLst>
      </dgm:else>
    </dgm:choose>
    <dgm:ruleLst>
      <dgm:rule type="diam" val="INF" fact="NaN" max="NaN"/>
    </dgm:ruleLst>
    <dgm:forEach name="nodesForEach" axis="ch" ptType="node">
      <dgm:choose name="Name6">
        <dgm:if name="Name7" axis="par ch" ptType="doc node" func="cnt" op="gt" val="1">
          <dgm:layoutNode name="dummy">
            <dgm:alg type="sp"/>
            <dgm:shape xmlns:r="http://schemas.openxmlformats.org/officeDocument/2006/relationships" r:blip="">
              <dgm:adjLst/>
            </dgm:shape>
            <dgm:presOf/>
            <dgm:constrLst>
              <dgm:constr type="h" refType="w"/>
            </dgm:constrLst>
            <dgm:ruleLst/>
          </dgm:layoutNode>
        </dgm:if>
        <dgm:else name="Name8"/>
      </dgm:choose>
      <dgm:layoutNode name="node" styleLbl="revTx">
        <dgm:varLst>
          <dgm:bulletEnabled val="1"/>
        </dgm:varLst>
        <dgm:alg type="tx">
          <dgm:param type="txAnchorVertCh" val="mid"/>
        </dgm:alg>
        <dgm:shape xmlns:r="http://schemas.openxmlformats.org/officeDocument/2006/relationships" type="rect"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Name11" axis="followSib" ptType="sibTrans" hideLastTrans="0" cnt="1">
            <dgm:layoutNode name="sibTrans" styleLbl="node1">
              <dgm:alg type="conn">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begPad"/>
                <dgm:constr type="endPad"/>
              </dgm:constrLst>
              <dgm:ruleLst/>
            </dgm:layoutNode>
          </dgm:forEach>
        </dgm:if>
        <dgm:else name="Name12"/>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F42650E-04D3-4FCA-843B-B879A09F967C}" type="datetimeFigureOut">
              <a:rPr lang="ru-RU" smtClean="0"/>
              <a:t>18.11.2021</a:t>
            </a:fld>
            <a:endParaRPr lang="ru-RU"/>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D517BCC-4F5F-4991-89D5-75B85833C864}" type="slidenum">
              <a:rPr lang="ru-RU" smtClean="0"/>
              <a:t>‹#›</a:t>
            </a:fld>
            <a:endParaRPr lang="ru-RU"/>
          </a:p>
        </p:txBody>
      </p:sp>
    </p:spTree>
    <p:extLst>
      <p:ext uri="{BB962C8B-B14F-4D97-AF65-F5344CB8AC3E}">
        <p14:creationId xmlns:p14="http://schemas.microsoft.com/office/powerpoint/2010/main" val="16927447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ide Image Placeholder 1"/>
          <p:cNvSpPr>
            <a:spLocks noGrp="1" noRot="1" noChangeAspect="1" noChangeArrowheads="1" noTextEdit="1"/>
          </p:cNvSpPr>
          <p:nvPr>
            <p:ph type="sldImg"/>
          </p:nvPr>
        </p:nvSpPr>
        <p:spPr>
          <a:ln/>
        </p:spPr>
      </p:sp>
      <p:sp>
        <p:nvSpPr>
          <p:cNvPr id="6861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
        <p:nvSpPr>
          <p:cNvPr id="6861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1000">
                <a:solidFill>
                  <a:schemeClr val="tx1"/>
                </a:solidFill>
                <a:latin typeface="Arial" panose="020B0604020202020204" pitchFamily="34" charset="0"/>
                <a:cs typeface="Arial" panose="020B0604020202020204" pitchFamily="34" charset="0"/>
              </a:defRPr>
            </a:lvl1pPr>
            <a:lvl2pPr marL="742950" indent="-285750" defTabSz="930275">
              <a:defRPr sz="1000">
                <a:solidFill>
                  <a:schemeClr val="tx1"/>
                </a:solidFill>
                <a:latin typeface="Arial" panose="020B0604020202020204" pitchFamily="34" charset="0"/>
                <a:cs typeface="Arial" panose="020B0604020202020204" pitchFamily="34" charset="0"/>
              </a:defRPr>
            </a:lvl2pPr>
            <a:lvl3pPr marL="1143000" indent="-228600" defTabSz="930275">
              <a:defRPr sz="1000">
                <a:solidFill>
                  <a:schemeClr val="tx1"/>
                </a:solidFill>
                <a:latin typeface="Arial" panose="020B0604020202020204" pitchFamily="34" charset="0"/>
                <a:cs typeface="Arial" panose="020B0604020202020204" pitchFamily="34" charset="0"/>
              </a:defRPr>
            </a:lvl3pPr>
            <a:lvl4pPr marL="1600200" indent="-228600" defTabSz="930275">
              <a:defRPr sz="1000">
                <a:solidFill>
                  <a:schemeClr val="tx1"/>
                </a:solidFill>
                <a:latin typeface="Arial" panose="020B0604020202020204" pitchFamily="34" charset="0"/>
                <a:cs typeface="Arial" panose="020B0604020202020204" pitchFamily="34" charset="0"/>
              </a:defRPr>
            </a:lvl4pPr>
            <a:lvl5pPr marL="2057400" indent="-228600" defTabSz="930275">
              <a:defRPr sz="1000">
                <a:solidFill>
                  <a:schemeClr val="tx1"/>
                </a:solidFill>
                <a:latin typeface="Arial" panose="020B0604020202020204" pitchFamily="34" charset="0"/>
                <a:cs typeface="Arial" panose="020B0604020202020204" pitchFamily="34" charset="0"/>
              </a:defRPr>
            </a:lvl5pPr>
            <a:lvl6pPr marL="2514600" indent="-228600" defTabSz="930275"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6pPr>
            <a:lvl7pPr marL="2971800" indent="-228600" defTabSz="930275"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7pPr>
            <a:lvl8pPr marL="3429000" indent="-228600" defTabSz="930275"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8pPr>
            <a:lvl9pPr marL="3886200" indent="-228600" defTabSz="930275"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9pPr>
          </a:lstStyle>
          <a:p>
            <a:fld id="{F23248D3-364A-49BF-9139-DA9198947ABC}" type="slidenum">
              <a:rPr lang="en-GB" altLang="en-US" sz="1200">
                <a:latin typeface="Times New Roman" panose="02020603050405020304" pitchFamily="18" charset="0"/>
              </a:rPr>
              <a:pPr/>
              <a:t>2</a:t>
            </a:fld>
            <a:endParaRPr lang="en-GB" altLang="en-US" sz="1200">
              <a:latin typeface="Times New Roman" panose="02020603050405020304" pitchFamily="18" charset="0"/>
            </a:endParaRPr>
          </a:p>
        </p:txBody>
      </p:sp>
    </p:spTree>
    <p:extLst>
      <p:ext uri="{BB962C8B-B14F-4D97-AF65-F5344CB8AC3E}">
        <p14:creationId xmlns:p14="http://schemas.microsoft.com/office/powerpoint/2010/main" val="12288266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p:cNvSpPr>
            <a:spLocks noGrp="1" noRot="1" noChangeAspect="1" noTextEdit="1"/>
          </p:cNvSpPr>
          <p:nvPr>
            <p:ph type="sldImg"/>
          </p:nvPr>
        </p:nvSpPr>
        <p:spPr>
          <a:xfrm>
            <a:off x="90488" y="744538"/>
            <a:ext cx="6624637" cy="3727450"/>
          </a:xfrm>
          <a:ln/>
        </p:spPr>
      </p:sp>
      <p:sp>
        <p:nvSpPr>
          <p:cNvPr id="6963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he-IL" altLang="en-US"/>
          </a:p>
        </p:txBody>
      </p:sp>
      <p:sp>
        <p:nvSpPr>
          <p:cNvPr id="6963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1000">
                <a:solidFill>
                  <a:schemeClr val="tx1"/>
                </a:solidFill>
                <a:latin typeface="Arial" panose="020B0604020202020204" pitchFamily="34" charset="0"/>
                <a:cs typeface="Arial" panose="020B0604020202020204" pitchFamily="34" charset="0"/>
              </a:defRPr>
            </a:lvl1pPr>
            <a:lvl2pPr marL="742950" indent="-285750" defTabSz="930275">
              <a:defRPr sz="1000">
                <a:solidFill>
                  <a:schemeClr val="tx1"/>
                </a:solidFill>
                <a:latin typeface="Arial" panose="020B0604020202020204" pitchFamily="34" charset="0"/>
                <a:cs typeface="Arial" panose="020B0604020202020204" pitchFamily="34" charset="0"/>
              </a:defRPr>
            </a:lvl2pPr>
            <a:lvl3pPr marL="1143000" indent="-228600" defTabSz="930275">
              <a:defRPr sz="1000">
                <a:solidFill>
                  <a:schemeClr val="tx1"/>
                </a:solidFill>
                <a:latin typeface="Arial" panose="020B0604020202020204" pitchFamily="34" charset="0"/>
                <a:cs typeface="Arial" panose="020B0604020202020204" pitchFamily="34" charset="0"/>
              </a:defRPr>
            </a:lvl3pPr>
            <a:lvl4pPr marL="1600200" indent="-228600" defTabSz="930275">
              <a:defRPr sz="1000">
                <a:solidFill>
                  <a:schemeClr val="tx1"/>
                </a:solidFill>
                <a:latin typeface="Arial" panose="020B0604020202020204" pitchFamily="34" charset="0"/>
                <a:cs typeface="Arial" panose="020B0604020202020204" pitchFamily="34" charset="0"/>
              </a:defRPr>
            </a:lvl4pPr>
            <a:lvl5pPr marL="2057400" indent="-228600" defTabSz="930275">
              <a:defRPr sz="1000">
                <a:solidFill>
                  <a:schemeClr val="tx1"/>
                </a:solidFill>
                <a:latin typeface="Arial" panose="020B0604020202020204" pitchFamily="34" charset="0"/>
                <a:cs typeface="Arial" panose="020B0604020202020204" pitchFamily="34" charset="0"/>
              </a:defRPr>
            </a:lvl5pPr>
            <a:lvl6pPr marL="2514600" indent="-228600" defTabSz="930275"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6pPr>
            <a:lvl7pPr marL="2971800" indent="-228600" defTabSz="930275"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7pPr>
            <a:lvl8pPr marL="3429000" indent="-228600" defTabSz="930275"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8pPr>
            <a:lvl9pPr marL="3886200" indent="-228600" defTabSz="930275"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9pPr>
          </a:lstStyle>
          <a:p>
            <a:fld id="{2A265D79-51C0-47D1-8207-36B87D45555B}" type="slidenum">
              <a:rPr lang="en-US" altLang="en-US" sz="1200">
                <a:latin typeface="Times New Roman" panose="02020603050405020304" pitchFamily="18" charset="0"/>
              </a:rPr>
              <a:pPr/>
              <a:t>3</a:t>
            </a:fld>
            <a:endParaRPr lang="en-US" altLang="en-US" sz="1200">
              <a:latin typeface="Times New Roman" panose="02020603050405020304" pitchFamily="18" charset="0"/>
            </a:endParaRPr>
          </a:p>
        </p:txBody>
      </p:sp>
    </p:spTree>
    <p:extLst>
      <p:ext uri="{BB962C8B-B14F-4D97-AF65-F5344CB8AC3E}">
        <p14:creationId xmlns:p14="http://schemas.microsoft.com/office/powerpoint/2010/main" val="40727300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p:cNvSpPr>
            <a:spLocks noGrp="1" noRot="1" noChangeAspect="1" noTextEdit="1"/>
          </p:cNvSpPr>
          <p:nvPr>
            <p:ph type="sldImg"/>
          </p:nvPr>
        </p:nvSpPr>
        <p:spPr>
          <a:xfrm>
            <a:off x="90488" y="744538"/>
            <a:ext cx="6624637" cy="3727450"/>
          </a:xfrm>
          <a:ln/>
        </p:spPr>
      </p:sp>
      <p:sp>
        <p:nvSpPr>
          <p:cNvPr id="7065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he-IL" altLang="en-US"/>
          </a:p>
        </p:txBody>
      </p:sp>
      <p:sp>
        <p:nvSpPr>
          <p:cNvPr id="7066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1000">
                <a:solidFill>
                  <a:schemeClr val="tx1"/>
                </a:solidFill>
                <a:latin typeface="Arial" panose="020B0604020202020204" pitchFamily="34" charset="0"/>
                <a:cs typeface="Arial" panose="020B0604020202020204" pitchFamily="34" charset="0"/>
              </a:defRPr>
            </a:lvl1pPr>
            <a:lvl2pPr marL="742950" indent="-285750" defTabSz="930275">
              <a:defRPr sz="1000">
                <a:solidFill>
                  <a:schemeClr val="tx1"/>
                </a:solidFill>
                <a:latin typeface="Arial" panose="020B0604020202020204" pitchFamily="34" charset="0"/>
                <a:cs typeface="Arial" panose="020B0604020202020204" pitchFamily="34" charset="0"/>
              </a:defRPr>
            </a:lvl2pPr>
            <a:lvl3pPr marL="1143000" indent="-228600" defTabSz="930275">
              <a:defRPr sz="1000">
                <a:solidFill>
                  <a:schemeClr val="tx1"/>
                </a:solidFill>
                <a:latin typeface="Arial" panose="020B0604020202020204" pitchFamily="34" charset="0"/>
                <a:cs typeface="Arial" panose="020B0604020202020204" pitchFamily="34" charset="0"/>
              </a:defRPr>
            </a:lvl3pPr>
            <a:lvl4pPr marL="1600200" indent="-228600" defTabSz="930275">
              <a:defRPr sz="1000">
                <a:solidFill>
                  <a:schemeClr val="tx1"/>
                </a:solidFill>
                <a:latin typeface="Arial" panose="020B0604020202020204" pitchFamily="34" charset="0"/>
                <a:cs typeface="Arial" panose="020B0604020202020204" pitchFamily="34" charset="0"/>
              </a:defRPr>
            </a:lvl4pPr>
            <a:lvl5pPr marL="2057400" indent="-228600" defTabSz="930275">
              <a:defRPr sz="1000">
                <a:solidFill>
                  <a:schemeClr val="tx1"/>
                </a:solidFill>
                <a:latin typeface="Arial" panose="020B0604020202020204" pitchFamily="34" charset="0"/>
                <a:cs typeface="Arial" panose="020B0604020202020204" pitchFamily="34" charset="0"/>
              </a:defRPr>
            </a:lvl5pPr>
            <a:lvl6pPr marL="2514600" indent="-228600" defTabSz="930275"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6pPr>
            <a:lvl7pPr marL="2971800" indent="-228600" defTabSz="930275"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7pPr>
            <a:lvl8pPr marL="3429000" indent="-228600" defTabSz="930275"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8pPr>
            <a:lvl9pPr marL="3886200" indent="-228600" defTabSz="930275"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9pPr>
          </a:lstStyle>
          <a:p>
            <a:fld id="{A31EBFFC-EAB5-4DE6-86C1-387DC77B940D}" type="slidenum">
              <a:rPr lang="en-US" altLang="en-US" sz="1200">
                <a:latin typeface="Times New Roman" panose="02020603050405020304" pitchFamily="18" charset="0"/>
              </a:rPr>
              <a:pPr/>
              <a:t>4</a:t>
            </a:fld>
            <a:endParaRPr lang="en-US" altLang="en-US" sz="1200">
              <a:latin typeface="Times New Roman" panose="02020603050405020304" pitchFamily="18" charset="0"/>
            </a:endParaRPr>
          </a:p>
        </p:txBody>
      </p:sp>
    </p:spTree>
    <p:extLst>
      <p:ext uri="{BB962C8B-B14F-4D97-AF65-F5344CB8AC3E}">
        <p14:creationId xmlns:p14="http://schemas.microsoft.com/office/powerpoint/2010/main" val="26293900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Slide Image Placeholder 1"/>
          <p:cNvSpPr>
            <a:spLocks noGrp="1" noRot="1" noChangeAspect="1" noTextEdit="1"/>
          </p:cNvSpPr>
          <p:nvPr>
            <p:ph type="sldImg"/>
          </p:nvPr>
        </p:nvSpPr>
        <p:spPr>
          <a:xfrm>
            <a:off x="90488" y="744538"/>
            <a:ext cx="6624637" cy="3727450"/>
          </a:xfrm>
          <a:ln/>
        </p:spPr>
      </p:sp>
      <p:sp>
        <p:nvSpPr>
          <p:cNvPr id="7168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he-IL" altLang="en-US"/>
          </a:p>
        </p:txBody>
      </p:sp>
      <p:sp>
        <p:nvSpPr>
          <p:cNvPr id="7168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1000">
                <a:solidFill>
                  <a:schemeClr val="tx1"/>
                </a:solidFill>
                <a:latin typeface="Arial" panose="020B0604020202020204" pitchFamily="34" charset="0"/>
                <a:cs typeface="Arial" panose="020B0604020202020204" pitchFamily="34" charset="0"/>
              </a:defRPr>
            </a:lvl1pPr>
            <a:lvl2pPr marL="742950" indent="-285750" defTabSz="930275">
              <a:defRPr sz="1000">
                <a:solidFill>
                  <a:schemeClr val="tx1"/>
                </a:solidFill>
                <a:latin typeface="Arial" panose="020B0604020202020204" pitchFamily="34" charset="0"/>
                <a:cs typeface="Arial" panose="020B0604020202020204" pitchFamily="34" charset="0"/>
              </a:defRPr>
            </a:lvl2pPr>
            <a:lvl3pPr marL="1143000" indent="-228600" defTabSz="930275">
              <a:defRPr sz="1000">
                <a:solidFill>
                  <a:schemeClr val="tx1"/>
                </a:solidFill>
                <a:latin typeface="Arial" panose="020B0604020202020204" pitchFamily="34" charset="0"/>
                <a:cs typeface="Arial" panose="020B0604020202020204" pitchFamily="34" charset="0"/>
              </a:defRPr>
            </a:lvl3pPr>
            <a:lvl4pPr marL="1600200" indent="-228600" defTabSz="930275">
              <a:defRPr sz="1000">
                <a:solidFill>
                  <a:schemeClr val="tx1"/>
                </a:solidFill>
                <a:latin typeface="Arial" panose="020B0604020202020204" pitchFamily="34" charset="0"/>
                <a:cs typeface="Arial" panose="020B0604020202020204" pitchFamily="34" charset="0"/>
              </a:defRPr>
            </a:lvl4pPr>
            <a:lvl5pPr marL="2057400" indent="-228600" defTabSz="930275">
              <a:defRPr sz="1000">
                <a:solidFill>
                  <a:schemeClr val="tx1"/>
                </a:solidFill>
                <a:latin typeface="Arial" panose="020B0604020202020204" pitchFamily="34" charset="0"/>
                <a:cs typeface="Arial" panose="020B0604020202020204" pitchFamily="34" charset="0"/>
              </a:defRPr>
            </a:lvl5pPr>
            <a:lvl6pPr marL="2514600" indent="-228600" defTabSz="930275"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6pPr>
            <a:lvl7pPr marL="2971800" indent="-228600" defTabSz="930275"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7pPr>
            <a:lvl8pPr marL="3429000" indent="-228600" defTabSz="930275"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8pPr>
            <a:lvl9pPr marL="3886200" indent="-228600" defTabSz="930275"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9pPr>
          </a:lstStyle>
          <a:p>
            <a:fld id="{5EE1DCBE-E900-4860-A179-5C79E033991D}" type="slidenum">
              <a:rPr lang="en-US" altLang="en-US" sz="1200">
                <a:latin typeface="Times New Roman" panose="02020603050405020304" pitchFamily="18" charset="0"/>
              </a:rPr>
              <a:pPr/>
              <a:t>5</a:t>
            </a:fld>
            <a:endParaRPr lang="en-US" altLang="en-US" sz="1200">
              <a:latin typeface="Times New Roman" panose="02020603050405020304" pitchFamily="18" charset="0"/>
            </a:endParaRPr>
          </a:p>
        </p:txBody>
      </p:sp>
    </p:spTree>
    <p:extLst>
      <p:ext uri="{BB962C8B-B14F-4D97-AF65-F5344CB8AC3E}">
        <p14:creationId xmlns:p14="http://schemas.microsoft.com/office/powerpoint/2010/main" val="21587328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p:cNvSpPr>
            <a:spLocks noGrp="1" noRot="1" noChangeAspect="1" noTextEdit="1"/>
          </p:cNvSpPr>
          <p:nvPr>
            <p:ph type="sldImg"/>
          </p:nvPr>
        </p:nvSpPr>
        <p:spPr>
          <a:xfrm>
            <a:off x="90488" y="744538"/>
            <a:ext cx="6624637" cy="3727450"/>
          </a:xfrm>
          <a:ln/>
        </p:spPr>
      </p:sp>
      <p:sp>
        <p:nvSpPr>
          <p:cNvPr id="7270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he-IL" altLang="en-US"/>
          </a:p>
        </p:txBody>
      </p:sp>
      <p:sp>
        <p:nvSpPr>
          <p:cNvPr id="7270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1000">
                <a:solidFill>
                  <a:schemeClr val="tx1"/>
                </a:solidFill>
                <a:latin typeface="Arial" panose="020B0604020202020204" pitchFamily="34" charset="0"/>
                <a:cs typeface="Arial" panose="020B0604020202020204" pitchFamily="34" charset="0"/>
              </a:defRPr>
            </a:lvl1pPr>
            <a:lvl2pPr marL="742950" indent="-285750" defTabSz="930275">
              <a:defRPr sz="1000">
                <a:solidFill>
                  <a:schemeClr val="tx1"/>
                </a:solidFill>
                <a:latin typeface="Arial" panose="020B0604020202020204" pitchFamily="34" charset="0"/>
                <a:cs typeface="Arial" panose="020B0604020202020204" pitchFamily="34" charset="0"/>
              </a:defRPr>
            </a:lvl2pPr>
            <a:lvl3pPr marL="1143000" indent="-228600" defTabSz="930275">
              <a:defRPr sz="1000">
                <a:solidFill>
                  <a:schemeClr val="tx1"/>
                </a:solidFill>
                <a:latin typeface="Arial" panose="020B0604020202020204" pitchFamily="34" charset="0"/>
                <a:cs typeface="Arial" panose="020B0604020202020204" pitchFamily="34" charset="0"/>
              </a:defRPr>
            </a:lvl3pPr>
            <a:lvl4pPr marL="1600200" indent="-228600" defTabSz="930275">
              <a:defRPr sz="1000">
                <a:solidFill>
                  <a:schemeClr val="tx1"/>
                </a:solidFill>
                <a:latin typeface="Arial" panose="020B0604020202020204" pitchFamily="34" charset="0"/>
                <a:cs typeface="Arial" panose="020B0604020202020204" pitchFamily="34" charset="0"/>
              </a:defRPr>
            </a:lvl4pPr>
            <a:lvl5pPr marL="2057400" indent="-228600" defTabSz="930275">
              <a:defRPr sz="1000">
                <a:solidFill>
                  <a:schemeClr val="tx1"/>
                </a:solidFill>
                <a:latin typeface="Arial" panose="020B0604020202020204" pitchFamily="34" charset="0"/>
                <a:cs typeface="Arial" panose="020B0604020202020204" pitchFamily="34" charset="0"/>
              </a:defRPr>
            </a:lvl5pPr>
            <a:lvl6pPr marL="2514600" indent="-228600" defTabSz="930275"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6pPr>
            <a:lvl7pPr marL="2971800" indent="-228600" defTabSz="930275"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7pPr>
            <a:lvl8pPr marL="3429000" indent="-228600" defTabSz="930275"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8pPr>
            <a:lvl9pPr marL="3886200" indent="-228600" defTabSz="930275"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9pPr>
          </a:lstStyle>
          <a:p>
            <a:fld id="{64D0E7CF-675B-4B68-BF4E-3733909DC51E}" type="slidenum">
              <a:rPr lang="en-US" altLang="en-US" sz="1200">
                <a:latin typeface="Times New Roman" panose="02020603050405020304" pitchFamily="18" charset="0"/>
              </a:rPr>
              <a:pPr/>
              <a:t>6</a:t>
            </a:fld>
            <a:endParaRPr lang="en-US" altLang="en-US" sz="1200">
              <a:latin typeface="Times New Roman" panose="02020603050405020304" pitchFamily="18" charset="0"/>
            </a:endParaRPr>
          </a:p>
        </p:txBody>
      </p:sp>
    </p:spTree>
    <p:extLst>
      <p:ext uri="{BB962C8B-B14F-4D97-AF65-F5344CB8AC3E}">
        <p14:creationId xmlns:p14="http://schemas.microsoft.com/office/powerpoint/2010/main" val="16004515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Slide Image Placeholder 1"/>
          <p:cNvSpPr>
            <a:spLocks noGrp="1" noRot="1" noChangeAspect="1" noChangeArrowheads="1" noTextEdit="1"/>
          </p:cNvSpPr>
          <p:nvPr>
            <p:ph type="sldImg"/>
          </p:nvPr>
        </p:nvSpPr>
        <p:spPr>
          <a:ln/>
        </p:spPr>
      </p:sp>
      <p:sp>
        <p:nvSpPr>
          <p:cNvPr id="7475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
        <p:nvSpPr>
          <p:cNvPr id="7475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1000">
                <a:solidFill>
                  <a:schemeClr val="tx1"/>
                </a:solidFill>
                <a:latin typeface="Arial" panose="020B0604020202020204" pitchFamily="34" charset="0"/>
                <a:cs typeface="Arial" panose="020B0604020202020204" pitchFamily="34" charset="0"/>
              </a:defRPr>
            </a:lvl1pPr>
            <a:lvl2pPr marL="742950" indent="-285750" defTabSz="930275">
              <a:defRPr sz="1000">
                <a:solidFill>
                  <a:schemeClr val="tx1"/>
                </a:solidFill>
                <a:latin typeface="Arial" panose="020B0604020202020204" pitchFamily="34" charset="0"/>
                <a:cs typeface="Arial" panose="020B0604020202020204" pitchFamily="34" charset="0"/>
              </a:defRPr>
            </a:lvl2pPr>
            <a:lvl3pPr marL="1143000" indent="-228600" defTabSz="930275">
              <a:defRPr sz="1000">
                <a:solidFill>
                  <a:schemeClr val="tx1"/>
                </a:solidFill>
                <a:latin typeface="Arial" panose="020B0604020202020204" pitchFamily="34" charset="0"/>
                <a:cs typeface="Arial" panose="020B0604020202020204" pitchFamily="34" charset="0"/>
              </a:defRPr>
            </a:lvl3pPr>
            <a:lvl4pPr marL="1600200" indent="-228600" defTabSz="930275">
              <a:defRPr sz="1000">
                <a:solidFill>
                  <a:schemeClr val="tx1"/>
                </a:solidFill>
                <a:latin typeface="Arial" panose="020B0604020202020204" pitchFamily="34" charset="0"/>
                <a:cs typeface="Arial" panose="020B0604020202020204" pitchFamily="34" charset="0"/>
              </a:defRPr>
            </a:lvl4pPr>
            <a:lvl5pPr marL="2057400" indent="-228600" defTabSz="930275">
              <a:defRPr sz="1000">
                <a:solidFill>
                  <a:schemeClr val="tx1"/>
                </a:solidFill>
                <a:latin typeface="Arial" panose="020B0604020202020204" pitchFamily="34" charset="0"/>
                <a:cs typeface="Arial" panose="020B0604020202020204" pitchFamily="34" charset="0"/>
              </a:defRPr>
            </a:lvl5pPr>
            <a:lvl6pPr marL="2514600" indent="-228600" defTabSz="930275"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6pPr>
            <a:lvl7pPr marL="2971800" indent="-228600" defTabSz="930275"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7pPr>
            <a:lvl8pPr marL="3429000" indent="-228600" defTabSz="930275"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8pPr>
            <a:lvl9pPr marL="3886200" indent="-228600" defTabSz="930275"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9pPr>
          </a:lstStyle>
          <a:p>
            <a:fld id="{84A202C6-1BBD-4DBD-AC44-97FBA878996C}" type="slidenum">
              <a:rPr lang="en-GB" altLang="en-US" sz="1200">
                <a:latin typeface="Times New Roman" panose="02020603050405020304" pitchFamily="18" charset="0"/>
              </a:rPr>
              <a:pPr/>
              <a:t>8</a:t>
            </a:fld>
            <a:endParaRPr lang="en-GB" altLang="en-US" sz="1200">
              <a:latin typeface="Times New Roman" panose="02020603050405020304" pitchFamily="18" charset="0"/>
            </a:endParaRPr>
          </a:p>
        </p:txBody>
      </p:sp>
    </p:spTree>
    <p:extLst>
      <p:ext uri="{BB962C8B-B14F-4D97-AF65-F5344CB8AC3E}">
        <p14:creationId xmlns:p14="http://schemas.microsoft.com/office/powerpoint/2010/main" val="274279191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Slide Image Placeholder 1"/>
          <p:cNvSpPr>
            <a:spLocks noGrp="1" noRot="1" noChangeAspect="1" noChangeArrowheads="1" noTextEdit="1"/>
          </p:cNvSpPr>
          <p:nvPr>
            <p:ph type="sldImg"/>
          </p:nvPr>
        </p:nvSpPr>
        <p:spPr>
          <a:ln/>
        </p:spPr>
      </p:sp>
      <p:sp>
        <p:nvSpPr>
          <p:cNvPr id="7577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
        <p:nvSpPr>
          <p:cNvPr id="7578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1000">
                <a:solidFill>
                  <a:schemeClr val="tx1"/>
                </a:solidFill>
                <a:latin typeface="Arial" panose="020B0604020202020204" pitchFamily="34" charset="0"/>
                <a:cs typeface="Arial" panose="020B0604020202020204" pitchFamily="34" charset="0"/>
              </a:defRPr>
            </a:lvl1pPr>
            <a:lvl2pPr marL="742950" indent="-285750" defTabSz="930275">
              <a:defRPr sz="1000">
                <a:solidFill>
                  <a:schemeClr val="tx1"/>
                </a:solidFill>
                <a:latin typeface="Arial" panose="020B0604020202020204" pitchFamily="34" charset="0"/>
                <a:cs typeface="Arial" panose="020B0604020202020204" pitchFamily="34" charset="0"/>
              </a:defRPr>
            </a:lvl2pPr>
            <a:lvl3pPr marL="1143000" indent="-228600" defTabSz="930275">
              <a:defRPr sz="1000">
                <a:solidFill>
                  <a:schemeClr val="tx1"/>
                </a:solidFill>
                <a:latin typeface="Arial" panose="020B0604020202020204" pitchFamily="34" charset="0"/>
                <a:cs typeface="Arial" panose="020B0604020202020204" pitchFamily="34" charset="0"/>
              </a:defRPr>
            </a:lvl3pPr>
            <a:lvl4pPr marL="1600200" indent="-228600" defTabSz="930275">
              <a:defRPr sz="1000">
                <a:solidFill>
                  <a:schemeClr val="tx1"/>
                </a:solidFill>
                <a:latin typeface="Arial" panose="020B0604020202020204" pitchFamily="34" charset="0"/>
                <a:cs typeface="Arial" panose="020B0604020202020204" pitchFamily="34" charset="0"/>
              </a:defRPr>
            </a:lvl4pPr>
            <a:lvl5pPr marL="2057400" indent="-228600" defTabSz="930275">
              <a:defRPr sz="1000">
                <a:solidFill>
                  <a:schemeClr val="tx1"/>
                </a:solidFill>
                <a:latin typeface="Arial" panose="020B0604020202020204" pitchFamily="34" charset="0"/>
                <a:cs typeface="Arial" panose="020B0604020202020204" pitchFamily="34" charset="0"/>
              </a:defRPr>
            </a:lvl5pPr>
            <a:lvl6pPr marL="2514600" indent="-228600" defTabSz="930275"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6pPr>
            <a:lvl7pPr marL="2971800" indent="-228600" defTabSz="930275"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7pPr>
            <a:lvl8pPr marL="3429000" indent="-228600" defTabSz="930275"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8pPr>
            <a:lvl9pPr marL="3886200" indent="-228600" defTabSz="930275"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9pPr>
          </a:lstStyle>
          <a:p>
            <a:fld id="{4620500C-8F48-41BA-8CF9-5019EE7C2A95}" type="slidenum">
              <a:rPr lang="en-GB" altLang="en-US" sz="1200">
                <a:latin typeface="Times New Roman" panose="02020603050405020304" pitchFamily="18" charset="0"/>
              </a:rPr>
              <a:pPr/>
              <a:t>9</a:t>
            </a:fld>
            <a:endParaRPr lang="en-GB" altLang="en-US" sz="1200">
              <a:latin typeface="Times New Roman" panose="02020603050405020304" pitchFamily="18" charset="0"/>
            </a:endParaRPr>
          </a:p>
        </p:txBody>
      </p:sp>
    </p:spTree>
    <p:extLst>
      <p:ext uri="{BB962C8B-B14F-4D97-AF65-F5344CB8AC3E}">
        <p14:creationId xmlns:p14="http://schemas.microsoft.com/office/powerpoint/2010/main" val="381457238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Slide Image Placeholder 1"/>
          <p:cNvSpPr>
            <a:spLocks noGrp="1" noRot="1" noChangeAspect="1" noChangeArrowheads="1" noTextEdit="1"/>
          </p:cNvSpPr>
          <p:nvPr>
            <p:ph type="sldImg"/>
          </p:nvPr>
        </p:nvSpPr>
        <p:spPr>
          <a:ln/>
        </p:spPr>
      </p:sp>
      <p:sp>
        <p:nvSpPr>
          <p:cNvPr id="8704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
        <p:nvSpPr>
          <p:cNvPr id="8704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1000">
                <a:solidFill>
                  <a:schemeClr val="tx1"/>
                </a:solidFill>
                <a:latin typeface="Arial" panose="020B0604020202020204" pitchFamily="34" charset="0"/>
                <a:cs typeface="Arial" panose="020B0604020202020204" pitchFamily="34" charset="0"/>
              </a:defRPr>
            </a:lvl1pPr>
            <a:lvl2pPr marL="742950" indent="-285750" defTabSz="930275">
              <a:defRPr sz="1000">
                <a:solidFill>
                  <a:schemeClr val="tx1"/>
                </a:solidFill>
                <a:latin typeface="Arial" panose="020B0604020202020204" pitchFamily="34" charset="0"/>
                <a:cs typeface="Arial" panose="020B0604020202020204" pitchFamily="34" charset="0"/>
              </a:defRPr>
            </a:lvl2pPr>
            <a:lvl3pPr marL="1143000" indent="-228600" defTabSz="930275">
              <a:defRPr sz="1000">
                <a:solidFill>
                  <a:schemeClr val="tx1"/>
                </a:solidFill>
                <a:latin typeface="Arial" panose="020B0604020202020204" pitchFamily="34" charset="0"/>
                <a:cs typeface="Arial" panose="020B0604020202020204" pitchFamily="34" charset="0"/>
              </a:defRPr>
            </a:lvl3pPr>
            <a:lvl4pPr marL="1600200" indent="-228600" defTabSz="930275">
              <a:defRPr sz="1000">
                <a:solidFill>
                  <a:schemeClr val="tx1"/>
                </a:solidFill>
                <a:latin typeface="Arial" panose="020B0604020202020204" pitchFamily="34" charset="0"/>
                <a:cs typeface="Arial" panose="020B0604020202020204" pitchFamily="34" charset="0"/>
              </a:defRPr>
            </a:lvl4pPr>
            <a:lvl5pPr marL="2057400" indent="-228600" defTabSz="930275">
              <a:defRPr sz="1000">
                <a:solidFill>
                  <a:schemeClr val="tx1"/>
                </a:solidFill>
                <a:latin typeface="Arial" panose="020B0604020202020204" pitchFamily="34" charset="0"/>
                <a:cs typeface="Arial" panose="020B0604020202020204" pitchFamily="34" charset="0"/>
              </a:defRPr>
            </a:lvl5pPr>
            <a:lvl6pPr marL="2514600" indent="-228600" defTabSz="930275"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6pPr>
            <a:lvl7pPr marL="2971800" indent="-228600" defTabSz="930275"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7pPr>
            <a:lvl8pPr marL="3429000" indent="-228600" defTabSz="930275"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8pPr>
            <a:lvl9pPr marL="3886200" indent="-228600" defTabSz="930275"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9pPr>
          </a:lstStyle>
          <a:p>
            <a:fld id="{0ECE566D-17F1-4EB5-8731-F728F15000A9}" type="slidenum">
              <a:rPr lang="en-GB" altLang="en-US" sz="1200">
                <a:latin typeface="Times New Roman" panose="02020603050405020304" pitchFamily="18" charset="0"/>
              </a:rPr>
              <a:pPr/>
              <a:t>10</a:t>
            </a:fld>
            <a:endParaRPr lang="en-GB" altLang="en-US" sz="1200">
              <a:latin typeface="Times New Roman" panose="02020603050405020304" pitchFamily="18" charset="0"/>
            </a:endParaRPr>
          </a:p>
        </p:txBody>
      </p:sp>
    </p:spTree>
    <p:extLst>
      <p:ext uri="{BB962C8B-B14F-4D97-AF65-F5344CB8AC3E}">
        <p14:creationId xmlns:p14="http://schemas.microsoft.com/office/powerpoint/2010/main" val="659378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2209800" y="4464028"/>
            <a:ext cx="9144000" cy="1641490"/>
          </a:xfrm>
        </p:spPr>
        <p:txBody>
          <a:bodyPr wrap="none" anchor="t">
            <a:normAutofit/>
          </a:bodyPr>
          <a:lstStyle>
            <a:lvl1pPr algn="r">
              <a:defRPr sz="9600" b="0" spc="-300">
                <a:gradFill flip="none" rotWithShape="1">
                  <a:gsLst>
                    <a:gs pos="32000">
                      <a:schemeClr val="tx1">
                        <a:lumMod val="89000"/>
                      </a:schemeClr>
                    </a:gs>
                    <a:gs pos="0">
                      <a:schemeClr val="bg1">
                        <a:lumMod val="41000"/>
                        <a:lumOff val="59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ru-RU"/>
              <a:t>Образец заголовка</a:t>
            </a:r>
            <a:endParaRPr lang="en-US" dirty="0"/>
          </a:p>
        </p:txBody>
      </p:sp>
      <p:sp>
        <p:nvSpPr>
          <p:cNvPr id="3" name="Subtitle 2"/>
          <p:cNvSpPr>
            <a:spLocks noGrp="1"/>
          </p:cNvSpPr>
          <p:nvPr>
            <p:ph type="subTitle" idx="1"/>
          </p:nvPr>
        </p:nvSpPr>
        <p:spPr>
          <a:xfrm>
            <a:off x="2209799" y="3694375"/>
            <a:ext cx="9144000" cy="754025"/>
          </a:xfrm>
        </p:spPr>
        <p:txBody>
          <a:bodyPr anchor="b">
            <a:normAutofit/>
          </a:bodyPr>
          <a:lstStyle>
            <a:lvl1pPr marL="0" indent="0" algn="r">
              <a:buNone/>
              <a:defRPr sz="32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endParaRPr lang="en-US" dirty="0"/>
          </a:p>
        </p:txBody>
      </p:sp>
      <p:sp>
        <p:nvSpPr>
          <p:cNvPr id="7" name="Date Placeholder 6"/>
          <p:cNvSpPr>
            <a:spLocks noGrp="1"/>
          </p:cNvSpPr>
          <p:nvPr>
            <p:ph type="dt" sz="half" idx="10"/>
          </p:nvPr>
        </p:nvSpPr>
        <p:spPr/>
        <p:txBody>
          <a:bodyPr/>
          <a:lstStyle/>
          <a:p>
            <a:fld id="{448F67BA-FEB6-4D27-8B6E-2E6EFF89F7C0}" type="datetimeFigureOut">
              <a:rPr lang="ru-RU" smtClean="0"/>
              <a:t>18.11.2021</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E38C867D-235A-4903-A53C-ABD517B031D6}" type="slidenum">
              <a:rPr lang="ru-RU" smtClean="0"/>
              <a:t>‹#›</a:t>
            </a:fld>
            <a:endParaRPr lang="ru-RU"/>
          </a:p>
        </p:txBody>
      </p:sp>
    </p:spTree>
    <p:extLst>
      <p:ext uri="{BB962C8B-B14F-4D97-AF65-F5344CB8AC3E}">
        <p14:creationId xmlns:p14="http://schemas.microsoft.com/office/powerpoint/2010/main" val="2648750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39788" y="4367160"/>
            <a:ext cx="10515600" cy="819355"/>
          </a:xfrm>
        </p:spPr>
        <p:txBody>
          <a:bodyPr anchor="b"/>
          <a:lstStyle>
            <a:lvl1pPr>
              <a:defRPr sz="3200"/>
            </a:lvl1pPr>
          </a:lstStyle>
          <a:p>
            <a:r>
              <a:rPr lang="ru-RU"/>
              <a:t>Образец заголовка</a:t>
            </a:r>
            <a:endParaRPr lang="en-US" dirty="0"/>
          </a:p>
        </p:txBody>
      </p:sp>
      <p:sp>
        <p:nvSpPr>
          <p:cNvPr id="3" name="Picture Placeholder 2"/>
          <p:cNvSpPr>
            <a:spLocks noGrp="1" noChangeAspect="1"/>
          </p:cNvSpPr>
          <p:nvPr>
            <p:ph type="pic" idx="1"/>
          </p:nvPr>
        </p:nvSpPr>
        <p:spPr>
          <a:xfrm>
            <a:off x="839788" y="987425"/>
            <a:ext cx="10515600" cy="337973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endParaRPr lang="en-US" dirty="0"/>
          </a:p>
        </p:txBody>
      </p:sp>
      <p:sp>
        <p:nvSpPr>
          <p:cNvPr id="4" name="Text Placeholder 3"/>
          <p:cNvSpPr>
            <a:spLocks noGrp="1"/>
          </p:cNvSpPr>
          <p:nvPr>
            <p:ph type="body" sz="half" idx="2"/>
          </p:nvPr>
        </p:nvSpPr>
        <p:spPr>
          <a:xfrm>
            <a:off x="839788" y="5186516"/>
            <a:ext cx="10514012" cy="682472"/>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448F67BA-FEB6-4D27-8B6E-2E6EFF89F7C0}" type="datetimeFigureOut">
              <a:rPr lang="ru-RU" smtClean="0"/>
              <a:t>18.11.2021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E38C867D-235A-4903-A53C-ABD517B031D6}" type="slidenum">
              <a:rPr lang="ru-RU" smtClean="0"/>
              <a:t>‹#›</a:t>
            </a:fld>
            <a:endParaRPr lang="ru-RU"/>
          </a:p>
        </p:txBody>
      </p:sp>
    </p:spTree>
    <p:extLst>
      <p:ext uri="{BB962C8B-B14F-4D97-AF65-F5344CB8AC3E}">
        <p14:creationId xmlns:p14="http://schemas.microsoft.com/office/powerpoint/2010/main" val="912037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3534344"/>
          </a:xfrm>
        </p:spPr>
        <p:txBody>
          <a:bodyPr anchor="ctr"/>
          <a:lstStyle>
            <a:lvl1pPr>
              <a:defRPr sz="3200"/>
            </a:lvl1pPr>
          </a:lstStyle>
          <a:p>
            <a:r>
              <a:rPr lang="ru-RU"/>
              <a:t>Образец заголовка</a:t>
            </a:r>
            <a:endParaRPr lang="en-US" dirty="0"/>
          </a:p>
        </p:txBody>
      </p:sp>
      <p:sp>
        <p:nvSpPr>
          <p:cNvPr id="4" name="Text Placeholder 3"/>
          <p:cNvSpPr>
            <a:spLocks noGrp="1"/>
          </p:cNvSpPr>
          <p:nvPr>
            <p:ph type="body" sz="half" idx="2"/>
          </p:nvPr>
        </p:nvSpPr>
        <p:spPr>
          <a:xfrm>
            <a:off x="839788" y="4489399"/>
            <a:ext cx="10514012" cy="1501826"/>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448F67BA-FEB6-4D27-8B6E-2E6EFF89F7C0}" type="datetimeFigureOut">
              <a:rPr lang="ru-RU" smtClean="0"/>
              <a:t>18.11.2021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E38C867D-235A-4903-A53C-ABD517B031D6}" type="slidenum">
              <a:rPr lang="ru-RU" smtClean="0"/>
              <a:t>‹#›</a:t>
            </a:fld>
            <a:endParaRPr lang="ru-RU"/>
          </a:p>
        </p:txBody>
      </p:sp>
    </p:spTree>
    <p:extLst>
      <p:ext uri="{BB962C8B-B14F-4D97-AF65-F5344CB8AC3E}">
        <p14:creationId xmlns:p14="http://schemas.microsoft.com/office/powerpoint/2010/main" val="342428604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446212" y="365125"/>
            <a:ext cx="9302752" cy="2992904"/>
          </a:xfrm>
        </p:spPr>
        <p:txBody>
          <a:bodyPr anchor="ctr"/>
          <a:lstStyle>
            <a:lvl1pPr>
              <a:defRPr sz="4400"/>
            </a:lvl1pPr>
          </a:lstStyle>
          <a:p>
            <a:r>
              <a:rPr lang="ru-RU"/>
              <a:t>Образец заголовка</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4" name="Text Placeholder 3"/>
          <p:cNvSpPr>
            <a:spLocks noGrp="1"/>
          </p:cNvSpPr>
          <p:nvPr>
            <p:ph type="body" sz="half" idx="2"/>
          </p:nvPr>
        </p:nvSpPr>
        <p:spPr>
          <a:xfrm>
            <a:off x="838200" y="4501729"/>
            <a:ext cx="10512424" cy="1489496"/>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448F67BA-FEB6-4D27-8B6E-2E6EFF89F7C0}" type="datetimeFigureOut">
              <a:rPr lang="ru-RU" smtClean="0"/>
              <a:t>18.11.2021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E38C867D-235A-4903-A53C-ABD517B031D6}" type="slidenum">
              <a:rPr lang="ru-RU" smtClean="0"/>
              <a:t>‹#›</a:t>
            </a:fld>
            <a:endParaRPr lang="ru-RU"/>
          </a:p>
        </p:txBody>
      </p:sp>
      <p:sp>
        <p:nvSpPr>
          <p:cNvPr id="9" name="TextBox 8"/>
          <p:cNvSpPr txBox="1"/>
          <p:nvPr/>
        </p:nvSpPr>
        <p:spPr>
          <a:xfrm>
            <a:off x="1111044" y="7868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437812"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35344375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839788" y="2326967"/>
            <a:ext cx="10515600" cy="2511835"/>
          </a:xfrm>
        </p:spPr>
        <p:txBody>
          <a:bodyPr anchor="b">
            <a:normAutofit/>
          </a:bodyPr>
          <a:lstStyle>
            <a:lvl1pPr>
              <a:defRPr sz="5400"/>
            </a:lvl1pPr>
          </a:lstStyle>
          <a:p>
            <a:r>
              <a:rPr lang="ru-RU"/>
              <a:t>Образец заголовка</a:t>
            </a:r>
            <a:endParaRPr lang="en-US" dirty="0"/>
          </a:p>
        </p:txBody>
      </p:sp>
      <p:sp>
        <p:nvSpPr>
          <p:cNvPr id="4" name="Text Placeholder 3"/>
          <p:cNvSpPr>
            <a:spLocks noGrp="1"/>
          </p:cNvSpPr>
          <p:nvPr>
            <p:ph type="body" sz="half" idx="2"/>
          </p:nvPr>
        </p:nvSpPr>
        <p:spPr>
          <a:xfrm>
            <a:off x="839788" y="4850581"/>
            <a:ext cx="10514012" cy="1140644"/>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448F67BA-FEB6-4D27-8B6E-2E6EFF89F7C0}" type="datetimeFigureOut">
              <a:rPr lang="ru-RU" smtClean="0"/>
              <a:t>18.11.2021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E38C867D-235A-4903-A53C-ABD517B031D6}" type="slidenum">
              <a:rPr lang="ru-RU" smtClean="0"/>
              <a:t>‹#›</a:t>
            </a:fld>
            <a:endParaRPr lang="ru-RU"/>
          </a:p>
        </p:txBody>
      </p:sp>
    </p:spTree>
    <p:extLst>
      <p:ext uri="{BB962C8B-B14F-4D97-AF65-F5344CB8AC3E}">
        <p14:creationId xmlns:p14="http://schemas.microsoft.com/office/powerpoint/2010/main" val="147730632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Три колонки">
    <p:spTree>
      <p:nvGrpSpPr>
        <p:cNvPr id="1" name=""/>
        <p:cNvGrpSpPr/>
        <p:nvPr/>
      </p:nvGrpSpPr>
      <p:grpSpPr>
        <a:xfrm>
          <a:off x="0" y="0"/>
          <a:ext cx="0" cy="0"/>
          <a:chOff x="0" y="0"/>
          <a:chExt cx="0" cy="0"/>
        </a:xfrm>
      </p:grpSpPr>
      <p:sp>
        <p:nvSpPr>
          <p:cNvPr id="15" name="Title 1"/>
          <p:cNvSpPr>
            <a:spLocks noGrp="1"/>
          </p:cNvSpPr>
          <p:nvPr>
            <p:ph type="title"/>
          </p:nvPr>
        </p:nvSpPr>
        <p:spPr>
          <a:xfrm>
            <a:off x="838200" y="365125"/>
            <a:ext cx="10515600" cy="1325563"/>
          </a:xfrm>
        </p:spPr>
        <p:txBody>
          <a:bodyPr/>
          <a:lstStyle/>
          <a:p>
            <a:r>
              <a:rPr lang="ru-RU"/>
              <a:t>Образец заголовка</a:t>
            </a:r>
            <a:endParaRPr lang="en-US" dirty="0"/>
          </a:p>
        </p:txBody>
      </p:sp>
      <p:sp>
        <p:nvSpPr>
          <p:cNvPr id="7" name="Text Placeholder 2"/>
          <p:cNvSpPr>
            <a:spLocks noGrp="1"/>
          </p:cNvSpPr>
          <p:nvPr>
            <p:ph type="body" idx="1"/>
          </p:nvPr>
        </p:nvSpPr>
        <p:spPr>
          <a:xfrm>
            <a:off x="1337282" y="1885950"/>
            <a:ext cx="2946866" cy="576262"/>
          </a:xfrm>
        </p:spPr>
        <p:txBody>
          <a:bodyPr anchor="b">
            <a:noAutofit/>
          </a:bodyPr>
          <a:lstStyle>
            <a:lvl1pPr marL="0" indent="0">
              <a:buNone/>
              <a:defRPr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8" name="Text Placeholder 3"/>
          <p:cNvSpPr>
            <a:spLocks noGrp="1"/>
          </p:cNvSpPr>
          <p:nvPr>
            <p:ph type="body" sz="half" idx="15"/>
          </p:nvPr>
        </p:nvSpPr>
        <p:spPr>
          <a:xfrm>
            <a:off x="1356798" y="257175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9" name="Text Placeholder 4"/>
          <p:cNvSpPr>
            <a:spLocks noGrp="1"/>
          </p:cNvSpPr>
          <p:nvPr>
            <p:ph type="body" sz="quarter" idx="3"/>
          </p:nvPr>
        </p:nvSpPr>
        <p:spPr>
          <a:xfrm>
            <a:off x="4587994" y="1885950"/>
            <a:ext cx="2936241" cy="576262"/>
          </a:xfrm>
        </p:spPr>
        <p:txBody>
          <a:bodyPr vert="horz" lIns="91440" tIns="45720" rIns="91440" bIns="45720" rtlCol="0" anchor="b">
            <a:noAutofit/>
          </a:bodyPr>
          <a:lstStyle>
            <a:lvl1pPr>
              <a:buNone/>
              <a:defRPr lang="en-US"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ru-RU"/>
              <a:t>Образец текста</a:t>
            </a:r>
          </a:p>
        </p:txBody>
      </p:sp>
      <p:sp>
        <p:nvSpPr>
          <p:cNvPr id="10" name="Text Placeholder 3"/>
          <p:cNvSpPr>
            <a:spLocks noGrp="1"/>
          </p:cNvSpPr>
          <p:nvPr>
            <p:ph type="body" sz="half" idx="16"/>
          </p:nvPr>
        </p:nvSpPr>
        <p:spPr>
          <a:xfrm>
            <a:off x="4577441" y="257175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11" name="Text Placeholder 4"/>
          <p:cNvSpPr>
            <a:spLocks noGrp="1"/>
          </p:cNvSpPr>
          <p:nvPr>
            <p:ph type="body" sz="quarter" idx="13"/>
          </p:nvPr>
        </p:nvSpPr>
        <p:spPr>
          <a:xfrm>
            <a:off x="7829035" y="1885950"/>
            <a:ext cx="2932113" cy="576262"/>
          </a:xfrm>
        </p:spPr>
        <p:txBody>
          <a:bodyPr vert="horz" lIns="91440" tIns="45720" rIns="91440" bIns="45720" rtlCol="0" anchor="b">
            <a:noAutofit/>
          </a:bodyPr>
          <a:lstStyle>
            <a:lvl1pPr>
              <a:buNone/>
              <a:defRPr lang="en-US" sz="2400" b="0" dirty="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ru-RU"/>
              <a:t>Образец текста</a:t>
            </a:r>
          </a:p>
        </p:txBody>
      </p:sp>
      <p:sp>
        <p:nvSpPr>
          <p:cNvPr id="12" name="Text Placeholder 3"/>
          <p:cNvSpPr>
            <a:spLocks noGrp="1"/>
          </p:cNvSpPr>
          <p:nvPr>
            <p:ph type="body" sz="half" idx="17"/>
          </p:nvPr>
        </p:nvSpPr>
        <p:spPr>
          <a:xfrm>
            <a:off x="7829035" y="257175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3" name="Date Placeholder 2"/>
          <p:cNvSpPr>
            <a:spLocks noGrp="1"/>
          </p:cNvSpPr>
          <p:nvPr>
            <p:ph type="dt" sz="half" idx="10"/>
          </p:nvPr>
        </p:nvSpPr>
        <p:spPr/>
        <p:txBody>
          <a:bodyPr/>
          <a:lstStyle/>
          <a:p>
            <a:fld id="{448F67BA-FEB6-4D27-8B6E-2E6EFF89F7C0}" type="datetimeFigureOut">
              <a:rPr lang="ru-RU" smtClean="0"/>
              <a:t>18.11.2021</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E38C867D-235A-4903-A53C-ABD517B031D6}" type="slidenum">
              <a:rPr lang="ru-RU" smtClean="0"/>
              <a:t>‹#›</a:t>
            </a:fld>
            <a:endParaRPr lang="ru-RU"/>
          </a:p>
        </p:txBody>
      </p:sp>
    </p:spTree>
    <p:extLst>
      <p:ext uri="{BB962C8B-B14F-4D97-AF65-F5344CB8AC3E}">
        <p14:creationId xmlns:p14="http://schemas.microsoft.com/office/powerpoint/2010/main" val="322448583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Столбец с тремя рисунками">
    <p:spTree>
      <p:nvGrpSpPr>
        <p:cNvPr id="1" name=""/>
        <p:cNvGrpSpPr/>
        <p:nvPr/>
      </p:nvGrpSpPr>
      <p:grpSpPr>
        <a:xfrm>
          <a:off x="0" y="0"/>
          <a:ext cx="0" cy="0"/>
          <a:chOff x="0" y="0"/>
          <a:chExt cx="0" cy="0"/>
        </a:xfrm>
      </p:grpSpPr>
      <p:sp>
        <p:nvSpPr>
          <p:cNvPr id="30" name="Title 1"/>
          <p:cNvSpPr>
            <a:spLocks noGrp="1"/>
          </p:cNvSpPr>
          <p:nvPr>
            <p:ph type="title"/>
          </p:nvPr>
        </p:nvSpPr>
        <p:spPr>
          <a:xfrm>
            <a:off x="838200" y="365125"/>
            <a:ext cx="10515600" cy="1325563"/>
          </a:xfrm>
        </p:spPr>
        <p:txBody>
          <a:bodyPr/>
          <a:lstStyle/>
          <a:p>
            <a:r>
              <a:rPr lang="ru-RU"/>
              <a:t>Образец заголовка</a:t>
            </a:r>
            <a:endParaRPr lang="en-US" dirty="0"/>
          </a:p>
        </p:txBody>
      </p:sp>
      <p:sp>
        <p:nvSpPr>
          <p:cNvPr id="19" name="Text Placeholder 2"/>
          <p:cNvSpPr>
            <a:spLocks noGrp="1"/>
          </p:cNvSpPr>
          <p:nvPr>
            <p:ph type="body" idx="1"/>
          </p:nvPr>
        </p:nvSpPr>
        <p:spPr>
          <a:xfrm>
            <a:off x="1332085" y="4297503"/>
            <a:ext cx="2940050"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20" name="Picture Placeholder 2"/>
          <p:cNvSpPr>
            <a:spLocks noGrp="1" noChangeAspect="1"/>
          </p:cNvSpPr>
          <p:nvPr>
            <p:ph type="pic" idx="15"/>
          </p:nvPr>
        </p:nvSpPr>
        <p:spPr>
          <a:xfrm>
            <a:off x="1332085" y="2256354"/>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21" name="Text Placeholder 3"/>
          <p:cNvSpPr>
            <a:spLocks noGrp="1"/>
          </p:cNvSpPr>
          <p:nvPr>
            <p:ph type="body" sz="half" idx="18"/>
          </p:nvPr>
        </p:nvSpPr>
        <p:spPr>
          <a:xfrm>
            <a:off x="1332085" y="4873765"/>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22" name="Text Placeholder 4"/>
          <p:cNvSpPr>
            <a:spLocks noGrp="1"/>
          </p:cNvSpPr>
          <p:nvPr>
            <p:ph type="body" sz="quarter" idx="3"/>
          </p:nvPr>
        </p:nvSpPr>
        <p:spPr>
          <a:xfrm>
            <a:off x="4568997" y="4297503"/>
            <a:ext cx="2930525"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23" name="Picture Placeholder 2"/>
          <p:cNvSpPr>
            <a:spLocks noGrp="1" noChangeAspect="1"/>
          </p:cNvSpPr>
          <p:nvPr>
            <p:ph type="pic" idx="21"/>
          </p:nvPr>
        </p:nvSpPr>
        <p:spPr>
          <a:xfrm>
            <a:off x="4568996" y="2256354"/>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24" name="Text Placeholder 3"/>
          <p:cNvSpPr>
            <a:spLocks noGrp="1"/>
          </p:cNvSpPr>
          <p:nvPr>
            <p:ph type="body" sz="half" idx="19"/>
          </p:nvPr>
        </p:nvSpPr>
        <p:spPr>
          <a:xfrm>
            <a:off x="4567644" y="4873764"/>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25" name="Text Placeholder 4"/>
          <p:cNvSpPr>
            <a:spLocks noGrp="1"/>
          </p:cNvSpPr>
          <p:nvPr>
            <p:ph type="body" sz="quarter" idx="13"/>
          </p:nvPr>
        </p:nvSpPr>
        <p:spPr>
          <a:xfrm>
            <a:off x="7804322" y="4297503"/>
            <a:ext cx="2932113"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26" name="Picture Placeholder 2"/>
          <p:cNvSpPr>
            <a:spLocks noGrp="1" noChangeAspect="1"/>
          </p:cNvSpPr>
          <p:nvPr>
            <p:ph type="pic" idx="22"/>
          </p:nvPr>
        </p:nvSpPr>
        <p:spPr>
          <a:xfrm>
            <a:off x="7804321" y="2256354"/>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27" name="Text Placeholder 3"/>
          <p:cNvSpPr>
            <a:spLocks noGrp="1"/>
          </p:cNvSpPr>
          <p:nvPr>
            <p:ph type="body" sz="half" idx="20"/>
          </p:nvPr>
        </p:nvSpPr>
        <p:spPr>
          <a:xfrm>
            <a:off x="7804197" y="4873762"/>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3" name="Date Placeholder 2"/>
          <p:cNvSpPr>
            <a:spLocks noGrp="1"/>
          </p:cNvSpPr>
          <p:nvPr>
            <p:ph type="dt" sz="half" idx="10"/>
          </p:nvPr>
        </p:nvSpPr>
        <p:spPr/>
        <p:txBody>
          <a:bodyPr/>
          <a:lstStyle/>
          <a:p>
            <a:fld id="{448F67BA-FEB6-4D27-8B6E-2E6EFF89F7C0}" type="datetimeFigureOut">
              <a:rPr lang="ru-RU" smtClean="0"/>
              <a:t>18.11.2021</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E38C867D-235A-4903-A53C-ABD517B031D6}" type="slidenum">
              <a:rPr lang="ru-RU" smtClean="0"/>
              <a:t>‹#›</a:t>
            </a:fld>
            <a:endParaRPr lang="ru-RU"/>
          </a:p>
        </p:txBody>
      </p:sp>
    </p:spTree>
    <p:extLst>
      <p:ext uri="{BB962C8B-B14F-4D97-AF65-F5344CB8AC3E}">
        <p14:creationId xmlns:p14="http://schemas.microsoft.com/office/powerpoint/2010/main" val="388312550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448F67BA-FEB6-4D27-8B6E-2E6EFF89F7C0}" type="datetimeFigureOut">
              <a:rPr lang="ru-RU" smtClean="0"/>
              <a:t>18.11.2021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E38C867D-235A-4903-A53C-ABD517B031D6}" type="slidenum">
              <a:rPr lang="ru-RU" smtClean="0"/>
              <a:t>‹#›</a:t>
            </a:fld>
            <a:endParaRPr lang="ru-RU"/>
          </a:p>
        </p:txBody>
      </p:sp>
    </p:spTree>
    <p:extLst>
      <p:ext uri="{BB962C8B-B14F-4D97-AF65-F5344CB8AC3E}">
        <p14:creationId xmlns:p14="http://schemas.microsoft.com/office/powerpoint/2010/main" val="297145959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ru-RU"/>
              <a:t>Образец заголовка</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448F67BA-FEB6-4D27-8B6E-2E6EFF89F7C0}" type="datetimeFigureOut">
              <a:rPr lang="ru-RU" smtClean="0"/>
              <a:t>18.11.2021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E38C867D-235A-4903-A53C-ABD517B031D6}" type="slidenum">
              <a:rPr lang="ru-RU" smtClean="0"/>
              <a:t>‹#›</a:t>
            </a:fld>
            <a:endParaRPr lang="ru-RU"/>
          </a:p>
        </p:txBody>
      </p:sp>
    </p:spTree>
    <p:extLst>
      <p:ext uri="{BB962C8B-B14F-4D97-AF65-F5344CB8AC3E}">
        <p14:creationId xmlns:p14="http://schemas.microsoft.com/office/powerpoint/2010/main" val="218283941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he-IL"/>
          </a:p>
        </p:txBody>
      </p:sp>
      <p:sp>
        <p:nvSpPr>
          <p:cNvPr id="3" name="Footer Placeholder 4"/>
          <p:cNvSpPr>
            <a:spLocks noGrp="1"/>
          </p:cNvSpPr>
          <p:nvPr>
            <p:ph type="ftr" sz="quarter" idx="10"/>
          </p:nvPr>
        </p:nvSpPr>
        <p:spPr>
          <a:xfrm>
            <a:off x="575734" y="6589184"/>
            <a:ext cx="6946900" cy="364067"/>
          </a:xfrm>
          <a:prstGeom prst="rect">
            <a:avLst/>
          </a:prstGeom>
        </p:spPr>
        <p:txBody>
          <a:bodyPr lIns="68580" tIns="34290" rIns="68580" bIns="34290"/>
          <a:lstStyle>
            <a:lvl1pPr>
              <a:defRPr>
                <a:latin typeface="Arial" panose="020B0604020202020204" pitchFamily="34" charset="0"/>
                <a:cs typeface="Arial" charset="0"/>
              </a:defRPr>
            </a:lvl1pPr>
          </a:lstStyle>
          <a:p>
            <a:pPr>
              <a:defRPr/>
            </a:pPr>
            <a:r>
              <a:rPr lang="en-US"/>
              <a:t>© ETSI 2017. All rights reserved</a:t>
            </a:r>
          </a:p>
        </p:txBody>
      </p:sp>
      <p:sp>
        <p:nvSpPr>
          <p:cNvPr id="4" name="Slide Number Placeholder 5"/>
          <p:cNvSpPr>
            <a:spLocks noGrp="1"/>
          </p:cNvSpPr>
          <p:nvPr>
            <p:ph type="sldNum" sz="quarter" idx="11"/>
          </p:nvPr>
        </p:nvSpPr>
        <p:spPr>
          <a:xfrm>
            <a:off x="-127000" y="6589184"/>
            <a:ext cx="508000" cy="364067"/>
          </a:xfrm>
          <a:prstGeom prst="rect">
            <a:avLst/>
          </a:prstGeom>
        </p:spPr>
        <p:txBody>
          <a:bodyPr vert="horz" wrap="square" lIns="68580" tIns="34290" rIns="68580" bIns="34290" numCol="1" anchor="t" anchorCtr="0" compatLnSpc="1">
            <a:prstTxWarp prst="textNoShape">
              <a:avLst/>
            </a:prstTxWarp>
          </a:bodyPr>
          <a:lstStyle>
            <a:lvl1pPr>
              <a:defRPr/>
            </a:lvl1pPr>
          </a:lstStyle>
          <a:p>
            <a:fld id="{DB9879A6-E322-4F2D-AFC9-5FB4C7BAEED3}" type="slidenum">
              <a:rPr lang="en-US" altLang="ru-RU"/>
              <a:pPr/>
              <a:t>‹#›</a:t>
            </a:fld>
            <a:endParaRPr lang="en-US" altLang="ru-RU"/>
          </a:p>
        </p:txBody>
      </p:sp>
    </p:spTree>
    <p:extLst>
      <p:ext uri="{BB962C8B-B14F-4D97-AF65-F5344CB8AC3E}">
        <p14:creationId xmlns:p14="http://schemas.microsoft.com/office/powerpoint/2010/main" val="1983206649"/>
      </p:ext>
    </p:extLst>
  </p:cSld>
  <p:clrMapOvr>
    <a:masterClrMapping/>
  </p:clrMapOvr>
  <p:transition advTm="8000">
    <p:wipe dir="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8"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448F67BA-FEB6-4D27-8B6E-2E6EFF89F7C0}" type="datetimeFigureOut">
              <a:rPr lang="ru-RU" smtClean="0"/>
              <a:t>18.11.2021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E38C867D-235A-4903-A53C-ABD517B031D6}" type="slidenum">
              <a:rPr lang="ru-RU" smtClean="0"/>
              <a:t>‹#›</a:t>
            </a:fld>
            <a:endParaRPr lang="ru-RU"/>
          </a:p>
        </p:txBody>
      </p:sp>
    </p:spTree>
    <p:extLst>
      <p:ext uri="{BB962C8B-B14F-4D97-AF65-F5344CB8AC3E}">
        <p14:creationId xmlns:p14="http://schemas.microsoft.com/office/powerpoint/2010/main" val="37240395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7" name="Title 1"/>
          <p:cNvSpPr>
            <a:spLocks noGrp="1"/>
          </p:cNvSpPr>
          <p:nvPr>
            <p:ph type="ctrTitle"/>
          </p:nvPr>
        </p:nvSpPr>
        <p:spPr>
          <a:xfrm>
            <a:off x="854532" y="4464028"/>
            <a:ext cx="9144000" cy="1641490"/>
          </a:xfrm>
        </p:spPr>
        <p:txBody>
          <a:bodyPr wrap="none" anchor="t">
            <a:normAutofit/>
          </a:bodyPr>
          <a:lstStyle>
            <a:lvl1pPr algn="l">
              <a:defRPr sz="9600" b="0" spc="-300">
                <a:gradFill flip="none" rotWithShape="1">
                  <a:gsLst>
                    <a:gs pos="32000">
                      <a:schemeClr val="tx1">
                        <a:lumMod val="89000"/>
                      </a:schemeClr>
                    </a:gs>
                    <a:gs pos="0">
                      <a:schemeClr val="bg1">
                        <a:lumMod val="47000"/>
                        <a:lumOff val="53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ru-RU"/>
              <a:t>Образец заголовка</a:t>
            </a:r>
            <a:endParaRPr lang="en-US" dirty="0"/>
          </a:p>
        </p:txBody>
      </p:sp>
      <p:sp>
        <p:nvSpPr>
          <p:cNvPr id="8" name="Subtitle 2"/>
          <p:cNvSpPr>
            <a:spLocks noGrp="1"/>
          </p:cNvSpPr>
          <p:nvPr>
            <p:ph type="subTitle" idx="1"/>
          </p:nvPr>
        </p:nvSpPr>
        <p:spPr>
          <a:xfrm>
            <a:off x="854532" y="3693674"/>
            <a:ext cx="9144000" cy="754025"/>
          </a:xfrm>
        </p:spPr>
        <p:txBody>
          <a:bodyPr anchor="b">
            <a:normAutofit/>
          </a:bodyPr>
          <a:lstStyle>
            <a:lvl1pPr marL="0" indent="0" algn="l">
              <a:buNone/>
              <a:defRPr sz="32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448F67BA-FEB6-4D27-8B6E-2E6EFF89F7C0}" type="datetimeFigureOut">
              <a:rPr lang="ru-RU" smtClean="0"/>
              <a:t>18.11.2021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E38C867D-235A-4903-A53C-ABD517B031D6}" type="slidenum">
              <a:rPr lang="ru-RU" smtClean="0"/>
              <a:t>‹#›</a:t>
            </a:fld>
            <a:endParaRPr lang="ru-RU"/>
          </a:p>
        </p:txBody>
      </p:sp>
    </p:spTree>
    <p:extLst>
      <p:ext uri="{BB962C8B-B14F-4D97-AF65-F5344CB8AC3E}">
        <p14:creationId xmlns:p14="http://schemas.microsoft.com/office/powerpoint/2010/main" val="31327398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1120000" y="1825625"/>
            <a:ext cx="5025216"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6319840" y="1825625"/>
            <a:ext cx="503396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448F67BA-FEB6-4D27-8B6E-2E6EFF89F7C0}" type="datetimeFigureOut">
              <a:rPr lang="ru-RU" smtClean="0"/>
              <a:t>18.11.2021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E38C867D-235A-4903-A53C-ABD517B031D6}" type="slidenum">
              <a:rPr lang="ru-RU" smtClean="0"/>
              <a:t>‹#›</a:t>
            </a:fld>
            <a:endParaRPr lang="ru-RU"/>
          </a:p>
        </p:txBody>
      </p:sp>
    </p:spTree>
    <p:extLst>
      <p:ext uri="{BB962C8B-B14F-4D97-AF65-F5344CB8AC3E}">
        <p14:creationId xmlns:p14="http://schemas.microsoft.com/office/powerpoint/2010/main" val="10724001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ru-RU"/>
              <a:t>Образец заголовка</a:t>
            </a:r>
            <a:endParaRPr lang="en-US" dirty="0"/>
          </a:p>
        </p:txBody>
      </p:sp>
      <p:sp>
        <p:nvSpPr>
          <p:cNvPr id="3" name="Text Placeholder 2"/>
          <p:cNvSpPr>
            <a:spLocks noGrp="1"/>
          </p:cNvSpPr>
          <p:nvPr>
            <p:ph type="body" idx="1"/>
          </p:nvPr>
        </p:nvSpPr>
        <p:spPr>
          <a:xfrm>
            <a:off x="1120000" y="1681163"/>
            <a:ext cx="5025216" cy="823912"/>
          </a:xfrm>
        </p:spPr>
        <p:txBody>
          <a:bodyPr anchor="b"/>
          <a:lstStyle>
            <a:lvl1pPr marL="0" indent="0">
              <a:buNone/>
              <a:defRPr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1120000" y="2505075"/>
            <a:ext cx="5025216"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6319840" y="1681163"/>
            <a:ext cx="5035548" cy="823912"/>
          </a:xfrm>
        </p:spPr>
        <p:txBody>
          <a:bodyPr vert="horz" lIns="91440" tIns="45720" rIns="91440" bIns="45720" rtlCol="0" anchor="b">
            <a:normAutofit/>
          </a:bodyPr>
          <a:lstStyle>
            <a:lvl1pPr>
              <a:buNone/>
              <a:defRPr lang="en-US"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ru-RU"/>
              <a:t>Образец текста</a:t>
            </a:r>
          </a:p>
        </p:txBody>
      </p:sp>
      <p:sp>
        <p:nvSpPr>
          <p:cNvPr id="6" name="Content Placeholder 5"/>
          <p:cNvSpPr>
            <a:spLocks noGrp="1"/>
          </p:cNvSpPr>
          <p:nvPr>
            <p:ph sz="quarter" idx="4"/>
          </p:nvPr>
        </p:nvSpPr>
        <p:spPr>
          <a:xfrm>
            <a:off x="6319840" y="2505075"/>
            <a:ext cx="503554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448F67BA-FEB6-4D27-8B6E-2E6EFF89F7C0}" type="datetimeFigureOut">
              <a:rPr lang="ru-RU" smtClean="0"/>
              <a:t>18.11.2021</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E38C867D-235A-4903-A53C-ABD517B031D6}" type="slidenum">
              <a:rPr lang="ru-RU" smtClean="0"/>
              <a:t>‹#›</a:t>
            </a:fld>
            <a:endParaRPr lang="ru-RU"/>
          </a:p>
        </p:txBody>
      </p:sp>
    </p:spTree>
    <p:extLst>
      <p:ext uri="{BB962C8B-B14F-4D97-AF65-F5344CB8AC3E}">
        <p14:creationId xmlns:p14="http://schemas.microsoft.com/office/powerpoint/2010/main" val="2000280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448F67BA-FEB6-4D27-8B6E-2E6EFF89F7C0}" type="datetimeFigureOut">
              <a:rPr lang="ru-RU" smtClean="0"/>
              <a:t>18.11.2021</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E38C867D-235A-4903-A53C-ABD517B031D6}" type="slidenum">
              <a:rPr lang="ru-RU" smtClean="0"/>
              <a:t>‹#›</a:t>
            </a:fld>
            <a:endParaRPr lang="ru-RU"/>
          </a:p>
        </p:txBody>
      </p:sp>
    </p:spTree>
    <p:extLst>
      <p:ext uri="{BB962C8B-B14F-4D97-AF65-F5344CB8AC3E}">
        <p14:creationId xmlns:p14="http://schemas.microsoft.com/office/powerpoint/2010/main" val="1900197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48F67BA-FEB6-4D27-8B6E-2E6EFF89F7C0}" type="datetimeFigureOut">
              <a:rPr lang="ru-RU" smtClean="0"/>
              <a:t>18.11.2021</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E38C867D-235A-4903-A53C-ABD517B031D6}" type="slidenum">
              <a:rPr lang="ru-RU" smtClean="0"/>
              <a:t>‹#›</a:t>
            </a:fld>
            <a:endParaRPr lang="ru-RU"/>
          </a:p>
        </p:txBody>
      </p:sp>
    </p:spTree>
    <p:extLst>
      <p:ext uri="{BB962C8B-B14F-4D97-AF65-F5344CB8AC3E}">
        <p14:creationId xmlns:p14="http://schemas.microsoft.com/office/powerpoint/2010/main" val="36210729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endParaRPr lang="en-US" dirty="0"/>
          </a:p>
        </p:txBody>
      </p:sp>
      <p:sp>
        <p:nvSpPr>
          <p:cNvPr id="3" name="Content Placeholder 2"/>
          <p:cNvSpPr>
            <a:spLocks noGrp="1"/>
          </p:cNvSpPr>
          <p:nvPr>
            <p:ph idx="1"/>
          </p:nvPr>
        </p:nvSpPr>
        <p:spPr>
          <a:xfrm>
            <a:off x="5183188" y="987425"/>
            <a:ext cx="6172200" cy="4873625"/>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1120000" y="2057400"/>
            <a:ext cx="3652025" cy="3811588"/>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448F67BA-FEB6-4D27-8B6E-2E6EFF89F7C0}" type="datetimeFigureOut">
              <a:rPr lang="ru-RU" smtClean="0"/>
              <a:t>18.11.2021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E38C867D-235A-4903-A53C-ABD517B031D6}" type="slidenum">
              <a:rPr lang="ru-RU" smtClean="0"/>
              <a:t>‹#›</a:t>
            </a:fld>
            <a:endParaRPr lang="ru-RU"/>
          </a:p>
        </p:txBody>
      </p:sp>
    </p:spTree>
    <p:extLst>
      <p:ext uri="{BB962C8B-B14F-4D97-AF65-F5344CB8AC3E}">
        <p14:creationId xmlns:p14="http://schemas.microsoft.com/office/powerpoint/2010/main" val="26912609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endParaRPr lang="en-US" dirty="0"/>
          </a:p>
        </p:txBody>
      </p:sp>
      <p:sp>
        <p:nvSpPr>
          <p:cNvPr id="4" name="Text Placeholder 3"/>
          <p:cNvSpPr>
            <a:spLocks noGrp="1"/>
          </p:cNvSpPr>
          <p:nvPr>
            <p:ph type="body" sz="half" idx="2"/>
          </p:nvPr>
        </p:nvSpPr>
        <p:spPr>
          <a:xfrm>
            <a:off x="1120000" y="2057400"/>
            <a:ext cx="3652025" cy="3811588"/>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448F67BA-FEB6-4D27-8B6E-2E6EFF89F7C0}" type="datetimeFigureOut">
              <a:rPr lang="ru-RU" smtClean="0"/>
              <a:t>18.11.2021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E38C867D-235A-4903-A53C-ABD517B031D6}" type="slidenum">
              <a:rPr lang="ru-RU" smtClean="0"/>
              <a:t>‹#›</a:t>
            </a:fld>
            <a:endParaRPr lang="ru-RU"/>
          </a:p>
        </p:txBody>
      </p:sp>
    </p:spTree>
    <p:extLst>
      <p:ext uri="{BB962C8B-B14F-4D97-AF65-F5344CB8AC3E}">
        <p14:creationId xmlns:p14="http://schemas.microsoft.com/office/powerpoint/2010/main" val="9900677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20">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endParaRPr lang="en-US" dirty="0"/>
          </a:p>
        </p:txBody>
      </p:sp>
      <p:sp>
        <p:nvSpPr>
          <p:cNvPr id="3" name="Text Placeholder 2"/>
          <p:cNvSpPr>
            <a:spLocks noGrp="1"/>
          </p:cNvSpPr>
          <p:nvPr>
            <p:ph type="body" idx="1"/>
          </p:nvPr>
        </p:nvSpPr>
        <p:spPr>
          <a:xfrm>
            <a:off x="1120000" y="1825625"/>
            <a:ext cx="102338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448F67BA-FEB6-4D27-8B6E-2E6EFF89F7C0}" type="datetimeFigureOut">
              <a:rPr lang="ru-RU" smtClean="0"/>
              <a:t>18.11.2021</a:t>
            </a:fld>
            <a:endParaRPr lang="ru-RU"/>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endParaRPr lang="ru-RU"/>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E38C867D-235A-4903-A53C-ABD517B031D6}" type="slidenum">
              <a:rPr lang="ru-RU" smtClean="0"/>
              <a:t>‹#›</a:t>
            </a:fld>
            <a:endParaRPr lang="ru-RU"/>
          </a:p>
        </p:txBody>
      </p:sp>
    </p:spTree>
    <p:extLst>
      <p:ext uri="{BB962C8B-B14F-4D97-AF65-F5344CB8AC3E}">
        <p14:creationId xmlns:p14="http://schemas.microsoft.com/office/powerpoint/2010/main" val="3060683286"/>
      </p:ext>
    </p:extLst>
  </p:cSld>
  <p:clrMap bg1="dk1" tx1="lt1" bg2="dk2" tx2="lt2" accent1="accent1" accent2="accent2" accent3="accent3" accent4="accent4" accent5="accent5" accent6="accent6" hlink="hlink" folHlink="folHlink"/>
  <p:sldLayoutIdLst>
    <p:sldLayoutId id="2147483715" r:id="rId1"/>
    <p:sldLayoutId id="2147483716" r:id="rId2"/>
    <p:sldLayoutId id="2147483717" r:id="rId3"/>
    <p:sldLayoutId id="2147483718" r:id="rId4"/>
    <p:sldLayoutId id="2147483719" r:id="rId5"/>
    <p:sldLayoutId id="2147483720" r:id="rId6"/>
    <p:sldLayoutId id="2147483721" r:id="rId7"/>
    <p:sldLayoutId id="2147483722" r:id="rId8"/>
    <p:sldLayoutId id="2147483723" r:id="rId9"/>
    <p:sldLayoutId id="2147483724" r:id="rId10"/>
    <p:sldLayoutId id="2147483725" r:id="rId11"/>
    <p:sldLayoutId id="2147483726" r:id="rId12"/>
    <p:sldLayoutId id="2147483727" r:id="rId13"/>
    <p:sldLayoutId id="2147483728" r:id="rId14"/>
    <p:sldLayoutId id="2147483729" r:id="rId15"/>
    <p:sldLayoutId id="2147483730" r:id="rId16"/>
    <p:sldLayoutId id="2147483731" r:id="rId17"/>
    <p:sldLayoutId id="2147483732" r:id="rId18"/>
  </p:sldLayoutIdLst>
  <p:txStyles>
    <p:titleStyle>
      <a:lvl1pPr algn="l" defTabSz="914400" rtl="0" eaLnBrk="1" latinLnBrk="0" hangingPunct="1">
        <a:lnSpc>
          <a:spcPct val="90000"/>
        </a:lnSpc>
        <a:spcBef>
          <a:spcPct val="0"/>
        </a:spcBef>
        <a:buNone/>
        <a:defRPr sz="5400" b="0" kern="1200">
          <a:gradFill flip="none" rotWithShape="1">
            <a:gsLst>
              <a:gs pos="28000">
                <a:schemeClr val="tx1">
                  <a:lumMod val="93000"/>
                </a:schemeClr>
              </a:gs>
              <a:gs pos="0">
                <a:schemeClr val="bg1">
                  <a:lumMod val="25000"/>
                  <a:lumOff val="75000"/>
                </a:schemeClr>
              </a:gs>
              <a:gs pos="100000">
                <a:schemeClr val="tx2">
                  <a:lumMod val="0"/>
                  <a:lumOff val="100000"/>
                </a:schemeClr>
              </a:gs>
            </a:gsLst>
            <a:lin ang="4800000" scaled="0"/>
            <a:tileRect/>
          </a:gra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9.png"/><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1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9.png"/><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1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s/_rels/slide2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2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8" Type="http://schemas.openxmlformats.org/officeDocument/2006/relationships/image" Target="../media/image27.jpeg"/><Relationship Id="rId3" Type="http://schemas.openxmlformats.org/officeDocument/2006/relationships/image" Target="../media/image19.png"/><Relationship Id="rId7" Type="http://schemas.openxmlformats.org/officeDocument/2006/relationships/image" Target="../media/image26.jpeg"/><Relationship Id="rId2" Type="http://schemas.openxmlformats.org/officeDocument/2006/relationships/image" Target="../media/image22.jpeg"/><Relationship Id="rId1" Type="http://schemas.openxmlformats.org/officeDocument/2006/relationships/slideLayout" Target="../slideLayouts/slideLayout2.xml"/><Relationship Id="rId6" Type="http://schemas.openxmlformats.org/officeDocument/2006/relationships/image" Target="../media/image25.jpeg"/><Relationship Id="rId5" Type="http://schemas.openxmlformats.org/officeDocument/2006/relationships/image" Target="../media/image24.jpeg"/><Relationship Id="rId4" Type="http://schemas.openxmlformats.org/officeDocument/2006/relationships/image" Target="../media/image23.jpeg"/></Relationships>
</file>

<file path=ppt/slides/_rels/slide2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 Id="rId4" Type="http://schemas.openxmlformats.org/officeDocument/2006/relationships/image" Target="../media/image30.png"/></Relationships>
</file>

<file path=ppt/slides/_rels/slide2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xml"/><Relationship Id="rId4" Type="http://schemas.openxmlformats.org/officeDocument/2006/relationships/image" Target="../media/image33.png"/></Relationships>
</file>

<file path=ppt/slides/_rels/slide25.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2.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37.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jpeg"/><Relationship Id="rId1" Type="http://schemas.openxmlformats.org/officeDocument/2006/relationships/slideLayout" Target="../slideLayouts/slideLayout2.xml"/><Relationship Id="rId4" Type="http://schemas.openxmlformats.org/officeDocument/2006/relationships/image" Target="../media/image42.png"/></Relationships>
</file>

<file path=ppt/slides/_rels/slide33.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png"/><Relationship Id="rId1" Type="http://schemas.openxmlformats.org/officeDocument/2006/relationships/slideLayout" Target="../slideLayouts/slideLayout18.xml"/><Relationship Id="rId4" Type="http://schemas.openxmlformats.org/officeDocument/2006/relationships/image" Target="../media/image46.png"/></Relationships>
</file>

<file path=ppt/slides/_rels/slide35.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40.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55.jpg"/><Relationship Id="rId2" Type="http://schemas.openxmlformats.org/officeDocument/2006/relationships/image" Target="../media/image54.jp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56.webp"/><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57.jp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2.xml"/><Relationship Id="rId4" Type="http://schemas.openxmlformats.org/officeDocument/2006/relationships/image" Target="../media/image60.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67951" y="1856792"/>
            <a:ext cx="11691257" cy="3896308"/>
          </a:xfrm>
        </p:spPr>
        <p:txBody>
          <a:bodyPr>
            <a:normAutofit/>
          </a:bodyPr>
          <a:lstStyle/>
          <a:p>
            <a:pPr algn="ctr"/>
            <a:r>
              <a:rPr lang="ru-RU" sz="8000" dirty="0">
                <a:latin typeface="Arial" panose="020B0604020202020204" pitchFamily="34" charset="0"/>
                <a:cs typeface="Arial" panose="020B0604020202020204" pitchFamily="34" charset="0"/>
              </a:rPr>
              <a:t>Лекція 14</a:t>
            </a:r>
            <a:br>
              <a:rPr lang="en-US" sz="8000" dirty="0">
                <a:latin typeface="Arial" panose="020B0604020202020204" pitchFamily="34" charset="0"/>
                <a:cs typeface="Arial" panose="020B0604020202020204" pitchFamily="34" charset="0"/>
              </a:rPr>
            </a:br>
            <a:r>
              <a:rPr lang="en-US" sz="8000" dirty="0">
                <a:latin typeface="Arial" panose="020B0604020202020204" pitchFamily="34" charset="0"/>
                <a:cs typeface="Arial" panose="020B0604020202020204" pitchFamily="34" charset="0"/>
              </a:rPr>
              <a:t>5G</a:t>
            </a:r>
            <a:endParaRPr lang="ru-RU" sz="8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39259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a:xfrm>
            <a:off x="929218" y="228600"/>
            <a:ext cx="10430933" cy="1143000"/>
          </a:xfrm>
        </p:spPr>
        <p:txBody>
          <a:bodyPr>
            <a:normAutofit/>
          </a:bodyPr>
          <a:lstStyle/>
          <a:p>
            <a:pPr>
              <a:defRPr/>
            </a:pPr>
            <a:r>
              <a:rPr lang="uk-UA" altLang="en-US" kern="1200" dirty="0">
                <a:solidFill>
                  <a:schemeClr val="tx1"/>
                </a:solidFill>
                <a:latin typeface="Arial" panose="020B0604020202020204" pitchFamily="34" charset="0"/>
                <a:ea typeface="+mn-ea"/>
                <a:cs typeface="Arial" panose="020B0604020202020204" pitchFamily="34" charset="0"/>
              </a:rPr>
              <a:t>Розподіл спектру в світі</a:t>
            </a:r>
            <a:endParaRPr lang="en-GB" altLang="en-US" kern="1200" dirty="0">
              <a:solidFill>
                <a:schemeClr val="tx1"/>
              </a:solidFill>
              <a:latin typeface="Arial" panose="020B0604020202020204" pitchFamily="34" charset="0"/>
              <a:ea typeface="+mn-ea"/>
              <a:cs typeface="Arial" panose="020B0604020202020204" pitchFamily="34" charset="0"/>
            </a:endParaRPr>
          </a:p>
        </p:txBody>
      </p:sp>
      <p:grpSp>
        <p:nvGrpSpPr>
          <p:cNvPr id="28675" name="Group 2"/>
          <p:cNvGrpSpPr>
            <a:grpSpLocks/>
          </p:cNvGrpSpPr>
          <p:nvPr/>
        </p:nvGrpSpPr>
        <p:grpSpPr bwMode="auto">
          <a:xfrm>
            <a:off x="260351" y="1475317"/>
            <a:ext cx="11859683" cy="4555067"/>
            <a:chOff x="195263" y="1106971"/>
            <a:chExt cx="8894762" cy="3416300"/>
          </a:xfrm>
        </p:grpSpPr>
        <p:pic>
          <p:nvPicPr>
            <p:cNvPr id="28678"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5263" y="1106971"/>
              <a:ext cx="8894762" cy="341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p:nvSpPr>
          <p:spPr bwMode="auto">
            <a:xfrm>
              <a:off x="2351088" y="1961046"/>
              <a:ext cx="103187" cy="260350"/>
            </a:xfrm>
            <a:prstGeom prst="rect">
              <a:avLst/>
            </a:prstGeom>
            <a:solidFill>
              <a:schemeClr val="accent3">
                <a:lumMod val="50000"/>
              </a:schemeClr>
            </a:solidFill>
            <a:ln w="9525" cap="flat" cmpd="sng" algn="ctr">
              <a:noFill/>
              <a:prstDash val="solid"/>
              <a:round/>
              <a:headEnd type="none" w="med" len="med"/>
              <a:tailEnd type="none" w="med" len="med"/>
            </a:ln>
            <a:effectLst/>
          </p:spPr>
          <p:txBody>
            <a:bodyPr/>
            <a:lstStyle/>
            <a:p>
              <a:pPr>
                <a:defRPr/>
              </a:pPr>
              <a:endParaRPr lang="en-US" sz="2400">
                <a:latin typeface="Arial" charset="0"/>
              </a:endParaRPr>
            </a:p>
          </p:txBody>
        </p:sp>
      </p:grpSp>
      <p:sp>
        <p:nvSpPr>
          <p:cNvPr id="6" name="Rectangle 5"/>
          <p:cNvSpPr/>
          <p:nvPr/>
        </p:nvSpPr>
        <p:spPr bwMode="auto">
          <a:xfrm>
            <a:off x="2889251" y="4461934"/>
            <a:ext cx="383116" cy="347133"/>
          </a:xfrm>
          <a:prstGeom prst="rect">
            <a:avLst/>
          </a:prstGeom>
          <a:solidFill>
            <a:schemeClr val="accent3">
              <a:lumMod val="50000"/>
            </a:schemeClr>
          </a:solidFill>
          <a:ln w="9525" cap="flat" cmpd="sng" algn="ctr">
            <a:noFill/>
            <a:prstDash val="solid"/>
            <a:round/>
            <a:headEnd type="none" w="med" len="med"/>
            <a:tailEnd type="none" w="med" len="med"/>
          </a:ln>
          <a:effectLst/>
        </p:spPr>
        <p:txBody>
          <a:bodyPr lIns="121907" tIns="60953" rIns="121907" bIns="60953"/>
          <a:lstStyle/>
          <a:p>
            <a:pPr>
              <a:defRPr/>
            </a:pPr>
            <a:endParaRPr lang="en-US" sz="2400">
              <a:latin typeface="Arial" charset="0"/>
            </a:endParaRPr>
          </a:p>
        </p:txBody>
      </p:sp>
      <p:sp>
        <p:nvSpPr>
          <p:cNvPr id="28677" name="Rectangle 6"/>
          <p:cNvSpPr>
            <a:spLocks noChangeArrowheads="1"/>
          </p:cNvSpPr>
          <p:nvPr/>
        </p:nvSpPr>
        <p:spPr bwMode="auto">
          <a:xfrm>
            <a:off x="3816351" y="4451351"/>
            <a:ext cx="383116" cy="347133"/>
          </a:xfrm>
          <a:prstGeom prst="rect">
            <a:avLst/>
          </a:prstGeom>
          <a:solidFill>
            <a:srgbClr val="B1D254"/>
          </a:solidFill>
          <a:ln>
            <a:noFill/>
          </a:ln>
          <a:extLst>
            <a:ext uri="{91240B29-F687-4F45-9708-019B960494DF}">
              <a14:hiddenLine xmlns:a14="http://schemas.microsoft.com/office/drawing/2010/main" w="9525" algn="ctr">
                <a:solidFill>
                  <a:srgbClr val="000000"/>
                </a:solidFill>
                <a:round/>
                <a:headEnd/>
                <a:tailEnd/>
              </a14:hiddenLine>
            </a:ext>
          </a:extLst>
        </p:spPr>
        <p:txBody>
          <a:bodyPr lIns="121907" tIns="60953" rIns="121907" bIns="60953"/>
          <a:lstStyle>
            <a:lvl1pPr>
              <a:defRPr sz="1000">
                <a:solidFill>
                  <a:schemeClr val="tx1"/>
                </a:solidFill>
                <a:latin typeface="Arial" panose="020B0604020202020204" pitchFamily="34" charset="0"/>
                <a:cs typeface="Arial" panose="020B0604020202020204" pitchFamily="34" charset="0"/>
              </a:defRPr>
            </a:lvl1pPr>
            <a:lvl2pPr marL="742950" indent="-285750">
              <a:defRPr sz="1000">
                <a:solidFill>
                  <a:schemeClr val="tx1"/>
                </a:solidFill>
                <a:latin typeface="Arial" panose="020B0604020202020204" pitchFamily="34" charset="0"/>
                <a:cs typeface="Arial" panose="020B0604020202020204" pitchFamily="34" charset="0"/>
              </a:defRPr>
            </a:lvl2pPr>
            <a:lvl3pPr marL="1143000" indent="-228600">
              <a:defRPr sz="1000">
                <a:solidFill>
                  <a:schemeClr val="tx1"/>
                </a:solidFill>
                <a:latin typeface="Arial" panose="020B0604020202020204" pitchFamily="34" charset="0"/>
                <a:cs typeface="Arial" panose="020B0604020202020204" pitchFamily="34" charset="0"/>
              </a:defRPr>
            </a:lvl3pPr>
            <a:lvl4pPr marL="1600200" indent="-228600">
              <a:defRPr sz="1000">
                <a:solidFill>
                  <a:schemeClr val="tx1"/>
                </a:solidFill>
                <a:latin typeface="Arial" panose="020B0604020202020204" pitchFamily="34" charset="0"/>
                <a:cs typeface="Arial" panose="020B0604020202020204" pitchFamily="34" charset="0"/>
              </a:defRPr>
            </a:lvl4pPr>
            <a:lvl5pPr marL="2057400" indent="-228600">
              <a:defRPr sz="1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9pPr>
          </a:lstStyle>
          <a:p>
            <a:endParaRPr lang="en-US" altLang="ru-RU" sz="1333"/>
          </a:p>
        </p:txBody>
      </p:sp>
    </p:spTree>
    <p:extLst>
      <p:ext uri="{BB962C8B-B14F-4D97-AF65-F5344CB8AC3E}">
        <p14:creationId xmlns:p14="http://schemas.microsoft.com/office/powerpoint/2010/main" val="1326239360"/>
      </p:ext>
    </p:extLst>
  </p:cSld>
  <p:clrMapOvr>
    <a:masterClrMapping/>
  </p:clrMapOvr>
  <mc:AlternateContent xmlns:mc="http://schemas.openxmlformats.org/markup-compatibility/2006" xmlns:p14="http://schemas.microsoft.com/office/powerpoint/2010/main">
    <mc:Choice Requires="p14">
      <p:transition spd="slow" p14:dur="2000" advTm="8000"/>
    </mc:Choice>
    <mc:Fallback xmlns="">
      <p:transition spd="slow" advTm="8000"/>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929218" y="228600"/>
            <a:ext cx="10430933" cy="1143000"/>
          </a:xfrm>
        </p:spPr>
        <p:txBody>
          <a:bodyPr/>
          <a:lstStyle/>
          <a:p>
            <a:pPr>
              <a:defRPr/>
            </a:pPr>
            <a:r>
              <a:rPr lang="uk-UA" altLang="en-US" kern="1200" dirty="0">
                <a:solidFill>
                  <a:schemeClr val="tx1"/>
                </a:solidFill>
                <a:latin typeface="Arial" panose="020B0604020202020204" pitchFamily="34" charset="0"/>
                <a:ea typeface="+mn-ea"/>
                <a:cs typeface="Arial" panose="020B0604020202020204" pitchFamily="34" charset="0"/>
              </a:rPr>
              <a:t>Архітектура системи </a:t>
            </a:r>
            <a:r>
              <a:rPr lang="en-GB" altLang="en-US" kern="1200" dirty="0">
                <a:solidFill>
                  <a:schemeClr val="tx1"/>
                </a:solidFill>
                <a:latin typeface="Arial" panose="020B0604020202020204" pitchFamily="34" charset="0"/>
                <a:ea typeface="+mn-ea"/>
                <a:cs typeface="Arial" panose="020B0604020202020204" pitchFamily="34" charset="0"/>
              </a:rPr>
              <a:t>5G</a:t>
            </a:r>
          </a:p>
        </p:txBody>
      </p:sp>
      <p:pic>
        <p:nvPicPr>
          <p:cNvPr id="31747"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41500" y="1399117"/>
            <a:ext cx="8509000" cy="398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25422270"/>
      </p:ext>
    </p:extLst>
  </p:cSld>
  <p:clrMapOvr>
    <a:masterClrMapping/>
  </p:clrMapOvr>
  <mc:AlternateContent xmlns:mc="http://schemas.openxmlformats.org/markup-compatibility/2006" xmlns:p14="http://schemas.microsoft.com/office/powerpoint/2010/main">
    <mc:Choice Requires="p14">
      <p:transition spd="slow" p14:dur="2000" advTm="4000"/>
    </mc:Choice>
    <mc:Fallback xmlns="">
      <p:transition spd="slow" advTm="4000"/>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1"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40857" y="1771964"/>
            <a:ext cx="8496300" cy="391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83027524"/>
      </p:ext>
    </p:extLst>
  </p:cSld>
  <p:clrMapOvr>
    <a:masterClrMapping/>
  </p:clrMapOvr>
  <mc:AlternateContent xmlns:mc="http://schemas.openxmlformats.org/markup-compatibility/2006" xmlns:p14="http://schemas.microsoft.com/office/powerpoint/2010/main">
    <mc:Choice Requires="p14">
      <p:transition spd="slow" p14:dur="2000" advTm="4000"/>
    </mc:Choice>
    <mc:Fallback xmlns="">
      <p:transition spd="slow" advTm="4000"/>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54200" y="1485900"/>
            <a:ext cx="8483600" cy="388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64204713"/>
      </p:ext>
    </p:extLst>
  </p:cSld>
  <p:clrMapOvr>
    <a:masterClrMapping/>
  </p:clrMapOvr>
  <mc:AlternateContent xmlns:mc="http://schemas.openxmlformats.org/markup-compatibility/2006" xmlns:p14="http://schemas.microsoft.com/office/powerpoint/2010/main">
    <mc:Choice Requires="p14">
      <p:transition spd="slow" p14:dur="2000" advTm="4000"/>
    </mc:Choice>
    <mc:Fallback xmlns="">
      <p:transition spd="slow" advTm="4000"/>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9"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60551" y="1479551"/>
            <a:ext cx="8470900" cy="3898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55934455"/>
      </p:ext>
    </p:extLst>
  </p:cSld>
  <p:clrMapOvr>
    <a:masterClrMapping/>
  </p:clrMapOvr>
  <mc:AlternateContent xmlns:mc="http://schemas.openxmlformats.org/markup-compatibility/2006" xmlns:p14="http://schemas.microsoft.com/office/powerpoint/2010/main">
    <mc:Choice Requires="p14">
      <p:transition spd="slow" p14:dur="2000" advTm="4000"/>
    </mc:Choice>
    <mc:Fallback xmlns="">
      <p:transition spd="slow" advTm="4000"/>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3"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66900" y="1492251"/>
            <a:ext cx="8458200" cy="387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03386180"/>
      </p:ext>
    </p:extLst>
  </p:cSld>
  <p:clrMapOvr>
    <a:masterClrMapping/>
  </p:clrMapOvr>
  <mc:AlternateContent xmlns:mc="http://schemas.openxmlformats.org/markup-compatibility/2006" xmlns:p14="http://schemas.microsoft.com/office/powerpoint/2010/main">
    <mc:Choice Requires="p14">
      <p:transition spd="slow" p14:dur="2000" advTm="4000"/>
    </mc:Choice>
    <mc:Fallback xmlns="">
      <p:transition spd="slow" advTm="4000"/>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7"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66900" y="1492251"/>
            <a:ext cx="8458200" cy="387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49787206"/>
      </p:ext>
    </p:extLst>
  </p:cSld>
  <p:clrMapOvr>
    <a:masterClrMapping/>
  </p:clrMapOvr>
  <mc:AlternateContent xmlns:mc="http://schemas.openxmlformats.org/markup-compatibility/2006" xmlns:p14="http://schemas.microsoft.com/office/powerpoint/2010/main">
    <mc:Choice Requires="p14">
      <p:transition spd="slow" p14:dur="2000" advTm="4000"/>
    </mc:Choice>
    <mc:Fallback xmlns="">
      <p:transition spd="slow" advTm="4000"/>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2"/>
          <p:cNvSpPr txBox="1">
            <a:spLocks/>
          </p:cNvSpPr>
          <p:nvPr/>
        </p:nvSpPr>
        <p:spPr bwMode="auto">
          <a:xfrm>
            <a:off x="429578" y="523740"/>
            <a:ext cx="11184467" cy="1799167"/>
          </a:xfrm>
          <a:prstGeom prst="rect">
            <a:avLst/>
          </a:prstGeom>
          <a:noFill/>
          <a:ln w="9525">
            <a:noFill/>
            <a:miter lim="800000"/>
            <a:headEnd/>
            <a:tailEnd/>
          </a:ln>
        </p:spPr>
        <p:txBody>
          <a:bodyPr lIns="121907" tIns="60953" rIns="121907" bIns="60953"/>
          <a:lstStyle/>
          <a:p>
            <a:pPr marL="457131" indent="-457131">
              <a:spcBef>
                <a:spcPct val="20000"/>
              </a:spcBef>
              <a:buBlip>
                <a:blip r:embed="rId2"/>
              </a:buBlip>
              <a:defRPr/>
            </a:pPr>
            <a:r>
              <a:rPr lang="en-GB" sz="3733" kern="0" dirty="0"/>
              <a:t>Stand-alone (SA) </a:t>
            </a:r>
            <a:r>
              <a:rPr lang="uk-UA" sz="3733" kern="0" dirty="0"/>
              <a:t>і</a:t>
            </a:r>
            <a:r>
              <a:rPr lang="en-GB" sz="3733" kern="0" dirty="0"/>
              <a:t> non-stand-alone (NSA)</a:t>
            </a:r>
          </a:p>
          <a:p>
            <a:pPr marL="1066640" lvl="1" indent="-457131">
              <a:spcBef>
                <a:spcPct val="20000"/>
              </a:spcBef>
              <a:buBlip>
                <a:blip r:embed="rId2"/>
              </a:buBlip>
              <a:defRPr/>
            </a:pPr>
            <a:r>
              <a:rPr lang="en-GB" sz="2667" kern="0" dirty="0"/>
              <a:t>NSA: NR </a:t>
            </a:r>
            <a:r>
              <a:rPr lang="uk-UA" sz="2667" kern="0" dirty="0"/>
              <a:t>мобільні пристрої приєднуються до </a:t>
            </a:r>
            <a:r>
              <a:rPr lang="en-GB" sz="2667" kern="0" dirty="0"/>
              <a:t>NR base station (</a:t>
            </a:r>
            <a:r>
              <a:rPr lang="en-GB" sz="2667" kern="0" dirty="0" err="1"/>
              <a:t>gNB</a:t>
            </a:r>
            <a:r>
              <a:rPr lang="en-GB" sz="2667" kern="0" dirty="0"/>
              <a:t>), </a:t>
            </a:r>
            <a:r>
              <a:rPr lang="uk-UA" sz="2667" kern="0" dirty="0"/>
              <a:t>і</a:t>
            </a:r>
            <a:r>
              <a:rPr lang="en-GB" sz="2667" kern="0" dirty="0"/>
              <a:t> </a:t>
            </a:r>
            <a:r>
              <a:rPr lang="en-GB" sz="2667" kern="0" dirty="0" err="1"/>
              <a:t>gNB</a:t>
            </a:r>
            <a:r>
              <a:rPr lang="en-GB" sz="2667" kern="0" dirty="0"/>
              <a:t> </a:t>
            </a:r>
            <a:r>
              <a:rPr lang="uk-UA" sz="2667" kern="0" dirty="0"/>
              <a:t>зворотні канали через</a:t>
            </a:r>
            <a:r>
              <a:rPr lang="en-GB" sz="2667" kern="0" dirty="0"/>
              <a:t> LTE base station (</a:t>
            </a:r>
            <a:r>
              <a:rPr lang="en-GB" sz="2667" kern="0" dirty="0" err="1"/>
              <a:t>eNB</a:t>
            </a:r>
            <a:r>
              <a:rPr lang="en-GB" sz="2667" kern="0" dirty="0"/>
              <a:t>) </a:t>
            </a:r>
            <a:r>
              <a:rPr lang="uk-UA" sz="2667" kern="0" dirty="0"/>
              <a:t>до </a:t>
            </a:r>
            <a:r>
              <a:rPr lang="en-GB" sz="2667" kern="0" dirty="0"/>
              <a:t>EPC core network.</a:t>
            </a:r>
          </a:p>
          <a:p>
            <a:pPr marL="1066640" lvl="1" indent="-457131">
              <a:spcBef>
                <a:spcPct val="20000"/>
              </a:spcBef>
              <a:buBlip>
                <a:blip r:embed="rId2"/>
              </a:buBlip>
              <a:defRPr/>
            </a:pPr>
            <a:r>
              <a:rPr lang="en-GB" sz="2667" kern="0" dirty="0"/>
              <a:t>SA: NR </a:t>
            </a:r>
            <a:r>
              <a:rPr lang="uk-UA" sz="2667" kern="0" dirty="0"/>
              <a:t>мобільні пристрої приєднуються до </a:t>
            </a:r>
            <a:r>
              <a:rPr lang="en-GB" sz="2667" kern="0" dirty="0"/>
              <a:t>NR </a:t>
            </a:r>
            <a:r>
              <a:rPr lang="en-GB" sz="2667" kern="0" dirty="0" err="1"/>
              <a:t>gNB</a:t>
            </a:r>
            <a:r>
              <a:rPr lang="en-GB" sz="2667" kern="0" dirty="0"/>
              <a:t>, </a:t>
            </a:r>
            <a:r>
              <a:rPr lang="uk-UA" sz="2667" kern="0" dirty="0"/>
              <a:t>і </a:t>
            </a:r>
            <a:r>
              <a:rPr lang="en-GB" sz="2667" kern="0" dirty="0" err="1"/>
              <a:t>gNB</a:t>
            </a:r>
            <a:r>
              <a:rPr lang="en-GB" sz="2667" kern="0" dirty="0"/>
              <a:t> </a:t>
            </a:r>
            <a:r>
              <a:rPr lang="uk-UA" sz="2667" kern="0" dirty="0"/>
              <a:t>зворотні канали безпосередньо до</a:t>
            </a:r>
            <a:r>
              <a:rPr lang="en-GB" sz="2667" kern="0" dirty="0"/>
              <a:t> NGCN.</a:t>
            </a:r>
          </a:p>
        </p:txBody>
      </p:sp>
      <p:pic>
        <p:nvPicPr>
          <p:cNvPr id="3789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8567" y="4362452"/>
            <a:ext cx="4178300" cy="19240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893"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52584" y="4349751"/>
            <a:ext cx="4148667" cy="19007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01463967"/>
      </p:ext>
    </p:extLst>
  </p:cSld>
  <p:clrMapOvr>
    <a:masterClrMapping/>
  </p:clrMapOvr>
  <mc:AlternateContent xmlns:mc="http://schemas.openxmlformats.org/markup-compatibility/2006" xmlns:p14="http://schemas.microsoft.com/office/powerpoint/2010/main">
    <mc:Choice Requires="p14">
      <p:transition spd="slow" p14:dur="2000" advTm="8000"/>
    </mc:Choice>
    <mc:Fallback xmlns="">
      <p:transition spd="slow" advTm="8000"/>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2"/>
          <p:cNvSpPr txBox="1">
            <a:spLocks/>
          </p:cNvSpPr>
          <p:nvPr/>
        </p:nvSpPr>
        <p:spPr bwMode="auto">
          <a:xfrm>
            <a:off x="483899" y="578062"/>
            <a:ext cx="11184467" cy="2635919"/>
          </a:xfrm>
          <a:prstGeom prst="rect">
            <a:avLst/>
          </a:prstGeom>
          <a:noFill/>
          <a:ln w="9525">
            <a:noFill/>
            <a:miter lim="800000"/>
            <a:headEnd/>
            <a:tailEnd/>
          </a:ln>
        </p:spPr>
        <p:txBody>
          <a:bodyPr lIns="121907" tIns="60953" rIns="121907" bIns="60953"/>
          <a:lstStyle/>
          <a:p>
            <a:pPr marL="457131" indent="-457131">
              <a:spcBef>
                <a:spcPct val="20000"/>
              </a:spcBef>
              <a:buBlip>
                <a:blip r:embed="rId2"/>
              </a:buBlip>
              <a:defRPr/>
            </a:pPr>
            <a:r>
              <a:rPr lang="en-GB" sz="3733" kern="0" dirty="0"/>
              <a:t>Stand-alone (SA) </a:t>
            </a:r>
            <a:r>
              <a:rPr lang="uk-UA" sz="3733" kern="0" dirty="0"/>
              <a:t>і</a:t>
            </a:r>
            <a:r>
              <a:rPr lang="en-GB" sz="3733" kern="0" dirty="0"/>
              <a:t> non-stand-alone (NSA)</a:t>
            </a:r>
          </a:p>
          <a:p>
            <a:pPr marL="1066640" lvl="1" indent="-457131">
              <a:spcBef>
                <a:spcPct val="20000"/>
              </a:spcBef>
              <a:buBlip>
                <a:blip r:embed="rId2"/>
              </a:buBlip>
              <a:defRPr/>
            </a:pPr>
            <a:r>
              <a:rPr lang="en-GB" sz="2667" kern="0" dirty="0"/>
              <a:t>NSA</a:t>
            </a:r>
            <a:r>
              <a:rPr lang="uk-UA" sz="2667" kern="0" dirty="0"/>
              <a:t> з «підтримкою </a:t>
            </a:r>
            <a:r>
              <a:rPr lang="en-GB" sz="2667" kern="0" dirty="0"/>
              <a:t>LTE</a:t>
            </a:r>
            <a:r>
              <a:rPr lang="uk-UA" sz="2667" kern="0" dirty="0"/>
              <a:t>»( </a:t>
            </a:r>
            <a:r>
              <a:rPr lang="en-US" sz="2667" kern="0" dirty="0"/>
              <a:t>“LTE</a:t>
            </a:r>
            <a:r>
              <a:rPr lang="en-GB" sz="2667" kern="0" dirty="0"/>
              <a:t>-assisted”) </a:t>
            </a:r>
            <a:r>
              <a:rPr lang="uk-UA" sz="2667" kern="0" dirty="0"/>
              <a:t>варіанти</a:t>
            </a:r>
            <a:r>
              <a:rPr lang="en-GB" sz="2667" kern="0" dirty="0"/>
              <a:t> (3a, 4a, 7a, 8a) </a:t>
            </a:r>
            <a:r>
              <a:rPr lang="uk-UA" sz="2667" kern="0" dirty="0"/>
              <a:t>дозволяють трафіку користувацього рівня проходити бепосередньо від </a:t>
            </a:r>
            <a:r>
              <a:rPr lang="en-GB" sz="2667" kern="0" dirty="0"/>
              <a:t>NR </a:t>
            </a:r>
            <a:r>
              <a:rPr lang="uk-UA" sz="2667" kern="0" dirty="0"/>
              <a:t>до </a:t>
            </a:r>
            <a:r>
              <a:rPr lang="en-GB" sz="2667" kern="0" dirty="0"/>
              <a:t>EPC. </a:t>
            </a:r>
            <a:r>
              <a:rPr lang="uk-UA" sz="2800" dirty="0"/>
              <a:t>Трафік контрольного рівня все ще проходить через мережу радіодоступу LTE</a:t>
            </a:r>
            <a:endParaRPr lang="en-GB" sz="2667" kern="0" dirty="0"/>
          </a:p>
        </p:txBody>
      </p:sp>
      <p:pic>
        <p:nvPicPr>
          <p:cNvPr id="3891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8567" y="4362452"/>
            <a:ext cx="4178300" cy="19240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917"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52584" y="4349751"/>
            <a:ext cx="4148667" cy="19007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87966340"/>
      </p:ext>
    </p:extLst>
  </p:cSld>
  <p:clrMapOvr>
    <a:masterClrMapping/>
  </p:clrMapOvr>
  <mc:AlternateContent xmlns:mc="http://schemas.openxmlformats.org/markup-compatibility/2006" xmlns:p14="http://schemas.microsoft.com/office/powerpoint/2010/main">
    <mc:Choice Requires="p14">
      <p:transition spd="slow" p14:dur="2000" advTm="8000"/>
    </mc:Choice>
    <mc:Fallback xmlns="">
      <p:transition spd="slow" advTm="8000"/>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2"/>
          <p:cNvSpPr txBox="1">
            <a:spLocks/>
          </p:cNvSpPr>
          <p:nvPr/>
        </p:nvSpPr>
        <p:spPr bwMode="auto">
          <a:xfrm>
            <a:off x="483900" y="451313"/>
            <a:ext cx="11184467" cy="1799167"/>
          </a:xfrm>
          <a:prstGeom prst="rect">
            <a:avLst/>
          </a:prstGeom>
          <a:noFill/>
          <a:ln w="9525">
            <a:noFill/>
            <a:miter lim="800000"/>
            <a:headEnd/>
            <a:tailEnd/>
          </a:ln>
        </p:spPr>
        <p:txBody>
          <a:bodyPr lIns="121907" tIns="60953" rIns="121907" bIns="60953"/>
          <a:lstStyle/>
          <a:p>
            <a:pPr marL="457131" indent="-457131">
              <a:spcBef>
                <a:spcPct val="20000"/>
              </a:spcBef>
              <a:buBlip>
                <a:blip r:embed="rId2"/>
              </a:buBlip>
              <a:defRPr/>
            </a:pPr>
            <a:r>
              <a:rPr lang="uk-UA" sz="4000" dirty="0"/>
              <a:t>3GPP вирішив спочатку зосередитись на варіанті 3 NSA - найпростішому для розгортання операторами, що мають існуючі мережі LTE. Специфікації для них були написані ще в грудні 2017 року.</a:t>
            </a:r>
            <a:endParaRPr lang="en-GB" sz="3733" kern="0" dirty="0"/>
          </a:p>
        </p:txBody>
      </p:sp>
      <p:pic>
        <p:nvPicPr>
          <p:cNvPr id="3994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8567" y="4343401"/>
            <a:ext cx="4218517" cy="194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98353835"/>
      </p:ext>
    </p:extLst>
  </p:cSld>
  <p:clrMapOvr>
    <a:masterClrMapping/>
  </p:clrMapOvr>
  <mc:AlternateContent xmlns:mc="http://schemas.openxmlformats.org/markup-compatibility/2006" xmlns:p14="http://schemas.microsoft.com/office/powerpoint/2010/main">
    <mc:Choice Requires="p14">
      <p:transition spd="slow" p14:dur="2000" advTm="8000"/>
    </mc:Choice>
    <mc:Fallback xmlns="">
      <p:transition spd="slow" advTm="800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a:xfrm>
            <a:off x="929218" y="134411"/>
            <a:ext cx="10430933" cy="1143000"/>
          </a:xfrm>
        </p:spPr>
        <p:txBody>
          <a:bodyPr/>
          <a:lstStyle/>
          <a:p>
            <a:pPr>
              <a:defRPr/>
            </a:pPr>
            <a:r>
              <a:rPr lang="uk-UA" altLang="en-US" b="1" kern="1200" dirty="0">
                <a:solidFill>
                  <a:schemeClr val="tx1"/>
                </a:solidFill>
                <a:latin typeface="Arial" panose="020B0604020202020204" pitchFamily="34" charset="0"/>
                <a:ea typeface="+mn-ea"/>
                <a:cs typeface="Arial" panose="020B0604020202020204" pitchFamily="34" charset="0"/>
              </a:rPr>
              <a:t>Що таке </a:t>
            </a:r>
            <a:r>
              <a:rPr lang="en-GB" altLang="en-US" b="1" kern="1200" dirty="0">
                <a:solidFill>
                  <a:schemeClr val="tx1"/>
                </a:solidFill>
                <a:latin typeface="Arial" panose="020B0604020202020204" pitchFamily="34" charset="0"/>
                <a:ea typeface="+mn-ea"/>
                <a:cs typeface="Arial" panose="020B0604020202020204" pitchFamily="34" charset="0"/>
              </a:rPr>
              <a:t>5G NR ?</a:t>
            </a:r>
          </a:p>
        </p:txBody>
      </p:sp>
      <p:pic>
        <p:nvPicPr>
          <p:cNvPr id="5123" name="Picture 3" descr="LTE.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056967" y="3793067"/>
            <a:ext cx="1341967" cy="1238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4" name="Picture 4" descr="LTE-Advanced.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8240184" y="3467100"/>
            <a:ext cx="1583267" cy="12869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5" name="Picture 5" descr="LTE-AdvancedPro.jp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9381068" y="2836334"/>
            <a:ext cx="1716617" cy="13948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6" name="Picture 6" descr="5G.jpg"/>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10566400" y="2067985"/>
            <a:ext cx="1625600" cy="1128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7" name="Content Placeholder 2"/>
          <p:cNvSpPr>
            <a:spLocks noGrp="1"/>
          </p:cNvSpPr>
          <p:nvPr>
            <p:ph idx="1"/>
          </p:nvPr>
        </p:nvSpPr>
        <p:spPr>
          <a:xfrm>
            <a:off x="175684" y="1158844"/>
            <a:ext cx="11184467" cy="5151421"/>
          </a:xfrm>
        </p:spPr>
        <p:txBody>
          <a:bodyPr>
            <a:normAutofit/>
          </a:bodyPr>
          <a:lstStyle/>
          <a:p>
            <a:pPr marL="0" indent="0">
              <a:buNone/>
            </a:pPr>
            <a:r>
              <a:rPr lang="uk-UA" sz="2400" dirty="0"/>
              <a:t>NR </a:t>
            </a:r>
            <a:r>
              <a:rPr lang="en-US" sz="2400" dirty="0"/>
              <a:t>(New Radio)</a:t>
            </a:r>
            <a:r>
              <a:rPr lang="uk-UA" sz="2400" dirty="0"/>
              <a:t> - це нова технологія радіодоступу, розроблена 3GPP, як логічний подальший крок після LTE-Advanced Pro. Але, як і LTE, NR використовує модуляцію на основі OFDM як для низхідної, так і для висхідної лінії зв'язку.</a:t>
            </a:r>
          </a:p>
          <a:p>
            <a:pPr marL="0" indent="0">
              <a:buNone/>
            </a:pPr>
            <a:r>
              <a:rPr lang="uk-UA" sz="2000" i="1" dirty="0"/>
              <a:t> (LTE використовує OFDM для низхідної лінії зв'язку, SC-FDMA * для висхідної лінії зв'язку.)</a:t>
            </a:r>
            <a:br>
              <a:rPr lang="en-US" altLang="en-US" sz="2400" dirty="0"/>
            </a:br>
            <a:endParaRPr lang="en-US" altLang="en-US" sz="3200" dirty="0"/>
          </a:p>
          <a:p>
            <a:pPr marL="0" indent="0">
              <a:buNone/>
            </a:pPr>
            <a:r>
              <a:rPr lang="uk-UA" sz="2400" dirty="0"/>
              <a:t>Робота як на низьких так і на дуже високих частотах: </a:t>
            </a:r>
          </a:p>
          <a:p>
            <a:pPr marL="0" indent="0">
              <a:buNone/>
            </a:pPr>
            <a:r>
              <a:rPr lang="uk-UA" dirty="0"/>
              <a:t>0,4 - 100 ГГц </a:t>
            </a:r>
            <a:r>
              <a:rPr lang="uk-UA" sz="2000" dirty="0"/>
              <a:t>Включаючи роботу в неліцензійних діапазонах</a:t>
            </a:r>
            <a:endParaRPr lang="en-US" altLang="en-US" sz="2400" b="1" u="sng" dirty="0"/>
          </a:p>
          <a:p>
            <a:pPr marL="0" indent="0">
              <a:buNone/>
            </a:pPr>
            <a:endParaRPr lang="uk-UA" altLang="en-US" sz="2400" b="1" dirty="0"/>
          </a:p>
          <a:p>
            <a:pPr marL="0" indent="0">
              <a:buNone/>
            </a:pPr>
            <a:r>
              <a:rPr lang="uk-UA" sz="2400" dirty="0"/>
              <a:t>Надзвичайно широка смуга пропускання:</a:t>
            </a:r>
          </a:p>
          <a:p>
            <a:pPr marL="0" indent="0">
              <a:buNone/>
            </a:pPr>
            <a:r>
              <a:rPr lang="uk-UA" sz="2400" dirty="0"/>
              <a:t> До 100 МГц в діапазонах нижче 6 ГГц </a:t>
            </a:r>
          </a:p>
          <a:p>
            <a:pPr marL="0" indent="0">
              <a:buNone/>
            </a:pPr>
            <a:r>
              <a:rPr lang="uk-UA" sz="2400" dirty="0"/>
              <a:t>До 400 МГц в діапазонах вище 6 ГГц</a:t>
            </a:r>
            <a:endParaRPr lang="en-US" altLang="en-US" dirty="0"/>
          </a:p>
        </p:txBody>
      </p:sp>
    </p:spTree>
    <p:extLst>
      <p:ext uri="{BB962C8B-B14F-4D97-AF65-F5344CB8AC3E}">
        <p14:creationId xmlns:p14="http://schemas.microsoft.com/office/powerpoint/2010/main" val="3946687958"/>
      </p:ext>
    </p:extLst>
  </p:cSld>
  <p:clrMapOvr>
    <a:masterClrMapping/>
  </p:clrMapOvr>
  <mc:AlternateContent xmlns:mc="http://schemas.openxmlformats.org/markup-compatibility/2006" xmlns:p14="http://schemas.microsoft.com/office/powerpoint/2010/main">
    <mc:Choice Requires="p14">
      <p:transition spd="slow" p14:dur="2000" advTm="8000"/>
    </mc:Choice>
    <mc:Fallback xmlns="">
      <p:transition spd="slow" advTm="8000"/>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2"/>
          <p:cNvSpPr txBox="1">
            <a:spLocks/>
          </p:cNvSpPr>
          <p:nvPr/>
        </p:nvSpPr>
        <p:spPr bwMode="auto">
          <a:xfrm>
            <a:off x="402419" y="279297"/>
            <a:ext cx="11184467" cy="1799167"/>
          </a:xfrm>
          <a:prstGeom prst="rect">
            <a:avLst/>
          </a:prstGeom>
          <a:noFill/>
          <a:ln w="9525">
            <a:noFill/>
            <a:miter lim="800000"/>
            <a:headEnd/>
            <a:tailEnd/>
          </a:ln>
        </p:spPr>
        <p:txBody>
          <a:bodyPr lIns="121907" tIns="60953" rIns="121907" bIns="60953"/>
          <a:lstStyle/>
          <a:p>
            <a:pPr marL="457131" indent="-457131">
              <a:spcBef>
                <a:spcPct val="20000"/>
              </a:spcBef>
              <a:buBlip>
                <a:blip r:embed="rId2"/>
              </a:buBlip>
              <a:defRPr/>
            </a:pPr>
            <a:r>
              <a:rPr lang="uk-UA" sz="3200" dirty="0"/>
              <a:t>Специфікації SA були завершені за дві стадії, у червні 2018 року (більшість архітектур, що залишились) та грудні 2018 року (варіанти 4 та 7).</a:t>
            </a:r>
          </a:p>
          <a:p>
            <a:pPr marL="457131" indent="-457131">
              <a:spcBef>
                <a:spcPct val="20000"/>
              </a:spcBef>
              <a:buBlip>
                <a:blip r:embed="rId2"/>
              </a:buBlip>
              <a:defRPr/>
            </a:pPr>
            <a:endParaRPr lang="uk-UA" sz="3200" kern="0" dirty="0"/>
          </a:p>
          <a:p>
            <a:pPr>
              <a:spcBef>
                <a:spcPct val="20000"/>
              </a:spcBef>
              <a:defRPr/>
            </a:pPr>
            <a:br>
              <a:rPr lang="en-GB" sz="3200" kern="0" dirty="0"/>
            </a:br>
            <a:br>
              <a:rPr lang="en-GB" sz="3200" kern="0" dirty="0"/>
            </a:br>
            <a:br>
              <a:rPr lang="en-GB" sz="3200" kern="0" dirty="0"/>
            </a:br>
            <a:endParaRPr lang="en-GB" sz="3200" kern="0" dirty="0"/>
          </a:p>
          <a:p>
            <a:pPr marL="457131" indent="-457131">
              <a:spcBef>
                <a:spcPct val="20000"/>
              </a:spcBef>
              <a:buBlip>
                <a:blip r:embed="rId2"/>
              </a:buBlip>
              <a:defRPr/>
            </a:pPr>
            <a:r>
              <a:rPr lang="uk-UA" sz="2000" dirty="0"/>
              <a:t>І вдосконалені мережі LTE, і технології радіодоступу NR будуть співіснувати в найближчому майбутньому, причому вдосконалені LTE на більш низьких частотах і NR на більш високих смугах.</a:t>
            </a:r>
            <a:r>
              <a:rPr lang="en-GB" sz="2000" kern="0" dirty="0"/>
              <a:t>.</a:t>
            </a:r>
          </a:p>
          <a:p>
            <a:pPr marL="457131" indent="-457131">
              <a:spcBef>
                <a:spcPct val="20000"/>
              </a:spcBef>
              <a:buBlip>
                <a:blip r:embed="rId2"/>
              </a:buBlip>
              <a:defRPr/>
            </a:pPr>
            <a:r>
              <a:rPr lang="uk-UA" sz="2000" dirty="0"/>
              <a:t>EPC перетвориться на NGCN</a:t>
            </a:r>
            <a:r>
              <a:rPr lang="en-GB" sz="2000" kern="0" dirty="0"/>
              <a:t>.</a:t>
            </a:r>
          </a:p>
        </p:txBody>
      </p:sp>
      <p:pic>
        <p:nvPicPr>
          <p:cNvPr id="4096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19470" y="2343527"/>
            <a:ext cx="1771651" cy="16806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65"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815237" y="2343527"/>
            <a:ext cx="1771649" cy="17102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87564247"/>
      </p:ext>
    </p:extLst>
  </p:cSld>
  <p:clrMapOvr>
    <a:masterClrMapping/>
  </p:clrMapOvr>
  <mc:AlternateContent xmlns:mc="http://schemas.openxmlformats.org/markup-compatibility/2006" xmlns:p14="http://schemas.microsoft.com/office/powerpoint/2010/main">
    <mc:Choice Requires="p14">
      <p:transition spd="slow" p14:dur="2000" advTm="8000"/>
    </mc:Choice>
    <mc:Fallback xmlns="">
      <p:transition spd="slow" advTm="8000"/>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2"/>
          <p:cNvSpPr txBox="1">
            <a:spLocks/>
          </p:cNvSpPr>
          <p:nvPr/>
        </p:nvSpPr>
        <p:spPr bwMode="auto">
          <a:xfrm>
            <a:off x="112707" y="1039787"/>
            <a:ext cx="11837867" cy="5162549"/>
          </a:xfrm>
          <a:prstGeom prst="rect">
            <a:avLst/>
          </a:prstGeom>
          <a:noFill/>
          <a:ln w="9525">
            <a:noFill/>
            <a:miter lim="800000"/>
            <a:headEnd/>
            <a:tailEnd/>
          </a:ln>
        </p:spPr>
        <p:txBody>
          <a:bodyPr lIns="121907" tIns="60953" rIns="121907" bIns="60953"/>
          <a:lstStyle/>
          <a:p>
            <a:pPr marL="457131" indent="-457131">
              <a:spcBef>
                <a:spcPct val="20000"/>
              </a:spcBef>
              <a:buBlip>
                <a:blip r:embed="rId2"/>
              </a:buBlip>
              <a:defRPr/>
            </a:pPr>
            <a:r>
              <a:rPr lang="uk-UA" sz="3200" dirty="0"/>
              <a:t>Мережа 4G (радіодоступ до LTE + ядро EPC) буде існувати і в еру 5G. Починаючи з 15-го випуску, усі специфікації 3GPP будуть позначені, за винятком тих кількох застарілих специфікацій, які обмежені для радіотехнологій GSM / EDGE (серія 4х та 5x) або UMTS (серія 25.) або з виключно комутацією каналів</a:t>
            </a:r>
            <a:r>
              <a:rPr lang="uk-UA" sz="4000" dirty="0"/>
              <a:t>.</a:t>
            </a:r>
            <a:endParaRPr lang="en-GB" sz="3733" kern="0" dirty="0"/>
          </a:p>
        </p:txBody>
      </p:sp>
    </p:spTree>
    <p:extLst>
      <p:ext uri="{BB962C8B-B14F-4D97-AF65-F5344CB8AC3E}">
        <p14:creationId xmlns:p14="http://schemas.microsoft.com/office/powerpoint/2010/main" val="2266198115"/>
      </p:ext>
    </p:extLst>
  </p:cSld>
  <p:clrMapOvr>
    <a:masterClrMapping/>
  </p:clrMapOvr>
  <mc:AlternateContent xmlns:mc="http://schemas.openxmlformats.org/markup-compatibility/2006" xmlns:p14="http://schemas.microsoft.com/office/powerpoint/2010/main">
    <mc:Choice Requires="p14">
      <p:transition spd="slow" p14:dur="2000" advTm="8000"/>
    </mc:Choice>
    <mc:Fallback xmlns="">
      <p:transition spd="slow" advTm="8000"/>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Picture 9" descr="5G.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828867" y="5126567"/>
            <a:ext cx="696384" cy="4847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Content Placeholder 2"/>
          <p:cNvSpPr txBox="1">
            <a:spLocks/>
          </p:cNvSpPr>
          <p:nvPr/>
        </p:nvSpPr>
        <p:spPr bwMode="auto">
          <a:xfrm>
            <a:off x="289711" y="1293285"/>
            <a:ext cx="10266630" cy="4660900"/>
          </a:xfrm>
          <a:prstGeom prst="rect">
            <a:avLst/>
          </a:prstGeom>
          <a:noFill/>
          <a:ln w="9525">
            <a:noFill/>
            <a:miter lim="800000"/>
            <a:headEnd/>
            <a:tailEnd/>
          </a:ln>
        </p:spPr>
        <p:txBody>
          <a:bodyPr lIns="121907" tIns="60953" rIns="121907" bIns="60953"/>
          <a:lstStyle/>
          <a:p>
            <a:pPr marL="457131" indent="-457131">
              <a:spcBef>
                <a:spcPct val="20000"/>
              </a:spcBef>
              <a:buBlip>
                <a:blip r:embed="rId3"/>
              </a:buBlip>
              <a:defRPr/>
            </a:pPr>
            <a:r>
              <a:rPr lang="en-GB" sz="3733" kern="0" dirty="0"/>
              <a:t>GERAN (GSM/EDGE)            = 4x.- and 5x.-series</a:t>
            </a:r>
          </a:p>
          <a:p>
            <a:pPr marL="457131" indent="-457131">
              <a:spcBef>
                <a:spcPct val="20000"/>
              </a:spcBef>
              <a:buBlip>
                <a:blip r:embed="rId3"/>
              </a:buBlip>
              <a:defRPr/>
            </a:pPr>
            <a:r>
              <a:rPr lang="en-GB" sz="3733" kern="0" dirty="0"/>
              <a:t>UTRAN (3G including HSPA)              = 25.-series</a:t>
            </a:r>
          </a:p>
          <a:p>
            <a:pPr marL="457131" indent="-457131">
              <a:spcBef>
                <a:spcPct val="20000"/>
              </a:spcBef>
              <a:buBlip>
                <a:blip r:embed="rId3"/>
              </a:buBlip>
              <a:defRPr/>
            </a:pPr>
            <a:r>
              <a:rPr lang="en-GB" sz="3733" kern="0" dirty="0"/>
              <a:t>E-UTRAN (pre-4G Releases 8..9)</a:t>
            </a:r>
            <a:br>
              <a:rPr lang="en-GB" sz="3733" kern="0" dirty="0"/>
            </a:br>
            <a:r>
              <a:rPr lang="en-GB" sz="3733" kern="0" dirty="0"/>
              <a:t>	         (true 4G Releases 10..12)</a:t>
            </a:r>
            <a:br>
              <a:rPr lang="en-GB" sz="3733" kern="0" dirty="0"/>
            </a:br>
            <a:r>
              <a:rPr lang="en-GB" sz="3733" kern="0" dirty="0"/>
              <a:t>                       (and Releases 13..14)</a:t>
            </a:r>
            <a:br>
              <a:rPr lang="en-GB" sz="3733" kern="0" dirty="0"/>
            </a:br>
            <a:r>
              <a:rPr lang="en-GB" sz="3733" kern="0" dirty="0"/>
              <a:t>                                                                = 36.-series</a:t>
            </a:r>
          </a:p>
          <a:p>
            <a:pPr marL="457131" indent="-457131">
              <a:spcBef>
                <a:spcPct val="20000"/>
              </a:spcBef>
              <a:buBlip>
                <a:blip r:embed="rId3"/>
              </a:buBlip>
              <a:defRPr/>
            </a:pPr>
            <a:r>
              <a:rPr lang="en-GB" sz="3733" kern="0" dirty="0"/>
              <a:t>NR (5G Release 15 ...)                          = 38.-series</a:t>
            </a:r>
          </a:p>
          <a:p>
            <a:pPr marL="457131" indent="-457131">
              <a:spcBef>
                <a:spcPct val="20000"/>
              </a:spcBef>
              <a:buBlip>
                <a:blip r:embed="rId3"/>
              </a:buBlip>
              <a:defRPr/>
            </a:pPr>
            <a:r>
              <a:rPr lang="en-GB" sz="3733" kern="0" dirty="0"/>
              <a:t>Multi-RAT, </a:t>
            </a:r>
            <a:r>
              <a:rPr lang="uk-UA" sz="3733" kern="0" dirty="0"/>
              <a:t>включно з</a:t>
            </a:r>
            <a:r>
              <a:rPr lang="en-GB" sz="3733" kern="0" dirty="0"/>
              <a:t> Wi-Fi®               = 37.-series</a:t>
            </a:r>
          </a:p>
        </p:txBody>
      </p:sp>
      <p:sp>
        <p:nvSpPr>
          <p:cNvPr id="4" name="Title 1"/>
          <p:cNvSpPr>
            <a:spLocks noGrp="1"/>
          </p:cNvSpPr>
          <p:nvPr>
            <p:ph type="title"/>
          </p:nvPr>
        </p:nvSpPr>
        <p:spPr>
          <a:xfrm>
            <a:off x="172016" y="188384"/>
            <a:ext cx="11633704" cy="1143000"/>
          </a:xfrm>
        </p:spPr>
        <p:txBody>
          <a:bodyPr>
            <a:noAutofit/>
          </a:bodyPr>
          <a:lstStyle/>
          <a:p>
            <a:pPr>
              <a:defRPr/>
            </a:pPr>
            <a:r>
              <a:rPr lang="uk-UA" altLang="en-US" sz="4400" kern="1200" dirty="0">
                <a:solidFill>
                  <a:schemeClr val="tx1"/>
                </a:solidFill>
                <a:latin typeface="Arial" panose="020B0604020202020204" pitchFamily="34" charset="0"/>
                <a:ea typeface="+mn-ea"/>
                <a:cs typeface="Arial" panose="020B0604020202020204" pitchFamily="34" charset="0"/>
              </a:rPr>
              <a:t>Серії специфікацій технологій радіодоступу</a:t>
            </a:r>
            <a:endParaRPr lang="en-GB" altLang="en-US" sz="4400" kern="1200" dirty="0">
              <a:solidFill>
                <a:schemeClr val="tx1"/>
              </a:solidFill>
              <a:latin typeface="Arial" panose="020B0604020202020204" pitchFamily="34" charset="0"/>
              <a:ea typeface="+mn-ea"/>
              <a:cs typeface="Arial" panose="020B0604020202020204" pitchFamily="34" charset="0"/>
            </a:endParaRPr>
          </a:p>
        </p:txBody>
      </p:sp>
      <p:pic>
        <p:nvPicPr>
          <p:cNvPr id="43013" name="Picture 5" descr="LTE.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0663767" y="2762252"/>
            <a:ext cx="783167" cy="4762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014" name="Picture 6" descr="LTE-Advanced.jp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0661652" y="3291418"/>
            <a:ext cx="918633" cy="4995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015" name="Picture 8" descr="LTE-AdvancedPro.jpg"/>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10657418" y="3871384"/>
            <a:ext cx="916516" cy="4910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016" name="Picture 2" descr="C:\Users\meredith\Documents\temp\2018-04-01_transposition\logos\3GPP(01).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0756901" y="2224618"/>
            <a:ext cx="681567" cy="3259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017" name="Picture 3" descr="C:\Users\meredith\Documents\temp\2018-04-01_transposition\logos\GSM.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678584" y="1543051"/>
            <a:ext cx="922867" cy="3534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90819826"/>
      </p:ext>
    </p:extLst>
  </p:cSld>
  <p:clrMapOvr>
    <a:masterClrMapping/>
  </p:clrMapOvr>
  <mc:AlternateContent xmlns:mc="http://schemas.openxmlformats.org/markup-compatibility/2006" xmlns:p14="http://schemas.microsoft.com/office/powerpoint/2010/main">
    <mc:Choice Requires="p14">
      <p:transition spd="slow" p14:dur="2000" advTm="8000"/>
    </mc:Choice>
    <mc:Fallback xmlns="">
      <p:transition spd="slow" advTm="8000"/>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bwMode="auto">
          <a:xfrm>
            <a:off x="241302" y="1453104"/>
            <a:ext cx="11763593" cy="1517649"/>
          </a:xfrm>
          <a:prstGeom prst="rect">
            <a:avLst/>
          </a:prstGeom>
          <a:noFill/>
          <a:ln w="9525">
            <a:noFill/>
            <a:miter lim="800000"/>
            <a:headEnd/>
            <a:tailEnd/>
          </a:ln>
        </p:spPr>
        <p:txBody>
          <a:bodyPr lIns="121907" tIns="60953" rIns="121907" bIns="60953"/>
          <a:lstStyle/>
          <a:p>
            <a:pPr marL="609513" lvl="1">
              <a:spcBef>
                <a:spcPct val="20000"/>
              </a:spcBef>
              <a:defRPr/>
            </a:pPr>
            <a:r>
              <a:rPr lang="en-US" altLang="en-US" sz="2667" kern="0" dirty="0"/>
              <a:t>massive multiple input multiple output antenna arrays</a:t>
            </a:r>
            <a:br>
              <a:rPr lang="en-US" altLang="en-US" sz="2667" kern="0" dirty="0"/>
            </a:br>
            <a:r>
              <a:rPr lang="en-US" altLang="en-US" sz="2667" kern="0" dirty="0"/>
              <a:t>8x8, 16x16, … 256x256 … (?) </a:t>
            </a:r>
          </a:p>
        </p:txBody>
      </p:sp>
      <p:pic>
        <p:nvPicPr>
          <p:cNvPr id="4608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74318" y="3206752"/>
            <a:ext cx="5554133" cy="2544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08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21367" y="3124201"/>
            <a:ext cx="1413933" cy="28257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086"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50684" y="3215218"/>
            <a:ext cx="2277533" cy="26119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p:cNvSpPr/>
          <p:nvPr/>
        </p:nvSpPr>
        <p:spPr>
          <a:xfrm>
            <a:off x="3350684" y="84376"/>
            <a:ext cx="4564070" cy="830997"/>
          </a:xfrm>
          <a:prstGeom prst="rect">
            <a:avLst/>
          </a:prstGeom>
        </p:spPr>
        <p:txBody>
          <a:bodyPr wrap="none">
            <a:spAutoFit/>
          </a:bodyPr>
          <a:lstStyle/>
          <a:p>
            <a:r>
              <a:rPr lang="en-US" altLang="en-US" sz="4800" b="1" kern="0" dirty="0"/>
              <a:t>MASSIVE-MIMO</a:t>
            </a:r>
            <a:endParaRPr lang="ru-RU" sz="4800" b="1" dirty="0"/>
          </a:p>
        </p:txBody>
      </p:sp>
    </p:spTree>
    <p:extLst>
      <p:ext uri="{BB962C8B-B14F-4D97-AF65-F5344CB8AC3E}">
        <p14:creationId xmlns:p14="http://schemas.microsoft.com/office/powerpoint/2010/main" val="777776042"/>
      </p:ext>
    </p:extLst>
  </p:cSld>
  <p:clrMapOvr>
    <a:masterClrMapping/>
  </p:clrMapOvr>
  <mc:AlternateContent xmlns:mc="http://schemas.openxmlformats.org/markup-compatibility/2006" xmlns:p14="http://schemas.microsoft.com/office/powerpoint/2010/main">
    <mc:Choice Requires="p14">
      <p:transition spd="slow" p14:dur="2000" advTm="8000"/>
    </mc:Choice>
    <mc:Fallback xmlns="">
      <p:transition spd="slow" advTm="8000"/>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bwMode="auto">
          <a:xfrm>
            <a:off x="370795" y="755986"/>
            <a:ext cx="11487149" cy="2421467"/>
          </a:xfrm>
          <a:prstGeom prst="rect">
            <a:avLst/>
          </a:prstGeom>
          <a:noFill/>
          <a:ln w="9525">
            <a:noFill/>
            <a:miter lim="800000"/>
            <a:headEnd/>
            <a:tailEnd/>
          </a:ln>
        </p:spPr>
        <p:txBody>
          <a:bodyPr lIns="121907" tIns="60953" rIns="121907" bIns="60953"/>
          <a:lstStyle/>
          <a:p>
            <a:pPr>
              <a:spcBef>
                <a:spcPct val="20000"/>
              </a:spcBef>
              <a:defRPr/>
            </a:pPr>
            <a:r>
              <a:rPr lang="en-US" sz="2800" dirty="0"/>
              <a:t>Massive-MIMO </a:t>
            </a:r>
            <a:r>
              <a:rPr lang="uk-UA" sz="2800" dirty="0"/>
              <a:t>дають можливість працювати на цих довжинах хвиль, навіть у мобільному блоці, даючи можливість динамічно формувати промені, дозволяючи базовим станціям відстежувати рухомі мобільні пристрої, використовуючи низьку, але концентровану вихідну потужність</a:t>
            </a:r>
            <a:endParaRPr lang="en-US" altLang="en-US" sz="2667" kern="0" dirty="0"/>
          </a:p>
        </p:txBody>
      </p:sp>
      <p:pic>
        <p:nvPicPr>
          <p:cNvPr id="4710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7398" y="3548958"/>
            <a:ext cx="3410044" cy="26909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109"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49724" y="3548958"/>
            <a:ext cx="2528978" cy="20856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11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16102" y="3548958"/>
            <a:ext cx="3538821" cy="20008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32206762"/>
      </p:ext>
    </p:extLst>
  </p:cSld>
  <p:clrMapOvr>
    <a:masterClrMapping/>
  </p:clrMapOvr>
  <mc:AlternateContent xmlns:mc="http://schemas.openxmlformats.org/markup-compatibility/2006" xmlns:p14="http://schemas.microsoft.com/office/powerpoint/2010/main">
    <mc:Choice Requires="p14">
      <p:transition spd="slow" p14:dur="2000" advTm="8000"/>
    </mc:Choice>
    <mc:Fallback xmlns="">
      <p:transition spd="slow" advTm="8000"/>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bwMode="auto">
          <a:xfrm>
            <a:off x="280260" y="846521"/>
            <a:ext cx="11487149" cy="2421467"/>
          </a:xfrm>
          <a:prstGeom prst="rect">
            <a:avLst/>
          </a:prstGeom>
          <a:noFill/>
          <a:ln w="9525">
            <a:noFill/>
            <a:miter lim="800000"/>
            <a:headEnd/>
            <a:tailEnd/>
          </a:ln>
        </p:spPr>
        <p:txBody>
          <a:bodyPr lIns="121907" tIns="60953" rIns="121907" bIns="60953"/>
          <a:lstStyle/>
          <a:p>
            <a:pPr>
              <a:spcBef>
                <a:spcPct val="20000"/>
              </a:spcBef>
              <a:defRPr/>
            </a:pPr>
            <a:r>
              <a:rPr lang="uk-UA" sz="2800" dirty="0"/>
              <a:t>Це дозволяє керувати випромінюванням, використовуючи багатопроменеві відбиття, щоб поліпшити (а не погіршити!) продуктивність, перенаправляючи пучок сигналів навколо перешкод</a:t>
            </a:r>
            <a:endParaRPr lang="en-US" altLang="en-US" sz="2667" kern="0" dirty="0"/>
          </a:p>
        </p:txBody>
      </p:sp>
      <p:pic>
        <p:nvPicPr>
          <p:cNvPr id="48132"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89300" y="3458634"/>
            <a:ext cx="6013451" cy="30628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01398908"/>
      </p:ext>
    </p:extLst>
  </p:cSld>
  <p:clrMapOvr>
    <a:masterClrMapping/>
  </p:clrMapOvr>
  <mc:AlternateContent xmlns:mc="http://schemas.openxmlformats.org/markup-compatibility/2006" xmlns:p14="http://schemas.microsoft.com/office/powerpoint/2010/main">
    <mc:Choice Requires="p14">
      <p:transition spd="slow" p14:dur="2000" advTm="8000"/>
    </mc:Choice>
    <mc:Fallback xmlns="">
      <p:transition spd="slow" advTm="8000"/>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bwMode="auto">
          <a:xfrm>
            <a:off x="32809" y="732671"/>
            <a:ext cx="11487149" cy="1672167"/>
          </a:xfrm>
          <a:prstGeom prst="rect">
            <a:avLst/>
          </a:prstGeom>
          <a:noFill/>
          <a:ln w="9525">
            <a:noFill/>
            <a:miter lim="800000"/>
            <a:headEnd/>
            <a:tailEnd/>
          </a:ln>
        </p:spPr>
        <p:txBody>
          <a:bodyPr lIns="121907" tIns="60953" rIns="121907" bIns="60953"/>
          <a:lstStyle/>
          <a:p>
            <a:pPr marL="609513" lvl="1">
              <a:spcBef>
                <a:spcPct val="20000"/>
              </a:spcBef>
              <a:defRPr/>
            </a:pPr>
            <a:r>
              <a:rPr lang="uk-UA" sz="2800" dirty="0"/>
              <a:t>«Подвійне підключення» (DC), завдяки якому, майже під час передачі, мобільний блок зможе бути підключений до двох базових станцій, забезпечуючи безперебійну передачу обслуговування.</a:t>
            </a:r>
            <a:endParaRPr lang="en-US" altLang="en-US" sz="2667" kern="0" dirty="0"/>
          </a:p>
        </p:txBody>
      </p:sp>
      <p:grpSp>
        <p:nvGrpSpPr>
          <p:cNvPr id="3" name="Group 12"/>
          <p:cNvGrpSpPr>
            <a:grpSpLocks/>
          </p:cNvGrpSpPr>
          <p:nvPr/>
        </p:nvGrpSpPr>
        <p:grpSpPr bwMode="auto">
          <a:xfrm>
            <a:off x="0" y="3759200"/>
            <a:ext cx="6987117" cy="3098800"/>
            <a:chOff x="-4296228" y="-2324570"/>
            <a:chExt cx="5239656" cy="2324570"/>
          </a:xfrm>
        </p:grpSpPr>
        <p:pic>
          <p:nvPicPr>
            <p:cNvPr id="4916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96228" y="-2324570"/>
              <a:ext cx="5239656" cy="23245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0" name="Straight Connector 9"/>
            <p:cNvCxnSpPr/>
            <p:nvPr/>
          </p:nvCxnSpPr>
          <p:spPr bwMode="auto">
            <a:xfrm>
              <a:off x="-1886717" y="-2119741"/>
              <a:ext cx="550791" cy="363611"/>
            </a:xfrm>
            <a:prstGeom prst="line">
              <a:avLst/>
            </a:prstGeom>
            <a:solidFill>
              <a:schemeClr val="accent1"/>
            </a:solidFill>
            <a:ln w="57150" cap="flat" cmpd="sng" algn="ctr">
              <a:solidFill>
                <a:schemeClr val="tx2">
                  <a:lumMod val="40000"/>
                  <a:lumOff val="60000"/>
                </a:schemeClr>
              </a:solidFill>
              <a:prstDash val="sysDot"/>
              <a:round/>
              <a:headEnd type="none" w="med" len="med"/>
              <a:tailEnd type="none" w="med" len="med"/>
            </a:ln>
            <a:effectLst/>
          </p:spPr>
        </p:cxnSp>
      </p:grpSp>
      <p:grpSp>
        <p:nvGrpSpPr>
          <p:cNvPr id="5" name="Group 24"/>
          <p:cNvGrpSpPr>
            <a:grpSpLocks/>
          </p:cNvGrpSpPr>
          <p:nvPr/>
        </p:nvGrpSpPr>
        <p:grpSpPr bwMode="auto">
          <a:xfrm>
            <a:off x="1471085" y="3784600"/>
            <a:ext cx="6927849" cy="3073400"/>
            <a:chOff x="6545943" y="6016875"/>
            <a:chExt cx="5196113" cy="2305252"/>
          </a:xfrm>
        </p:grpSpPr>
        <p:pic>
          <p:nvPicPr>
            <p:cNvPr id="49167"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45943" y="6016875"/>
              <a:ext cx="5196113" cy="2305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2" name="Straight Connector 11"/>
            <p:cNvCxnSpPr/>
            <p:nvPr/>
          </p:nvCxnSpPr>
          <p:spPr bwMode="auto">
            <a:xfrm>
              <a:off x="9506759" y="6626528"/>
              <a:ext cx="536598" cy="819222"/>
            </a:xfrm>
            <a:prstGeom prst="line">
              <a:avLst/>
            </a:prstGeom>
            <a:solidFill>
              <a:schemeClr val="accent1"/>
            </a:solidFill>
            <a:ln w="57150" cap="flat" cmpd="sng" algn="ctr">
              <a:solidFill>
                <a:schemeClr val="tx2">
                  <a:lumMod val="40000"/>
                  <a:lumOff val="60000"/>
                </a:schemeClr>
              </a:solidFill>
              <a:prstDash val="sysDot"/>
              <a:round/>
              <a:headEnd type="none" w="med" len="med"/>
              <a:tailEnd type="none" w="med" len="med"/>
            </a:ln>
            <a:effectLst/>
          </p:spPr>
        </p:cxnSp>
      </p:grpSp>
      <p:grpSp>
        <p:nvGrpSpPr>
          <p:cNvPr id="6" name="Group 15"/>
          <p:cNvGrpSpPr>
            <a:grpSpLocks/>
          </p:cNvGrpSpPr>
          <p:nvPr/>
        </p:nvGrpSpPr>
        <p:grpSpPr bwMode="auto">
          <a:xfrm>
            <a:off x="620185" y="3801533"/>
            <a:ext cx="6792383" cy="3056467"/>
            <a:chOff x="609598" y="2851882"/>
            <a:chExt cx="5094514" cy="2291618"/>
          </a:xfrm>
        </p:grpSpPr>
        <p:pic>
          <p:nvPicPr>
            <p:cNvPr id="49165"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598" y="2851882"/>
              <a:ext cx="5094514" cy="22916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4" name="Straight Connector 13"/>
            <p:cNvCxnSpPr/>
            <p:nvPr/>
          </p:nvCxnSpPr>
          <p:spPr bwMode="auto">
            <a:xfrm>
              <a:off x="2452767" y="3032799"/>
              <a:ext cx="1081136" cy="407858"/>
            </a:xfrm>
            <a:prstGeom prst="line">
              <a:avLst/>
            </a:prstGeom>
            <a:solidFill>
              <a:schemeClr val="accent1"/>
            </a:solidFill>
            <a:ln w="57150" cap="flat" cmpd="sng" algn="ctr">
              <a:solidFill>
                <a:schemeClr val="tx2">
                  <a:lumMod val="40000"/>
                  <a:lumOff val="60000"/>
                </a:schemeClr>
              </a:solidFill>
              <a:prstDash val="sysDot"/>
              <a:round/>
              <a:headEnd type="none" w="med" len="med"/>
              <a:tailEnd type="none" w="med" len="med"/>
            </a:ln>
            <a:effectLst/>
          </p:spPr>
        </p:cxnSp>
      </p:grpSp>
      <p:grpSp>
        <p:nvGrpSpPr>
          <p:cNvPr id="7" name="Group 22"/>
          <p:cNvGrpSpPr>
            <a:grpSpLocks/>
          </p:cNvGrpSpPr>
          <p:nvPr/>
        </p:nvGrpSpPr>
        <p:grpSpPr bwMode="auto">
          <a:xfrm>
            <a:off x="1073151" y="3763434"/>
            <a:ext cx="6841067" cy="3094567"/>
            <a:chOff x="-253999" y="5607957"/>
            <a:chExt cx="5130800" cy="2320416"/>
          </a:xfrm>
        </p:grpSpPr>
        <p:grpSp>
          <p:nvGrpSpPr>
            <p:cNvPr id="49160" name="Group 18"/>
            <p:cNvGrpSpPr>
              <a:grpSpLocks/>
            </p:cNvGrpSpPr>
            <p:nvPr/>
          </p:nvGrpSpPr>
          <p:grpSpPr bwMode="auto">
            <a:xfrm>
              <a:off x="-253999" y="5607957"/>
              <a:ext cx="5130800" cy="2320416"/>
              <a:chOff x="-253999" y="5607957"/>
              <a:chExt cx="5130800" cy="2320416"/>
            </a:xfrm>
          </p:grpSpPr>
          <p:pic>
            <p:nvPicPr>
              <p:cNvPr id="49163"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3999" y="5607957"/>
                <a:ext cx="5130800" cy="23204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164"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70857" y="5607957"/>
                <a:ext cx="624114" cy="22916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cxnSp>
          <p:nvCxnSpPr>
            <p:cNvPr id="17" name="Straight Connector 16"/>
            <p:cNvCxnSpPr/>
            <p:nvPr/>
          </p:nvCxnSpPr>
          <p:spPr bwMode="auto">
            <a:xfrm>
              <a:off x="1343026" y="5820635"/>
              <a:ext cx="1327150" cy="333302"/>
            </a:xfrm>
            <a:prstGeom prst="line">
              <a:avLst/>
            </a:prstGeom>
            <a:solidFill>
              <a:schemeClr val="accent1"/>
            </a:solidFill>
            <a:ln w="57150" cap="flat" cmpd="sng" algn="ctr">
              <a:solidFill>
                <a:schemeClr val="tx2">
                  <a:lumMod val="40000"/>
                  <a:lumOff val="60000"/>
                </a:schemeClr>
              </a:solidFill>
              <a:prstDash val="sysDot"/>
              <a:round/>
              <a:headEnd type="none" w="med" len="med"/>
              <a:tailEnd type="none" w="med" len="med"/>
            </a:ln>
            <a:effectLst/>
          </p:spPr>
        </p:cxnSp>
        <p:cxnSp>
          <p:nvCxnSpPr>
            <p:cNvPr id="21" name="Straight Connector 20"/>
            <p:cNvCxnSpPr/>
            <p:nvPr/>
          </p:nvCxnSpPr>
          <p:spPr bwMode="auto">
            <a:xfrm>
              <a:off x="2576513" y="6125369"/>
              <a:ext cx="819150" cy="914199"/>
            </a:xfrm>
            <a:prstGeom prst="line">
              <a:avLst/>
            </a:prstGeom>
            <a:solidFill>
              <a:schemeClr val="accent1"/>
            </a:solidFill>
            <a:ln w="57150" cap="flat" cmpd="sng" algn="ctr">
              <a:solidFill>
                <a:schemeClr val="tx2">
                  <a:lumMod val="40000"/>
                  <a:lumOff val="60000"/>
                </a:schemeClr>
              </a:solidFill>
              <a:prstDash val="sysDot"/>
              <a:round/>
              <a:headEnd type="none" w="med" len="med"/>
              <a:tailEnd type="none" w="med" len="med"/>
            </a:ln>
            <a:effectLst/>
          </p:spPr>
        </p:cxnSp>
      </p:grpSp>
    </p:spTree>
    <p:extLst>
      <p:ext uri="{BB962C8B-B14F-4D97-AF65-F5344CB8AC3E}">
        <p14:creationId xmlns:p14="http://schemas.microsoft.com/office/powerpoint/2010/main" val="718838645"/>
      </p:ext>
    </p:extLst>
  </p:cSld>
  <p:clrMapOvr>
    <a:masterClrMapping/>
  </p:clrMapOvr>
  <mc:AlternateContent xmlns:mc="http://schemas.openxmlformats.org/markup-compatibility/2006" xmlns:p14="http://schemas.microsoft.com/office/powerpoint/2010/main">
    <mc:Choice Requires="p14">
      <p:transition spd="slow" p14:dur="2000" advTm="8000"/>
    </mc:Choice>
    <mc:Fallback xmlns="">
      <p:transition spd="slow" advTm="8000"/>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par>
                          <p:cTn id="8" fill="hold" nodeType="afterGroup">
                            <p:stCondLst>
                              <p:cond delay="2000"/>
                            </p:stCondLst>
                            <p:childTnLst>
                              <p:par>
                                <p:cTn id="9" presetID="10" presetClass="entr" presetSubtype="0" fill="hold" nodeType="afterEffect">
                                  <p:stCondLst>
                                    <p:cond delay="50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2000"/>
                                        <p:tgtEl>
                                          <p:spTgt spid="6"/>
                                        </p:tgtEl>
                                      </p:cBhvr>
                                    </p:animEffect>
                                  </p:childTnLst>
                                </p:cTn>
                              </p:par>
                              <p:par>
                                <p:cTn id="12" presetID="10" presetClass="exit" presetSubtype="0" fill="hold" nodeType="withEffect">
                                  <p:stCondLst>
                                    <p:cond delay="0"/>
                                  </p:stCondLst>
                                  <p:childTnLst>
                                    <p:animEffect transition="out" filter="fade">
                                      <p:cBhvr>
                                        <p:cTn id="13" dur="2000"/>
                                        <p:tgtEl>
                                          <p:spTgt spid="3"/>
                                        </p:tgtEl>
                                      </p:cBhvr>
                                    </p:animEffect>
                                    <p:set>
                                      <p:cBhvr>
                                        <p:cTn id="14" dur="1" fill="hold">
                                          <p:stCondLst>
                                            <p:cond delay="1999"/>
                                          </p:stCondLst>
                                        </p:cTn>
                                        <p:tgtEl>
                                          <p:spTgt spid="3"/>
                                        </p:tgtEl>
                                        <p:attrNameLst>
                                          <p:attrName>style.visibility</p:attrName>
                                        </p:attrNameLst>
                                      </p:cBhvr>
                                      <p:to>
                                        <p:strVal val="hidden"/>
                                      </p:to>
                                    </p:set>
                                  </p:childTnLst>
                                </p:cTn>
                              </p:par>
                            </p:childTnLst>
                          </p:cTn>
                        </p:par>
                        <p:par>
                          <p:cTn id="15" fill="hold" nodeType="afterGroup">
                            <p:stCondLst>
                              <p:cond delay="4500"/>
                            </p:stCondLst>
                            <p:childTnLst>
                              <p:par>
                                <p:cTn id="16" presetID="10" presetClass="entr" presetSubtype="0" fill="hold" nodeType="afterEffect">
                                  <p:stCondLst>
                                    <p:cond delay="500"/>
                                  </p:stCondLst>
                                  <p:childTnLst>
                                    <p:set>
                                      <p:cBhvr>
                                        <p:cTn id="17" dur="1" fill="hold">
                                          <p:stCondLst>
                                            <p:cond delay="0"/>
                                          </p:stCondLst>
                                        </p:cTn>
                                        <p:tgtEl>
                                          <p:spTgt spid="7"/>
                                        </p:tgtEl>
                                        <p:attrNameLst>
                                          <p:attrName>style.visibility</p:attrName>
                                        </p:attrNameLst>
                                      </p:cBhvr>
                                      <p:to>
                                        <p:strVal val="visible"/>
                                      </p:to>
                                    </p:set>
                                    <p:animEffect transition="in" filter="fade">
                                      <p:cBhvr>
                                        <p:cTn id="18" dur="2000"/>
                                        <p:tgtEl>
                                          <p:spTgt spid="7"/>
                                        </p:tgtEl>
                                      </p:cBhvr>
                                    </p:animEffect>
                                  </p:childTnLst>
                                </p:cTn>
                              </p:par>
                              <p:par>
                                <p:cTn id="19" presetID="10" presetClass="exit" presetSubtype="0" fill="hold" nodeType="withEffect">
                                  <p:stCondLst>
                                    <p:cond delay="0"/>
                                  </p:stCondLst>
                                  <p:childTnLst>
                                    <p:animEffect transition="out" filter="fade">
                                      <p:cBhvr>
                                        <p:cTn id="20" dur="2000"/>
                                        <p:tgtEl>
                                          <p:spTgt spid="6"/>
                                        </p:tgtEl>
                                      </p:cBhvr>
                                    </p:animEffect>
                                    <p:set>
                                      <p:cBhvr>
                                        <p:cTn id="21" dur="1" fill="hold">
                                          <p:stCondLst>
                                            <p:cond delay="1999"/>
                                          </p:stCondLst>
                                        </p:cTn>
                                        <p:tgtEl>
                                          <p:spTgt spid="6"/>
                                        </p:tgtEl>
                                        <p:attrNameLst>
                                          <p:attrName>style.visibility</p:attrName>
                                        </p:attrNameLst>
                                      </p:cBhvr>
                                      <p:to>
                                        <p:strVal val="hidden"/>
                                      </p:to>
                                    </p:set>
                                  </p:childTnLst>
                                </p:cTn>
                              </p:par>
                            </p:childTnLst>
                          </p:cTn>
                        </p:par>
                        <p:par>
                          <p:cTn id="22" fill="hold" nodeType="afterGroup">
                            <p:stCondLst>
                              <p:cond delay="7000"/>
                            </p:stCondLst>
                            <p:childTnLst>
                              <p:par>
                                <p:cTn id="23" presetID="10" presetClass="entr" presetSubtype="0" fill="hold" nodeType="afterEffect">
                                  <p:stCondLst>
                                    <p:cond delay="500"/>
                                  </p:stCondLst>
                                  <p:childTnLst>
                                    <p:set>
                                      <p:cBhvr>
                                        <p:cTn id="24" dur="1" fill="hold">
                                          <p:stCondLst>
                                            <p:cond delay="0"/>
                                          </p:stCondLst>
                                        </p:cTn>
                                        <p:tgtEl>
                                          <p:spTgt spid="5"/>
                                        </p:tgtEl>
                                        <p:attrNameLst>
                                          <p:attrName>style.visibility</p:attrName>
                                        </p:attrNameLst>
                                      </p:cBhvr>
                                      <p:to>
                                        <p:strVal val="visible"/>
                                      </p:to>
                                    </p:set>
                                    <p:animEffect transition="in" filter="fade">
                                      <p:cBhvr>
                                        <p:cTn id="25" dur="2000"/>
                                        <p:tgtEl>
                                          <p:spTgt spid="5"/>
                                        </p:tgtEl>
                                      </p:cBhvr>
                                    </p:animEffect>
                                  </p:childTnLst>
                                </p:cTn>
                              </p:par>
                              <p:par>
                                <p:cTn id="26" presetID="10" presetClass="exit" presetSubtype="0" fill="hold" nodeType="withEffect">
                                  <p:stCondLst>
                                    <p:cond delay="0"/>
                                  </p:stCondLst>
                                  <p:childTnLst>
                                    <p:animEffect transition="out" filter="fade">
                                      <p:cBhvr>
                                        <p:cTn id="27" dur="2000"/>
                                        <p:tgtEl>
                                          <p:spTgt spid="7"/>
                                        </p:tgtEl>
                                      </p:cBhvr>
                                    </p:animEffect>
                                    <p:set>
                                      <p:cBhvr>
                                        <p:cTn id="28" dur="1" fill="hold">
                                          <p:stCondLst>
                                            <p:cond delay="1999"/>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bwMode="auto">
          <a:xfrm>
            <a:off x="99588" y="313960"/>
            <a:ext cx="11640662" cy="2131486"/>
          </a:xfrm>
          <a:prstGeom prst="rect">
            <a:avLst/>
          </a:prstGeom>
          <a:noFill/>
          <a:ln w="9525">
            <a:noFill/>
            <a:miter lim="800000"/>
            <a:headEnd/>
            <a:tailEnd/>
          </a:ln>
        </p:spPr>
        <p:txBody>
          <a:bodyPr lIns="121907" tIns="60953" rIns="121907" bIns="60953"/>
          <a:lstStyle/>
          <a:p>
            <a:pPr marL="609513" lvl="1">
              <a:spcBef>
                <a:spcPct val="20000"/>
              </a:spcBef>
              <a:defRPr/>
            </a:pPr>
            <a:r>
              <a:rPr lang="en-US" altLang="en-US" sz="2667" kern="0" dirty="0"/>
              <a:t>Coordinated multi-point connectivity (</a:t>
            </a:r>
            <a:r>
              <a:rPr lang="en-US" altLang="en-US" sz="2667" kern="0" dirty="0" err="1"/>
              <a:t>CoMP</a:t>
            </a:r>
            <a:r>
              <a:rPr lang="en-US" altLang="en-US" sz="2667" kern="0" dirty="0"/>
              <a:t>) – </a:t>
            </a:r>
            <a:r>
              <a:rPr lang="uk-UA" altLang="en-US" sz="2667" kern="0" dirty="0"/>
              <a:t>(</a:t>
            </a:r>
            <a:r>
              <a:rPr lang="uk-UA" sz="2800" dirty="0"/>
              <a:t>Координоване багатоточкове підключення)- вдосконаленна система роботи поблизу межі стільника для одночасного підключення до двох або більше базових станцій</a:t>
            </a:r>
            <a:endParaRPr lang="en-US" altLang="en-US" sz="2667" kern="0" dirty="0"/>
          </a:p>
        </p:txBody>
      </p:sp>
      <p:grpSp>
        <p:nvGrpSpPr>
          <p:cNvPr id="50180" name="Group 24"/>
          <p:cNvGrpSpPr>
            <a:grpSpLocks/>
          </p:cNvGrpSpPr>
          <p:nvPr/>
        </p:nvGrpSpPr>
        <p:grpSpPr bwMode="auto">
          <a:xfrm>
            <a:off x="1462618" y="2908300"/>
            <a:ext cx="2127249" cy="2108200"/>
            <a:chOff x="2539999" y="2743201"/>
            <a:chExt cx="1151467" cy="1066801"/>
          </a:xfrm>
        </p:grpSpPr>
        <p:sp>
          <p:nvSpPr>
            <p:cNvPr id="19" name="7-Point Star 18"/>
            <p:cNvSpPr/>
            <p:nvPr/>
          </p:nvSpPr>
          <p:spPr bwMode="auto">
            <a:xfrm>
              <a:off x="3040686" y="3197341"/>
              <a:ext cx="150092" cy="134957"/>
            </a:xfrm>
            <a:prstGeom prst="star7">
              <a:avLst/>
            </a:prstGeom>
            <a:solidFill>
              <a:srgbClr val="FF0000"/>
            </a:solidFill>
            <a:ln w="9525" cap="flat" cmpd="sng" algn="ctr">
              <a:solidFill>
                <a:srgbClr val="FF0000"/>
              </a:solidFill>
              <a:prstDash val="solid"/>
              <a:round/>
              <a:headEnd type="none" w="med" len="med"/>
              <a:tailEnd type="none" w="med" len="med"/>
            </a:ln>
            <a:effectLst/>
          </p:spPr>
          <p:txBody>
            <a:bodyPr/>
            <a:lstStyle/>
            <a:p>
              <a:pPr>
                <a:defRPr/>
              </a:pPr>
              <a:endParaRPr lang="en-GB" sz="2400">
                <a:latin typeface="Arial" charset="0"/>
                <a:cs typeface="Arial" charset="0"/>
              </a:endParaRPr>
            </a:p>
          </p:txBody>
        </p:sp>
        <p:sp>
          <p:nvSpPr>
            <p:cNvPr id="50206" name="Oval 19"/>
            <p:cNvSpPr>
              <a:spLocks noChangeArrowheads="1"/>
            </p:cNvSpPr>
            <p:nvPr/>
          </p:nvSpPr>
          <p:spPr bwMode="auto">
            <a:xfrm>
              <a:off x="2905760" y="3088641"/>
              <a:ext cx="433494" cy="372532"/>
            </a:xfrm>
            <a:prstGeom prst="ellipse">
              <a:avLst/>
            </a:prstGeom>
            <a:noFill/>
            <a:ln w="381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1000">
                  <a:solidFill>
                    <a:schemeClr val="tx1"/>
                  </a:solidFill>
                  <a:latin typeface="Arial" panose="020B0604020202020204" pitchFamily="34" charset="0"/>
                  <a:cs typeface="Arial" panose="020B0604020202020204" pitchFamily="34" charset="0"/>
                </a:defRPr>
              </a:lvl1pPr>
              <a:lvl2pPr marL="742950" indent="-285750">
                <a:defRPr sz="1000">
                  <a:solidFill>
                    <a:schemeClr val="tx1"/>
                  </a:solidFill>
                  <a:latin typeface="Arial" panose="020B0604020202020204" pitchFamily="34" charset="0"/>
                  <a:cs typeface="Arial" panose="020B0604020202020204" pitchFamily="34" charset="0"/>
                </a:defRPr>
              </a:lvl2pPr>
              <a:lvl3pPr marL="1143000" indent="-228600">
                <a:defRPr sz="1000">
                  <a:solidFill>
                    <a:schemeClr val="tx1"/>
                  </a:solidFill>
                  <a:latin typeface="Arial" panose="020B0604020202020204" pitchFamily="34" charset="0"/>
                  <a:cs typeface="Arial" panose="020B0604020202020204" pitchFamily="34" charset="0"/>
                </a:defRPr>
              </a:lvl3pPr>
              <a:lvl4pPr marL="1600200" indent="-228600">
                <a:defRPr sz="1000">
                  <a:solidFill>
                    <a:schemeClr val="tx1"/>
                  </a:solidFill>
                  <a:latin typeface="Arial" panose="020B0604020202020204" pitchFamily="34" charset="0"/>
                  <a:cs typeface="Arial" panose="020B0604020202020204" pitchFamily="34" charset="0"/>
                </a:defRPr>
              </a:lvl4pPr>
              <a:lvl5pPr marL="2057400" indent="-228600">
                <a:defRPr sz="1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9pPr>
            </a:lstStyle>
            <a:p>
              <a:endParaRPr lang="en-US" altLang="ru-RU" sz="1333"/>
            </a:p>
          </p:txBody>
        </p:sp>
        <p:sp>
          <p:nvSpPr>
            <p:cNvPr id="50207" name="Oval 21"/>
            <p:cNvSpPr>
              <a:spLocks noChangeArrowheads="1"/>
            </p:cNvSpPr>
            <p:nvPr/>
          </p:nvSpPr>
          <p:spPr bwMode="auto">
            <a:xfrm>
              <a:off x="2807546" y="2987041"/>
              <a:ext cx="640080" cy="606212"/>
            </a:xfrm>
            <a:prstGeom prst="ellipse">
              <a:avLst/>
            </a:prstGeom>
            <a:noFill/>
            <a:ln w="28575"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1000">
                  <a:solidFill>
                    <a:schemeClr val="tx1"/>
                  </a:solidFill>
                  <a:latin typeface="Arial" panose="020B0604020202020204" pitchFamily="34" charset="0"/>
                  <a:cs typeface="Arial" panose="020B0604020202020204" pitchFamily="34" charset="0"/>
                </a:defRPr>
              </a:lvl1pPr>
              <a:lvl2pPr marL="742950" indent="-285750">
                <a:defRPr sz="1000">
                  <a:solidFill>
                    <a:schemeClr val="tx1"/>
                  </a:solidFill>
                  <a:latin typeface="Arial" panose="020B0604020202020204" pitchFamily="34" charset="0"/>
                  <a:cs typeface="Arial" panose="020B0604020202020204" pitchFamily="34" charset="0"/>
                </a:defRPr>
              </a:lvl2pPr>
              <a:lvl3pPr marL="1143000" indent="-228600">
                <a:defRPr sz="1000">
                  <a:solidFill>
                    <a:schemeClr val="tx1"/>
                  </a:solidFill>
                  <a:latin typeface="Arial" panose="020B0604020202020204" pitchFamily="34" charset="0"/>
                  <a:cs typeface="Arial" panose="020B0604020202020204" pitchFamily="34" charset="0"/>
                </a:defRPr>
              </a:lvl3pPr>
              <a:lvl4pPr marL="1600200" indent="-228600">
                <a:defRPr sz="1000">
                  <a:solidFill>
                    <a:schemeClr val="tx1"/>
                  </a:solidFill>
                  <a:latin typeface="Arial" panose="020B0604020202020204" pitchFamily="34" charset="0"/>
                  <a:cs typeface="Arial" panose="020B0604020202020204" pitchFamily="34" charset="0"/>
                </a:defRPr>
              </a:lvl4pPr>
              <a:lvl5pPr marL="2057400" indent="-228600">
                <a:defRPr sz="1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9pPr>
            </a:lstStyle>
            <a:p>
              <a:endParaRPr lang="en-US" altLang="ru-RU" sz="1333"/>
            </a:p>
          </p:txBody>
        </p:sp>
        <p:sp>
          <p:nvSpPr>
            <p:cNvPr id="50208" name="Oval 22"/>
            <p:cNvSpPr>
              <a:spLocks noChangeArrowheads="1"/>
            </p:cNvSpPr>
            <p:nvPr/>
          </p:nvSpPr>
          <p:spPr bwMode="auto">
            <a:xfrm>
              <a:off x="2668693" y="2851573"/>
              <a:ext cx="887307" cy="860214"/>
            </a:xfrm>
            <a:prstGeom prst="ellipse">
              <a:avLst/>
            </a:prstGeom>
            <a:noFill/>
            <a:ln w="127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1000">
                  <a:solidFill>
                    <a:schemeClr val="tx1"/>
                  </a:solidFill>
                  <a:latin typeface="Arial" panose="020B0604020202020204" pitchFamily="34" charset="0"/>
                  <a:cs typeface="Arial" panose="020B0604020202020204" pitchFamily="34" charset="0"/>
                </a:defRPr>
              </a:lvl1pPr>
              <a:lvl2pPr marL="742950" indent="-285750">
                <a:defRPr sz="1000">
                  <a:solidFill>
                    <a:schemeClr val="tx1"/>
                  </a:solidFill>
                  <a:latin typeface="Arial" panose="020B0604020202020204" pitchFamily="34" charset="0"/>
                  <a:cs typeface="Arial" panose="020B0604020202020204" pitchFamily="34" charset="0"/>
                </a:defRPr>
              </a:lvl2pPr>
              <a:lvl3pPr marL="1143000" indent="-228600">
                <a:defRPr sz="1000">
                  <a:solidFill>
                    <a:schemeClr val="tx1"/>
                  </a:solidFill>
                  <a:latin typeface="Arial" panose="020B0604020202020204" pitchFamily="34" charset="0"/>
                  <a:cs typeface="Arial" panose="020B0604020202020204" pitchFamily="34" charset="0"/>
                </a:defRPr>
              </a:lvl3pPr>
              <a:lvl4pPr marL="1600200" indent="-228600">
                <a:defRPr sz="1000">
                  <a:solidFill>
                    <a:schemeClr val="tx1"/>
                  </a:solidFill>
                  <a:latin typeface="Arial" panose="020B0604020202020204" pitchFamily="34" charset="0"/>
                  <a:cs typeface="Arial" panose="020B0604020202020204" pitchFamily="34" charset="0"/>
                </a:defRPr>
              </a:lvl4pPr>
              <a:lvl5pPr marL="2057400" indent="-228600">
                <a:defRPr sz="1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9pPr>
            </a:lstStyle>
            <a:p>
              <a:endParaRPr lang="en-US" altLang="ru-RU" sz="1333"/>
            </a:p>
          </p:txBody>
        </p:sp>
        <p:sp>
          <p:nvSpPr>
            <p:cNvPr id="50209" name="Oval 23"/>
            <p:cNvSpPr>
              <a:spLocks noChangeArrowheads="1"/>
            </p:cNvSpPr>
            <p:nvPr/>
          </p:nvSpPr>
          <p:spPr bwMode="auto">
            <a:xfrm>
              <a:off x="2539999" y="2743201"/>
              <a:ext cx="1151467" cy="1066801"/>
            </a:xfrm>
            <a:prstGeom prst="ellipse">
              <a:avLst/>
            </a:prstGeom>
            <a:noFill/>
            <a:ln w="3175"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1000">
                  <a:solidFill>
                    <a:schemeClr val="tx1"/>
                  </a:solidFill>
                  <a:latin typeface="Arial" panose="020B0604020202020204" pitchFamily="34" charset="0"/>
                  <a:cs typeface="Arial" panose="020B0604020202020204" pitchFamily="34" charset="0"/>
                </a:defRPr>
              </a:lvl1pPr>
              <a:lvl2pPr marL="742950" indent="-285750">
                <a:defRPr sz="1000">
                  <a:solidFill>
                    <a:schemeClr val="tx1"/>
                  </a:solidFill>
                  <a:latin typeface="Arial" panose="020B0604020202020204" pitchFamily="34" charset="0"/>
                  <a:cs typeface="Arial" panose="020B0604020202020204" pitchFamily="34" charset="0"/>
                </a:defRPr>
              </a:lvl2pPr>
              <a:lvl3pPr marL="1143000" indent="-228600">
                <a:defRPr sz="1000">
                  <a:solidFill>
                    <a:schemeClr val="tx1"/>
                  </a:solidFill>
                  <a:latin typeface="Arial" panose="020B0604020202020204" pitchFamily="34" charset="0"/>
                  <a:cs typeface="Arial" panose="020B0604020202020204" pitchFamily="34" charset="0"/>
                </a:defRPr>
              </a:lvl3pPr>
              <a:lvl4pPr marL="1600200" indent="-228600">
                <a:defRPr sz="1000">
                  <a:solidFill>
                    <a:schemeClr val="tx1"/>
                  </a:solidFill>
                  <a:latin typeface="Arial" panose="020B0604020202020204" pitchFamily="34" charset="0"/>
                  <a:cs typeface="Arial" panose="020B0604020202020204" pitchFamily="34" charset="0"/>
                </a:defRPr>
              </a:lvl4pPr>
              <a:lvl5pPr marL="2057400" indent="-228600">
                <a:defRPr sz="1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9pPr>
            </a:lstStyle>
            <a:p>
              <a:endParaRPr lang="en-US" altLang="ru-RU" sz="1333"/>
            </a:p>
          </p:txBody>
        </p:sp>
      </p:grpSp>
      <p:grpSp>
        <p:nvGrpSpPr>
          <p:cNvPr id="50181" name="Group 43"/>
          <p:cNvGrpSpPr>
            <a:grpSpLocks/>
          </p:cNvGrpSpPr>
          <p:nvPr/>
        </p:nvGrpSpPr>
        <p:grpSpPr bwMode="auto">
          <a:xfrm>
            <a:off x="3183467" y="4749800"/>
            <a:ext cx="2127251" cy="2108200"/>
            <a:chOff x="7413413" y="3498427"/>
            <a:chExt cx="1151467" cy="1066801"/>
          </a:xfrm>
        </p:grpSpPr>
        <p:sp>
          <p:nvSpPr>
            <p:cNvPr id="27" name="7-Point Star 26"/>
            <p:cNvSpPr/>
            <p:nvPr/>
          </p:nvSpPr>
          <p:spPr bwMode="auto">
            <a:xfrm>
              <a:off x="7914101" y="3952567"/>
              <a:ext cx="150091" cy="134957"/>
            </a:xfrm>
            <a:prstGeom prst="star7">
              <a:avLst/>
            </a:prstGeom>
            <a:solidFill>
              <a:schemeClr val="accent6">
                <a:lumMod val="75000"/>
              </a:schemeClr>
            </a:solidFill>
            <a:ln w="9525" cap="flat" cmpd="sng" algn="ctr">
              <a:solidFill>
                <a:schemeClr val="accent6">
                  <a:lumMod val="75000"/>
                </a:schemeClr>
              </a:solidFill>
              <a:prstDash val="solid"/>
              <a:round/>
              <a:headEnd type="none" w="med" len="med"/>
              <a:tailEnd type="none" w="med" len="med"/>
            </a:ln>
            <a:effectLst/>
          </p:spPr>
          <p:txBody>
            <a:bodyPr/>
            <a:lstStyle/>
            <a:p>
              <a:pPr>
                <a:defRPr/>
              </a:pPr>
              <a:endParaRPr lang="en-GB" sz="2400">
                <a:latin typeface="Arial" charset="0"/>
                <a:cs typeface="Arial" charset="0"/>
              </a:endParaRPr>
            </a:p>
          </p:txBody>
        </p:sp>
        <p:sp>
          <p:nvSpPr>
            <p:cNvPr id="28" name="Oval 27"/>
            <p:cNvSpPr/>
            <p:nvPr/>
          </p:nvSpPr>
          <p:spPr bwMode="auto">
            <a:xfrm>
              <a:off x="7778904" y="3844388"/>
              <a:ext cx="434234" cy="371666"/>
            </a:xfrm>
            <a:prstGeom prst="ellipse">
              <a:avLst/>
            </a:prstGeom>
            <a:noFill/>
            <a:ln w="38100" cap="flat" cmpd="sng" algn="ctr">
              <a:solidFill>
                <a:schemeClr val="accent6">
                  <a:lumMod val="75000"/>
                </a:schemeClr>
              </a:solidFill>
              <a:prstDash val="solid"/>
              <a:round/>
              <a:headEnd type="none" w="med" len="med"/>
              <a:tailEnd type="none" w="med" len="med"/>
            </a:ln>
            <a:effectLst/>
          </p:spPr>
          <p:txBody>
            <a:bodyPr/>
            <a:lstStyle/>
            <a:p>
              <a:pPr>
                <a:defRPr/>
              </a:pPr>
              <a:endParaRPr lang="en-GB" sz="2400">
                <a:latin typeface="Arial" charset="0"/>
                <a:cs typeface="Arial" charset="0"/>
              </a:endParaRPr>
            </a:p>
          </p:txBody>
        </p:sp>
        <p:sp>
          <p:nvSpPr>
            <p:cNvPr id="29" name="Oval 28"/>
            <p:cNvSpPr/>
            <p:nvPr/>
          </p:nvSpPr>
          <p:spPr bwMode="auto">
            <a:xfrm>
              <a:off x="7681516" y="3742634"/>
              <a:ext cx="639322" cy="606234"/>
            </a:xfrm>
            <a:prstGeom prst="ellipse">
              <a:avLst/>
            </a:prstGeom>
            <a:noFill/>
            <a:ln w="28575" cap="flat" cmpd="sng" algn="ctr">
              <a:solidFill>
                <a:schemeClr val="accent6">
                  <a:lumMod val="75000"/>
                </a:schemeClr>
              </a:solidFill>
              <a:prstDash val="solid"/>
              <a:round/>
              <a:headEnd type="none" w="med" len="med"/>
              <a:tailEnd type="none" w="med" len="med"/>
            </a:ln>
            <a:effectLst/>
          </p:spPr>
          <p:txBody>
            <a:bodyPr/>
            <a:lstStyle/>
            <a:p>
              <a:pPr>
                <a:defRPr/>
              </a:pPr>
              <a:endParaRPr lang="en-GB" sz="2400">
                <a:latin typeface="Arial" charset="0"/>
                <a:cs typeface="Arial" charset="0"/>
              </a:endParaRPr>
            </a:p>
          </p:txBody>
        </p:sp>
        <p:sp>
          <p:nvSpPr>
            <p:cNvPr id="30" name="Oval 29"/>
            <p:cNvSpPr/>
            <p:nvPr/>
          </p:nvSpPr>
          <p:spPr bwMode="auto">
            <a:xfrm>
              <a:off x="7541736" y="3606607"/>
              <a:ext cx="887947" cy="860081"/>
            </a:xfrm>
            <a:prstGeom prst="ellipse">
              <a:avLst/>
            </a:prstGeom>
            <a:noFill/>
            <a:ln w="12700" cap="flat" cmpd="sng" algn="ctr">
              <a:solidFill>
                <a:schemeClr val="accent6">
                  <a:lumMod val="75000"/>
                </a:schemeClr>
              </a:solidFill>
              <a:prstDash val="solid"/>
              <a:round/>
              <a:headEnd type="none" w="med" len="med"/>
              <a:tailEnd type="none" w="med" len="med"/>
            </a:ln>
            <a:effectLst/>
          </p:spPr>
          <p:txBody>
            <a:bodyPr/>
            <a:lstStyle/>
            <a:p>
              <a:pPr>
                <a:defRPr/>
              </a:pPr>
              <a:endParaRPr lang="en-GB" sz="2400">
                <a:latin typeface="Arial" charset="0"/>
                <a:cs typeface="Arial" charset="0"/>
              </a:endParaRPr>
            </a:p>
          </p:txBody>
        </p:sp>
        <p:sp>
          <p:nvSpPr>
            <p:cNvPr id="31" name="Oval 30"/>
            <p:cNvSpPr/>
            <p:nvPr/>
          </p:nvSpPr>
          <p:spPr bwMode="auto">
            <a:xfrm>
              <a:off x="7413413" y="3498427"/>
              <a:ext cx="1151467" cy="1066801"/>
            </a:xfrm>
            <a:prstGeom prst="ellipse">
              <a:avLst/>
            </a:prstGeom>
            <a:noFill/>
            <a:ln w="3175" cap="flat" cmpd="sng" algn="ctr">
              <a:solidFill>
                <a:schemeClr val="accent6">
                  <a:lumMod val="75000"/>
                </a:schemeClr>
              </a:solidFill>
              <a:prstDash val="solid"/>
              <a:round/>
              <a:headEnd type="none" w="med" len="med"/>
              <a:tailEnd type="none" w="med" len="med"/>
            </a:ln>
            <a:effectLst/>
          </p:spPr>
          <p:txBody>
            <a:bodyPr/>
            <a:lstStyle/>
            <a:p>
              <a:pPr>
                <a:defRPr/>
              </a:pPr>
              <a:endParaRPr lang="en-GB" sz="2400">
                <a:latin typeface="Arial" charset="0"/>
                <a:cs typeface="Arial" charset="0"/>
              </a:endParaRPr>
            </a:p>
          </p:txBody>
        </p:sp>
      </p:grpSp>
      <p:grpSp>
        <p:nvGrpSpPr>
          <p:cNvPr id="50182" name="Group 45"/>
          <p:cNvGrpSpPr>
            <a:grpSpLocks/>
          </p:cNvGrpSpPr>
          <p:nvPr/>
        </p:nvGrpSpPr>
        <p:grpSpPr bwMode="auto">
          <a:xfrm>
            <a:off x="3196167" y="2889251"/>
            <a:ext cx="2127251" cy="2110316"/>
            <a:chOff x="5737013" y="2282615"/>
            <a:chExt cx="1151467" cy="1066801"/>
          </a:xfrm>
        </p:grpSpPr>
        <p:sp>
          <p:nvSpPr>
            <p:cNvPr id="33" name="7-Point Star 32"/>
            <p:cNvSpPr/>
            <p:nvPr/>
          </p:nvSpPr>
          <p:spPr bwMode="auto">
            <a:xfrm>
              <a:off x="6237701" y="2736300"/>
              <a:ext cx="150091" cy="135891"/>
            </a:xfrm>
            <a:prstGeom prst="star7">
              <a:avLst/>
            </a:prstGeom>
            <a:solidFill>
              <a:srgbClr val="92D050"/>
            </a:solidFill>
            <a:ln w="9525" cap="flat" cmpd="sng" algn="ctr">
              <a:solidFill>
                <a:srgbClr val="92D050"/>
              </a:solidFill>
              <a:prstDash val="solid"/>
              <a:round/>
              <a:headEnd type="none" w="med" len="med"/>
              <a:tailEnd type="none" w="med" len="med"/>
            </a:ln>
            <a:effectLst/>
          </p:spPr>
          <p:txBody>
            <a:bodyPr/>
            <a:lstStyle/>
            <a:p>
              <a:pPr>
                <a:defRPr/>
              </a:pPr>
              <a:endParaRPr lang="en-GB" sz="2400">
                <a:latin typeface="Arial" charset="0"/>
                <a:cs typeface="Arial" charset="0"/>
              </a:endParaRPr>
            </a:p>
          </p:txBody>
        </p:sp>
        <p:sp>
          <p:nvSpPr>
            <p:cNvPr id="50196" name="Oval 33"/>
            <p:cNvSpPr>
              <a:spLocks noChangeArrowheads="1"/>
            </p:cNvSpPr>
            <p:nvPr/>
          </p:nvSpPr>
          <p:spPr bwMode="auto">
            <a:xfrm>
              <a:off x="6102774" y="2628055"/>
              <a:ext cx="433494" cy="372532"/>
            </a:xfrm>
            <a:prstGeom prst="ellipse">
              <a:avLst/>
            </a:prstGeom>
            <a:noFill/>
            <a:ln w="38100" algn="ctr">
              <a:solidFill>
                <a:srgbClr val="92D050"/>
              </a:solidFill>
              <a:round/>
              <a:headEnd/>
              <a:tailEnd/>
            </a:ln>
            <a:extLst>
              <a:ext uri="{909E8E84-426E-40DD-AFC4-6F175D3DCCD1}">
                <a14:hiddenFill xmlns:a14="http://schemas.microsoft.com/office/drawing/2010/main">
                  <a:solidFill>
                    <a:srgbClr val="FFFFFF"/>
                  </a:solidFill>
                </a14:hiddenFill>
              </a:ext>
            </a:extLst>
          </p:spPr>
          <p:txBody>
            <a:bodyPr/>
            <a:lstStyle>
              <a:lvl1pPr>
                <a:defRPr sz="1000">
                  <a:solidFill>
                    <a:schemeClr val="tx1"/>
                  </a:solidFill>
                  <a:latin typeface="Arial" panose="020B0604020202020204" pitchFamily="34" charset="0"/>
                  <a:cs typeface="Arial" panose="020B0604020202020204" pitchFamily="34" charset="0"/>
                </a:defRPr>
              </a:lvl1pPr>
              <a:lvl2pPr marL="742950" indent="-285750">
                <a:defRPr sz="1000">
                  <a:solidFill>
                    <a:schemeClr val="tx1"/>
                  </a:solidFill>
                  <a:latin typeface="Arial" panose="020B0604020202020204" pitchFamily="34" charset="0"/>
                  <a:cs typeface="Arial" panose="020B0604020202020204" pitchFamily="34" charset="0"/>
                </a:defRPr>
              </a:lvl2pPr>
              <a:lvl3pPr marL="1143000" indent="-228600">
                <a:defRPr sz="1000">
                  <a:solidFill>
                    <a:schemeClr val="tx1"/>
                  </a:solidFill>
                  <a:latin typeface="Arial" panose="020B0604020202020204" pitchFamily="34" charset="0"/>
                  <a:cs typeface="Arial" panose="020B0604020202020204" pitchFamily="34" charset="0"/>
                </a:defRPr>
              </a:lvl3pPr>
              <a:lvl4pPr marL="1600200" indent="-228600">
                <a:defRPr sz="1000">
                  <a:solidFill>
                    <a:schemeClr val="tx1"/>
                  </a:solidFill>
                  <a:latin typeface="Arial" panose="020B0604020202020204" pitchFamily="34" charset="0"/>
                  <a:cs typeface="Arial" panose="020B0604020202020204" pitchFamily="34" charset="0"/>
                </a:defRPr>
              </a:lvl4pPr>
              <a:lvl5pPr marL="2057400" indent="-228600">
                <a:defRPr sz="1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9pPr>
            </a:lstStyle>
            <a:p>
              <a:endParaRPr lang="en-US" altLang="ru-RU" sz="1333"/>
            </a:p>
          </p:txBody>
        </p:sp>
        <p:sp>
          <p:nvSpPr>
            <p:cNvPr id="50197" name="Oval 34"/>
            <p:cNvSpPr>
              <a:spLocks noChangeArrowheads="1"/>
            </p:cNvSpPr>
            <p:nvPr/>
          </p:nvSpPr>
          <p:spPr bwMode="auto">
            <a:xfrm>
              <a:off x="6004560" y="2526455"/>
              <a:ext cx="640080" cy="606212"/>
            </a:xfrm>
            <a:prstGeom prst="ellipse">
              <a:avLst/>
            </a:prstGeom>
            <a:noFill/>
            <a:ln w="28575" algn="ctr">
              <a:solidFill>
                <a:srgbClr val="92D050"/>
              </a:solidFill>
              <a:round/>
              <a:headEnd/>
              <a:tailEnd/>
            </a:ln>
            <a:extLst>
              <a:ext uri="{909E8E84-426E-40DD-AFC4-6F175D3DCCD1}">
                <a14:hiddenFill xmlns:a14="http://schemas.microsoft.com/office/drawing/2010/main">
                  <a:solidFill>
                    <a:srgbClr val="FFFFFF"/>
                  </a:solidFill>
                </a14:hiddenFill>
              </a:ext>
            </a:extLst>
          </p:spPr>
          <p:txBody>
            <a:bodyPr/>
            <a:lstStyle>
              <a:lvl1pPr>
                <a:defRPr sz="1000">
                  <a:solidFill>
                    <a:schemeClr val="tx1"/>
                  </a:solidFill>
                  <a:latin typeface="Arial" panose="020B0604020202020204" pitchFamily="34" charset="0"/>
                  <a:cs typeface="Arial" panose="020B0604020202020204" pitchFamily="34" charset="0"/>
                </a:defRPr>
              </a:lvl1pPr>
              <a:lvl2pPr marL="742950" indent="-285750">
                <a:defRPr sz="1000">
                  <a:solidFill>
                    <a:schemeClr val="tx1"/>
                  </a:solidFill>
                  <a:latin typeface="Arial" panose="020B0604020202020204" pitchFamily="34" charset="0"/>
                  <a:cs typeface="Arial" panose="020B0604020202020204" pitchFamily="34" charset="0"/>
                </a:defRPr>
              </a:lvl2pPr>
              <a:lvl3pPr marL="1143000" indent="-228600">
                <a:defRPr sz="1000">
                  <a:solidFill>
                    <a:schemeClr val="tx1"/>
                  </a:solidFill>
                  <a:latin typeface="Arial" panose="020B0604020202020204" pitchFamily="34" charset="0"/>
                  <a:cs typeface="Arial" panose="020B0604020202020204" pitchFamily="34" charset="0"/>
                </a:defRPr>
              </a:lvl3pPr>
              <a:lvl4pPr marL="1600200" indent="-228600">
                <a:defRPr sz="1000">
                  <a:solidFill>
                    <a:schemeClr val="tx1"/>
                  </a:solidFill>
                  <a:latin typeface="Arial" panose="020B0604020202020204" pitchFamily="34" charset="0"/>
                  <a:cs typeface="Arial" panose="020B0604020202020204" pitchFamily="34" charset="0"/>
                </a:defRPr>
              </a:lvl4pPr>
              <a:lvl5pPr marL="2057400" indent="-228600">
                <a:defRPr sz="1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9pPr>
            </a:lstStyle>
            <a:p>
              <a:endParaRPr lang="en-US" altLang="ru-RU" sz="1333"/>
            </a:p>
          </p:txBody>
        </p:sp>
        <p:sp>
          <p:nvSpPr>
            <p:cNvPr id="50198" name="Oval 35"/>
            <p:cNvSpPr>
              <a:spLocks noChangeArrowheads="1"/>
            </p:cNvSpPr>
            <p:nvPr/>
          </p:nvSpPr>
          <p:spPr bwMode="auto">
            <a:xfrm>
              <a:off x="5865707" y="2390987"/>
              <a:ext cx="887307" cy="860214"/>
            </a:xfrm>
            <a:prstGeom prst="ellipse">
              <a:avLst/>
            </a:prstGeom>
            <a:noFill/>
            <a:ln w="12700" algn="ctr">
              <a:solidFill>
                <a:srgbClr val="92D050"/>
              </a:solidFill>
              <a:round/>
              <a:headEnd/>
              <a:tailEnd/>
            </a:ln>
            <a:extLst>
              <a:ext uri="{909E8E84-426E-40DD-AFC4-6F175D3DCCD1}">
                <a14:hiddenFill xmlns:a14="http://schemas.microsoft.com/office/drawing/2010/main">
                  <a:solidFill>
                    <a:srgbClr val="FFFFFF"/>
                  </a:solidFill>
                </a14:hiddenFill>
              </a:ext>
            </a:extLst>
          </p:spPr>
          <p:txBody>
            <a:bodyPr/>
            <a:lstStyle>
              <a:lvl1pPr>
                <a:defRPr sz="1000">
                  <a:solidFill>
                    <a:schemeClr val="tx1"/>
                  </a:solidFill>
                  <a:latin typeface="Arial" panose="020B0604020202020204" pitchFamily="34" charset="0"/>
                  <a:cs typeface="Arial" panose="020B0604020202020204" pitchFamily="34" charset="0"/>
                </a:defRPr>
              </a:lvl1pPr>
              <a:lvl2pPr marL="742950" indent="-285750">
                <a:defRPr sz="1000">
                  <a:solidFill>
                    <a:schemeClr val="tx1"/>
                  </a:solidFill>
                  <a:latin typeface="Arial" panose="020B0604020202020204" pitchFamily="34" charset="0"/>
                  <a:cs typeface="Arial" panose="020B0604020202020204" pitchFamily="34" charset="0"/>
                </a:defRPr>
              </a:lvl2pPr>
              <a:lvl3pPr marL="1143000" indent="-228600">
                <a:defRPr sz="1000">
                  <a:solidFill>
                    <a:schemeClr val="tx1"/>
                  </a:solidFill>
                  <a:latin typeface="Arial" panose="020B0604020202020204" pitchFamily="34" charset="0"/>
                  <a:cs typeface="Arial" panose="020B0604020202020204" pitchFamily="34" charset="0"/>
                </a:defRPr>
              </a:lvl3pPr>
              <a:lvl4pPr marL="1600200" indent="-228600">
                <a:defRPr sz="1000">
                  <a:solidFill>
                    <a:schemeClr val="tx1"/>
                  </a:solidFill>
                  <a:latin typeface="Arial" panose="020B0604020202020204" pitchFamily="34" charset="0"/>
                  <a:cs typeface="Arial" panose="020B0604020202020204" pitchFamily="34" charset="0"/>
                </a:defRPr>
              </a:lvl4pPr>
              <a:lvl5pPr marL="2057400" indent="-228600">
                <a:defRPr sz="1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9pPr>
            </a:lstStyle>
            <a:p>
              <a:endParaRPr lang="en-US" altLang="ru-RU" sz="1333"/>
            </a:p>
          </p:txBody>
        </p:sp>
        <p:sp>
          <p:nvSpPr>
            <p:cNvPr id="50199" name="Oval 36"/>
            <p:cNvSpPr>
              <a:spLocks noChangeArrowheads="1"/>
            </p:cNvSpPr>
            <p:nvPr/>
          </p:nvSpPr>
          <p:spPr bwMode="auto">
            <a:xfrm>
              <a:off x="5737013" y="2282615"/>
              <a:ext cx="1151467" cy="1066801"/>
            </a:xfrm>
            <a:prstGeom prst="ellipse">
              <a:avLst/>
            </a:prstGeom>
            <a:noFill/>
            <a:ln w="3175" algn="ctr">
              <a:solidFill>
                <a:srgbClr val="92D050"/>
              </a:solidFill>
              <a:round/>
              <a:headEnd/>
              <a:tailEnd/>
            </a:ln>
            <a:extLst>
              <a:ext uri="{909E8E84-426E-40DD-AFC4-6F175D3DCCD1}">
                <a14:hiddenFill xmlns:a14="http://schemas.microsoft.com/office/drawing/2010/main">
                  <a:solidFill>
                    <a:srgbClr val="FFFFFF"/>
                  </a:solidFill>
                </a14:hiddenFill>
              </a:ext>
            </a:extLst>
          </p:spPr>
          <p:txBody>
            <a:bodyPr/>
            <a:lstStyle>
              <a:lvl1pPr>
                <a:defRPr sz="1000">
                  <a:solidFill>
                    <a:schemeClr val="tx1"/>
                  </a:solidFill>
                  <a:latin typeface="Arial" panose="020B0604020202020204" pitchFamily="34" charset="0"/>
                  <a:cs typeface="Arial" panose="020B0604020202020204" pitchFamily="34" charset="0"/>
                </a:defRPr>
              </a:lvl1pPr>
              <a:lvl2pPr marL="742950" indent="-285750">
                <a:defRPr sz="1000">
                  <a:solidFill>
                    <a:schemeClr val="tx1"/>
                  </a:solidFill>
                  <a:latin typeface="Arial" panose="020B0604020202020204" pitchFamily="34" charset="0"/>
                  <a:cs typeface="Arial" panose="020B0604020202020204" pitchFamily="34" charset="0"/>
                </a:defRPr>
              </a:lvl2pPr>
              <a:lvl3pPr marL="1143000" indent="-228600">
                <a:defRPr sz="1000">
                  <a:solidFill>
                    <a:schemeClr val="tx1"/>
                  </a:solidFill>
                  <a:latin typeface="Arial" panose="020B0604020202020204" pitchFamily="34" charset="0"/>
                  <a:cs typeface="Arial" panose="020B0604020202020204" pitchFamily="34" charset="0"/>
                </a:defRPr>
              </a:lvl3pPr>
              <a:lvl4pPr marL="1600200" indent="-228600">
                <a:defRPr sz="1000">
                  <a:solidFill>
                    <a:schemeClr val="tx1"/>
                  </a:solidFill>
                  <a:latin typeface="Arial" panose="020B0604020202020204" pitchFamily="34" charset="0"/>
                  <a:cs typeface="Arial" panose="020B0604020202020204" pitchFamily="34" charset="0"/>
                </a:defRPr>
              </a:lvl4pPr>
              <a:lvl5pPr marL="2057400" indent="-228600">
                <a:defRPr sz="1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9pPr>
            </a:lstStyle>
            <a:p>
              <a:endParaRPr lang="en-US" altLang="ru-RU" sz="1333"/>
            </a:p>
          </p:txBody>
        </p:sp>
      </p:grpSp>
      <p:grpSp>
        <p:nvGrpSpPr>
          <p:cNvPr id="50183" name="Group 44"/>
          <p:cNvGrpSpPr>
            <a:grpSpLocks/>
          </p:cNvGrpSpPr>
          <p:nvPr/>
        </p:nvGrpSpPr>
        <p:grpSpPr bwMode="auto">
          <a:xfrm>
            <a:off x="1458385" y="4739218"/>
            <a:ext cx="2127249" cy="2110316"/>
            <a:chOff x="7372772" y="2238588"/>
            <a:chExt cx="1151467" cy="1066801"/>
          </a:xfrm>
        </p:grpSpPr>
        <p:sp>
          <p:nvSpPr>
            <p:cNvPr id="39" name="7-Point Star 38"/>
            <p:cNvSpPr/>
            <p:nvPr/>
          </p:nvSpPr>
          <p:spPr bwMode="auto">
            <a:xfrm>
              <a:off x="7873459" y="2692273"/>
              <a:ext cx="150092" cy="135891"/>
            </a:xfrm>
            <a:prstGeom prst="star7">
              <a:avLst/>
            </a:prstGeom>
            <a:solidFill>
              <a:srgbClr val="00B0F0"/>
            </a:solidFill>
            <a:ln w="9525" cap="flat" cmpd="sng" algn="ctr">
              <a:solidFill>
                <a:srgbClr val="00B0F0"/>
              </a:solidFill>
              <a:prstDash val="solid"/>
              <a:round/>
              <a:headEnd type="none" w="med" len="med"/>
              <a:tailEnd type="none" w="med" len="med"/>
            </a:ln>
            <a:effectLst/>
          </p:spPr>
          <p:txBody>
            <a:bodyPr/>
            <a:lstStyle/>
            <a:p>
              <a:pPr>
                <a:defRPr/>
              </a:pPr>
              <a:endParaRPr lang="en-GB" sz="2400">
                <a:latin typeface="Arial" charset="0"/>
                <a:cs typeface="Arial" charset="0"/>
              </a:endParaRPr>
            </a:p>
          </p:txBody>
        </p:sp>
        <p:sp>
          <p:nvSpPr>
            <p:cNvPr id="50191" name="Oval 39"/>
            <p:cNvSpPr>
              <a:spLocks noChangeArrowheads="1"/>
            </p:cNvSpPr>
            <p:nvPr/>
          </p:nvSpPr>
          <p:spPr bwMode="auto">
            <a:xfrm>
              <a:off x="7738533" y="2584028"/>
              <a:ext cx="433494" cy="372532"/>
            </a:xfrm>
            <a:prstGeom prst="ellipse">
              <a:avLst/>
            </a:prstGeom>
            <a:noFill/>
            <a:ln w="38100" algn="ctr">
              <a:solidFill>
                <a:srgbClr val="00B0F0"/>
              </a:solidFill>
              <a:round/>
              <a:headEnd/>
              <a:tailEnd/>
            </a:ln>
            <a:extLst>
              <a:ext uri="{909E8E84-426E-40DD-AFC4-6F175D3DCCD1}">
                <a14:hiddenFill xmlns:a14="http://schemas.microsoft.com/office/drawing/2010/main">
                  <a:solidFill>
                    <a:srgbClr val="FFFFFF"/>
                  </a:solidFill>
                </a14:hiddenFill>
              </a:ext>
            </a:extLst>
          </p:spPr>
          <p:txBody>
            <a:bodyPr/>
            <a:lstStyle>
              <a:lvl1pPr>
                <a:defRPr sz="1000">
                  <a:solidFill>
                    <a:schemeClr val="tx1"/>
                  </a:solidFill>
                  <a:latin typeface="Arial" panose="020B0604020202020204" pitchFamily="34" charset="0"/>
                  <a:cs typeface="Arial" panose="020B0604020202020204" pitchFamily="34" charset="0"/>
                </a:defRPr>
              </a:lvl1pPr>
              <a:lvl2pPr marL="742950" indent="-285750">
                <a:defRPr sz="1000">
                  <a:solidFill>
                    <a:schemeClr val="tx1"/>
                  </a:solidFill>
                  <a:latin typeface="Arial" panose="020B0604020202020204" pitchFamily="34" charset="0"/>
                  <a:cs typeface="Arial" panose="020B0604020202020204" pitchFamily="34" charset="0"/>
                </a:defRPr>
              </a:lvl2pPr>
              <a:lvl3pPr marL="1143000" indent="-228600">
                <a:defRPr sz="1000">
                  <a:solidFill>
                    <a:schemeClr val="tx1"/>
                  </a:solidFill>
                  <a:latin typeface="Arial" panose="020B0604020202020204" pitchFamily="34" charset="0"/>
                  <a:cs typeface="Arial" panose="020B0604020202020204" pitchFamily="34" charset="0"/>
                </a:defRPr>
              </a:lvl3pPr>
              <a:lvl4pPr marL="1600200" indent="-228600">
                <a:defRPr sz="1000">
                  <a:solidFill>
                    <a:schemeClr val="tx1"/>
                  </a:solidFill>
                  <a:latin typeface="Arial" panose="020B0604020202020204" pitchFamily="34" charset="0"/>
                  <a:cs typeface="Arial" panose="020B0604020202020204" pitchFamily="34" charset="0"/>
                </a:defRPr>
              </a:lvl4pPr>
              <a:lvl5pPr marL="2057400" indent="-228600">
                <a:defRPr sz="1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9pPr>
            </a:lstStyle>
            <a:p>
              <a:endParaRPr lang="en-US" altLang="ru-RU" sz="1333"/>
            </a:p>
          </p:txBody>
        </p:sp>
        <p:sp>
          <p:nvSpPr>
            <p:cNvPr id="50192" name="Oval 40"/>
            <p:cNvSpPr>
              <a:spLocks noChangeArrowheads="1"/>
            </p:cNvSpPr>
            <p:nvPr/>
          </p:nvSpPr>
          <p:spPr bwMode="auto">
            <a:xfrm>
              <a:off x="7640319" y="2482428"/>
              <a:ext cx="640080" cy="606212"/>
            </a:xfrm>
            <a:prstGeom prst="ellipse">
              <a:avLst/>
            </a:prstGeom>
            <a:noFill/>
            <a:ln w="28575" algn="ctr">
              <a:solidFill>
                <a:srgbClr val="00B0F0"/>
              </a:solidFill>
              <a:round/>
              <a:headEnd/>
              <a:tailEnd/>
            </a:ln>
            <a:extLst>
              <a:ext uri="{909E8E84-426E-40DD-AFC4-6F175D3DCCD1}">
                <a14:hiddenFill xmlns:a14="http://schemas.microsoft.com/office/drawing/2010/main">
                  <a:solidFill>
                    <a:srgbClr val="FFFFFF"/>
                  </a:solidFill>
                </a14:hiddenFill>
              </a:ext>
            </a:extLst>
          </p:spPr>
          <p:txBody>
            <a:bodyPr/>
            <a:lstStyle>
              <a:lvl1pPr>
                <a:defRPr sz="1000">
                  <a:solidFill>
                    <a:schemeClr val="tx1"/>
                  </a:solidFill>
                  <a:latin typeface="Arial" panose="020B0604020202020204" pitchFamily="34" charset="0"/>
                  <a:cs typeface="Arial" panose="020B0604020202020204" pitchFamily="34" charset="0"/>
                </a:defRPr>
              </a:lvl1pPr>
              <a:lvl2pPr marL="742950" indent="-285750">
                <a:defRPr sz="1000">
                  <a:solidFill>
                    <a:schemeClr val="tx1"/>
                  </a:solidFill>
                  <a:latin typeface="Arial" panose="020B0604020202020204" pitchFamily="34" charset="0"/>
                  <a:cs typeface="Arial" panose="020B0604020202020204" pitchFamily="34" charset="0"/>
                </a:defRPr>
              </a:lvl2pPr>
              <a:lvl3pPr marL="1143000" indent="-228600">
                <a:defRPr sz="1000">
                  <a:solidFill>
                    <a:schemeClr val="tx1"/>
                  </a:solidFill>
                  <a:latin typeface="Arial" panose="020B0604020202020204" pitchFamily="34" charset="0"/>
                  <a:cs typeface="Arial" panose="020B0604020202020204" pitchFamily="34" charset="0"/>
                </a:defRPr>
              </a:lvl3pPr>
              <a:lvl4pPr marL="1600200" indent="-228600">
                <a:defRPr sz="1000">
                  <a:solidFill>
                    <a:schemeClr val="tx1"/>
                  </a:solidFill>
                  <a:latin typeface="Arial" panose="020B0604020202020204" pitchFamily="34" charset="0"/>
                  <a:cs typeface="Arial" panose="020B0604020202020204" pitchFamily="34" charset="0"/>
                </a:defRPr>
              </a:lvl4pPr>
              <a:lvl5pPr marL="2057400" indent="-228600">
                <a:defRPr sz="1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9pPr>
            </a:lstStyle>
            <a:p>
              <a:endParaRPr lang="en-US" altLang="ru-RU" sz="1333"/>
            </a:p>
          </p:txBody>
        </p:sp>
        <p:sp>
          <p:nvSpPr>
            <p:cNvPr id="50193" name="Oval 41"/>
            <p:cNvSpPr>
              <a:spLocks noChangeArrowheads="1"/>
            </p:cNvSpPr>
            <p:nvPr/>
          </p:nvSpPr>
          <p:spPr bwMode="auto">
            <a:xfrm>
              <a:off x="7501466" y="2346960"/>
              <a:ext cx="887307" cy="860214"/>
            </a:xfrm>
            <a:prstGeom prst="ellipse">
              <a:avLst/>
            </a:prstGeom>
            <a:noFill/>
            <a:ln w="12700" algn="ctr">
              <a:solidFill>
                <a:srgbClr val="00B0F0"/>
              </a:solidFill>
              <a:round/>
              <a:headEnd/>
              <a:tailEnd/>
            </a:ln>
            <a:extLst>
              <a:ext uri="{909E8E84-426E-40DD-AFC4-6F175D3DCCD1}">
                <a14:hiddenFill xmlns:a14="http://schemas.microsoft.com/office/drawing/2010/main">
                  <a:solidFill>
                    <a:srgbClr val="FFFFFF"/>
                  </a:solidFill>
                </a14:hiddenFill>
              </a:ext>
            </a:extLst>
          </p:spPr>
          <p:txBody>
            <a:bodyPr/>
            <a:lstStyle>
              <a:lvl1pPr>
                <a:defRPr sz="1000">
                  <a:solidFill>
                    <a:schemeClr val="tx1"/>
                  </a:solidFill>
                  <a:latin typeface="Arial" panose="020B0604020202020204" pitchFamily="34" charset="0"/>
                  <a:cs typeface="Arial" panose="020B0604020202020204" pitchFamily="34" charset="0"/>
                </a:defRPr>
              </a:lvl1pPr>
              <a:lvl2pPr marL="742950" indent="-285750">
                <a:defRPr sz="1000">
                  <a:solidFill>
                    <a:schemeClr val="tx1"/>
                  </a:solidFill>
                  <a:latin typeface="Arial" panose="020B0604020202020204" pitchFamily="34" charset="0"/>
                  <a:cs typeface="Arial" panose="020B0604020202020204" pitchFamily="34" charset="0"/>
                </a:defRPr>
              </a:lvl2pPr>
              <a:lvl3pPr marL="1143000" indent="-228600">
                <a:defRPr sz="1000">
                  <a:solidFill>
                    <a:schemeClr val="tx1"/>
                  </a:solidFill>
                  <a:latin typeface="Arial" panose="020B0604020202020204" pitchFamily="34" charset="0"/>
                  <a:cs typeface="Arial" panose="020B0604020202020204" pitchFamily="34" charset="0"/>
                </a:defRPr>
              </a:lvl3pPr>
              <a:lvl4pPr marL="1600200" indent="-228600">
                <a:defRPr sz="1000">
                  <a:solidFill>
                    <a:schemeClr val="tx1"/>
                  </a:solidFill>
                  <a:latin typeface="Arial" panose="020B0604020202020204" pitchFamily="34" charset="0"/>
                  <a:cs typeface="Arial" panose="020B0604020202020204" pitchFamily="34" charset="0"/>
                </a:defRPr>
              </a:lvl4pPr>
              <a:lvl5pPr marL="2057400" indent="-228600">
                <a:defRPr sz="1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9pPr>
            </a:lstStyle>
            <a:p>
              <a:endParaRPr lang="en-US" altLang="ru-RU" sz="1333"/>
            </a:p>
          </p:txBody>
        </p:sp>
        <p:sp>
          <p:nvSpPr>
            <p:cNvPr id="50194" name="Oval 42"/>
            <p:cNvSpPr>
              <a:spLocks noChangeArrowheads="1"/>
            </p:cNvSpPr>
            <p:nvPr/>
          </p:nvSpPr>
          <p:spPr bwMode="auto">
            <a:xfrm>
              <a:off x="7372772" y="2238588"/>
              <a:ext cx="1151467" cy="1066801"/>
            </a:xfrm>
            <a:prstGeom prst="ellipse">
              <a:avLst/>
            </a:prstGeom>
            <a:noFill/>
            <a:ln w="3175" algn="ctr">
              <a:solidFill>
                <a:srgbClr val="00B0F0"/>
              </a:solidFill>
              <a:round/>
              <a:headEnd/>
              <a:tailEnd/>
            </a:ln>
            <a:extLst>
              <a:ext uri="{909E8E84-426E-40DD-AFC4-6F175D3DCCD1}">
                <a14:hiddenFill xmlns:a14="http://schemas.microsoft.com/office/drawing/2010/main">
                  <a:solidFill>
                    <a:srgbClr val="FFFFFF"/>
                  </a:solidFill>
                </a14:hiddenFill>
              </a:ext>
            </a:extLst>
          </p:spPr>
          <p:txBody>
            <a:bodyPr/>
            <a:lstStyle>
              <a:lvl1pPr>
                <a:defRPr sz="1000">
                  <a:solidFill>
                    <a:schemeClr val="tx1"/>
                  </a:solidFill>
                  <a:latin typeface="Arial" panose="020B0604020202020204" pitchFamily="34" charset="0"/>
                  <a:cs typeface="Arial" panose="020B0604020202020204" pitchFamily="34" charset="0"/>
                </a:defRPr>
              </a:lvl1pPr>
              <a:lvl2pPr marL="742950" indent="-285750">
                <a:defRPr sz="1000">
                  <a:solidFill>
                    <a:schemeClr val="tx1"/>
                  </a:solidFill>
                  <a:latin typeface="Arial" panose="020B0604020202020204" pitchFamily="34" charset="0"/>
                  <a:cs typeface="Arial" panose="020B0604020202020204" pitchFamily="34" charset="0"/>
                </a:defRPr>
              </a:lvl2pPr>
              <a:lvl3pPr marL="1143000" indent="-228600">
                <a:defRPr sz="1000">
                  <a:solidFill>
                    <a:schemeClr val="tx1"/>
                  </a:solidFill>
                  <a:latin typeface="Arial" panose="020B0604020202020204" pitchFamily="34" charset="0"/>
                  <a:cs typeface="Arial" panose="020B0604020202020204" pitchFamily="34" charset="0"/>
                </a:defRPr>
              </a:lvl3pPr>
              <a:lvl4pPr marL="1600200" indent="-228600">
                <a:defRPr sz="1000">
                  <a:solidFill>
                    <a:schemeClr val="tx1"/>
                  </a:solidFill>
                  <a:latin typeface="Arial" panose="020B0604020202020204" pitchFamily="34" charset="0"/>
                  <a:cs typeface="Arial" panose="020B0604020202020204" pitchFamily="34" charset="0"/>
                </a:defRPr>
              </a:lvl4pPr>
              <a:lvl5pPr marL="2057400" indent="-228600">
                <a:defRPr sz="1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9pPr>
            </a:lstStyle>
            <a:p>
              <a:endParaRPr lang="en-US" altLang="ru-RU" sz="1333"/>
            </a:p>
          </p:txBody>
        </p:sp>
      </p:grpSp>
      <p:grpSp>
        <p:nvGrpSpPr>
          <p:cNvPr id="50184" name="Group 48"/>
          <p:cNvGrpSpPr>
            <a:grpSpLocks/>
          </p:cNvGrpSpPr>
          <p:nvPr/>
        </p:nvGrpSpPr>
        <p:grpSpPr bwMode="auto">
          <a:xfrm rot="1170959">
            <a:off x="3179234" y="4514851"/>
            <a:ext cx="234951" cy="406400"/>
            <a:chOff x="4917440" y="3014133"/>
            <a:chExt cx="386080" cy="853440"/>
          </a:xfrm>
        </p:grpSpPr>
        <p:sp>
          <p:nvSpPr>
            <p:cNvPr id="47" name="Rounded Rectangle 46"/>
            <p:cNvSpPr/>
            <p:nvPr/>
          </p:nvSpPr>
          <p:spPr bwMode="auto">
            <a:xfrm>
              <a:off x="4904452" y="3271399"/>
              <a:ext cx="386078" cy="591186"/>
            </a:xfrm>
            <a:prstGeom prst="roundRect">
              <a:avLst/>
            </a:prstGeom>
            <a:solidFill>
              <a:schemeClr val="bg1">
                <a:lumMod val="65000"/>
              </a:schemeClr>
            </a:solidFill>
            <a:ln w="9525" cap="flat" cmpd="sng" algn="ctr">
              <a:solidFill>
                <a:schemeClr val="bg1">
                  <a:lumMod val="65000"/>
                </a:schemeClr>
              </a:solidFill>
              <a:prstDash val="solid"/>
              <a:round/>
              <a:headEnd type="none" w="med" len="med"/>
              <a:tailEnd type="none" w="med" len="med"/>
            </a:ln>
            <a:effectLst/>
          </p:spPr>
          <p:txBody>
            <a:bodyPr/>
            <a:lstStyle/>
            <a:p>
              <a:pPr>
                <a:defRPr/>
              </a:pPr>
              <a:endParaRPr lang="en-GB" sz="2400">
                <a:latin typeface="Arial" charset="0"/>
                <a:cs typeface="Arial" charset="0"/>
              </a:endParaRPr>
            </a:p>
          </p:txBody>
        </p:sp>
        <p:sp>
          <p:nvSpPr>
            <p:cNvPr id="48" name="Rounded Rectangle 47"/>
            <p:cNvSpPr/>
            <p:nvPr/>
          </p:nvSpPr>
          <p:spPr bwMode="auto">
            <a:xfrm>
              <a:off x="5228807" y="3007648"/>
              <a:ext cx="52174" cy="311150"/>
            </a:xfrm>
            <a:prstGeom prst="roundRect">
              <a:avLst/>
            </a:prstGeom>
            <a:solidFill>
              <a:schemeClr val="bg1">
                <a:lumMod val="65000"/>
              </a:schemeClr>
            </a:solidFill>
            <a:ln w="9525" cap="flat" cmpd="sng" algn="ctr">
              <a:solidFill>
                <a:schemeClr val="bg1">
                  <a:lumMod val="65000"/>
                </a:schemeClr>
              </a:solidFill>
              <a:prstDash val="solid"/>
              <a:round/>
              <a:headEnd type="none" w="med" len="med"/>
              <a:tailEnd type="none" w="med" len="med"/>
            </a:ln>
            <a:effectLst/>
          </p:spPr>
          <p:txBody>
            <a:bodyPr/>
            <a:lstStyle/>
            <a:p>
              <a:pPr>
                <a:defRPr/>
              </a:pPr>
              <a:endParaRPr lang="en-GB" sz="2400">
                <a:latin typeface="Arial" charset="0"/>
                <a:cs typeface="Arial" charset="0"/>
              </a:endParaRPr>
            </a:p>
          </p:txBody>
        </p:sp>
      </p:grpSp>
      <p:cxnSp>
        <p:nvCxnSpPr>
          <p:cNvPr id="50185" name="Straight Connector 50"/>
          <p:cNvCxnSpPr>
            <a:cxnSpLocks noChangeShapeType="1"/>
            <a:endCxn id="47" idx="2"/>
          </p:cNvCxnSpPr>
          <p:nvPr/>
        </p:nvCxnSpPr>
        <p:spPr bwMode="auto">
          <a:xfrm flipV="1">
            <a:off x="2518834" y="4910667"/>
            <a:ext cx="709084" cy="869951"/>
          </a:xfrm>
          <a:prstGeom prst="line">
            <a:avLst/>
          </a:prstGeom>
          <a:noFill/>
          <a:ln w="76200" algn="ctr">
            <a:solidFill>
              <a:srgbClr val="FFC000"/>
            </a:solidFill>
            <a:prstDash val="sysDot"/>
            <a:round/>
            <a:headEnd/>
            <a:tailEnd/>
          </a:ln>
          <a:extLst>
            <a:ext uri="{909E8E84-426E-40DD-AFC4-6F175D3DCCD1}">
              <a14:hiddenFill xmlns:a14="http://schemas.microsoft.com/office/drawing/2010/main">
                <a:noFill/>
              </a14:hiddenFill>
            </a:ext>
          </a:extLst>
        </p:spPr>
      </p:cxnSp>
      <p:cxnSp>
        <p:nvCxnSpPr>
          <p:cNvPr id="50186" name="Straight Connector 51"/>
          <p:cNvCxnSpPr>
            <a:cxnSpLocks noChangeShapeType="1"/>
          </p:cNvCxnSpPr>
          <p:nvPr/>
        </p:nvCxnSpPr>
        <p:spPr bwMode="auto">
          <a:xfrm>
            <a:off x="2533651" y="3941233"/>
            <a:ext cx="681567" cy="628651"/>
          </a:xfrm>
          <a:prstGeom prst="line">
            <a:avLst/>
          </a:prstGeom>
          <a:noFill/>
          <a:ln w="76200" algn="ctr">
            <a:solidFill>
              <a:srgbClr val="FFC000"/>
            </a:solidFill>
            <a:prstDash val="sysDot"/>
            <a:round/>
            <a:headEnd/>
            <a:tailEnd/>
          </a:ln>
          <a:extLst>
            <a:ext uri="{909E8E84-426E-40DD-AFC4-6F175D3DCCD1}">
              <a14:hiddenFill xmlns:a14="http://schemas.microsoft.com/office/drawing/2010/main">
                <a:noFill/>
              </a14:hiddenFill>
            </a:ext>
          </a:extLst>
        </p:spPr>
      </p:cxnSp>
      <p:cxnSp>
        <p:nvCxnSpPr>
          <p:cNvPr id="50187" name="Straight Connector 52"/>
          <p:cNvCxnSpPr>
            <a:cxnSpLocks noChangeShapeType="1"/>
            <a:endCxn id="33" idx="4"/>
          </p:cNvCxnSpPr>
          <p:nvPr/>
        </p:nvCxnSpPr>
        <p:spPr bwMode="auto">
          <a:xfrm flipV="1">
            <a:off x="3503085" y="3960284"/>
            <a:ext cx="620183" cy="601133"/>
          </a:xfrm>
          <a:prstGeom prst="line">
            <a:avLst/>
          </a:prstGeom>
          <a:noFill/>
          <a:ln w="76200" algn="ctr">
            <a:solidFill>
              <a:srgbClr val="FFC000"/>
            </a:solidFill>
            <a:prstDash val="sysDot"/>
            <a:round/>
            <a:headEnd/>
            <a:tailEnd/>
          </a:ln>
          <a:extLst>
            <a:ext uri="{909E8E84-426E-40DD-AFC4-6F175D3DCCD1}">
              <a14:hiddenFill xmlns:a14="http://schemas.microsoft.com/office/drawing/2010/main">
                <a:noFill/>
              </a14:hiddenFill>
            </a:ext>
          </a:extLst>
        </p:spPr>
      </p:cxnSp>
    </p:spTree>
    <p:extLst>
      <p:ext uri="{BB962C8B-B14F-4D97-AF65-F5344CB8AC3E}">
        <p14:creationId xmlns:p14="http://schemas.microsoft.com/office/powerpoint/2010/main" val="4058380086"/>
      </p:ext>
    </p:extLst>
  </p:cSld>
  <p:clrMapOvr>
    <a:masterClrMapping/>
  </p:clrMapOvr>
  <mc:AlternateContent xmlns:mc="http://schemas.openxmlformats.org/markup-compatibility/2006" xmlns:p14="http://schemas.microsoft.com/office/powerpoint/2010/main">
    <mc:Choice Requires="p14">
      <p:transition spd="slow" p14:dur="2000" advTm="8000"/>
    </mc:Choice>
    <mc:Fallback xmlns="">
      <p:transition spd="slow" advTm="8000"/>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bwMode="auto">
          <a:xfrm>
            <a:off x="360472" y="192618"/>
            <a:ext cx="11487149" cy="1672167"/>
          </a:xfrm>
          <a:prstGeom prst="rect">
            <a:avLst/>
          </a:prstGeom>
          <a:noFill/>
          <a:ln w="9525">
            <a:noFill/>
            <a:miter lim="800000"/>
            <a:headEnd/>
            <a:tailEnd/>
          </a:ln>
        </p:spPr>
        <p:txBody>
          <a:bodyPr lIns="121907" tIns="60953" rIns="121907" bIns="60953"/>
          <a:lstStyle/>
          <a:p>
            <a:pPr marL="609513" lvl="1">
              <a:spcBef>
                <a:spcPct val="20000"/>
              </a:spcBef>
              <a:defRPr/>
            </a:pPr>
            <a:r>
              <a:rPr lang="en-US" altLang="en-US" sz="2667" b="1" kern="0" dirty="0"/>
              <a:t>Front-haul</a:t>
            </a:r>
            <a:r>
              <a:rPr lang="en-US" altLang="en-US" sz="2667" kern="0" dirty="0"/>
              <a:t>, back-haul, relay, side-haul</a:t>
            </a:r>
          </a:p>
          <a:p>
            <a:pPr marL="1219020" lvl="1" indent="-609507">
              <a:spcBef>
                <a:spcPct val="20000"/>
              </a:spcBef>
              <a:buBlip>
                <a:blip r:embed="rId2"/>
              </a:buBlip>
              <a:defRPr/>
            </a:pPr>
            <a:endParaRPr lang="en-US" altLang="en-US" sz="2667" kern="0" dirty="0"/>
          </a:p>
        </p:txBody>
      </p:sp>
      <p:grpSp>
        <p:nvGrpSpPr>
          <p:cNvPr id="51204" name="Group 24"/>
          <p:cNvGrpSpPr>
            <a:grpSpLocks/>
          </p:cNvGrpSpPr>
          <p:nvPr/>
        </p:nvGrpSpPr>
        <p:grpSpPr bwMode="auto">
          <a:xfrm>
            <a:off x="1462618" y="2908300"/>
            <a:ext cx="2127249" cy="2108200"/>
            <a:chOff x="2539999" y="2743201"/>
            <a:chExt cx="1151467" cy="1066801"/>
          </a:xfrm>
        </p:grpSpPr>
        <p:sp>
          <p:nvSpPr>
            <p:cNvPr id="19" name="7-Point Star 18"/>
            <p:cNvSpPr/>
            <p:nvPr/>
          </p:nvSpPr>
          <p:spPr bwMode="auto">
            <a:xfrm>
              <a:off x="3040686" y="3197341"/>
              <a:ext cx="150092" cy="134957"/>
            </a:xfrm>
            <a:prstGeom prst="star7">
              <a:avLst/>
            </a:prstGeom>
            <a:solidFill>
              <a:srgbClr val="FF0000"/>
            </a:solidFill>
            <a:ln w="9525" cap="flat" cmpd="sng" algn="ctr">
              <a:solidFill>
                <a:srgbClr val="FF0000"/>
              </a:solidFill>
              <a:prstDash val="solid"/>
              <a:round/>
              <a:headEnd type="none" w="med" len="med"/>
              <a:tailEnd type="none" w="med" len="med"/>
            </a:ln>
            <a:effectLst/>
          </p:spPr>
          <p:txBody>
            <a:bodyPr/>
            <a:lstStyle/>
            <a:p>
              <a:pPr>
                <a:defRPr/>
              </a:pPr>
              <a:endParaRPr lang="en-GB" sz="2400">
                <a:latin typeface="Arial" charset="0"/>
                <a:cs typeface="Arial" charset="0"/>
              </a:endParaRPr>
            </a:p>
          </p:txBody>
        </p:sp>
        <p:sp>
          <p:nvSpPr>
            <p:cNvPr id="51236" name="Oval 19"/>
            <p:cNvSpPr>
              <a:spLocks noChangeArrowheads="1"/>
            </p:cNvSpPr>
            <p:nvPr/>
          </p:nvSpPr>
          <p:spPr bwMode="auto">
            <a:xfrm>
              <a:off x="2905760" y="3088641"/>
              <a:ext cx="433494" cy="372532"/>
            </a:xfrm>
            <a:prstGeom prst="ellipse">
              <a:avLst/>
            </a:prstGeom>
            <a:noFill/>
            <a:ln w="381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1000">
                  <a:solidFill>
                    <a:schemeClr val="tx1"/>
                  </a:solidFill>
                  <a:latin typeface="Arial" panose="020B0604020202020204" pitchFamily="34" charset="0"/>
                  <a:cs typeface="Arial" panose="020B0604020202020204" pitchFamily="34" charset="0"/>
                </a:defRPr>
              </a:lvl1pPr>
              <a:lvl2pPr marL="742950" indent="-285750">
                <a:defRPr sz="1000">
                  <a:solidFill>
                    <a:schemeClr val="tx1"/>
                  </a:solidFill>
                  <a:latin typeface="Arial" panose="020B0604020202020204" pitchFamily="34" charset="0"/>
                  <a:cs typeface="Arial" panose="020B0604020202020204" pitchFamily="34" charset="0"/>
                </a:defRPr>
              </a:lvl2pPr>
              <a:lvl3pPr marL="1143000" indent="-228600">
                <a:defRPr sz="1000">
                  <a:solidFill>
                    <a:schemeClr val="tx1"/>
                  </a:solidFill>
                  <a:latin typeface="Arial" panose="020B0604020202020204" pitchFamily="34" charset="0"/>
                  <a:cs typeface="Arial" panose="020B0604020202020204" pitchFamily="34" charset="0"/>
                </a:defRPr>
              </a:lvl3pPr>
              <a:lvl4pPr marL="1600200" indent="-228600">
                <a:defRPr sz="1000">
                  <a:solidFill>
                    <a:schemeClr val="tx1"/>
                  </a:solidFill>
                  <a:latin typeface="Arial" panose="020B0604020202020204" pitchFamily="34" charset="0"/>
                  <a:cs typeface="Arial" panose="020B0604020202020204" pitchFamily="34" charset="0"/>
                </a:defRPr>
              </a:lvl4pPr>
              <a:lvl5pPr marL="2057400" indent="-228600">
                <a:defRPr sz="1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9pPr>
            </a:lstStyle>
            <a:p>
              <a:endParaRPr lang="en-US" altLang="ru-RU" sz="1333"/>
            </a:p>
          </p:txBody>
        </p:sp>
        <p:sp>
          <p:nvSpPr>
            <p:cNvPr id="51237" name="Oval 21"/>
            <p:cNvSpPr>
              <a:spLocks noChangeArrowheads="1"/>
            </p:cNvSpPr>
            <p:nvPr/>
          </p:nvSpPr>
          <p:spPr bwMode="auto">
            <a:xfrm>
              <a:off x="2807546" y="2987041"/>
              <a:ext cx="640080" cy="606212"/>
            </a:xfrm>
            <a:prstGeom prst="ellipse">
              <a:avLst/>
            </a:prstGeom>
            <a:noFill/>
            <a:ln w="28575"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1000">
                  <a:solidFill>
                    <a:schemeClr val="tx1"/>
                  </a:solidFill>
                  <a:latin typeface="Arial" panose="020B0604020202020204" pitchFamily="34" charset="0"/>
                  <a:cs typeface="Arial" panose="020B0604020202020204" pitchFamily="34" charset="0"/>
                </a:defRPr>
              </a:lvl1pPr>
              <a:lvl2pPr marL="742950" indent="-285750">
                <a:defRPr sz="1000">
                  <a:solidFill>
                    <a:schemeClr val="tx1"/>
                  </a:solidFill>
                  <a:latin typeface="Arial" panose="020B0604020202020204" pitchFamily="34" charset="0"/>
                  <a:cs typeface="Arial" panose="020B0604020202020204" pitchFamily="34" charset="0"/>
                </a:defRPr>
              </a:lvl2pPr>
              <a:lvl3pPr marL="1143000" indent="-228600">
                <a:defRPr sz="1000">
                  <a:solidFill>
                    <a:schemeClr val="tx1"/>
                  </a:solidFill>
                  <a:latin typeface="Arial" panose="020B0604020202020204" pitchFamily="34" charset="0"/>
                  <a:cs typeface="Arial" panose="020B0604020202020204" pitchFamily="34" charset="0"/>
                </a:defRPr>
              </a:lvl3pPr>
              <a:lvl4pPr marL="1600200" indent="-228600">
                <a:defRPr sz="1000">
                  <a:solidFill>
                    <a:schemeClr val="tx1"/>
                  </a:solidFill>
                  <a:latin typeface="Arial" panose="020B0604020202020204" pitchFamily="34" charset="0"/>
                  <a:cs typeface="Arial" panose="020B0604020202020204" pitchFamily="34" charset="0"/>
                </a:defRPr>
              </a:lvl4pPr>
              <a:lvl5pPr marL="2057400" indent="-228600">
                <a:defRPr sz="1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9pPr>
            </a:lstStyle>
            <a:p>
              <a:endParaRPr lang="en-US" altLang="ru-RU" sz="1333"/>
            </a:p>
          </p:txBody>
        </p:sp>
        <p:sp>
          <p:nvSpPr>
            <p:cNvPr id="51238" name="Oval 22"/>
            <p:cNvSpPr>
              <a:spLocks noChangeArrowheads="1"/>
            </p:cNvSpPr>
            <p:nvPr/>
          </p:nvSpPr>
          <p:spPr bwMode="auto">
            <a:xfrm>
              <a:off x="2668693" y="2851573"/>
              <a:ext cx="887307" cy="860214"/>
            </a:xfrm>
            <a:prstGeom prst="ellipse">
              <a:avLst/>
            </a:prstGeom>
            <a:noFill/>
            <a:ln w="127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1000">
                  <a:solidFill>
                    <a:schemeClr val="tx1"/>
                  </a:solidFill>
                  <a:latin typeface="Arial" panose="020B0604020202020204" pitchFamily="34" charset="0"/>
                  <a:cs typeface="Arial" panose="020B0604020202020204" pitchFamily="34" charset="0"/>
                </a:defRPr>
              </a:lvl1pPr>
              <a:lvl2pPr marL="742950" indent="-285750">
                <a:defRPr sz="1000">
                  <a:solidFill>
                    <a:schemeClr val="tx1"/>
                  </a:solidFill>
                  <a:latin typeface="Arial" panose="020B0604020202020204" pitchFamily="34" charset="0"/>
                  <a:cs typeface="Arial" panose="020B0604020202020204" pitchFamily="34" charset="0"/>
                </a:defRPr>
              </a:lvl2pPr>
              <a:lvl3pPr marL="1143000" indent="-228600">
                <a:defRPr sz="1000">
                  <a:solidFill>
                    <a:schemeClr val="tx1"/>
                  </a:solidFill>
                  <a:latin typeface="Arial" panose="020B0604020202020204" pitchFamily="34" charset="0"/>
                  <a:cs typeface="Arial" panose="020B0604020202020204" pitchFamily="34" charset="0"/>
                </a:defRPr>
              </a:lvl3pPr>
              <a:lvl4pPr marL="1600200" indent="-228600">
                <a:defRPr sz="1000">
                  <a:solidFill>
                    <a:schemeClr val="tx1"/>
                  </a:solidFill>
                  <a:latin typeface="Arial" panose="020B0604020202020204" pitchFamily="34" charset="0"/>
                  <a:cs typeface="Arial" panose="020B0604020202020204" pitchFamily="34" charset="0"/>
                </a:defRPr>
              </a:lvl4pPr>
              <a:lvl5pPr marL="2057400" indent="-228600">
                <a:defRPr sz="1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9pPr>
            </a:lstStyle>
            <a:p>
              <a:endParaRPr lang="en-US" altLang="ru-RU" sz="1333"/>
            </a:p>
          </p:txBody>
        </p:sp>
        <p:sp>
          <p:nvSpPr>
            <p:cNvPr id="51239" name="Oval 23"/>
            <p:cNvSpPr>
              <a:spLocks noChangeArrowheads="1"/>
            </p:cNvSpPr>
            <p:nvPr/>
          </p:nvSpPr>
          <p:spPr bwMode="auto">
            <a:xfrm>
              <a:off x="2539999" y="2743201"/>
              <a:ext cx="1151467" cy="1066801"/>
            </a:xfrm>
            <a:prstGeom prst="ellipse">
              <a:avLst/>
            </a:prstGeom>
            <a:noFill/>
            <a:ln w="3175"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1000">
                  <a:solidFill>
                    <a:schemeClr val="tx1"/>
                  </a:solidFill>
                  <a:latin typeface="Arial" panose="020B0604020202020204" pitchFamily="34" charset="0"/>
                  <a:cs typeface="Arial" panose="020B0604020202020204" pitchFamily="34" charset="0"/>
                </a:defRPr>
              </a:lvl1pPr>
              <a:lvl2pPr marL="742950" indent="-285750">
                <a:defRPr sz="1000">
                  <a:solidFill>
                    <a:schemeClr val="tx1"/>
                  </a:solidFill>
                  <a:latin typeface="Arial" panose="020B0604020202020204" pitchFamily="34" charset="0"/>
                  <a:cs typeface="Arial" panose="020B0604020202020204" pitchFamily="34" charset="0"/>
                </a:defRPr>
              </a:lvl2pPr>
              <a:lvl3pPr marL="1143000" indent="-228600">
                <a:defRPr sz="1000">
                  <a:solidFill>
                    <a:schemeClr val="tx1"/>
                  </a:solidFill>
                  <a:latin typeface="Arial" panose="020B0604020202020204" pitchFamily="34" charset="0"/>
                  <a:cs typeface="Arial" panose="020B0604020202020204" pitchFamily="34" charset="0"/>
                </a:defRPr>
              </a:lvl3pPr>
              <a:lvl4pPr marL="1600200" indent="-228600">
                <a:defRPr sz="1000">
                  <a:solidFill>
                    <a:schemeClr val="tx1"/>
                  </a:solidFill>
                  <a:latin typeface="Arial" panose="020B0604020202020204" pitchFamily="34" charset="0"/>
                  <a:cs typeface="Arial" panose="020B0604020202020204" pitchFamily="34" charset="0"/>
                </a:defRPr>
              </a:lvl4pPr>
              <a:lvl5pPr marL="2057400" indent="-228600">
                <a:defRPr sz="1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9pPr>
            </a:lstStyle>
            <a:p>
              <a:endParaRPr lang="en-US" altLang="ru-RU" sz="1333"/>
            </a:p>
          </p:txBody>
        </p:sp>
      </p:grpSp>
      <p:grpSp>
        <p:nvGrpSpPr>
          <p:cNvPr id="51205" name="Group 43"/>
          <p:cNvGrpSpPr>
            <a:grpSpLocks/>
          </p:cNvGrpSpPr>
          <p:nvPr/>
        </p:nvGrpSpPr>
        <p:grpSpPr bwMode="auto">
          <a:xfrm>
            <a:off x="5721352" y="5803900"/>
            <a:ext cx="2127249" cy="2108200"/>
            <a:chOff x="7413413" y="3498427"/>
            <a:chExt cx="1151467" cy="1066801"/>
          </a:xfrm>
        </p:grpSpPr>
        <p:sp>
          <p:nvSpPr>
            <p:cNvPr id="27" name="7-Point Star 26"/>
            <p:cNvSpPr/>
            <p:nvPr/>
          </p:nvSpPr>
          <p:spPr bwMode="auto">
            <a:xfrm>
              <a:off x="7914100" y="3952567"/>
              <a:ext cx="150092" cy="134957"/>
            </a:xfrm>
            <a:prstGeom prst="star7">
              <a:avLst/>
            </a:prstGeom>
            <a:solidFill>
              <a:schemeClr val="accent6">
                <a:lumMod val="75000"/>
              </a:schemeClr>
            </a:solidFill>
            <a:ln w="9525" cap="flat" cmpd="sng" algn="ctr">
              <a:solidFill>
                <a:schemeClr val="accent6">
                  <a:lumMod val="75000"/>
                </a:schemeClr>
              </a:solidFill>
              <a:prstDash val="solid"/>
              <a:round/>
              <a:headEnd type="none" w="med" len="med"/>
              <a:tailEnd type="none" w="med" len="med"/>
            </a:ln>
            <a:effectLst/>
          </p:spPr>
          <p:txBody>
            <a:bodyPr/>
            <a:lstStyle/>
            <a:p>
              <a:pPr>
                <a:defRPr/>
              </a:pPr>
              <a:endParaRPr lang="en-GB" sz="2400">
                <a:latin typeface="Arial" charset="0"/>
                <a:cs typeface="Arial" charset="0"/>
              </a:endParaRPr>
            </a:p>
          </p:txBody>
        </p:sp>
        <p:sp>
          <p:nvSpPr>
            <p:cNvPr id="28" name="Oval 27"/>
            <p:cNvSpPr/>
            <p:nvPr/>
          </p:nvSpPr>
          <p:spPr bwMode="auto">
            <a:xfrm>
              <a:off x="7778903" y="3844388"/>
              <a:ext cx="434235" cy="371666"/>
            </a:xfrm>
            <a:prstGeom prst="ellipse">
              <a:avLst/>
            </a:prstGeom>
            <a:noFill/>
            <a:ln w="38100" cap="flat" cmpd="sng" algn="ctr">
              <a:solidFill>
                <a:schemeClr val="accent6">
                  <a:lumMod val="75000"/>
                </a:schemeClr>
              </a:solidFill>
              <a:prstDash val="solid"/>
              <a:round/>
              <a:headEnd type="none" w="med" len="med"/>
              <a:tailEnd type="none" w="med" len="med"/>
            </a:ln>
            <a:effectLst/>
          </p:spPr>
          <p:txBody>
            <a:bodyPr/>
            <a:lstStyle/>
            <a:p>
              <a:pPr>
                <a:defRPr/>
              </a:pPr>
              <a:endParaRPr lang="en-GB" sz="2400">
                <a:latin typeface="Arial" charset="0"/>
                <a:cs typeface="Arial" charset="0"/>
              </a:endParaRPr>
            </a:p>
          </p:txBody>
        </p:sp>
        <p:sp>
          <p:nvSpPr>
            <p:cNvPr id="29" name="Oval 28"/>
            <p:cNvSpPr/>
            <p:nvPr/>
          </p:nvSpPr>
          <p:spPr bwMode="auto">
            <a:xfrm>
              <a:off x="7681516" y="3742634"/>
              <a:ext cx="639322" cy="606234"/>
            </a:xfrm>
            <a:prstGeom prst="ellipse">
              <a:avLst/>
            </a:prstGeom>
            <a:noFill/>
            <a:ln w="28575" cap="flat" cmpd="sng" algn="ctr">
              <a:solidFill>
                <a:schemeClr val="accent6">
                  <a:lumMod val="75000"/>
                </a:schemeClr>
              </a:solidFill>
              <a:prstDash val="solid"/>
              <a:round/>
              <a:headEnd type="none" w="med" len="med"/>
              <a:tailEnd type="none" w="med" len="med"/>
            </a:ln>
            <a:effectLst/>
          </p:spPr>
          <p:txBody>
            <a:bodyPr/>
            <a:lstStyle/>
            <a:p>
              <a:pPr>
                <a:defRPr/>
              </a:pPr>
              <a:endParaRPr lang="en-GB" sz="2400">
                <a:latin typeface="Arial" charset="0"/>
                <a:cs typeface="Arial" charset="0"/>
              </a:endParaRPr>
            </a:p>
          </p:txBody>
        </p:sp>
        <p:sp>
          <p:nvSpPr>
            <p:cNvPr id="30" name="Oval 29"/>
            <p:cNvSpPr/>
            <p:nvPr/>
          </p:nvSpPr>
          <p:spPr bwMode="auto">
            <a:xfrm>
              <a:off x="7541736" y="3606607"/>
              <a:ext cx="887947" cy="860081"/>
            </a:xfrm>
            <a:prstGeom prst="ellipse">
              <a:avLst/>
            </a:prstGeom>
            <a:noFill/>
            <a:ln w="12700" cap="flat" cmpd="sng" algn="ctr">
              <a:solidFill>
                <a:schemeClr val="accent6">
                  <a:lumMod val="75000"/>
                </a:schemeClr>
              </a:solidFill>
              <a:prstDash val="solid"/>
              <a:round/>
              <a:headEnd type="none" w="med" len="med"/>
              <a:tailEnd type="none" w="med" len="med"/>
            </a:ln>
            <a:effectLst/>
          </p:spPr>
          <p:txBody>
            <a:bodyPr/>
            <a:lstStyle/>
            <a:p>
              <a:pPr>
                <a:defRPr/>
              </a:pPr>
              <a:endParaRPr lang="en-GB" sz="2400">
                <a:latin typeface="Arial" charset="0"/>
                <a:cs typeface="Arial" charset="0"/>
              </a:endParaRPr>
            </a:p>
          </p:txBody>
        </p:sp>
        <p:sp>
          <p:nvSpPr>
            <p:cNvPr id="31" name="Oval 30"/>
            <p:cNvSpPr/>
            <p:nvPr/>
          </p:nvSpPr>
          <p:spPr bwMode="auto">
            <a:xfrm>
              <a:off x="7413413" y="3498427"/>
              <a:ext cx="1151467" cy="1066801"/>
            </a:xfrm>
            <a:prstGeom prst="ellipse">
              <a:avLst/>
            </a:prstGeom>
            <a:noFill/>
            <a:ln w="3175" cap="flat" cmpd="sng" algn="ctr">
              <a:solidFill>
                <a:schemeClr val="accent6">
                  <a:lumMod val="75000"/>
                </a:schemeClr>
              </a:solidFill>
              <a:prstDash val="solid"/>
              <a:round/>
              <a:headEnd type="none" w="med" len="med"/>
              <a:tailEnd type="none" w="med" len="med"/>
            </a:ln>
            <a:effectLst/>
          </p:spPr>
          <p:txBody>
            <a:bodyPr/>
            <a:lstStyle/>
            <a:p>
              <a:pPr>
                <a:defRPr/>
              </a:pPr>
              <a:endParaRPr lang="en-GB" sz="2400">
                <a:latin typeface="Arial" charset="0"/>
                <a:cs typeface="Arial" charset="0"/>
              </a:endParaRPr>
            </a:p>
          </p:txBody>
        </p:sp>
      </p:grpSp>
      <p:grpSp>
        <p:nvGrpSpPr>
          <p:cNvPr id="51206" name="Group 45"/>
          <p:cNvGrpSpPr>
            <a:grpSpLocks/>
          </p:cNvGrpSpPr>
          <p:nvPr/>
        </p:nvGrpSpPr>
        <p:grpSpPr bwMode="auto">
          <a:xfrm>
            <a:off x="5410201" y="2772837"/>
            <a:ext cx="2127249" cy="2110316"/>
            <a:chOff x="5737013" y="2282615"/>
            <a:chExt cx="1151467" cy="1066801"/>
          </a:xfrm>
        </p:grpSpPr>
        <p:sp>
          <p:nvSpPr>
            <p:cNvPr id="33" name="7-Point Star 32"/>
            <p:cNvSpPr/>
            <p:nvPr/>
          </p:nvSpPr>
          <p:spPr bwMode="auto">
            <a:xfrm>
              <a:off x="6237700" y="2736300"/>
              <a:ext cx="150092" cy="135891"/>
            </a:xfrm>
            <a:prstGeom prst="star7">
              <a:avLst/>
            </a:prstGeom>
            <a:solidFill>
              <a:srgbClr val="92D050"/>
            </a:solidFill>
            <a:ln w="9525" cap="flat" cmpd="sng" algn="ctr">
              <a:solidFill>
                <a:srgbClr val="92D050"/>
              </a:solidFill>
              <a:prstDash val="solid"/>
              <a:round/>
              <a:headEnd type="none" w="med" len="med"/>
              <a:tailEnd type="none" w="med" len="med"/>
            </a:ln>
            <a:effectLst/>
          </p:spPr>
          <p:txBody>
            <a:bodyPr/>
            <a:lstStyle/>
            <a:p>
              <a:pPr>
                <a:defRPr/>
              </a:pPr>
              <a:endParaRPr lang="en-GB" sz="2400">
                <a:latin typeface="Arial" charset="0"/>
                <a:cs typeface="Arial" charset="0"/>
              </a:endParaRPr>
            </a:p>
          </p:txBody>
        </p:sp>
        <p:sp>
          <p:nvSpPr>
            <p:cNvPr id="51226" name="Oval 33"/>
            <p:cNvSpPr>
              <a:spLocks noChangeArrowheads="1"/>
            </p:cNvSpPr>
            <p:nvPr/>
          </p:nvSpPr>
          <p:spPr bwMode="auto">
            <a:xfrm>
              <a:off x="6102774" y="2628055"/>
              <a:ext cx="433494" cy="372532"/>
            </a:xfrm>
            <a:prstGeom prst="ellipse">
              <a:avLst/>
            </a:prstGeom>
            <a:noFill/>
            <a:ln w="38100" algn="ctr">
              <a:solidFill>
                <a:srgbClr val="92D050"/>
              </a:solidFill>
              <a:round/>
              <a:headEnd/>
              <a:tailEnd/>
            </a:ln>
            <a:extLst>
              <a:ext uri="{909E8E84-426E-40DD-AFC4-6F175D3DCCD1}">
                <a14:hiddenFill xmlns:a14="http://schemas.microsoft.com/office/drawing/2010/main">
                  <a:solidFill>
                    <a:srgbClr val="FFFFFF"/>
                  </a:solidFill>
                </a14:hiddenFill>
              </a:ext>
            </a:extLst>
          </p:spPr>
          <p:txBody>
            <a:bodyPr/>
            <a:lstStyle>
              <a:lvl1pPr>
                <a:defRPr sz="1000">
                  <a:solidFill>
                    <a:schemeClr val="tx1"/>
                  </a:solidFill>
                  <a:latin typeface="Arial" panose="020B0604020202020204" pitchFamily="34" charset="0"/>
                  <a:cs typeface="Arial" panose="020B0604020202020204" pitchFamily="34" charset="0"/>
                </a:defRPr>
              </a:lvl1pPr>
              <a:lvl2pPr marL="742950" indent="-285750">
                <a:defRPr sz="1000">
                  <a:solidFill>
                    <a:schemeClr val="tx1"/>
                  </a:solidFill>
                  <a:latin typeface="Arial" panose="020B0604020202020204" pitchFamily="34" charset="0"/>
                  <a:cs typeface="Arial" panose="020B0604020202020204" pitchFamily="34" charset="0"/>
                </a:defRPr>
              </a:lvl2pPr>
              <a:lvl3pPr marL="1143000" indent="-228600">
                <a:defRPr sz="1000">
                  <a:solidFill>
                    <a:schemeClr val="tx1"/>
                  </a:solidFill>
                  <a:latin typeface="Arial" panose="020B0604020202020204" pitchFamily="34" charset="0"/>
                  <a:cs typeface="Arial" panose="020B0604020202020204" pitchFamily="34" charset="0"/>
                </a:defRPr>
              </a:lvl3pPr>
              <a:lvl4pPr marL="1600200" indent="-228600">
                <a:defRPr sz="1000">
                  <a:solidFill>
                    <a:schemeClr val="tx1"/>
                  </a:solidFill>
                  <a:latin typeface="Arial" panose="020B0604020202020204" pitchFamily="34" charset="0"/>
                  <a:cs typeface="Arial" panose="020B0604020202020204" pitchFamily="34" charset="0"/>
                </a:defRPr>
              </a:lvl4pPr>
              <a:lvl5pPr marL="2057400" indent="-228600">
                <a:defRPr sz="1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9pPr>
            </a:lstStyle>
            <a:p>
              <a:endParaRPr lang="en-US" altLang="ru-RU" sz="1333"/>
            </a:p>
          </p:txBody>
        </p:sp>
        <p:sp>
          <p:nvSpPr>
            <p:cNvPr id="51227" name="Oval 34"/>
            <p:cNvSpPr>
              <a:spLocks noChangeArrowheads="1"/>
            </p:cNvSpPr>
            <p:nvPr/>
          </p:nvSpPr>
          <p:spPr bwMode="auto">
            <a:xfrm>
              <a:off x="6004560" y="2526455"/>
              <a:ext cx="640080" cy="606212"/>
            </a:xfrm>
            <a:prstGeom prst="ellipse">
              <a:avLst/>
            </a:prstGeom>
            <a:noFill/>
            <a:ln w="28575" algn="ctr">
              <a:solidFill>
                <a:srgbClr val="92D050"/>
              </a:solidFill>
              <a:round/>
              <a:headEnd/>
              <a:tailEnd/>
            </a:ln>
            <a:extLst>
              <a:ext uri="{909E8E84-426E-40DD-AFC4-6F175D3DCCD1}">
                <a14:hiddenFill xmlns:a14="http://schemas.microsoft.com/office/drawing/2010/main">
                  <a:solidFill>
                    <a:srgbClr val="FFFFFF"/>
                  </a:solidFill>
                </a14:hiddenFill>
              </a:ext>
            </a:extLst>
          </p:spPr>
          <p:txBody>
            <a:bodyPr/>
            <a:lstStyle>
              <a:lvl1pPr>
                <a:defRPr sz="1000">
                  <a:solidFill>
                    <a:schemeClr val="tx1"/>
                  </a:solidFill>
                  <a:latin typeface="Arial" panose="020B0604020202020204" pitchFamily="34" charset="0"/>
                  <a:cs typeface="Arial" panose="020B0604020202020204" pitchFamily="34" charset="0"/>
                </a:defRPr>
              </a:lvl1pPr>
              <a:lvl2pPr marL="742950" indent="-285750">
                <a:defRPr sz="1000">
                  <a:solidFill>
                    <a:schemeClr val="tx1"/>
                  </a:solidFill>
                  <a:latin typeface="Arial" panose="020B0604020202020204" pitchFamily="34" charset="0"/>
                  <a:cs typeface="Arial" panose="020B0604020202020204" pitchFamily="34" charset="0"/>
                </a:defRPr>
              </a:lvl2pPr>
              <a:lvl3pPr marL="1143000" indent="-228600">
                <a:defRPr sz="1000">
                  <a:solidFill>
                    <a:schemeClr val="tx1"/>
                  </a:solidFill>
                  <a:latin typeface="Arial" panose="020B0604020202020204" pitchFamily="34" charset="0"/>
                  <a:cs typeface="Arial" panose="020B0604020202020204" pitchFamily="34" charset="0"/>
                </a:defRPr>
              </a:lvl3pPr>
              <a:lvl4pPr marL="1600200" indent="-228600">
                <a:defRPr sz="1000">
                  <a:solidFill>
                    <a:schemeClr val="tx1"/>
                  </a:solidFill>
                  <a:latin typeface="Arial" panose="020B0604020202020204" pitchFamily="34" charset="0"/>
                  <a:cs typeface="Arial" panose="020B0604020202020204" pitchFamily="34" charset="0"/>
                </a:defRPr>
              </a:lvl4pPr>
              <a:lvl5pPr marL="2057400" indent="-228600">
                <a:defRPr sz="1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9pPr>
            </a:lstStyle>
            <a:p>
              <a:endParaRPr lang="en-US" altLang="ru-RU" sz="1333"/>
            </a:p>
          </p:txBody>
        </p:sp>
        <p:sp>
          <p:nvSpPr>
            <p:cNvPr id="51228" name="Oval 35"/>
            <p:cNvSpPr>
              <a:spLocks noChangeArrowheads="1"/>
            </p:cNvSpPr>
            <p:nvPr/>
          </p:nvSpPr>
          <p:spPr bwMode="auto">
            <a:xfrm>
              <a:off x="5865707" y="2390987"/>
              <a:ext cx="887307" cy="860214"/>
            </a:xfrm>
            <a:prstGeom prst="ellipse">
              <a:avLst/>
            </a:prstGeom>
            <a:noFill/>
            <a:ln w="12700" algn="ctr">
              <a:solidFill>
                <a:srgbClr val="92D050"/>
              </a:solidFill>
              <a:round/>
              <a:headEnd/>
              <a:tailEnd/>
            </a:ln>
            <a:extLst>
              <a:ext uri="{909E8E84-426E-40DD-AFC4-6F175D3DCCD1}">
                <a14:hiddenFill xmlns:a14="http://schemas.microsoft.com/office/drawing/2010/main">
                  <a:solidFill>
                    <a:srgbClr val="FFFFFF"/>
                  </a:solidFill>
                </a14:hiddenFill>
              </a:ext>
            </a:extLst>
          </p:spPr>
          <p:txBody>
            <a:bodyPr/>
            <a:lstStyle>
              <a:lvl1pPr>
                <a:defRPr sz="1000">
                  <a:solidFill>
                    <a:schemeClr val="tx1"/>
                  </a:solidFill>
                  <a:latin typeface="Arial" panose="020B0604020202020204" pitchFamily="34" charset="0"/>
                  <a:cs typeface="Arial" panose="020B0604020202020204" pitchFamily="34" charset="0"/>
                </a:defRPr>
              </a:lvl1pPr>
              <a:lvl2pPr marL="742950" indent="-285750">
                <a:defRPr sz="1000">
                  <a:solidFill>
                    <a:schemeClr val="tx1"/>
                  </a:solidFill>
                  <a:latin typeface="Arial" panose="020B0604020202020204" pitchFamily="34" charset="0"/>
                  <a:cs typeface="Arial" panose="020B0604020202020204" pitchFamily="34" charset="0"/>
                </a:defRPr>
              </a:lvl2pPr>
              <a:lvl3pPr marL="1143000" indent="-228600">
                <a:defRPr sz="1000">
                  <a:solidFill>
                    <a:schemeClr val="tx1"/>
                  </a:solidFill>
                  <a:latin typeface="Arial" panose="020B0604020202020204" pitchFamily="34" charset="0"/>
                  <a:cs typeface="Arial" panose="020B0604020202020204" pitchFamily="34" charset="0"/>
                </a:defRPr>
              </a:lvl3pPr>
              <a:lvl4pPr marL="1600200" indent="-228600">
                <a:defRPr sz="1000">
                  <a:solidFill>
                    <a:schemeClr val="tx1"/>
                  </a:solidFill>
                  <a:latin typeface="Arial" panose="020B0604020202020204" pitchFamily="34" charset="0"/>
                  <a:cs typeface="Arial" panose="020B0604020202020204" pitchFamily="34" charset="0"/>
                </a:defRPr>
              </a:lvl4pPr>
              <a:lvl5pPr marL="2057400" indent="-228600">
                <a:defRPr sz="1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9pPr>
            </a:lstStyle>
            <a:p>
              <a:endParaRPr lang="en-US" altLang="ru-RU" sz="1333"/>
            </a:p>
          </p:txBody>
        </p:sp>
        <p:sp>
          <p:nvSpPr>
            <p:cNvPr id="51229" name="Oval 36"/>
            <p:cNvSpPr>
              <a:spLocks noChangeArrowheads="1"/>
            </p:cNvSpPr>
            <p:nvPr/>
          </p:nvSpPr>
          <p:spPr bwMode="auto">
            <a:xfrm>
              <a:off x="5737013" y="2282615"/>
              <a:ext cx="1151467" cy="1066801"/>
            </a:xfrm>
            <a:prstGeom prst="ellipse">
              <a:avLst/>
            </a:prstGeom>
            <a:noFill/>
            <a:ln w="3175" algn="ctr">
              <a:solidFill>
                <a:srgbClr val="92D050"/>
              </a:solidFill>
              <a:round/>
              <a:headEnd/>
              <a:tailEnd/>
            </a:ln>
            <a:extLst>
              <a:ext uri="{909E8E84-426E-40DD-AFC4-6F175D3DCCD1}">
                <a14:hiddenFill xmlns:a14="http://schemas.microsoft.com/office/drawing/2010/main">
                  <a:solidFill>
                    <a:srgbClr val="FFFFFF"/>
                  </a:solidFill>
                </a14:hiddenFill>
              </a:ext>
            </a:extLst>
          </p:spPr>
          <p:txBody>
            <a:bodyPr/>
            <a:lstStyle>
              <a:lvl1pPr>
                <a:defRPr sz="1000">
                  <a:solidFill>
                    <a:schemeClr val="tx1"/>
                  </a:solidFill>
                  <a:latin typeface="Arial" panose="020B0604020202020204" pitchFamily="34" charset="0"/>
                  <a:cs typeface="Arial" panose="020B0604020202020204" pitchFamily="34" charset="0"/>
                </a:defRPr>
              </a:lvl1pPr>
              <a:lvl2pPr marL="742950" indent="-285750">
                <a:defRPr sz="1000">
                  <a:solidFill>
                    <a:schemeClr val="tx1"/>
                  </a:solidFill>
                  <a:latin typeface="Arial" panose="020B0604020202020204" pitchFamily="34" charset="0"/>
                  <a:cs typeface="Arial" panose="020B0604020202020204" pitchFamily="34" charset="0"/>
                </a:defRPr>
              </a:lvl2pPr>
              <a:lvl3pPr marL="1143000" indent="-228600">
                <a:defRPr sz="1000">
                  <a:solidFill>
                    <a:schemeClr val="tx1"/>
                  </a:solidFill>
                  <a:latin typeface="Arial" panose="020B0604020202020204" pitchFamily="34" charset="0"/>
                  <a:cs typeface="Arial" panose="020B0604020202020204" pitchFamily="34" charset="0"/>
                </a:defRPr>
              </a:lvl3pPr>
              <a:lvl4pPr marL="1600200" indent="-228600">
                <a:defRPr sz="1000">
                  <a:solidFill>
                    <a:schemeClr val="tx1"/>
                  </a:solidFill>
                  <a:latin typeface="Arial" panose="020B0604020202020204" pitchFamily="34" charset="0"/>
                  <a:cs typeface="Arial" panose="020B0604020202020204" pitchFamily="34" charset="0"/>
                </a:defRPr>
              </a:lvl4pPr>
              <a:lvl5pPr marL="2057400" indent="-228600">
                <a:defRPr sz="1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9pPr>
            </a:lstStyle>
            <a:p>
              <a:endParaRPr lang="en-US" altLang="ru-RU" sz="1333"/>
            </a:p>
          </p:txBody>
        </p:sp>
      </p:grpSp>
      <p:grpSp>
        <p:nvGrpSpPr>
          <p:cNvPr id="51207" name="Group 44"/>
          <p:cNvGrpSpPr>
            <a:grpSpLocks/>
          </p:cNvGrpSpPr>
          <p:nvPr/>
        </p:nvGrpSpPr>
        <p:grpSpPr bwMode="auto">
          <a:xfrm>
            <a:off x="1477434" y="5803900"/>
            <a:ext cx="2125133" cy="2108200"/>
            <a:chOff x="7372772" y="2238588"/>
            <a:chExt cx="1151467" cy="1066801"/>
          </a:xfrm>
        </p:grpSpPr>
        <p:sp>
          <p:nvSpPr>
            <p:cNvPr id="39" name="7-Point Star 38"/>
            <p:cNvSpPr/>
            <p:nvPr/>
          </p:nvSpPr>
          <p:spPr bwMode="auto">
            <a:xfrm>
              <a:off x="7873959" y="2692728"/>
              <a:ext cx="149094" cy="134957"/>
            </a:xfrm>
            <a:prstGeom prst="star7">
              <a:avLst/>
            </a:prstGeom>
            <a:solidFill>
              <a:srgbClr val="00B0F0"/>
            </a:solidFill>
            <a:ln w="9525" cap="flat" cmpd="sng" algn="ctr">
              <a:solidFill>
                <a:srgbClr val="00B0F0"/>
              </a:solidFill>
              <a:prstDash val="solid"/>
              <a:round/>
              <a:headEnd type="none" w="med" len="med"/>
              <a:tailEnd type="none" w="med" len="med"/>
            </a:ln>
            <a:effectLst/>
          </p:spPr>
          <p:txBody>
            <a:bodyPr/>
            <a:lstStyle/>
            <a:p>
              <a:pPr>
                <a:defRPr/>
              </a:pPr>
              <a:endParaRPr lang="en-GB" sz="2400">
                <a:latin typeface="Arial" charset="0"/>
                <a:cs typeface="Arial" charset="0"/>
              </a:endParaRPr>
            </a:p>
          </p:txBody>
        </p:sp>
        <p:sp>
          <p:nvSpPr>
            <p:cNvPr id="51221" name="Oval 39"/>
            <p:cNvSpPr>
              <a:spLocks noChangeArrowheads="1"/>
            </p:cNvSpPr>
            <p:nvPr/>
          </p:nvSpPr>
          <p:spPr bwMode="auto">
            <a:xfrm>
              <a:off x="7738533" y="2584028"/>
              <a:ext cx="433494" cy="372532"/>
            </a:xfrm>
            <a:prstGeom prst="ellipse">
              <a:avLst/>
            </a:prstGeom>
            <a:noFill/>
            <a:ln w="38100" algn="ctr">
              <a:solidFill>
                <a:srgbClr val="00B0F0"/>
              </a:solidFill>
              <a:round/>
              <a:headEnd/>
              <a:tailEnd/>
            </a:ln>
            <a:extLst>
              <a:ext uri="{909E8E84-426E-40DD-AFC4-6F175D3DCCD1}">
                <a14:hiddenFill xmlns:a14="http://schemas.microsoft.com/office/drawing/2010/main">
                  <a:solidFill>
                    <a:srgbClr val="FFFFFF"/>
                  </a:solidFill>
                </a14:hiddenFill>
              </a:ext>
            </a:extLst>
          </p:spPr>
          <p:txBody>
            <a:bodyPr/>
            <a:lstStyle>
              <a:lvl1pPr>
                <a:defRPr sz="1000">
                  <a:solidFill>
                    <a:schemeClr val="tx1"/>
                  </a:solidFill>
                  <a:latin typeface="Arial" panose="020B0604020202020204" pitchFamily="34" charset="0"/>
                  <a:cs typeface="Arial" panose="020B0604020202020204" pitchFamily="34" charset="0"/>
                </a:defRPr>
              </a:lvl1pPr>
              <a:lvl2pPr marL="742950" indent="-285750">
                <a:defRPr sz="1000">
                  <a:solidFill>
                    <a:schemeClr val="tx1"/>
                  </a:solidFill>
                  <a:latin typeface="Arial" panose="020B0604020202020204" pitchFamily="34" charset="0"/>
                  <a:cs typeface="Arial" panose="020B0604020202020204" pitchFamily="34" charset="0"/>
                </a:defRPr>
              </a:lvl2pPr>
              <a:lvl3pPr marL="1143000" indent="-228600">
                <a:defRPr sz="1000">
                  <a:solidFill>
                    <a:schemeClr val="tx1"/>
                  </a:solidFill>
                  <a:latin typeface="Arial" panose="020B0604020202020204" pitchFamily="34" charset="0"/>
                  <a:cs typeface="Arial" panose="020B0604020202020204" pitchFamily="34" charset="0"/>
                </a:defRPr>
              </a:lvl3pPr>
              <a:lvl4pPr marL="1600200" indent="-228600">
                <a:defRPr sz="1000">
                  <a:solidFill>
                    <a:schemeClr val="tx1"/>
                  </a:solidFill>
                  <a:latin typeface="Arial" panose="020B0604020202020204" pitchFamily="34" charset="0"/>
                  <a:cs typeface="Arial" panose="020B0604020202020204" pitchFamily="34" charset="0"/>
                </a:defRPr>
              </a:lvl4pPr>
              <a:lvl5pPr marL="2057400" indent="-228600">
                <a:defRPr sz="1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9pPr>
            </a:lstStyle>
            <a:p>
              <a:endParaRPr lang="en-US" altLang="ru-RU" sz="1333"/>
            </a:p>
          </p:txBody>
        </p:sp>
        <p:sp>
          <p:nvSpPr>
            <p:cNvPr id="51222" name="Oval 40"/>
            <p:cNvSpPr>
              <a:spLocks noChangeArrowheads="1"/>
            </p:cNvSpPr>
            <p:nvPr/>
          </p:nvSpPr>
          <p:spPr bwMode="auto">
            <a:xfrm>
              <a:off x="7640319" y="2482428"/>
              <a:ext cx="640080" cy="606212"/>
            </a:xfrm>
            <a:prstGeom prst="ellipse">
              <a:avLst/>
            </a:prstGeom>
            <a:noFill/>
            <a:ln w="28575" algn="ctr">
              <a:solidFill>
                <a:srgbClr val="00B0F0"/>
              </a:solidFill>
              <a:round/>
              <a:headEnd/>
              <a:tailEnd/>
            </a:ln>
            <a:extLst>
              <a:ext uri="{909E8E84-426E-40DD-AFC4-6F175D3DCCD1}">
                <a14:hiddenFill xmlns:a14="http://schemas.microsoft.com/office/drawing/2010/main">
                  <a:solidFill>
                    <a:srgbClr val="FFFFFF"/>
                  </a:solidFill>
                </a14:hiddenFill>
              </a:ext>
            </a:extLst>
          </p:spPr>
          <p:txBody>
            <a:bodyPr/>
            <a:lstStyle>
              <a:lvl1pPr>
                <a:defRPr sz="1000">
                  <a:solidFill>
                    <a:schemeClr val="tx1"/>
                  </a:solidFill>
                  <a:latin typeface="Arial" panose="020B0604020202020204" pitchFamily="34" charset="0"/>
                  <a:cs typeface="Arial" panose="020B0604020202020204" pitchFamily="34" charset="0"/>
                </a:defRPr>
              </a:lvl1pPr>
              <a:lvl2pPr marL="742950" indent="-285750">
                <a:defRPr sz="1000">
                  <a:solidFill>
                    <a:schemeClr val="tx1"/>
                  </a:solidFill>
                  <a:latin typeface="Arial" panose="020B0604020202020204" pitchFamily="34" charset="0"/>
                  <a:cs typeface="Arial" panose="020B0604020202020204" pitchFamily="34" charset="0"/>
                </a:defRPr>
              </a:lvl2pPr>
              <a:lvl3pPr marL="1143000" indent="-228600">
                <a:defRPr sz="1000">
                  <a:solidFill>
                    <a:schemeClr val="tx1"/>
                  </a:solidFill>
                  <a:latin typeface="Arial" panose="020B0604020202020204" pitchFamily="34" charset="0"/>
                  <a:cs typeface="Arial" panose="020B0604020202020204" pitchFamily="34" charset="0"/>
                </a:defRPr>
              </a:lvl3pPr>
              <a:lvl4pPr marL="1600200" indent="-228600">
                <a:defRPr sz="1000">
                  <a:solidFill>
                    <a:schemeClr val="tx1"/>
                  </a:solidFill>
                  <a:latin typeface="Arial" panose="020B0604020202020204" pitchFamily="34" charset="0"/>
                  <a:cs typeface="Arial" panose="020B0604020202020204" pitchFamily="34" charset="0"/>
                </a:defRPr>
              </a:lvl4pPr>
              <a:lvl5pPr marL="2057400" indent="-228600">
                <a:defRPr sz="1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9pPr>
            </a:lstStyle>
            <a:p>
              <a:endParaRPr lang="en-US" altLang="ru-RU" sz="1333"/>
            </a:p>
          </p:txBody>
        </p:sp>
        <p:sp>
          <p:nvSpPr>
            <p:cNvPr id="51223" name="Oval 41"/>
            <p:cNvSpPr>
              <a:spLocks noChangeArrowheads="1"/>
            </p:cNvSpPr>
            <p:nvPr/>
          </p:nvSpPr>
          <p:spPr bwMode="auto">
            <a:xfrm>
              <a:off x="7501466" y="2346960"/>
              <a:ext cx="887307" cy="860214"/>
            </a:xfrm>
            <a:prstGeom prst="ellipse">
              <a:avLst/>
            </a:prstGeom>
            <a:noFill/>
            <a:ln w="12700" algn="ctr">
              <a:solidFill>
                <a:srgbClr val="00B0F0"/>
              </a:solidFill>
              <a:round/>
              <a:headEnd/>
              <a:tailEnd/>
            </a:ln>
            <a:extLst>
              <a:ext uri="{909E8E84-426E-40DD-AFC4-6F175D3DCCD1}">
                <a14:hiddenFill xmlns:a14="http://schemas.microsoft.com/office/drawing/2010/main">
                  <a:solidFill>
                    <a:srgbClr val="FFFFFF"/>
                  </a:solidFill>
                </a14:hiddenFill>
              </a:ext>
            </a:extLst>
          </p:spPr>
          <p:txBody>
            <a:bodyPr/>
            <a:lstStyle>
              <a:lvl1pPr>
                <a:defRPr sz="1000">
                  <a:solidFill>
                    <a:schemeClr val="tx1"/>
                  </a:solidFill>
                  <a:latin typeface="Arial" panose="020B0604020202020204" pitchFamily="34" charset="0"/>
                  <a:cs typeface="Arial" panose="020B0604020202020204" pitchFamily="34" charset="0"/>
                </a:defRPr>
              </a:lvl1pPr>
              <a:lvl2pPr marL="742950" indent="-285750">
                <a:defRPr sz="1000">
                  <a:solidFill>
                    <a:schemeClr val="tx1"/>
                  </a:solidFill>
                  <a:latin typeface="Arial" panose="020B0604020202020204" pitchFamily="34" charset="0"/>
                  <a:cs typeface="Arial" panose="020B0604020202020204" pitchFamily="34" charset="0"/>
                </a:defRPr>
              </a:lvl2pPr>
              <a:lvl3pPr marL="1143000" indent="-228600">
                <a:defRPr sz="1000">
                  <a:solidFill>
                    <a:schemeClr val="tx1"/>
                  </a:solidFill>
                  <a:latin typeface="Arial" panose="020B0604020202020204" pitchFamily="34" charset="0"/>
                  <a:cs typeface="Arial" panose="020B0604020202020204" pitchFamily="34" charset="0"/>
                </a:defRPr>
              </a:lvl3pPr>
              <a:lvl4pPr marL="1600200" indent="-228600">
                <a:defRPr sz="1000">
                  <a:solidFill>
                    <a:schemeClr val="tx1"/>
                  </a:solidFill>
                  <a:latin typeface="Arial" panose="020B0604020202020204" pitchFamily="34" charset="0"/>
                  <a:cs typeface="Arial" panose="020B0604020202020204" pitchFamily="34" charset="0"/>
                </a:defRPr>
              </a:lvl4pPr>
              <a:lvl5pPr marL="2057400" indent="-228600">
                <a:defRPr sz="1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9pPr>
            </a:lstStyle>
            <a:p>
              <a:endParaRPr lang="en-US" altLang="ru-RU" sz="1333"/>
            </a:p>
          </p:txBody>
        </p:sp>
        <p:sp>
          <p:nvSpPr>
            <p:cNvPr id="51224" name="Oval 42"/>
            <p:cNvSpPr>
              <a:spLocks noChangeArrowheads="1"/>
            </p:cNvSpPr>
            <p:nvPr/>
          </p:nvSpPr>
          <p:spPr bwMode="auto">
            <a:xfrm>
              <a:off x="7372772" y="2238588"/>
              <a:ext cx="1151467" cy="1066801"/>
            </a:xfrm>
            <a:prstGeom prst="ellipse">
              <a:avLst/>
            </a:prstGeom>
            <a:noFill/>
            <a:ln w="3175" algn="ctr">
              <a:solidFill>
                <a:srgbClr val="00B0F0"/>
              </a:solidFill>
              <a:round/>
              <a:headEnd/>
              <a:tailEnd/>
            </a:ln>
            <a:extLst>
              <a:ext uri="{909E8E84-426E-40DD-AFC4-6F175D3DCCD1}">
                <a14:hiddenFill xmlns:a14="http://schemas.microsoft.com/office/drawing/2010/main">
                  <a:solidFill>
                    <a:srgbClr val="FFFFFF"/>
                  </a:solidFill>
                </a14:hiddenFill>
              </a:ext>
            </a:extLst>
          </p:spPr>
          <p:txBody>
            <a:bodyPr/>
            <a:lstStyle>
              <a:lvl1pPr>
                <a:defRPr sz="1000">
                  <a:solidFill>
                    <a:schemeClr val="tx1"/>
                  </a:solidFill>
                  <a:latin typeface="Arial" panose="020B0604020202020204" pitchFamily="34" charset="0"/>
                  <a:cs typeface="Arial" panose="020B0604020202020204" pitchFamily="34" charset="0"/>
                </a:defRPr>
              </a:lvl1pPr>
              <a:lvl2pPr marL="742950" indent="-285750">
                <a:defRPr sz="1000">
                  <a:solidFill>
                    <a:schemeClr val="tx1"/>
                  </a:solidFill>
                  <a:latin typeface="Arial" panose="020B0604020202020204" pitchFamily="34" charset="0"/>
                  <a:cs typeface="Arial" panose="020B0604020202020204" pitchFamily="34" charset="0"/>
                </a:defRPr>
              </a:lvl2pPr>
              <a:lvl3pPr marL="1143000" indent="-228600">
                <a:defRPr sz="1000">
                  <a:solidFill>
                    <a:schemeClr val="tx1"/>
                  </a:solidFill>
                  <a:latin typeface="Arial" panose="020B0604020202020204" pitchFamily="34" charset="0"/>
                  <a:cs typeface="Arial" panose="020B0604020202020204" pitchFamily="34" charset="0"/>
                </a:defRPr>
              </a:lvl3pPr>
              <a:lvl4pPr marL="1600200" indent="-228600">
                <a:defRPr sz="1000">
                  <a:solidFill>
                    <a:schemeClr val="tx1"/>
                  </a:solidFill>
                  <a:latin typeface="Arial" panose="020B0604020202020204" pitchFamily="34" charset="0"/>
                  <a:cs typeface="Arial" panose="020B0604020202020204" pitchFamily="34" charset="0"/>
                </a:defRPr>
              </a:lvl4pPr>
              <a:lvl5pPr marL="2057400" indent="-228600">
                <a:defRPr sz="1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9pPr>
            </a:lstStyle>
            <a:p>
              <a:endParaRPr lang="en-US" altLang="ru-RU" sz="1333"/>
            </a:p>
          </p:txBody>
        </p:sp>
      </p:grpSp>
      <p:cxnSp>
        <p:nvCxnSpPr>
          <p:cNvPr id="51" name="Straight Connector 50"/>
          <p:cNvCxnSpPr>
            <a:cxnSpLocks noChangeShapeType="1"/>
            <a:stCxn id="33" idx="1"/>
          </p:cNvCxnSpPr>
          <p:nvPr/>
        </p:nvCxnSpPr>
        <p:spPr bwMode="auto">
          <a:xfrm>
            <a:off x="6612467" y="3843870"/>
            <a:ext cx="1670049" cy="929216"/>
          </a:xfrm>
          <a:prstGeom prst="line">
            <a:avLst/>
          </a:prstGeom>
          <a:noFill/>
          <a:ln w="76200" algn="ctr">
            <a:solidFill>
              <a:srgbClr val="FFC000"/>
            </a:solidFill>
            <a:prstDash val="sysDot"/>
            <a:round/>
            <a:headEnd/>
            <a:tailEnd/>
          </a:ln>
          <a:extLst>
            <a:ext uri="{909E8E84-426E-40DD-AFC4-6F175D3DCCD1}">
              <a14:hiddenFill xmlns:a14="http://schemas.microsoft.com/office/drawing/2010/main">
                <a:noFill/>
              </a14:hiddenFill>
            </a:ext>
          </a:extLst>
        </p:spPr>
      </p:cxnSp>
      <p:sp>
        <p:nvSpPr>
          <p:cNvPr id="51209" name="TextBox 43"/>
          <p:cNvSpPr txBox="1">
            <a:spLocks noChangeArrowheads="1"/>
          </p:cNvSpPr>
          <p:nvPr/>
        </p:nvSpPr>
        <p:spPr bwMode="auto">
          <a:xfrm>
            <a:off x="8163985" y="5818717"/>
            <a:ext cx="2214033" cy="9848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07" tIns="60953" rIns="121907" bIns="60953">
            <a:spAutoFit/>
          </a:bodyPr>
          <a:lstStyle>
            <a:lvl1pPr>
              <a:defRPr sz="1000">
                <a:solidFill>
                  <a:schemeClr val="tx1"/>
                </a:solidFill>
                <a:latin typeface="Arial" panose="020B0604020202020204" pitchFamily="34" charset="0"/>
                <a:cs typeface="Arial" panose="020B0604020202020204" pitchFamily="34" charset="0"/>
              </a:defRPr>
            </a:lvl1pPr>
            <a:lvl2pPr marL="742950" indent="-285750">
              <a:defRPr sz="1000">
                <a:solidFill>
                  <a:schemeClr val="tx1"/>
                </a:solidFill>
                <a:latin typeface="Arial" panose="020B0604020202020204" pitchFamily="34" charset="0"/>
                <a:cs typeface="Arial" panose="020B0604020202020204" pitchFamily="34" charset="0"/>
              </a:defRPr>
            </a:lvl2pPr>
            <a:lvl3pPr marL="1143000" indent="-228600">
              <a:defRPr sz="1000">
                <a:solidFill>
                  <a:schemeClr val="tx1"/>
                </a:solidFill>
                <a:latin typeface="Arial" panose="020B0604020202020204" pitchFamily="34" charset="0"/>
                <a:cs typeface="Arial" panose="020B0604020202020204" pitchFamily="34" charset="0"/>
              </a:defRPr>
            </a:lvl3pPr>
            <a:lvl4pPr marL="1600200" indent="-228600">
              <a:defRPr sz="1000">
                <a:solidFill>
                  <a:schemeClr val="tx1"/>
                </a:solidFill>
                <a:latin typeface="Arial" panose="020B0604020202020204" pitchFamily="34" charset="0"/>
                <a:cs typeface="Arial" panose="020B0604020202020204" pitchFamily="34" charset="0"/>
              </a:defRPr>
            </a:lvl4pPr>
            <a:lvl5pPr marL="2057400" indent="-228600">
              <a:defRPr sz="1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9pPr>
          </a:lstStyle>
          <a:p>
            <a:r>
              <a:rPr lang="en-GB" altLang="ru-RU" sz="1333" dirty="0"/>
              <a:t>Front-haul – </a:t>
            </a:r>
            <a:r>
              <a:rPr lang="uk-UA" sz="1400" dirty="0"/>
              <a:t>між радіочастотними блоками ВЧ і блоком базової смуги</a:t>
            </a:r>
            <a:endParaRPr lang="en-GB" altLang="ru-RU" sz="1333" dirty="0"/>
          </a:p>
        </p:txBody>
      </p:sp>
      <p:pic>
        <p:nvPicPr>
          <p:cNvPr id="51210" name="Picture 2" descr="C:\Users\Meredith\AppData\Local\Microsoft\Windows\Temporary Internet Files\Content.IE5\XO79XQWL\1330593065[1].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96818" y="1869017"/>
            <a:ext cx="3424767" cy="187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11" name="TextBox 45"/>
          <p:cNvSpPr txBox="1">
            <a:spLocks noChangeArrowheads="1"/>
          </p:cNvSpPr>
          <p:nvPr/>
        </p:nvSpPr>
        <p:spPr bwMode="auto">
          <a:xfrm>
            <a:off x="9097434" y="2677584"/>
            <a:ext cx="2211917" cy="3488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07" tIns="60953" rIns="121907" bIns="60953">
            <a:spAutoFit/>
          </a:bodyPr>
          <a:lstStyle>
            <a:lvl1pPr>
              <a:defRPr sz="1000">
                <a:solidFill>
                  <a:schemeClr val="tx1"/>
                </a:solidFill>
                <a:latin typeface="Arial" panose="020B0604020202020204" pitchFamily="34" charset="0"/>
                <a:cs typeface="Arial" panose="020B0604020202020204" pitchFamily="34" charset="0"/>
              </a:defRPr>
            </a:lvl1pPr>
            <a:lvl2pPr marL="742950" indent="-285750">
              <a:defRPr sz="1000">
                <a:solidFill>
                  <a:schemeClr val="tx1"/>
                </a:solidFill>
                <a:latin typeface="Arial" panose="020B0604020202020204" pitchFamily="34" charset="0"/>
                <a:cs typeface="Arial" panose="020B0604020202020204" pitchFamily="34" charset="0"/>
              </a:defRPr>
            </a:lvl2pPr>
            <a:lvl3pPr marL="1143000" indent="-228600">
              <a:defRPr sz="1000">
                <a:solidFill>
                  <a:schemeClr val="tx1"/>
                </a:solidFill>
                <a:latin typeface="Arial" panose="020B0604020202020204" pitchFamily="34" charset="0"/>
                <a:cs typeface="Arial" panose="020B0604020202020204" pitchFamily="34" charset="0"/>
              </a:defRPr>
            </a:lvl3pPr>
            <a:lvl4pPr marL="1600200" indent="-228600">
              <a:defRPr sz="1000">
                <a:solidFill>
                  <a:schemeClr val="tx1"/>
                </a:solidFill>
                <a:latin typeface="Arial" panose="020B0604020202020204" pitchFamily="34" charset="0"/>
                <a:cs typeface="Arial" panose="020B0604020202020204" pitchFamily="34" charset="0"/>
              </a:defRPr>
            </a:lvl4pPr>
            <a:lvl5pPr marL="2057400" indent="-228600">
              <a:defRPr sz="1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9pPr>
          </a:lstStyle>
          <a:p>
            <a:pPr algn="ctr"/>
            <a:r>
              <a:rPr lang="en-GB" altLang="ru-RU" sz="1467">
                <a:solidFill>
                  <a:schemeClr val="bg1"/>
                </a:solidFill>
              </a:rPr>
              <a:t>core network</a:t>
            </a:r>
          </a:p>
        </p:txBody>
      </p:sp>
      <p:sp>
        <p:nvSpPr>
          <p:cNvPr id="51212" name="Rounded Rectangle 34"/>
          <p:cNvSpPr>
            <a:spLocks noChangeArrowheads="1"/>
          </p:cNvSpPr>
          <p:nvPr/>
        </p:nvSpPr>
        <p:spPr bwMode="auto">
          <a:xfrm>
            <a:off x="8462433" y="4667251"/>
            <a:ext cx="660400" cy="899583"/>
          </a:xfrm>
          <a:prstGeom prst="roundRect">
            <a:avLst>
              <a:gd name="adj" fmla="val 16667"/>
            </a:avLst>
          </a:prstGeom>
          <a:solidFill>
            <a:schemeClr val="accent1"/>
          </a:solidFill>
          <a:ln w="9525" algn="ctr">
            <a:solidFill>
              <a:schemeClr val="tx1"/>
            </a:solidFill>
            <a:round/>
            <a:headEnd/>
            <a:tailEnd/>
          </a:ln>
        </p:spPr>
        <p:txBody>
          <a:bodyPr/>
          <a:lstStyle>
            <a:lvl1pPr>
              <a:defRPr sz="1000">
                <a:solidFill>
                  <a:schemeClr val="tx1"/>
                </a:solidFill>
                <a:latin typeface="Arial" panose="020B0604020202020204" pitchFamily="34" charset="0"/>
                <a:cs typeface="Arial" panose="020B0604020202020204" pitchFamily="34" charset="0"/>
              </a:defRPr>
            </a:lvl1pPr>
            <a:lvl2pPr marL="742950" indent="-285750">
              <a:defRPr sz="1000">
                <a:solidFill>
                  <a:schemeClr val="tx1"/>
                </a:solidFill>
                <a:latin typeface="Arial" panose="020B0604020202020204" pitchFamily="34" charset="0"/>
                <a:cs typeface="Arial" panose="020B0604020202020204" pitchFamily="34" charset="0"/>
              </a:defRPr>
            </a:lvl2pPr>
            <a:lvl3pPr marL="1143000" indent="-228600">
              <a:defRPr sz="1000">
                <a:solidFill>
                  <a:schemeClr val="tx1"/>
                </a:solidFill>
                <a:latin typeface="Arial" panose="020B0604020202020204" pitchFamily="34" charset="0"/>
                <a:cs typeface="Arial" panose="020B0604020202020204" pitchFamily="34" charset="0"/>
              </a:defRPr>
            </a:lvl3pPr>
            <a:lvl4pPr marL="1600200" indent="-228600">
              <a:defRPr sz="1000">
                <a:solidFill>
                  <a:schemeClr val="tx1"/>
                </a:solidFill>
                <a:latin typeface="Arial" panose="020B0604020202020204" pitchFamily="34" charset="0"/>
                <a:cs typeface="Arial" panose="020B0604020202020204" pitchFamily="34" charset="0"/>
              </a:defRPr>
            </a:lvl4pPr>
            <a:lvl5pPr marL="2057400" indent="-228600">
              <a:defRPr sz="1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9pPr>
          </a:lstStyle>
          <a:p>
            <a:r>
              <a:rPr lang="en-GB" altLang="ru-RU" sz="1333">
                <a:solidFill>
                  <a:srgbClr val="FFFF00"/>
                </a:solidFill>
              </a:rPr>
              <a:t>BBU</a:t>
            </a:r>
          </a:p>
        </p:txBody>
      </p:sp>
      <p:cxnSp>
        <p:nvCxnSpPr>
          <p:cNvPr id="36" name="Straight Connector 35"/>
          <p:cNvCxnSpPr>
            <a:cxnSpLocks noChangeShapeType="1"/>
            <a:stCxn id="27" idx="0"/>
          </p:cNvCxnSpPr>
          <p:nvPr/>
        </p:nvCxnSpPr>
        <p:spPr bwMode="auto">
          <a:xfrm flipV="1">
            <a:off x="6896101" y="5283201"/>
            <a:ext cx="1502833" cy="1471084"/>
          </a:xfrm>
          <a:prstGeom prst="line">
            <a:avLst/>
          </a:prstGeom>
          <a:noFill/>
          <a:ln w="76200" algn="ctr">
            <a:solidFill>
              <a:srgbClr val="FFC000"/>
            </a:solidFill>
            <a:prstDash val="sysDot"/>
            <a:round/>
            <a:headEnd/>
            <a:tailEnd/>
          </a:ln>
          <a:extLst>
            <a:ext uri="{909E8E84-426E-40DD-AFC4-6F175D3DCCD1}">
              <a14:hiddenFill xmlns:a14="http://schemas.microsoft.com/office/drawing/2010/main">
                <a:noFill/>
              </a14:hiddenFill>
            </a:ext>
          </a:extLst>
        </p:spPr>
      </p:cxnSp>
      <p:cxnSp>
        <p:nvCxnSpPr>
          <p:cNvPr id="41" name="Straight Connector 40"/>
          <p:cNvCxnSpPr>
            <a:cxnSpLocks noChangeShapeType="1"/>
            <a:stCxn id="39" idx="0"/>
          </p:cNvCxnSpPr>
          <p:nvPr/>
        </p:nvCxnSpPr>
        <p:spPr bwMode="auto">
          <a:xfrm flipV="1">
            <a:off x="2650067" y="5096934"/>
            <a:ext cx="5799667" cy="1657351"/>
          </a:xfrm>
          <a:prstGeom prst="line">
            <a:avLst/>
          </a:prstGeom>
          <a:noFill/>
          <a:ln w="76200" algn="ctr">
            <a:solidFill>
              <a:srgbClr val="FFC000"/>
            </a:solidFill>
            <a:prstDash val="sysDot"/>
            <a:round/>
            <a:headEnd/>
            <a:tailEnd/>
          </a:ln>
          <a:extLst>
            <a:ext uri="{909E8E84-426E-40DD-AFC4-6F175D3DCCD1}">
              <a14:hiddenFill xmlns:a14="http://schemas.microsoft.com/office/drawing/2010/main">
                <a:noFill/>
              </a14:hiddenFill>
            </a:ext>
          </a:extLst>
        </p:spPr>
      </p:cxnSp>
      <p:cxnSp>
        <p:nvCxnSpPr>
          <p:cNvPr id="45" name="Straight Connector 44"/>
          <p:cNvCxnSpPr/>
          <p:nvPr/>
        </p:nvCxnSpPr>
        <p:spPr bwMode="auto">
          <a:xfrm flipH="1">
            <a:off x="9160934" y="3812118"/>
            <a:ext cx="1003300" cy="1250949"/>
          </a:xfrm>
          <a:prstGeom prst="line">
            <a:avLst/>
          </a:prstGeom>
          <a:solidFill>
            <a:schemeClr val="accent1"/>
          </a:solidFill>
          <a:ln w="76200" cap="flat" cmpd="sng" algn="ctr">
            <a:solidFill>
              <a:schemeClr val="accent6">
                <a:lumMod val="20000"/>
                <a:lumOff val="80000"/>
              </a:schemeClr>
            </a:solidFill>
            <a:prstDash val="sysDot"/>
            <a:round/>
            <a:headEnd type="none" w="med" len="med"/>
            <a:tailEnd type="none" w="med" len="med"/>
          </a:ln>
          <a:effectLst/>
        </p:spPr>
      </p:cxnSp>
      <p:grpSp>
        <p:nvGrpSpPr>
          <p:cNvPr id="51216" name="Group 48"/>
          <p:cNvGrpSpPr>
            <a:grpSpLocks/>
          </p:cNvGrpSpPr>
          <p:nvPr/>
        </p:nvGrpSpPr>
        <p:grpSpPr bwMode="auto">
          <a:xfrm rot="1170959">
            <a:off x="889001" y="5571067"/>
            <a:ext cx="234951" cy="406400"/>
            <a:chOff x="4917440" y="3014133"/>
            <a:chExt cx="386080" cy="853440"/>
          </a:xfrm>
        </p:grpSpPr>
        <p:sp>
          <p:nvSpPr>
            <p:cNvPr id="52" name="Rounded Rectangle 51"/>
            <p:cNvSpPr/>
            <p:nvPr/>
          </p:nvSpPr>
          <p:spPr bwMode="auto">
            <a:xfrm>
              <a:off x="4904453" y="3271402"/>
              <a:ext cx="386078" cy="591184"/>
            </a:xfrm>
            <a:prstGeom prst="roundRect">
              <a:avLst/>
            </a:prstGeom>
            <a:solidFill>
              <a:schemeClr val="bg1">
                <a:lumMod val="65000"/>
              </a:schemeClr>
            </a:solidFill>
            <a:ln w="9525" cap="flat" cmpd="sng" algn="ctr">
              <a:solidFill>
                <a:schemeClr val="bg1">
                  <a:lumMod val="65000"/>
                </a:schemeClr>
              </a:solidFill>
              <a:prstDash val="solid"/>
              <a:round/>
              <a:headEnd type="none" w="med" len="med"/>
              <a:tailEnd type="none" w="med" len="med"/>
            </a:ln>
            <a:effectLst/>
          </p:spPr>
          <p:txBody>
            <a:bodyPr/>
            <a:lstStyle/>
            <a:p>
              <a:pPr>
                <a:defRPr/>
              </a:pPr>
              <a:endParaRPr lang="en-GB" sz="2400">
                <a:latin typeface="Arial" charset="0"/>
                <a:cs typeface="Arial" charset="0"/>
              </a:endParaRPr>
            </a:p>
          </p:txBody>
        </p:sp>
        <p:sp>
          <p:nvSpPr>
            <p:cNvPr id="53" name="Rounded Rectangle 52"/>
            <p:cNvSpPr/>
            <p:nvPr/>
          </p:nvSpPr>
          <p:spPr bwMode="auto">
            <a:xfrm>
              <a:off x="5228807" y="3007648"/>
              <a:ext cx="52174" cy="311150"/>
            </a:xfrm>
            <a:prstGeom prst="roundRect">
              <a:avLst/>
            </a:prstGeom>
            <a:solidFill>
              <a:schemeClr val="bg1">
                <a:lumMod val="65000"/>
              </a:schemeClr>
            </a:solidFill>
            <a:ln w="9525" cap="flat" cmpd="sng" algn="ctr">
              <a:solidFill>
                <a:schemeClr val="bg1">
                  <a:lumMod val="65000"/>
                </a:schemeClr>
              </a:solidFill>
              <a:prstDash val="solid"/>
              <a:round/>
              <a:headEnd type="none" w="med" len="med"/>
              <a:tailEnd type="none" w="med" len="med"/>
            </a:ln>
            <a:effectLst/>
          </p:spPr>
          <p:txBody>
            <a:bodyPr/>
            <a:lstStyle/>
            <a:p>
              <a:pPr>
                <a:defRPr/>
              </a:pPr>
              <a:endParaRPr lang="en-GB" sz="2400">
                <a:latin typeface="Arial" charset="0"/>
                <a:cs typeface="Arial" charset="0"/>
              </a:endParaRPr>
            </a:p>
          </p:txBody>
        </p:sp>
      </p:grpSp>
      <p:cxnSp>
        <p:nvCxnSpPr>
          <p:cNvPr id="54" name="Straight Connector 53"/>
          <p:cNvCxnSpPr/>
          <p:nvPr/>
        </p:nvCxnSpPr>
        <p:spPr bwMode="auto">
          <a:xfrm>
            <a:off x="1202267" y="5909734"/>
            <a:ext cx="1263651" cy="825500"/>
          </a:xfrm>
          <a:prstGeom prst="line">
            <a:avLst/>
          </a:prstGeom>
          <a:solidFill>
            <a:schemeClr val="accent1"/>
          </a:solidFill>
          <a:ln w="76200" cap="flat" cmpd="sng" algn="ctr">
            <a:solidFill>
              <a:schemeClr val="accent6">
                <a:lumMod val="20000"/>
                <a:lumOff val="80000"/>
              </a:schemeClr>
            </a:solidFill>
            <a:prstDash val="sysDot"/>
            <a:round/>
            <a:headEnd type="none" w="med" len="med"/>
            <a:tailEnd type="none" w="med" len="med"/>
          </a:ln>
          <a:effectLst/>
        </p:spPr>
      </p:cxnSp>
    </p:spTree>
    <p:extLst>
      <p:ext uri="{BB962C8B-B14F-4D97-AF65-F5344CB8AC3E}">
        <p14:creationId xmlns:p14="http://schemas.microsoft.com/office/powerpoint/2010/main" val="682920405"/>
      </p:ext>
    </p:extLst>
  </p:cSld>
  <p:clrMapOvr>
    <a:masterClrMapping/>
  </p:clrMapOvr>
  <mc:AlternateContent xmlns:mc="http://schemas.openxmlformats.org/markup-compatibility/2006" xmlns:p14="http://schemas.microsoft.com/office/powerpoint/2010/main">
    <mc:Choice Requires="p14">
      <p:transition spd="slow" p14:dur="2000" advTm="8000"/>
    </mc:Choice>
    <mc:Fallback xmlns="">
      <p:transition spd="slow" advTm="8000"/>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nodeType="afterEffect">
                                  <p:stCondLst>
                                    <p:cond delay="0"/>
                                  </p:stCondLst>
                                  <p:childTnLst>
                                    <p:set>
                                      <p:cBhvr>
                                        <p:cTn id="6" dur="1" fill="hold">
                                          <p:stCondLst>
                                            <p:cond delay="0"/>
                                          </p:stCondLst>
                                        </p:cTn>
                                        <p:tgtEl>
                                          <p:spTgt spid="51"/>
                                        </p:tgtEl>
                                        <p:attrNameLst>
                                          <p:attrName>style.visibility</p:attrName>
                                        </p:attrNameLst>
                                      </p:cBhvr>
                                      <p:to>
                                        <p:strVal val="visible"/>
                                      </p:to>
                                    </p:set>
                                    <p:animEffect transition="in" filter="wipe(left)">
                                      <p:cBhvr>
                                        <p:cTn id="7" dur="2000"/>
                                        <p:tgtEl>
                                          <p:spTgt spid="51"/>
                                        </p:tgtEl>
                                      </p:cBhvr>
                                    </p:animEffect>
                                  </p:childTnLst>
                                </p:cTn>
                              </p:par>
                              <p:par>
                                <p:cTn id="8" presetID="22" presetClass="entr" presetSubtype="8" fill="hold" nodeType="withEffect">
                                  <p:stCondLst>
                                    <p:cond delay="0"/>
                                  </p:stCondLst>
                                  <p:childTnLst>
                                    <p:set>
                                      <p:cBhvr>
                                        <p:cTn id="9" dur="1" fill="hold">
                                          <p:stCondLst>
                                            <p:cond delay="0"/>
                                          </p:stCondLst>
                                        </p:cTn>
                                        <p:tgtEl>
                                          <p:spTgt spid="36"/>
                                        </p:tgtEl>
                                        <p:attrNameLst>
                                          <p:attrName>style.visibility</p:attrName>
                                        </p:attrNameLst>
                                      </p:cBhvr>
                                      <p:to>
                                        <p:strVal val="visible"/>
                                      </p:to>
                                    </p:set>
                                    <p:animEffect transition="in" filter="wipe(left)">
                                      <p:cBhvr>
                                        <p:cTn id="10" dur="2000"/>
                                        <p:tgtEl>
                                          <p:spTgt spid="36"/>
                                        </p:tgtEl>
                                      </p:cBhvr>
                                    </p:animEffect>
                                  </p:childTnLst>
                                </p:cTn>
                              </p:par>
                              <p:par>
                                <p:cTn id="11" presetID="22" presetClass="entr" presetSubtype="8" fill="hold" nodeType="withEffect">
                                  <p:stCondLst>
                                    <p:cond delay="0"/>
                                  </p:stCondLst>
                                  <p:childTnLst>
                                    <p:set>
                                      <p:cBhvr>
                                        <p:cTn id="12" dur="1" fill="hold">
                                          <p:stCondLst>
                                            <p:cond delay="0"/>
                                          </p:stCondLst>
                                        </p:cTn>
                                        <p:tgtEl>
                                          <p:spTgt spid="41"/>
                                        </p:tgtEl>
                                        <p:attrNameLst>
                                          <p:attrName>style.visibility</p:attrName>
                                        </p:attrNameLst>
                                      </p:cBhvr>
                                      <p:to>
                                        <p:strVal val="visible"/>
                                      </p:to>
                                    </p:set>
                                    <p:animEffect transition="in" filter="wipe(left)">
                                      <p:cBhvr>
                                        <p:cTn id="13" dur="2000"/>
                                        <p:tgtEl>
                                          <p:spTgt spid="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bwMode="auto">
          <a:xfrm>
            <a:off x="560918" y="1534585"/>
            <a:ext cx="11487149" cy="1672167"/>
          </a:xfrm>
          <a:prstGeom prst="rect">
            <a:avLst/>
          </a:prstGeom>
          <a:noFill/>
          <a:ln w="9525">
            <a:noFill/>
            <a:miter lim="800000"/>
            <a:headEnd/>
            <a:tailEnd/>
          </a:ln>
        </p:spPr>
        <p:txBody>
          <a:bodyPr lIns="121907" tIns="60953" rIns="121907" bIns="60953"/>
          <a:lstStyle/>
          <a:p>
            <a:pPr>
              <a:spcBef>
                <a:spcPct val="20000"/>
              </a:spcBef>
              <a:defRPr/>
            </a:pPr>
            <a:endParaRPr lang="en-US" altLang="en-US" sz="2667" kern="0" dirty="0"/>
          </a:p>
          <a:p>
            <a:pPr marL="609513" lvl="1">
              <a:spcBef>
                <a:spcPct val="20000"/>
              </a:spcBef>
              <a:defRPr/>
            </a:pPr>
            <a:r>
              <a:rPr lang="en-US" altLang="en-US" sz="2667" kern="0" dirty="0"/>
              <a:t>Front-haul, </a:t>
            </a:r>
            <a:r>
              <a:rPr lang="en-US" altLang="en-US" sz="2667" b="1" kern="0" dirty="0"/>
              <a:t>back-haul</a:t>
            </a:r>
            <a:r>
              <a:rPr lang="en-US" altLang="en-US" sz="2667" kern="0" dirty="0"/>
              <a:t>, relay, side-haul</a:t>
            </a:r>
          </a:p>
          <a:p>
            <a:pPr marL="1219020" lvl="1" indent="-609507">
              <a:spcBef>
                <a:spcPct val="20000"/>
              </a:spcBef>
              <a:buBlip>
                <a:blip r:embed="rId2"/>
              </a:buBlip>
              <a:defRPr/>
            </a:pPr>
            <a:endParaRPr lang="en-US" altLang="en-US" sz="2667" kern="0" dirty="0"/>
          </a:p>
        </p:txBody>
      </p:sp>
      <p:grpSp>
        <p:nvGrpSpPr>
          <p:cNvPr id="52228" name="Group 24"/>
          <p:cNvGrpSpPr>
            <a:grpSpLocks/>
          </p:cNvGrpSpPr>
          <p:nvPr/>
        </p:nvGrpSpPr>
        <p:grpSpPr bwMode="auto">
          <a:xfrm>
            <a:off x="1462618" y="2908300"/>
            <a:ext cx="2127249" cy="2108200"/>
            <a:chOff x="2539999" y="2743201"/>
            <a:chExt cx="1151467" cy="1066801"/>
          </a:xfrm>
        </p:grpSpPr>
        <p:sp>
          <p:nvSpPr>
            <p:cNvPr id="19" name="7-Point Star 18"/>
            <p:cNvSpPr/>
            <p:nvPr/>
          </p:nvSpPr>
          <p:spPr bwMode="auto">
            <a:xfrm>
              <a:off x="3040686" y="3197341"/>
              <a:ext cx="150092" cy="134957"/>
            </a:xfrm>
            <a:prstGeom prst="star7">
              <a:avLst/>
            </a:prstGeom>
            <a:solidFill>
              <a:srgbClr val="FF0000"/>
            </a:solidFill>
            <a:ln w="9525" cap="flat" cmpd="sng" algn="ctr">
              <a:solidFill>
                <a:srgbClr val="FF0000"/>
              </a:solidFill>
              <a:prstDash val="solid"/>
              <a:round/>
              <a:headEnd type="none" w="med" len="med"/>
              <a:tailEnd type="none" w="med" len="med"/>
            </a:ln>
            <a:effectLst/>
          </p:spPr>
          <p:txBody>
            <a:bodyPr/>
            <a:lstStyle/>
            <a:p>
              <a:pPr>
                <a:defRPr/>
              </a:pPr>
              <a:endParaRPr lang="en-GB" sz="2400">
                <a:latin typeface="Arial" charset="0"/>
                <a:cs typeface="Arial" charset="0"/>
              </a:endParaRPr>
            </a:p>
          </p:txBody>
        </p:sp>
        <p:sp>
          <p:nvSpPr>
            <p:cNvPr id="52256" name="Oval 19"/>
            <p:cNvSpPr>
              <a:spLocks noChangeArrowheads="1"/>
            </p:cNvSpPr>
            <p:nvPr/>
          </p:nvSpPr>
          <p:spPr bwMode="auto">
            <a:xfrm>
              <a:off x="2905760" y="3088641"/>
              <a:ext cx="433494" cy="372532"/>
            </a:xfrm>
            <a:prstGeom prst="ellipse">
              <a:avLst/>
            </a:prstGeom>
            <a:noFill/>
            <a:ln w="381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1000">
                  <a:solidFill>
                    <a:schemeClr val="tx1"/>
                  </a:solidFill>
                  <a:latin typeface="Arial" panose="020B0604020202020204" pitchFamily="34" charset="0"/>
                  <a:cs typeface="Arial" panose="020B0604020202020204" pitchFamily="34" charset="0"/>
                </a:defRPr>
              </a:lvl1pPr>
              <a:lvl2pPr marL="742950" indent="-285750">
                <a:defRPr sz="1000">
                  <a:solidFill>
                    <a:schemeClr val="tx1"/>
                  </a:solidFill>
                  <a:latin typeface="Arial" panose="020B0604020202020204" pitchFamily="34" charset="0"/>
                  <a:cs typeface="Arial" panose="020B0604020202020204" pitchFamily="34" charset="0"/>
                </a:defRPr>
              </a:lvl2pPr>
              <a:lvl3pPr marL="1143000" indent="-228600">
                <a:defRPr sz="1000">
                  <a:solidFill>
                    <a:schemeClr val="tx1"/>
                  </a:solidFill>
                  <a:latin typeface="Arial" panose="020B0604020202020204" pitchFamily="34" charset="0"/>
                  <a:cs typeface="Arial" panose="020B0604020202020204" pitchFamily="34" charset="0"/>
                </a:defRPr>
              </a:lvl3pPr>
              <a:lvl4pPr marL="1600200" indent="-228600">
                <a:defRPr sz="1000">
                  <a:solidFill>
                    <a:schemeClr val="tx1"/>
                  </a:solidFill>
                  <a:latin typeface="Arial" panose="020B0604020202020204" pitchFamily="34" charset="0"/>
                  <a:cs typeface="Arial" panose="020B0604020202020204" pitchFamily="34" charset="0"/>
                </a:defRPr>
              </a:lvl4pPr>
              <a:lvl5pPr marL="2057400" indent="-228600">
                <a:defRPr sz="1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9pPr>
            </a:lstStyle>
            <a:p>
              <a:endParaRPr lang="en-US" altLang="ru-RU" sz="1333"/>
            </a:p>
          </p:txBody>
        </p:sp>
        <p:sp>
          <p:nvSpPr>
            <p:cNvPr id="52257" name="Oval 21"/>
            <p:cNvSpPr>
              <a:spLocks noChangeArrowheads="1"/>
            </p:cNvSpPr>
            <p:nvPr/>
          </p:nvSpPr>
          <p:spPr bwMode="auto">
            <a:xfrm>
              <a:off x="2807546" y="2987041"/>
              <a:ext cx="640080" cy="606212"/>
            </a:xfrm>
            <a:prstGeom prst="ellipse">
              <a:avLst/>
            </a:prstGeom>
            <a:noFill/>
            <a:ln w="28575"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1000">
                  <a:solidFill>
                    <a:schemeClr val="tx1"/>
                  </a:solidFill>
                  <a:latin typeface="Arial" panose="020B0604020202020204" pitchFamily="34" charset="0"/>
                  <a:cs typeface="Arial" panose="020B0604020202020204" pitchFamily="34" charset="0"/>
                </a:defRPr>
              </a:lvl1pPr>
              <a:lvl2pPr marL="742950" indent="-285750">
                <a:defRPr sz="1000">
                  <a:solidFill>
                    <a:schemeClr val="tx1"/>
                  </a:solidFill>
                  <a:latin typeface="Arial" panose="020B0604020202020204" pitchFamily="34" charset="0"/>
                  <a:cs typeface="Arial" panose="020B0604020202020204" pitchFamily="34" charset="0"/>
                </a:defRPr>
              </a:lvl2pPr>
              <a:lvl3pPr marL="1143000" indent="-228600">
                <a:defRPr sz="1000">
                  <a:solidFill>
                    <a:schemeClr val="tx1"/>
                  </a:solidFill>
                  <a:latin typeface="Arial" panose="020B0604020202020204" pitchFamily="34" charset="0"/>
                  <a:cs typeface="Arial" panose="020B0604020202020204" pitchFamily="34" charset="0"/>
                </a:defRPr>
              </a:lvl3pPr>
              <a:lvl4pPr marL="1600200" indent="-228600">
                <a:defRPr sz="1000">
                  <a:solidFill>
                    <a:schemeClr val="tx1"/>
                  </a:solidFill>
                  <a:latin typeface="Arial" panose="020B0604020202020204" pitchFamily="34" charset="0"/>
                  <a:cs typeface="Arial" panose="020B0604020202020204" pitchFamily="34" charset="0"/>
                </a:defRPr>
              </a:lvl4pPr>
              <a:lvl5pPr marL="2057400" indent="-228600">
                <a:defRPr sz="1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9pPr>
            </a:lstStyle>
            <a:p>
              <a:endParaRPr lang="en-US" altLang="ru-RU" sz="1333"/>
            </a:p>
          </p:txBody>
        </p:sp>
        <p:sp>
          <p:nvSpPr>
            <p:cNvPr id="52258" name="Oval 22"/>
            <p:cNvSpPr>
              <a:spLocks noChangeArrowheads="1"/>
            </p:cNvSpPr>
            <p:nvPr/>
          </p:nvSpPr>
          <p:spPr bwMode="auto">
            <a:xfrm>
              <a:off x="2668693" y="2851573"/>
              <a:ext cx="887307" cy="860214"/>
            </a:xfrm>
            <a:prstGeom prst="ellipse">
              <a:avLst/>
            </a:prstGeom>
            <a:noFill/>
            <a:ln w="127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1000">
                  <a:solidFill>
                    <a:schemeClr val="tx1"/>
                  </a:solidFill>
                  <a:latin typeface="Arial" panose="020B0604020202020204" pitchFamily="34" charset="0"/>
                  <a:cs typeface="Arial" panose="020B0604020202020204" pitchFamily="34" charset="0"/>
                </a:defRPr>
              </a:lvl1pPr>
              <a:lvl2pPr marL="742950" indent="-285750">
                <a:defRPr sz="1000">
                  <a:solidFill>
                    <a:schemeClr val="tx1"/>
                  </a:solidFill>
                  <a:latin typeface="Arial" panose="020B0604020202020204" pitchFamily="34" charset="0"/>
                  <a:cs typeface="Arial" panose="020B0604020202020204" pitchFamily="34" charset="0"/>
                </a:defRPr>
              </a:lvl2pPr>
              <a:lvl3pPr marL="1143000" indent="-228600">
                <a:defRPr sz="1000">
                  <a:solidFill>
                    <a:schemeClr val="tx1"/>
                  </a:solidFill>
                  <a:latin typeface="Arial" panose="020B0604020202020204" pitchFamily="34" charset="0"/>
                  <a:cs typeface="Arial" panose="020B0604020202020204" pitchFamily="34" charset="0"/>
                </a:defRPr>
              </a:lvl3pPr>
              <a:lvl4pPr marL="1600200" indent="-228600">
                <a:defRPr sz="1000">
                  <a:solidFill>
                    <a:schemeClr val="tx1"/>
                  </a:solidFill>
                  <a:latin typeface="Arial" panose="020B0604020202020204" pitchFamily="34" charset="0"/>
                  <a:cs typeface="Arial" panose="020B0604020202020204" pitchFamily="34" charset="0"/>
                </a:defRPr>
              </a:lvl4pPr>
              <a:lvl5pPr marL="2057400" indent="-228600">
                <a:defRPr sz="1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9pPr>
            </a:lstStyle>
            <a:p>
              <a:endParaRPr lang="en-US" altLang="ru-RU" sz="1333"/>
            </a:p>
          </p:txBody>
        </p:sp>
        <p:sp>
          <p:nvSpPr>
            <p:cNvPr id="52259" name="Oval 23"/>
            <p:cNvSpPr>
              <a:spLocks noChangeArrowheads="1"/>
            </p:cNvSpPr>
            <p:nvPr/>
          </p:nvSpPr>
          <p:spPr bwMode="auto">
            <a:xfrm>
              <a:off x="2539999" y="2743201"/>
              <a:ext cx="1151467" cy="1066801"/>
            </a:xfrm>
            <a:prstGeom prst="ellipse">
              <a:avLst/>
            </a:prstGeom>
            <a:noFill/>
            <a:ln w="3175"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1000">
                  <a:solidFill>
                    <a:schemeClr val="tx1"/>
                  </a:solidFill>
                  <a:latin typeface="Arial" panose="020B0604020202020204" pitchFamily="34" charset="0"/>
                  <a:cs typeface="Arial" panose="020B0604020202020204" pitchFamily="34" charset="0"/>
                </a:defRPr>
              </a:lvl1pPr>
              <a:lvl2pPr marL="742950" indent="-285750">
                <a:defRPr sz="1000">
                  <a:solidFill>
                    <a:schemeClr val="tx1"/>
                  </a:solidFill>
                  <a:latin typeface="Arial" panose="020B0604020202020204" pitchFamily="34" charset="0"/>
                  <a:cs typeface="Arial" panose="020B0604020202020204" pitchFamily="34" charset="0"/>
                </a:defRPr>
              </a:lvl2pPr>
              <a:lvl3pPr marL="1143000" indent="-228600">
                <a:defRPr sz="1000">
                  <a:solidFill>
                    <a:schemeClr val="tx1"/>
                  </a:solidFill>
                  <a:latin typeface="Arial" panose="020B0604020202020204" pitchFamily="34" charset="0"/>
                  <a:cs typeface="Arial" panose="020B0604020202020204" pitchFamily="34" charset="0"/>
                </a:defRPr>
              </a:lvl3pPr>
              <a:lvl4pPr marL="1600200" indent="-228600">
                <a:defRPr sz="1000">
                  <a:solidFill>
                    <a:schemeClr val="tx1"/>
                  </a:solidFill>
                  <a:latin typeface="Arial" panose="020B0604020202020204" pitchFamily="34" charset="0"/>
                  <a:cs typeface="Arial" panose="020B0604020202020204" pitchFamily="34" charset="0"/>
                </a:defRPr>
              </a:lvl4pPr>
              <a:lvl5pPr marL="2057400" indent="-228600">
                <a:defRPr sz="1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9pPr>
            </a:lstStyle>
            <a:p>
              <a:endParaRPr lang="en-US" altLang="ru-RU" sz="1333"/>
            </a:p>
          </p:txBody>
        </p:sp>
      </p:grpSp>
      <p:grpSp>
        <p:nvGrpSpPr>
          <p:cNvPr id="52229" name="Group 43"/>
          <p:cNvGrpSpPr>
            <a:grpSpLocks/>
          </p:cNvGrpSpPr>
          <p:nvPr/>
        </p:nvGrpSpPr>
        <p:grpSpPr bwMode="auto">
          <a:xfrm>
            <a:off x="5721352" y="5803900"/>
            <a:ext cx="2127249" cy="2108200"/>
            <a:chOff x="7413413" y="3498427"/>
            <a:chExt cx="1151467" cy="1066801"/>
          </a:xfrm>
        </p:grpSpPr>
        <p:sp>
          <p:nvSpPr>
            <p:cNvPr id="27" name="7-Point Star 26"/>
            <p:cNvSpPr/>
            <p:nvPr/>
          </p:nvSpPr>
          <p:spPr bwMode="auto">
            <a:xfrm>
              <a:off x="7914100" y="3952567"/>
              <a:ext cx="150092" cy="134957"/>
            </a:xfrm>
            <a:prstGeom prst="star7">
              <a:avLst/>
            </a:prstGeom>
            <a:solidFill>
              <a:schemeClr val="accent6">
                <a:lumMod val="75000"/>
              </a:schemeClr>
            </a:solidFill>
            <a:ln w="9525" cap="flat" cmpd="sng" algn="ctr">
              <a:solidFill>
                <a:schemeClr val="accent6">
                  <a:lumMod val="75000"/>
                </a:schemeClr>
              </a:solidFill>
              <a:prstDash val="solid"/>
              <a:round/>
              <a:headEnd type="none" w="med" len="med"/>
              <a:tailEnd type="none" w="med" len="med"/>
            </a:ln>
            <a:effectLst/>
          </p:spPr>
          <p:txBody>
            <a:bodyPr/>
            <a:lstStyle/>
            <a:p>
              <a:pPr>
                <a:defRPr/>
              </a:pPr>
              <a:endParaRPr lang="en-GB" sz="2400">
                <a:latin typeface="Arial" charset="0"/>
                <a:cs typeface="Arial" charset="0"/>
              </a:endParaRPr>
            </a:p>
          </p:txBody>
        </p:sp>
        <p:sp>
          <p:nvSpPr>
            <p:cNvPr id="28" name="Oval 27"/>
            <p:cNvSpPr/>
            <p:nvPr/>
          </p:nvSpPr>
          <p:spPr bwMode="auto">
            <a:xfrm>
              <a:off x="7778903" y="3844388"/>
              <a:ext cx="434235" cy="371666"/>
            </a:xfrm>
            <a:prstGeom prst="ellipse">
              <a:avLst/>
            </a:prstGeom>
            <a:noFill/>
            <a:ln w="38100" cap="flat" cmpd="sng" algn="ctr">
              <a:solidFill>
                <a:schemeClr val="accent6">
                  <a:lumMod val="75000"/>
                </a:schemeClr>
              </a:solidFill>
              <a:prstDash val="solid"/>
              <a:round/>
              <a:headEnd type="none" w="med" len="med"/>
              <a:tailEnd type="none" w="med" len="med"/>
            </a:ln>
            <a:effectLst/>
          </p:spPr>
          <p:txBody>
            <a:bodyPr/>
            <a:lstStyle/>
            <a:p>
              <a:pPr>
                <a:defRPr/>
              </a:pPr>
              <a:endParaRPr lang="en-GB" sz="2400">
                <a:latin typeface="Arial" charset="0"/>
                <a:cs typeface="Arial" charset="0"/>
              </a:endParaRPr>
            </a:p>
          </p:txBody>
        </p:sp>
        <p:sp>
          <p:nvSpPr>
            <p:cNvPr id="29" name="Oval 28"/>
            <p:cNvSpPr/>
            <p:nvPr/>
          </p:nvSpPr>
          <p:spPr bwMode="auto">
            <a:xfrm>
              <a:off x="7681516" y="3742634"/>
              <a:ext cx="639322" cy="606234"/>
            </a:xfrm>
            <a:prstGeom prst="ellipse">
              <a:avLst/>
            </a:prstGeom>
            <a:noFill/>
            <a:ln w="28575" cap="flat" cmpd="sng" algn="ctr">
              <a:solidFill>
                <a:schemeClr val="accent6">
                  <a:lumMod val="75000"/>
                </a:schemeClr>
              </a:solidFill>
              <a:prstDash val="solid"/>
              <a:round/>
              <a:headEnd type="none" w="med" len="med"/>
              <a:tailEnd type="none" w="med" len="med"/>
            </a:ln>
            <a:effectLst/>
          </p:spPr>
          <p:txBody>
            <a:bodyPr/>
            <a:lstStyle/>
            <a:p>
              <a:pPr>
                <a:defRPr/>
              </a:pPr>
              <a:endParaRPr lang="en-GB" sz="2400">
                <a:latin typeface="Arial" charset="0"/>
                <a:cs typeface="Arial" charset="0"/>
              </a:endParaRPr>
            </a:p>
          </p:txBody>
        </p:sp>
        <p:sp>
          <p:nvSpPr>
            <p:cNvPr id="30" name="Oval 29"/>
            <p:cNvSpPr/>
            <p:nvPr/>
          </p:nvSpPr>
          <p:spPr bwMode="auto">
            <a:xfrm>
              <a:off x="7541736" y="3606607"/>
              <a:ext cx="887947" cy="860081"/>
            </a:xfrm>
            <a:prstGeom prst="ellipse">
              <a:avLst/>
            </a:prstGeom>
            <a:noFill/>
            <a:ln w="12700" cap="flat" cmpd="sng" algn="ctr">
              <a:solidFill>
                <a:schemeClr val="accent6">
                  <a:lumMod val="75000"/>
                </a:schemeClr>
              </a:solidFill>
              <a:prstDash val="solid"/>
              <a:round/>
              <a:headEnd type="none" w="med" len="med"/>
              <a:tailEnd type="none" w="med" len="med"/>
            </a:ln>
            <a:effectLst/>
          </p:spPr>
          <p:txBody>
            <a:bodyPr/>
            <a:lstStyle/>
            <a:p>
              <a:pPr>
                <a:defRPr/>
              </a:pPr>
              <a:endParaRPr lang="en-GB" sz="2400">
                <a:latin typeface="Arial" charset="0"/>
                <a:cs typeface="Arial" charset="0"/>
              </a:endParaRPr>
            </a:p>
          </p:txBody>
        </p:sp>
        <p:sp>
          <p:nvSpPr>
            <p:cNvPr id="31" name="Oval 30"/>
            <p:cNvSpPr/>
            <p:nvPr/>
          </p:nvSpPr>
          <p:spPr bwMode="auto">
            <a:xfrm>
              <a:off x="7413413" y="3498427"/>
              <a:ext cx="1151467" cy="1066801"/>
            </a:xfrm>
            <a:prstGeom prst="ellipse">
              <a:avLst/>
            </a:prstGeom>
            <a:noFill/>
            <a:ln w="3175" cap="flat" cmpd="sng" algn="ctr">
              <a:solidFill>
                <a:schemeClr val="accent6">
                  <a:lumMod val="75000"/>
                </a:schemeClr>
              </a:solidFill>
              <a:prstDash val="solid"/>
              <a:round/>
              <a:headEnd type="none" w="med" len="med"/>
              <a:tailEnd type="none" w="med" len="med"/>
            </a:ln>
            <a:effectLst/>
          </p:spPr>
          <p:txBody>
            <a:bodyPr/>
            <a:lstStyle/>
            <a:p>
              <a:pPr>
                <a:defRPr/>
              </a:pPr>
              <a:endParaRPr lang="en-GB" sz="2400">
                <a:latin typeface="Arial" charset="0"/>
                <a:cs typeface="Arial" charset="0"/>
              </a:endParaRPr>
            </a:p>
          </p:txBody>
        </p:sp>
      </p:grpSp>
      <p:grpSp>
        <p:nvGrpSpPr>
          <p:cNvPr id="52230" name="Group 45"/>
          <p:cNvGrpSpPr>
            <a:grpSpLocks/>
          </p:cNvGrpSpPr>
          <p:nvPr/>
        </p:nvGrpSpPr>
        <p:grpSpPr bwMode="auto">
          <a:xfrm>
            <a:off x="5518152" y="2961218"/>
            <a:ext cx="2127249" cy="2110316"/>
            <a:chOff x="5737013" y="2282615"/>
            <a:chExt cx="1151467" cy="1066801"/>
          </a:xfrm>
        </p:grpSpPr>
        <p:sp>
          <p:nvSpPr>
            <p:cNvPr id="33" name="7-Point Star 32"/>
            <p:cNvSpPr/>
            <p:nvPr/>
          </p:nvSpPr>
          <p:spPr bwMode="auto">
            <a:xfrm>
              <a:off x="6237700" y="2736300"/>
              <a:ext cx="150092" cy="135891"/>
            </a:xfrm>
            <a:prstGeom prst="star7">
              <a:avLst/>
            </a:prstGeom>
            <a:solidFill>
              <a:srgbClr val="92D050"/>
            </a:solidFill>
            <a:ln w="9525" cap="flat" cmpd="sng" algn="ctr">
              <a:solidFill>
                <a:srgbClr val="92D050"/>
              </a:solidFill>
              <a:prstDash val="solid"/>
              <a:round/>
              <a:headEnd type="none" w="med" len="med"/>
              <a:tailEnd type="none" w="med" len="med"/>
            </a:ln>
            <a:effectLst/>
          </p:spPr>
          <p:txBody>
            <a:bodyPr/>
            <a:lstStyle/>
            <a:p>
              <a:pPr>
                <a:defRPr/>
              </a:pPr>
              <a:endParaRPr lang="en-GB" sz="2400">
                <a:latin typeface="Arial" charset="0"/>
                <a:cs typeface="Arial" charset="0"/>
              </a:endParaRPr>
            </a:p>
          </p:txBody>
        </p:sp>
        <p:sp>
          <p:nvSpPr>
            <p:cNvPr id="52246" name="Oval 33"/>
            <p:cNvSpPr>
              <a:spLocks noChangeArrowheads="1"/>
            </p:cNvSpPr>
            <p:nvPr/>
          </p:nvSpPr>
          <p:spPr bwMode="auto">
            <a:xfrm>
              <a:off x="6102774" y="2628055"/>
              <a:ext cx="433494" cy="372532"/>
            </a:xfrm>
            <a:prstGeom prst="ellipse">
              <a:avLst/>
            </a:prstGeom>
            <a:noFill/>
            <a:ln w="38100" algn="ctr">
              <a:solidFill>
                <a:srgbClr val="92D050"/>
              </a:solidFill>
              <a:round/>
              <a:headEnd/>
              <a:tailEnd/>
            </a:ln>
            <a:extLst>
              <a:ext uri="{909E8E84-426E-40DD-AFC4-6F175D3DCCD1}">
                <a14:hiddenFill xmlns:a14="http://schemas.microsoft.com/office/drawing/2010/main">
                  <a:solidFill>
                    <a:srgbClr val="FFFFFF"/>
                  </a:solidFill>
                </a14:hiddenFill>
              </a:ext>
            </a:extLst>
          </p:spPr>
          <p:txBody>
            <a:bodyPr/>
            <a:lstStyle>
              <a:lvl1pPr>
                <a:defRPr sz="1000">
                  <a:solidFill>
                    <a:schemeClr val="tx1"/>
                  </a:solidFill>
                  <a:latin typeface="Arial" panose="020B0604020202020204" pitchFamily="34" charset="0"/>
                  <a:cs typeface="Arial" panose="020B0604020202020204" pitchFamily="34" charset="0"/>
                </a:defRPr>
              </a:lvl1pPr>
              <a:lvl2pPr marL="742950" indent="-285750">
                <a:defRPr sz="1000">
                  <a:solidFill>
                    <a:schemeClr val="tx1"/>
                  </a:solidFill>
                  <a:latin typeface="Arial" panose="020B0604020202020204" pitchFamily="34" charset="0"/>
                  <a:cs typeface="Arial" panose="020B0604020202020204" pitchFamily="34" charset="0"/>
                </a:defRPr>
              </a:lvl2pPr>
              <a:lvl3pPr marL="1143000" indent="-228600">
                <a:defRPr sz="1000">
                  <a:solidFill>
                    <a:schemeClr val="tx1"/>
                  </a:solidFill>
                  <a:latin typeface="Arial" panose="020B0604020202020204" pitchFamily="34" charset="0"/>
                  <a:cs typeface="Arial" panose="020B0604020202020204" pitchFamily="34" charset="0"/>
                </a:defRPr>
              </a:lvl3pPr>
              <a:lvl4pPr marL="1600200" indent="-228600">
                <a:defRPr sz="1000">
                  <a:solidFill>
                    <a:schemeClr val="tx1"/>
                  </a:solidFill>
                  <a:latin typeface="Arial" panose="020B0604020202020204" pitchFamily="34" charset="0"/>
                  <a:cs typeface="Arial" panose="020B0604020202020204" pitchFamily="34" charset="0"/>
                </a:defRPr>
              </a:lvl4pPr>
              <a:lvl5pPr marL="2057400" indent="-228600">
                <a:defRPr sz="1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9pPr>
            </a:lstStyle>
            <a:p>
              <a:endParaRPr lang="en-US" altLang="ru-RU" sz="1333"/>
            </a:p>
          </p:txBody>
        </p:sp>
        <p:sp>
          <p:nvSpPr>
            <p:cNvPr id="52247" name="Oval 34"/>
            <p:cNvSpPr>
              <a:spLocks noChangeArrowheads="1"/>
            </p:cNvSpPr>
            <p:nvPr/>
          </p:nvSpPr>
          <p:spPr bwMode="auto">
            <a:xfrm>
              <a:off x="6004560" y="2526455"/>
              <a:ext cx="640080" cy="606212"/>
            </a:xfrm>
            <a:prstGeom prst="ellipse">
              <a:avLst/>
            </a:prstGeom>
            <a:noFill/>
            <a:ln w="28575" algn="ctr">
              <a:solidFill>
                <a:srgbClr val="92D050"/>
              </a:solidFill>
              <a:round/>
              <a:headEnd/>
              <a:tailEnd/>
            </a:ln>
            <a:extLst>
              <a:ext uri="{909E8E84-426E-40DD-AFC4-6F175D3DCCD1}">
                <a14:hiddenFill xmlns:a14="http://schemas.microsoft.com/office/drawing/2010/main">
                  <a:solidFill>
                    <a:srgbClr val="FFFFFF"/>
                  </a:solidFill>
                </a14:hiddenFill>
              </a:ext>
            </a:extLst>
          </p:spPr>
          <p:txBody>
            <a:bodyPr/>
            <a:lstStyle>
              <a:lvl1pPr>
                <a:defRPr sz="1000">
                  <a:solidFill>
                    <a:schemeClr val="tx1"/>
                  </a:solidFill>
                  <a:latin typeface="Arial" panose="020B0604020202020204" pitchFamily="34" charset="0"/>
                  <a:cs typeface="Arial" panose="020B0604020202020204" pitchFamily="34" charset="0"/>
                </a:defRPr>
              </a:lvl1pPr>
              <a:lvl2pPr marL="742950" indent="-285750">
                <a:defRPr sz="1000">
                  <a:solidFill>
                    <a:schemeClr val="tx1"/>
                  </a:solidFill>
                  <a:latin typeface="Arial" panose="020B0604020202020204" pitchFamily="34" charset="0"/>
                  <a:cs typeface="Arial" panose="020B0604020202020204" pitchFamily="34" charset="0"/>
                </a:defRPr>
              </a:lvl2pPr>
              <a:lvl3pPr marL="1143000" indent="-228600">
                <a:defRPr sz="1000">
                  <a:solidFill>
                    <a:schemeClr val="tx1"/>
                  </a:solidFill>
                  <a:latin typeface="Arial" panose="020B0604020202020204" pitchFamily="34" charset="0"/>
                  <a:cs typeface="Arial" panose="020B0604020202020204" pitchFamily="34" charset="0"/>
                </a:defRPr>
              </a:lvl3pPr>
              <a:lvl4pPr marL="1600200" indent="-228600">
                <a:defRPr sz="1000">
                  <a:solidFill>
                    <a:schemeClr val="tx1"/>
                  </a:solidFill>
                  <a:latin typeface="Arial" panose="020B0604020202020204" pitchFamily="34" charset="0"/>
                  <a:cs typeface="Arial" panose="020B0604020202020204" pitchFamily="34" charset="0"/>
                </a:defRPr>
              </a:lvl4pPr>
              <a:lvl5pPr marL="2057400" indent="-228600">
                <a:defRPr sz="1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9pPr>
            </a:lstStyle>
            <a:p>
              <a:endParaRPr lang="en-US" altLang="ru-RU" sz="1333"/>
            </a:p>
          </p:txBody>
        </p:sp>
        <p:sp>
          <p:nvSpPr>
            <p:cNvPr id="52248" name="Oval 35"/>
            <p:cNvSpPr>
              <a:spLocks noChangeArrowheads="1"/>
            </p:cNvSpPr>
            <p:nvPr/>
          </p:nvSpPr>
          <p:spPr bwMode="auto">
            <a:xfrm>
              <a:off x="5865707" y="2390987"/>
              <a:ext cx="887307" cy="860214"/>
            </a:xfrm>
            <a:prstGeom prst="ellipse">
              <a:avLst/>
            </a:prstGeom>
            <a:noFill/>
            <a:ln w="12700" algn="ctr">
              <a:solidFill>
                <a:srgbClr val="92D050"/>
              </a:solidFill>
              <a:round/>
              <a:headEnd/>
              <a:tailEnd/>
            </a:ln>
            <a:extLst>
              <a:ext uri="{909E8E84-426E-40DD-AFC4-6F175D3DCCD1}">
                <a14:hiddenFill xmlns:a14="http://schemas.microsoft.com/office/drawing/2010/main">
                  <a:solidFill>
                    <a:srgbClr val="FFFFFF"/>
                  </a:solidFill>
                </a14:hiddenFill>
              </a:ext>
            </a:extLst>
          </p:spPr>
          <p:txBody>
            <a:bodyPr/>
            <a:lstStyle>
              <a:lvl1pPr>
                <a:defRPr sz="1000">
                  <a:solidFill>
                    <a:schemeClr val="tx1"/>
                  </a:solidFill>
                  <a:latin typeface="Arial" panose="020B0604020202020204" pitchFamily="34" charset="0"/>
                  <a:cs typeface="Arial" panose="020B0604020202020204" pitchFamily="34" charset="0"/>
                </a:defRPr>
              </a:lvl1pPr>
              <a:lvl2pPr marL="742950" indent="-285750">
                <a:defRPr sz="1000">
                  <a:solidFill>
                    <a:schemeClr val="tx1"/>
                  </a:solidFill>
                  <a:latin typeface="Arial" panose="020B0604020202020204" pitchFamily="34" charset="0"/>
                  <a:cs typeface="Arial" panose="020B0604020202020204" pitchFamily="34" charset="0"/>
                </a:defRPr>
              </a:lvl2pPr>
              <a:lvl3pPr marL="1143000" indent="-228600">
                <a:defRPr sz="1000">
                  <a:solidFill>
                    <a:schemeClr val="tx1"/>
                  </a:solidFill>
                  <a:latin typeface="Arial" panose="020B0604020202020204" pitchFamily="34" charset="0"/>
                  <a:cs typeface="Arial" panose="020B0604020202020204" pitchFamily="34" charset="0"/>
                </a:defRPr>
              </a:lvl3pPr>
              <a:lvl4pPr marL="1600200" indent="-228600">
                <a:defRPr sz="1000">
                  <a:solidFill>
                    <a:schemeClr val="tx1"/>
                  </a:solidFill>
                  <a:latin typeface="Arial" panose="020B0604020202020204" pitchFamily="34" charset="0"/>
                  <a:cs typeface="Arial" panose="020B0604020202020204" pitchFamily="34" charset="0"/>
                </a:defRPr>
              </a:lvl4pPr>
              <a:lvl5pPr marL="2057400" indent="-228600">
                <a:defRPr sz="1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9pPr>
            </a:lstStyle>
            <a:p>
              <a:endParaRPr lang="en-US" altLang="ru-RU" sz="1333"/>
            </a:p>
          </p:txBody>
        </p:sp>
        <p:sp>
          <p:nvSpPr>
            <p:cNvPr id="52249" name="Oval 36"/>
            <p:cNvSpPr>
              <a:spLocks noChangeArrowheads="1"/>
            </p:cNvSpPr>
            <p:nvPr/>
          </p:nvSpPr>
          <p:spPr bwMode="auto">
            <a:xfrm>
              <a:off x="5737013" y="2282615"/>
              <a:ext cx="1151467" cy="1066801"/>
            </a:xfrm>
            <a:prstGeom prst="ellipse">
              <a:avLst/>
            </a:prstGeom>
            <a:noFill/>
            <a:ln w="3175" algn="ctr">
              <a:solidFill>
                <a:srgbClr val="92D050"/>
              </a:solidFill>
              <a:round/>
              <a:headEnd/>
              <a:tailEnd/>
            </a:ln>
            <a:extLst>
              <a:ext uri="{909E8E84-426E-40DD-AFC4-6F175D3DCCD1}">
                <a14:hiddenFill xmlns:a14="http://schemas.microsoft.com/office/drawing/2010/main">
                  <a:solidFill>
                    <a:srgbClr val="FFFFFF"/>
                  </a:solidFill>
                </a14:hiddenFill>
              </a:ext>
            </a:extLst>
          </p:spPr>
          <p:txBody>
            <a:bodyPr/>
            <a:lstStyle>
              <a:lvl1pPr>
                <a:defRPr sz="1000">
                  <a:solidFill>
                    <a:schemeClr val="tx1"/>
                  </a:solidFill>
                  <a:latin typeface="Arial" panose="020B0604020202020204" pitchFamily="34" charset="0"/>
                  <a:cs typeface="Arial" panose="020B0604020202020204" pitchFamily="34" charset="0"/>
                </a:defRPr>
              </a:lvl1pPr>
              <a:lvl2pPr marL="742950" indent="-285750">
                <a:defRPr sz="1000">
                  <a:solidFill>
                    <a:schemeClr val="tx1"/>
                  </a:solidFill>
                  <a:latin typeface="Arial" panose="020B0604020202020204" pitchFamily="34" charset="0"/>
                  <a:cs typeface="Arial" panose="020B0604020202020204" pitchFamily="34" charset="0"/>
                </a:defRPr>
              </a:lvl2pPr>
              <a:lvl3pPr marL="1143000" indent="-228600">
                <a:defRPr sz="1000">
                  <a:solidFill>
                    <a:schemeClr val="tx1"/>
                  </a:solidFill>
                  <a:latin typeface="Arial" panose="020B0604020202020204" pitchFamily="34" charset="0"/>
                  <a:cs typeface="Arial" panose="020B0604020202020204" pitchFamily="34" charset="0"/>
                </a:defRPr>
              </a:lvl3pPr>
              <a:lvl4pPr marL="1600200" indent="-228600">
                <a:defRPr sz="1000">
                  <a:solidFill>
                    <a:schemeClr val="tx1"/>
                  </a:solidFill>
                  <a:latin typeface="Arial" panose="020B0604020202020204" pitchFamily="34" charset="0"/>
                  <a:cs typeface="Arial" panose="020B0604020202020204" pitchFamily="34" charset="0"/>
                </a:defRPr>
              </a:lvl4pPr>
              <a:lvl5pPr marL="2057400" indent="-228600">
                <a:defRPr sz="1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9pPr>
            </a:lstStyle>
            <a:p>
              <a:endParaRPr lang="en-US" altLang="ru-RU" sz="1333"/>
            </a:p>
          </p:txBody>
        </p:sp>
      </p:grpSp>
      <p:grpSp>
        <p:nvGrpSpPr>
          <p:cNvPr id="52231" name="Group 44"/>
          <p:cNvGrpSpPr>
            <a:grpSpLocks/>
          </p:cNvGrpSpPr>
          <p:nvPr/>
        </p:nvGrpSpPr>
        <p:grpSpPr bwMode="auto">
          <a:xfrm>
            <a:off x="1477434" y="5803900"/>
            <a:ext cx="2125133" cy="2108200"/>
            <a:chOff x="7372772" y="2238588"/>
            <a:chExt cx="1151467" cy="1066801"/>
          </a:xfrm>
        </p:grpSpPr>
        <p:sp>
          <p:nvSpPr>
            <p:cNvPr id="39" name="7-Point Star 38"/>
            <p:cNvSpPr/>
            <p:nvPr/>
          </p:nvSpPr>
          <p:spPr bwMode="auto">
            <a:xfrm>
              <a:off x="7873959" y="2692728"/>
              <a:ext cx="149094" cy="134957"/>
            </a:xfrm>
            <a:prstGeom prst="star7">
              <a:avLst/>
            </a:prstGeom>
            <a:solidFill>
              <a:srgbClr val="00B0F0"/>
            </a:solidFill>
            <a:ln w="9525" cap="flat" cmpd="sng" algn="ctr">
              <a:solidFill>
                <a:srgbClr val="00B0F0"/>
              </a:solidFill>
              <a:prstDash val="solid"/>
              <a:round/>
              <a:headEnd type="none" w="med" len="med"/>
              <a:tailEnd type="none" w="med" len="med"/>
            </a:ln>
            <a:effectLst/>
          </p:spPr>
          <p:txBody>
            <a:bodyPr/>
            <a:lstStyle/>
            <a:p>
              <a:pPr>
                <a:defRPr/>
              </a:pPr>
              <a:endParaRPr lang="en-GB" sz="2400">
                <a:latin typeface="Arial" charset="0"/>
                <a:cs typeface="Arial" charset="0"/>
              </a:endParaRPr>
            </a:p>
          </p:txBody>
        </p:sp>
        <p:sp>
          <p:nvSpPr>
            <p:cNvPr id="52241" name="Oval 39"/>
            <p:cNvSpPr>
              <a:spLocks noChangeArrowheads="1"/>
            </p:cNvSpPr>
            <p:nvPr/>
          </p:nvSpPr>
          <p:spPr bwMode="auto">
            <a:xfrm>
              <a:off x="7738533" y="2584028"/>
              <a:ext cx="433494" cy="372532"/>
            </a:xfrm>
            <a:prstGeom prst="ellipse">
              <a:avLst/>
            </a:prstGeom>
            <a:noFill/>
            <a:ln w="38100" algn="ctr">
              <a:solidFill>
                <a:srgbClr val="00B0F0"/>
              </a:solidFill>
              <a:round/>
              <a:headEnd/>
              <a:tailEnd/>
            </a:ln>
            <a:extLst>
              <a:ext uri="{909E8E84-426E-40DD-AFC4-6F175D3DCCD1}">
                <a14:hiddenFill xmlns:a14="http://schemas.microsoft.com/office/drawing/2010/main">
                  <a:solidFill>
                    <a:srgbClr val="FFFFFF"/>
                  </a:solidFill>
                </a14:hiddenFill>
              </a:ext>
            </a:extLst>
          </p:spPr>
          <p:txBody>
            <a:bodyPr/>
            <a:lstStyle>
              <a:lvl1pPr>
                <a:defRPr sz="1000">
                  <a:solidFill>
                    <a:schemeClr val="tx1"/>
                  </a:solidFill>
                  <a:latin typeface="Arial" panose="020B0604020202020204" pitchFamily="34" charset="0"/>
                  <a:cs typeface="Arial" panose="020B0604020202020204" pitchFamily="34" charset="0"/>
                </a:defRPr>
              </a:lvl1pPr>
              <a:lvl2pPr marL="742950" indent="-285750">
                <a:defRPr sz="1000">
                  <a:solidFill>
                    <a:schemeClr val="tx1"/>
                  </a:solidFill>
                  <a:latin typeface="Arial" panose="020B0604020202020204" pitchFamily="34" charset="0"/>
                  <a:cs typeface="Arial" panose="020B0604020202020204" pitchFamily="34" charset="0"/>
                </a:defRPr>
              </a:lvl2pPr>
              <a:lvl3pPr marL="1143000" indent="-228600">
                <a:defRPr sz="1000">
                  <a:solidFill>
                    <a:schemeClr val="tx1"/>
                  </a:solidFill>
                  <a:latin typeface="Arial" panose="020B0604020202020204" pitchFamily="34" charset="0"/>
                  <a:cs typeface="Arial" panose="020B0604020202020204" pitchFamily="34" charset="0"/>
                </a:defRPr>
              </a:lvl3pPr>
              <a:lvl4pPr marL="1600200" indent="-228600">
                <a:defRPr sz="1000">
                  <a:solidFill>
                    <a:schemeClr val="tx1"/>
                  </a:solidFill>
                  <a:latin typeface="Arial" panose="020B0604020202020204" pitchFamily="34" charset="0"/>
                  <a:cs typeface="Arial" panose="020B0604020202020204" pitchFamily="34" charset="0"/>
                </a:defRPr>
              </a:lvl4pPr>
              <a:lvl5pPr marL="2057400" indent="-228600">
                <a:defRPr sz="1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9pPr>
            </a:lstStyle>
            <a:p>
              <a:endParaRPr lang="en-US" altLang="ru-RU" sz="1333"/>
            </a:p>
          </p:txBody>
        </p:sp>
        <p:sp>
          <p:nvSpPr>
            <p:cNvPr id="52242" name="Oval 40"/>
            <p:cNvSpPr>
              <a:spLocks noChangeArrowheads="1"/>
            </p:cNvSpPr>
            <p:nvPr/>
          </p:nvSpPr>
          <p:spPr bwMode="auto">
            <a:xfrm>
              <a:off x="7640319" y="2482428"/>
              <a:ext cx="640080" cy="606212"/>
            </a:xfrm>
            <a:prstGeom prst="ellipse">
              <a:avLst/>
            </a:prstGeom>
            <a:noFill/>
            <a:ln w="28575" algn="ctr">
              <a:solidFill>
                <a:srgbClr val="00B0F0"/>
              </a:solidFill>
              <a:round/>
              <a:headEnd/>
              <a:tailEnd/>
            </a:ln>
            <a:extLst>
              <a:ext uri="{909E8E84-426E-40DD-AFC4-6F175D3DCCD1}">
                <a14:hiddenFill xmlns:a14="http://schemas.microsoft.com/office/drawing/2010/main">
                  <a:solidFill>
                    <a:srgbClr val="FFFFFF"/>
                  </a:solidFill>
                </a14:hiddenFill>
              </a:ext>
            </a:extLst>
          </p:spPr>
          <p:txBody>
            <a:bodyPr/>
            <a:lstStyle>
              <a:lvl1pPr>
                <a:defRPr sz="1000">
                  <a:solidFill>
                    <a:schemeClr val="tx1"/>
                  </a:solidFill>
                  <a:latin typeface="Arial" panose="020B0604020202020204" pitchFamily="34" charset="0"/>
                  <a:cs typeface="Arial" panose="020B0604020202020204" pitchFamily="34" charset="0"/>
                </a:defRPr>
              </a:lvl1pPr>
              <a:lvl2pPr marL="742950" indent="-285750">
                <a:defRPr sz="1000">
                  <a:solidFill>
                    <a:schemeClr val="tx1"/>
                  </a:solidFill>
                  <a:latin typeface="Arial" panose="020B0604020202020204" pitchFamily="34" charset="0"/>
                  <a:cs typeface="Arial" panose="020B0604020202020204" pitchFamily="34" charset="0"/>
                </a:defRPr>
              </a:lvl2pPr>
              <a:lvl3pPr marL="1143000" indent="-228600">
                <a:defRPr sz="1000">
                  <a:solidFill>
                    <a:schemeClr val="tx1"/>
                  </a:solidFill>
                  <a:latin typeface="Arial" panose="020B0604020202020204" pitchFamily="34" charset="0"/>
                  <a:cs typeface="Arial" panose="020B0604020202020204" pitchFamily="34" charset="0"/>
                </a:defRPr>
              </a:lvl3pPr>
              <a:lvl4pPr marL="1600200" indent="-228600">
                <a:defRPr sz="1000">
                  <a:solidFill>
                    <a:schemeClr val="tx1"/>
                  </a:solidFill>
                  <a:latin typeface="Arial" panose="020B0604020202020204" pitchFamily="34" charset="0"/>
                  <a:cs typeface="Arial" panose="020B0604020202020204" pitchFamily="34" charset="0"/>
                </a:defRPr>
              </a:lvl4pPr>
              <a:lvl5pPr marL="2057400" indent="-228600">
                <a:defRPr sz="1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9pPr>
            </a:lstStyle>
            <a:p>
              <a:endParaRPr lang="en-US" altLang="ru-RU" sz="1333"/>
            </a:p>
          </p:txBody>
        </p:sp>
        <p:sp>
          <p:nvSpPr>
            <p:cNvPr id="52243" name="Oval 41"/>
            <p:cNvSpPr>
              <a:spLocks noChangeArrowheads="1"/>
            </p:cNvSpPr>
            <p:nvPr/>
          </p:nvSpPr>
          <p:spPr bwMode="auto">
            <a:xfrm>
              <a:off x="7501466" y="2346960"/>
              <a:ext cx="887307" cy="860214"/>
            </a:xfrm>
            <a:prstGeom prst="ellipse">
              <a:avLst/>
            </a:prstGeom>
            <a:noFill/>
            <a:ln w="12700" algn="ctr">
              <a:solidFill>
                <a:srgbClr val="00B0F0"/>
              </a:solidFill>
              <a:round/>
              <a:headEnd/>
              <a:tailEnd/>
            </a:ln>
            <a:extLst>
              <a:ext uri="{909E8E84-426E-40DD-AFC4-6F175D3DCCD1}">
                <a14:hiddenFill xmlns:a14="http://schemas.microsoft.com/office/drawing/2010/main">
                  <a:solidFill>
                    <a:srgbClr val="FFFFFF"/>
                  </a:solidFill>
                </a14:hiddenFill>
              </a:ext>
            </a:extLst>
          </p:spPr>
          <p:txBody>
            <a:bodyPr/>
            <a:lstStyle>
              <a:lvl1pPr>
                <a:defRPr sz="1000">
                  <a:solidFill>
                    <a:schemeClr val="tx1"/>
                  </a:solidFill>
                  <a:latin typeface="Arial" panose="020B0604020202020204" pitchFamily="34" charset="0"/>
                  <a:cs typeface="Arial" panose="020B0604020202020204" pitchFamily="34" charset="0"/>
                </a:defRPr>
              </a:lvl1pPr>
              <a:lvl2pPr marL="742950" indent="-285750">
                <a:defRPr sz="1000">
                  <a:solidFill>
                    <a:schemeClr val="tx1"/>
                  </a:solidFill>
                  <a:latin typeface="Arial" panose="020B0604020202020204" pitchFamily="34" charset="0"/>
                  <a:cs typeface="Arial" panose="020B0604020202020204" pitchFamily="34" charset="0"/>
                </a:defRPr>
              </a:lvl2pPr>
              <a:lvl3pPr marL="1143000" indent="-228600">
                <a:defRPr sz="1000">
                  <a:solidFill>
                    <a:schemeClr val="tx1"/>
                  </a:solidFill>
                  <a:latin typeface="Arial" panose="020B0604020202020204" pitchFamily="34" charset="0"/>
                  <a:cs typeface="Arial" panose="020B0604020202020204" pitchFamily="34" charset="0"/>
                </a:defRPr>
              </a:lvl3pPr>
              <a:lvl4pPr marL="1600200" indent="-228600">
                <a:defRPr sz="1000">
                  <a:solidFill>
                    <a:schemeClr val="tx1"/>
                  </a:solidFill>
                  <a:latin typeface="Arial" panose="020B0604020202020204" pitchFamily="34" charset="0"/>
                  <a:cs typeface="Arial" panose="020B0604020202020204" pitchFamily="34" charset="0"/>
                </a:defRPr>
              </a:lvl4pPr>
              <a:lvl5pPr marL="2057400" indent="-228600">
                <a:defRPr sz="1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9pPr>
            </a:lstStyle>
            <a:p>
              <a:endParaRPr lang="en-US" altLang="ru-RU" sz="1333"/>
            </a:p>
          </p:txBody>
        </p:sp>
        <p:sp>
          <p:nvSpPr>
            <p:cNvPr id="52244" name="Oval 42"/>
            <p:cNvSpPr>
              <a:spLocks noChangeArrowheads="1"/>
            </p:cNvSpPr>
            <p:nvPr/>
          </p:nvSpPr>
          <p:spPr bwMode="auto">
            <a:xfrm>
              <a:off x="7372772" y="2238588"/>
              <a:ext cx="1151467" cy="1066801"/>
            </a:xfrm>
            <a:prstGeom prst="ellipse">
              <a:avLst/>
            </a:prstGeom>
            <a:noFill/>
            <a:ln w="3175" algn="ctr">
              <a:solidFill>
                <a:srgbClr val="00B0F0"/>
              </a:solidFill>
              <a:round/>
              <a:headEnd/>
              <a:tailEnd/>
            </a:ln>
            <a:extLst>
              <a:ext uri="{909E8E84-426E-40DD-AFC4-6F175D3DCCD1}">
                <a14:hiddenFill xmlns:a14="http://schemas.microsoft.com/office/drawing/2010/main">
                  <a:solidFill>
                    <a:srgbClr val="FFFFFF"/>
                  </a:solidFill>
                </a14:hiddenFill>
              </a:ext>
            </a:extLst>
          </p:spPr>
          <p:txBody>
            <a:bodyPr/>
            <a:lstStyle>
              <a:lvl1pPr>
                <a:defRPr sz="1000">
                  <a:solidFill>
                    <a:schemeClr val="tx1"/>
                  </a:solidFill>
                  <a:latin typeface="Arial" panose="020B0604020202020204" pitchFamily="34" charset="0"/>
                  <a:cs typeface="Arial" panose="020B0604020202020204" pitchFamily="34" charset="0"/>
                </a:defRPr>
              </a:lvl1pPr>
              <a:lvl2pPr marL="742950" indent="-285750">
                <a:defRPr sz="1000">
                  <a:solidFill>
                    <a:schemeClr val="tx1"/>
                  </a:solidFill>
                  <a:latin typeface="Arial" panose="020B0604020202020204" pitchFamily="34" charset="0"/>
                  <a:cs typeface="Arial" panose="020B0604020202020204" pitchFamily="34" charset="0"/>
                </a:defRPr>
              </a:lvl2pPr>
              <a:lvl3pPr marL="1143000" indent="-228600">
                <a:defRPr sz="1000">
                  <a:solidFill>
                    <a:schemeClr val="tx1"/>
                  </a:solidFill>
                  <a:latin typeface="Arial" panose="020B0604020202020204" pitchFamily="34" charset="0"/>
                  <a:cs typeface="Arial" panose="020B0604020202020204" pitchFamily="34" charset="0"/>
                </a:defRPr>
              </a:lvl3pPr>
              <a:lvl4pPr marL="1600200" indent="-228600">
                <a:defRPr sz="1000">
                  <a:solidFill>
                    <a:schemeClr val="tx1"/>
                  </a:solidFill>
                  <a:latin typeface="Arial" panose="020B0604020202020204" pitchFamily="34" charset="0"/>
                  <a:cs typeface="Arial" panose="020B0604020202020204" pitchFamily="34" charset="0"/>
                </a:defRPr>
              </a:lvl4pPr>
              <a:lvl5pPr marL="2057400" indent="-228600">
                <a:defRPr sz="1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9pPr>
            </a:lstStyle>
            <a:p>
              <a:endParaRPr lang="en-US" altLang="ru-RU" sz="1333"/>
            </a:p>
          </p:txBody>
        </p:sp>
      </p:grpSp>
      <p:grpSp>
        <p:nvGrpSpPr>
          <p:cNvPr id="52232" name="Group 48"/>
          <p:cNvGrpSpPr>
            <a:grpSpLocks/>
          </p:cNvGrpSpPr>
          <p:nvPr/>
        </p:nvGrpSpPr>
        <p:grpSpPr bwMode="auto">
          <a:xfrm rot="1170959">
            <a:off x="4758267" y="5190067"/>
            <a:ext cx="234951" cy="406400"/>
            <a:chOff x="4917440" y="3014133"/>
            <a:chExt cx="386080" cy="853440"/>
          </a:xfrm>
        </p:grpSpPr>
        <p:sp>
          <p:nvSpPr>
            <p:cNvPr id="47" name="Rounded Rectangle 46"/>
            <p:cNvSpPr/>
            <p:nvPr/>
          </p:nvSpPr>
          <p:spPr bwMode="auto">
            <a:xfrm>
              <a:off x="4904453" y="3271402"/>
              <a:ext cx="386078" cy="591184"/>
            </a:xfrm>
            <a:prstGeom prst="roundRect">
              <a:avLst/>
            </a:prstGeom>
            <a:solidFill>
              <a:schemeClr val="bg1">
                <a:lumMod val="65000"/>
              </a:schemeClr>
            </a:solidFill>
            <a:ln w="9525" cap="flat" cmpd="sng" algn="ctr">
              <a:solidFill>
                <a:schemeClr val="bg1">
                  <a:lumMod val="65000"/>
                </a:schemeClr>
              </a:solidFill>
              <a:prstDash val="solid"/>
              <a:round/>
              <a:headEnd type="none" w="med" len="med"/>
              <a:tailEnd type="none" w="med" len="med"/>
            </a:ln>
            <a:effectLst/>
          </p:spPr>
          <p:txBody>
            <a:bodyPr/>
            <a:lstStyle/>
            <a:p>
              <a:pPr>
                <a:defRPr/>
              </a:pPr>
              <a:endParaRPr lang="en-GB" sz="2400">
                <a:latin typeface="Arial" charset="0"/>
                <a:cs typeface="Arial" charset="0"/>
              </a:endParaRPr>
            </a:p>
          </p:txBody>
        </p:sp>
        <p:sp>
          <p:nvSpPr>
            <p:cNvPr id="48" name="Rounded Rectangle 47"/>
            <p:cNvSpPr/>
            <p:nvPr/>
          </p:nvSpPr>
          <p:spPr bwMode="auto">
            <a:xfrm>
              <a:off x="5228807" y="3007648"/>
              <a:ext cx="52174" cy="311150"/>
            </a:xfrm>
            <a:prstGeom prst="roundRect">
              <a:avLst/>
            </a:prstGeom>
            <a:solidFill>
              <a:schemeClr val="bg1">
                <a:lumMod val="65000"/>
              </a:schemeClr>
            </a:solidFill>
            <a:ln w="9525" cap="flat" cmpd="sng" algn="ctr">
              <a:solidFill>
                <a:schemeClr val="bg1">
                  <a:lumMod val="65000"/>
                </a:schemeClr>
              </a:solidFill>
              <a:prstDash val="solid"/>
              <a:round/>
              <a:headEnd type="none" w="med" len="med"/>
              <a:tailEnd type="none" w="med" len="med"/>
            </a:ln>
            <a:effectLst/>
          </p:spPr>
          <p:txBody>
            <a:bodyPr/>
            <a:lstStyle/>
            <a:p>
              <a:pPr>
                <a:defRPr/>
              </a:pPr>
              <a:endParaRPr lang="en-GB" sz="2400">
                <a:latin typeface="Arial" charset="0"/>
                <a:cs typeface="Arial" charset="0"/>
              </a:endParaRPr>
            </a:p>
          </p:txBody>
        </p:sp>
      </p:grpSp>
      <p:cxnSp>
        <p:nvCxnSpPr>
          <p:cNvPr id="51" name="Straight Connector 50"/>
          <p:cNvCxnSpPr/>
          <p:nvPr/>
        </p:nvCxnSpPr>
        <p:spPr bwMode="auto">
          <a:xfrm flipH="1">
            <a:off x="5080000" y="4140200"/>
            <a:ext cx="1388533" cy="1168400"/>
          </a:xfrm>
          <a:prstGeom prst="line">
            <a:avLst/>
          </a:prstGeom>
          <a:solidFill>
            <a:schemeClr val="accent1"/>
          </a:solidFill>
          <a:ln w="76200" cap="flat" cmpd="sng" algn="ctr">
            <a:solidFill>
              <a:schemeClr val="accent6">
                <a:lumMod val="20000"/>
                <a:lumOff val="80000"/>
              </a:schemeClr>
            </a:solidFill>
            <a:prstDash val="sysDot"/>
            <a:round/>
            <a:headEnd type="none" w="med" len="med"/>
            <a:tailEnd type="none" w="med" len="med"/>
          </a:ln>
          <a:effectLst/>
        </p:spPr>
      </p:cxnSp>
      <p:sp>
        <p:nvSpPr>
          <p:cNvPr id="52234" name="TextBox 43"/>
          <p:cNvSpPr txBox="1">
            <a:spLocks noChangeArrowheads="1"/>
          </p:cNvSpPr>
          <p:nvPr/>
        </p:nvSpPr>
        <p:spPr bwMode="auto">
          <a:xfrm>
            <a:off x="9345085" y="3884085"/>
            <a:ext cx="2211916" cy="14054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07" tIns="60953" rIns="121907" bIns="60953">
            <a:spAutoFit/>
          </a:bodyPr>
          <a:lstStyle>
            <a:lvl1pPr>
              <a:defRPr sz="1000">
                <a:solidFill>
                  <a:schemeClr val="tx1"/>
                </a:solidFill>
                <a:latin typeface="Arial" panose="020B0604020202020204" pitchFamily="34" charset="0"/>
                <a:cs typeface="Arial" panose="020B0604020202020204" pitchFamily="34" charset="0"/>
              </a:defRPr>
            </a:lvl1pPr>
            <a:lvl2pPr marL="742950" indent="-285750">
              <a:defRPr sz="1000">
                <a:solidFill>
                  <a:schemeClr val="tx1"/>
                </a:solidFill>
                <a:latin typeface="Arial" panose="020B0604020202020204" pitchFamily="34" charset="0"/>
                <a:cs typeface="Arial" panose="020B0604020202020204" pitchFamily="34" charset="0"/>
              </a:defRPr>
            </a:lvl2pPr>
            <a:lvl3pPr marL="1143000" indent="-228600">
              <a:defRPr sz="1000">
                <a:solidFill>
                  <a:schemeClr val="tx1"/>
                </a:solidFill>
                <a:latin typeface="Arial" panose="020B0604020202020204" pitchFamily="34" charset="0"/>
                <a:cs typeface="Arial" panose="020B0604020202020204" pitchFamily="34" charset="0"/>
              </a:defRPr>
            </a:lvl3pPr>
            <a:lvl4pPr marL="1600200" indent="-228600">
              <a:defRPr sz="1000">
                <a:solidFill>
                  <a:schemeClr val="tx1"/>
                </a:solidFill>
                <a:latin typeface="Arial" panose="020B0604020202020204" pitchFamily="34" charset="0"/>
                <a:cs typeface="Arial" panose="020B0604020202020204" pitchFamily="34" charset="0"/>
              </a:defRPr>
            </a:lvl4pPr>
            <a:lvl5pPr marL="2057400" indent="-228600">
              <a:defRPr sz="1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9pPr>
          </a:lstStyle>
          <a:p>
            <a:pPr algn="r"/>
            <a:r>
              <a:rPr lang="en-GB" altLang="ru-RU" sz="1333" dirty="0"/>
              <a:t>NR back-haul – </a:t>
            </a:r>
            <a:r>
              <a:rPr lang="uk-UA" sz="1400" dirty="0"/>
              <a:t>фіксоване з'єднання між RAN та CN, де немає волоконного з'єднання (BBU не показано для простоти)</a:t>
            </a:r>
            <a:endParaRPr lang="en-GB" altLang="ru-RU" sz="1333" dirty="0"/>
          </a:p>
        </p:txBody>
      </p:sp>
      <p:pic>
        <p:nvPicPr>
          <p:cNvPr id="52235" name="Picture 2" descr="C:\Users\Meredith\AppData\Local\Microsoft\Windows\Temporary Internet Files\Content.IE5\XO79XQWL\1330593065[1].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96818" y="1869017"/>
            <a:ext cx="3424767" cy="187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2236" name="TextBox 45"/>
          <p:cNvSpPr txBox="1">
            <a:spLocks noChangeArrowheads="1"/>
          </p:cNvSpPr>
          <p:nvPr/>
        </p:nvSpPr>
        <p:spPr bwMode="auto">
          <a:xfrm>
            <a:off x="9097434" y="2677584"/>
            <a:ext cx="2211917" cy="3488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07" tIns="60953" rIns="121907" bIns="60953">
            <a:spAutoFit/>
          </a:bodyPr>
          <a:lstStyle>
            <a:lvl1pPr>
              <a:defRPr sz="1000">
                <a:solidFill>
                  <a:schemeClr val="tx1"/>
                </a:solidFill>
                <a:latin typeface="Arial" panose="020B0604020202020204" pitchFamily="34" charset="0"/>
                <a:cs typeface="Arial" panose="020B0604020202020204" pitchFamily="34" charset="0"/>
              </a:defRPr>
            </a:lvl1pPr>
            <a:lvl2pPr marL="742950" indent="-285750">
              <a:defRPr sz="1000">
                <a:solidFill>
                  <a:schemeClr val="tx1"/>
                </a:solidFill>
                <a:latin typeface="Arial" panose="020B0604020202020204" pitchFamily="34" charset="0"/>
                <a:cs typeface="Arial" panose="020B0604020202020204" pitchFamily="34" charset="0"/>
              </a:defRPr>
            </a:lvl2pPr>
            <a:lvl3pPr marL="1143000" indent="-228600">
              <a:defRPr sz="1000">
                <a:solidFill>
                  <a:schemeClr val="tx1"/>
                </a:solidFill>
                <a:latin typeface="Arial" panose="020B0604020202020204" pitchFamily="34" charset="0"/>
                <a:cs typeface="Arial" panose="020B0604020202020204" pitchFamily="34" charset="0"/>
              </a:defRPr>
            </a:lvl3pPr>
            <a:lvl4pPr marL="1600200" indent="-228600">
              <a:defRPr sz="1000">
                <a:solidFill>
                  <a:schemeClr val="tx1"/>
                </a:solidFill>
                <a:latin typeface="Arial" panose="020B0604020202020204" pitchFamily="34" charset="0"/>
                <a:cs typeface="Arial" panose="020B0604020202020204" pitchFamily="34" charset="0"/>
              </a:defRPr>
            </a:lvl4pPr>
            <a:lvl5pPr marL="2057400" indent="-228600">
              <a:defRPr sz="1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9pPr>
          </a:lstStyle>
          <a:p>
            <a:pPr algn="ctr"/>
            <a:r>
              <a:rPr lang="en-GB" altLang="ru-RU" sz="1467" dirty="0">
                <a:solidFill>
                  <a:schemeClr val="bg1"/>
                </a:solidFill>
              </a:rPr>
              <a:t>core network</a:t>
            </a:r>
          </a:p>
        </p:txBody>
      </p:sp>
      <p:cxnSp>
        <p:nvCxnSpPr>
          <p:cNvPr id="38" name="Straight Connector 37"/>
          <p:cNvCxnSpPr>
            <a:cxnSpLocks noChangeShapeType="1"/>
            <a:stCxn id="33" idx="0"/>
          </p:cNvCxnSpPr>
          <p:nvPr/>
        </p:nvCxnSpPr>
        <p:spPr bwMode="auto">
          <a:xfrm flipV="1">
            <a:off x="6690785" y="3251200"/>
            <a:ext cx="1689100" cy="660400"/>
          </a:xfrm>
          <a:prstGeom prst="line">
            <a:avLst/>
          </a:prstGeom>
          <a:noFill/>
          <a:ln w="76200" algn="ctr">
            <a:solidFill>
              <a:srgbClr val="FFC000"/>
            </a:solidFill>
            <a:prstDash val="sysDot"/>
            <a:round/>
            <a:headEnd/>
            <a:tailEnd/>
          </a:ln>
          <a:extLst>
            <a:ext uri="{909E8E84-426E-40DD-AFC4-6F175D3DCCD1}">
              <a14:hiddenFill xmlns:a14="http://schemas.microsoft.com/office/drawing/2010/main">
                <a:noFill/>
              </a14:hiddenFill>
            </a:ext>
          </a:extLst>
        </p:spPr>
      </p:cxnSp>
    </p:spTree>
    <p:extLst>
      <p:ext uri="{BB962C8B-B14F-4D97-AF65-F5344CB8AC3E}">
        <p14:creationId xmlns:p14="http://schemas.microsoft.com/office/powerpoint/2010/main" val="3323779288"/>
      </p:ext>
    </p:extLst>
  </p:cSld>
  <p:clrMapOvr>
    <a:masterClrMapping/>
  </p:clrMapOvr>
  <mc:AlternateContent xmlns:mc="http://schemas.openxmlformats.org/markup-compatibility/2006" xmlns:p14="http://schemas.microsoft.com/office/powerpoint/2010/main">
    <mc:Choice Requires="p14">
      <p:transition spd="slow" p14:dur="2000" advTm="8000"/>
    </mc:Choice>
    <mc:Fallback xmlns="">
      <p:transition spd="slow" advTm="8000"/>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nodeType="after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wipe(left)">
                                      <p:cBhvr>
                                        <p:cTn id="7"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כותרת 1"/>
          <p:cNvSpPr>
            <a:spLocks noGrp="1"/>
          </p:cNvSpPr>
          <p:nvPr>
            <p:ph type="title"/>
          </p:nvPr>
        </p:nvSpPr>
        <p:spPr>
          <a:xfrm>
            <a:off x="620917" y="120681"/>
            <a:ext cx="10515600" cy="1325563"/>
          </a:xfrm>
        </p:spPr>
        <p:txBody>
          <a:bodyPr/>
          <a:lstStyle/>
          <a:p>
            <a:pPr>
              <a:defRPr/>
            </a:pPr>
            <a:r>
              <a:rPr lang="uk-UA" altLang="en-US" dirty="0">
                <a:solidFill>
                  <a:schemeClr val="tx1"/>
                </a:solidFill>
              </a:rPr>
              <a:t>Що планується досягти?</a:t>
            </a:r>
            <a:endParaRPr lang="he-IL" altLang="en-US" dirty="0">
              <a:solidFill>
                <a:schemeClr val="tx1"/>
              </a:solidFill>
            </a:endParaRPr>
          </a:p>
        </p:txBody>
      </p:sp>
      <p:sp>
        <p:nvSpPr>
          <p:cNvPr id="6147" name="TextBox 1"/>
          <p:cNvSpPr txBox="1">
            <a:spLocks noChangeArrowheads="1"/>
          </p:cNvSpPr>
          <p:nvPr/>
        </p:nvSpPr>
        <p:spPr bwMode="auto">
          <a:xfrm>
            <a:off x="4131733" y="6119284"/>
            <a:ext cx="2372784" cy="2565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2" tIns="45719" rIns="91432" bIns="45719">
            <a:spAutoFit/>
          </a:bodyPr>
          <a:lstStyle>
            <a:lvl1pPr>
              <a:defRPr sz="1000">
                <a:solidFill>
                  <a:schemeClr val="tx1"/>
                </a:solidFill>
                <a:latin typeface="Arial" panose="020B0604020202020204" pitchFamily="34" charset="0"/>
                <a:cs typeface="Arial" panose="020B0604020202020204" pitchFamily="34" charset="0"/>
              </a:defRPr>
            </a:lvl1pPr>
            <a:lvl2pPr marL="742950" indent="-285750">
              <a:defRPr sz="1000">
                <a:solidFill>
                  <a:schemeClr val="tx1"/>
                </a:solidFill>
                <a:latin typeface="Arial" panose="020B0604020202020204" pitchFamily="34" charset="0"/>
                <a:cs typeface="Arial" panose="020B0604020202020204" pitchFamily="34" charset="0"/>
              </a:defRPr>
            </a:lvl2pPr>
            <a:lvl3pPr marL="1143000" indent="-228600">
              <a:defRPr sz="1000">
                <a:solidFill>
                  <a:schemeClr val="tx1"/>
                </a:solidFill>
                <a:latin typeface="Arial" panose="020B0604020202020204" pitchFamily="34" charset="0"/>
                <a:cs typeface="Arial" panose="020B0604020202020204" pitchFamily="34" charset="0"/>
              </a:defRPr>
            </a:lvl3pPr>
            <a:lvl4pPr marL="1600200" indent="-228600">
              <a:defRPr sz="1000">
                <a:solidFill>
                  <a:schemeClr val="tx1"/>
                </a:solidFill>
                <a:latin typeface="Arial" panose="020B0604020202020204" pitchFamily="34" charset="0"/>
                <a:cs typeface="Arial" panose="020B0604020202020204" pitchFamily="34" charset="0"/>
              </a:defRPr>
            </a:lvl4pPr>
            <a:lvl5pPr marL="2057400" indent="-228600">
              <a:defRPr sz="1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9pPr>
          </a:lstStyle>
          <a:p>
            <a:pPr algn="ctr"/>
            <a:r>
              <a:rPr lang="en-GB" altLang="en-US" sz="1067"/>
              <a:t>Source: ITU-R</a:t>
            </a:r>
          </a:p>
        </p:txBody>
      </p:sp>
      <p:pic>
        <p:nvPicPr>
          <p:cNvPr id="6148"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485900" y="1538818"/>
            <a:ext cx="7145867" cy="51096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54215837"/>
      </p:ext>
    </p:extLst>
  </p:cSld>
  <p:clrMapOvr>
    <a:masterClrMapping/>
  </p:clrMapOvr>
  <mc:AlternateContent xmlns:mc="http://schemas.openxmlformats.org/markup-compatibility/2006" xmlns:p14="http://schemas.microsoft.com/office/powerpoint/2010/main">
    <mc:Choice Requires="p14">
      <p:transition spd="slow" p14:dur="2000" advTm="8000"/>
    </mc:Choice>
    <mc:Fallback xmlns="">
      <p:transition spd="slow" advTm="8000"/>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bwMode="auto">
          <a:xfrm>
            <a:off x="560918" y="1534585"/>
            <a:ext cx="11487149" cy="1672167"/>
          </a:xfrm>
          <a:prstGeom prst="rect">
            <a:avLst/>
          </a:prstGeom>
          <a:noFill/>
          <a:ln w="9525">
            <a:noFill/>
            <a:miter lim="800000"/>
            <a:headEnd/>
            <a:tailEnd/>
          </a:ln>
        </p:spPr>
        <p:txBody>
          <a:bodyPr lIns="121907" tIns="60953" rIns="121907" bIns="60953"/>
          <a:lstStyle/>
          <a:p>
            <a:pPr>
              <a:spcBef>
                <a:spcPct val="20000"/>
              </a:spcBef>
              <a:defRPr/>
            </a:pPr>
            <a:r>
              <a:rPr lang="en-US" altLang="en-US" sz="2667" kern="0" dirty="0"/>
              <a:t>Front-haul, back-haul, </a:t>
            </a:r>
            <a:r>
              <a:rPr lang="en-US" altLang="en-US" sz="2667" b="1" kern="0" dirty="0"/>
              <a:t>relay</a:t>
            </a:r>
            <a:r>
              <a:rPr lang="en-US" altLang="en-US" sz="2667" kern="0" dirty="0"/>
              <a:t>, side-haul</a:t>
            </a:r>
          </a:p>
          <a:p>
            <a:pPr marL="1219020" lvl="1" indent="-609507">
              <a:spcBef>
                <a:spcPct val="20000"/>
              </a:spcBef>
              <a:buBlip>
                <a:blip r:embed="rId2"/>
              </a:buBlip>
              <a:defRPr/>
            </a:pPr>
            <a:endParaRPr lang="en-US" altLang="en-US" sz="2667" kern="0" dirty="0"/>
          </a:p>
        </p:txBody>
      </p:sp>
      <p:grpSp>
        <p:nvGrpSpPr>
          <p:cNvPr id="53252" name="Group 24"/>
          <p:cNvGrpSpPr>
            <a:grpSpLocks/>
          </p:cNvGrpSpPr>
          <p:nvPr/>
        </p:nvGrpSpPr>
        <p:grpSpPr bwMode="auto">
          <a:xfrm>
            <a:off x="1462618" y="2908300"/>
            <a:ext cx="2127249" cy="2108200"/>
            <a:chOff x="2539999" y="2743201"/>
            <a:chExt cx="1151467" cy="1066801"/>
          </a:xfrm>
        </p:grpSpPr>
        <p:sp>
          <p:nvSpPr>
            <p:cNvPr id="19" name="7-Point Star 18"/>
            <p:cNvSpPr/>
            <p:nvPr/>
          </p:nvSpPr>
          <p:spPr bwMode="auto">
            <a:xfrm>
              <a:off x="3040686" y="3197341"/>
              <a:ext cx="150092" cy="134957"/>
            </a:xfrm>
            <a:prstGeom prst="star7">
              <a:avLst/>
            </a:prstGeom>
            <a:solidFill>
              <a:srgbClr val="FF0000"/>
            </a:solidFill>
            <a:ln w="9525" cap="flat" cmpd="sng" algn="ctr">
              <a:solidFill>
                <a:srgbClr val="FF0000"/>
              </a:solidFill>
              <a:prstDash val="solid"/>
              <a:round/>
              <a:headEnd type="none" w="med" len="med"/>
              <a:tailEnd type="none" w="med" len="med"/>
            </a:ln>
            <a:effectLst/>
          </p:spPr>
          <p:txBody>
            <a:bodyPr/>
            <a:lstStyle/>
            <a:p>
              <a:pPr>
                <a:defRPr/>
              </a:pPr>
              <a:endParaRPr lang="en-GB" sz="2400">
                <a:latin typeface="Arial" charset="0"/>
                <a:cs typeface="Arial" charset="0"/>
              </a:endParaRPr>
            </a:p>
          </p:txBody>
        </p:sp>
        <p:sp>
          <p:nvSpPr>
            <p:cNvPr id="53282" name="Oval 19"/>
            <p:cNvSpPr>
              <a:spLocks noChangeArrowheads="1"/>
            </p:cNvSpPr>
            <p:nvPr/>
          </p:nvSpPr>
          <p:spPr bwMode="auto">
            <a:xfrm>
              <a:off x="2905760" y="3088641"/>
              <a:ext cx="433494" cy="372532"/>
            </a:xfrm>
            <a:prstGeom prst="ellipse">
              <a:avLst/>
            </a:prstGeom>
            <a:noFill/>
            <a:ln w="381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1000">
                  <a:solidFill>
                    <a:schemeClr val="tx1"/>
                  </a:solidFill>
                  <a:latin typeface="Arial" panose="020B0604020202020204" pitchFamily="34" charset="0"/>
                  <a:cs typeface="Arial" panose="020B0604020202020204" pitchFamily="34" charset="0"/>
                </a:defRPr>
              </a:lvl1pPr>
              <a:lvl2pPr marL="742950" indent="-285750">
                <a:defRPr sz="1000">
                  <a:solidFill>
                    <a:schemeClr val="tx1"/>
                  </a:solidFill>
                  <a:latin typeface="Arial" panose="020B0604020202020204" pitchFamily="34" charset="0"/>
                  <a:cs typeface="Arial" panose="020B0604020202020204" pitchFamily="34" charset="0"/>
                </a:defRPr>
              </a:lvl2pPr>
              <a:lvl3pPr marL="1143000" indent="-228600">
                <a:defRPr sz="1000">
                  <a:solidFill>
                    <a:schemeClr val="tx1"/>
                  </a:solidFill>
                  <a:latin typeface="Arial" panose="020B0604020202020204" pitchFamily="34" charset="0"/>
                  <a:cs typeface="Arial" panose="020B0604020202020204" pitchFamily="34" charset="0"/>
                </a:defRPr>
              </a:lvl3pPr>
              <a:lvl4pPr marL="1600200" indent="-228600">
                <a:defRPr sz="1000">
                  <a:solidFill>
                    <a:schemeClr val="tx1"/>
                  </a:solidFill>
                  <a:latin typeface="Arial" panose="020B0604020202020204" pitchFamily="34" charset="0"/>
                  <a:cs typeface="Arial" panose="020B0604020202020204" pitchFamily="34" charset="0"/>
                </a:defRPr>
              </a:lvl4pPr>
              <a:lvl5pPr marL="2057400" indent="-228600">
                <a:defRPr sz="1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9pPr>
            </a:lstStyle>
            <a:p>
              <a:endParaRPr lang="en-US" altLang="ru-RU" sz="1333"/>
            </a:p>
          </p:txBody>
        </p:sp>
        <p:sp>
          <p:nvSpPr>
            <p:cNvPr id="53283" name="Oval 21"/>
            <p:cNvSpPr>
              <a:spLocks noChangeArrowheads="1"/>
            </p:cNvSpPr>
            <p:nvPr/>
          </p:nvSpPr>
          <p:spPr bwMode="auto">
            <a:xfrm>
              <a:off x="2807546" y="2987041"/>
              <a:ext cx="640080" cy="606212"/>
            </a:xfrm>
            <a:prstGeom prst="ellipse">
              <a:avLst/>
            </a:prstGeom>
            <a:noFill/>
            <a:ln w="28575"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1000">
                  <a:solidFill>
                    <a:schemeClr val="tx1"/>
                  </a:solidFill>
                  <a:latin typeface="Arial" panose="020B0604020202020204" pitchFamily="34" charset="0"/>
                  <a:cs typeface="Arial" panose="020B0604020202020204" pitchFamily="34" charset="0"/>
                </a:defRPr>
              </a:lvl1pPr>
              <a:lvl2pPr marL="742950" indent="-285750">
                <a:defRPr sz="1000">
                  <a:solidFill>
                    <a:schemeClr val="tx1"/>
                  </a:solidFill>
                  <a:latin typeface="Arial" panose="020B0604020202020204" pitchFamily="34" charset="0"/>
                  <a:cs typeface="Arial" panose="020B0604020202020204" pitchFamily="34" charset="0"/>
                </a:defRPr>
              </a:lvl2pPr>
              <a:lvl3pPr marL="1143000" indent="-228600">
                <a:defRPr sz="1000">
                  <a:solidFill>
                    <a:schemeClr val="tx1"/>
                  </a:solidFill>
                  <a:latin typeface="Arial" panose="020B0604020202020204" pitchFamily="34" charset="0"/>
                  <a:cs typeface="Arial" panose="020B0604020202020204" pitchFamily="34" charset="0"/>
                </a:defRPr>
              </a:lvl3pPr>
              <a:lvl4pPr marL="1600200" indent="-228600">
                <a:defRPr sz="1000">
                  <a:solidFill>
                    <a:schemeClr val="tx1"/>
                  </a:solidFill>
                  <a:latin typeface="Arial" panose="020B0604020202020204" pitchFamily="34" charset="0"/>
                  <a:cs typeface="Arial" panose="020B0604020202020204" pitchFamily="34" charset="0"/>
                </a:defRPr>
              </a:lvl4pPr>
              <a:lvl5pPr marL="2057400" indent="-228600">
                <a:defRPr sz="1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9pPr>
            </a:lstStyle>
            <a:p>
              <a:endParaRPr lang="en-US" altLang="ru-RU" sz="1333"/>
            </a:p>
          </p:txBody>
        </p:sp>
        <p:sp>
          <p:nvSpPr>
            <p:cNvPr id="53284" name="Oval 22"/>
            <p:cNvSpPr>
              <a:spLocks noChangeArrowheads="1"/>
            </p:cNvSpPr>
            <p:nvPr/>
          </p:nvSpPr>
          <p:spPr bwMode="auto">
            <a:xfrm>
              <a:off x="2668693" y="2851573"/>
              <a:ext cx="887307" cy="860214"/>
            </a:xfrm>
            <a:prstGeom prst="ellipse">
              <a:avLst/>
            </a:prstGeom>
            <a:noFill/>
            <a:ln w="127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1000">
                  <a:solidFill>
                    <a:schemeClr val="tx1"/>
                  </a:solidFill>
                  <a:latin typeface="Arial" panose="020B0604020202020204" pitchFamily="34" charset="0"/>
                  <a:cs typeface="Arial" panose="020B0604020202020204" pitchFamily="34" charset="0"/>
                </a:defRPr>
              </a:lvl1pPr>
              <a:lvl2pPr marL="742950" indent="-285750">
                <a:defRPr sz="1000">
                  <a:solidFill>
                    <a:schemeClr val="tx1"/>
                  </a:solidFill>
                  <a:latin typeface="Arial" panose="020B0604020202020204" pitchFamily="34" charset="0"/>
                  <a:cs typeface="Arial" panose="020B0604020202020204" pitchFamily="34" charset="0"/>
                </a:defRPr>
              </a:lvl2pPr>
              <a:lvl3pPr marL="1143000" indent="-228600">
                <a:defRPr sz="1000">
                  <a:solidFill>
                    <a:schemeClr val="tx1"/>
                  </a:solidFill>
                  <a:latin typeface="Arial" panose="020B0604020202020204" pitchFamily="34" charset="0"/>
                  <a:cs typeface="Arial" panose="020B0604020202020204" pitchFamily="34" charset="0"/>
                </a:defRPr>
              </a:lvl3pPr>
              <a:lvl4pPr marL="1600200" indent="-228600">
                <a:defRPr sz="1000">
                  <a:solidFill>
                    <a:schemeClr val="tx1"/>
                  </a:solidFill>
                  <a:latin typeface="Arial" panose="020B0604020202020204" pitchFamily="34" charset="0"/>
                  <a:cs typeface="Arial" panose="020B0604020202020204" pitchFamily="34" charset="0"/>
                </a:defRPr>
              </a:lvl4pPr>
              <a:lvl5pPr marL="2057400" indent="-228600">
                <a:defRPr sz="1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9pPr>
            </a:lstStyle>
            <a:p>
              <a:endParaRPr lang="en-US" altLang="ru-RU" sz="1333"/>
            </a:p>
          </p:txBody>
        </p:sp>
        <p:sp>
          <p:nvSpPr>
            <p:cNvPr id="53285" name="Oval 23"/>
            <p:cNvSpPr>
              <a:spLocks noChangeArrowheads="1"/>
            </p:cNvSpPr>
            <p:nvPr/>
          </p:nvSpPr>
          <p:spPr bwMode="auto">
            <a:xfrm>
              <a:off x="2539999" y="2743201"/>
              <a:ext cx="1151467" cy="1066801"/>
            </a:xfrm>
            <a:prstGeom prst="ellipse">
              <a:avLst/>
            </a:prstGeom>
            <a:noFill/>
            <a:ln w="3175"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1000">
                  <a:solidFill>
                    <a:schemeClr val="tx1"/>
                  </a:solidFill>
                  <a:latin typeface="Arial" panose="020B0604020202020204" pitchFamily="34" charset="0"/>
                  <a:cs typeface="Arial" panose="020B0604020202020204" pitchFamily="34" charset="0"/>
                </a:defRPr>
              </a:lvl1pPr>
              <a:lvl2pPr marL="742950" indent="-285750">
                <a:defRPr sz="1000">
                  <a:solidFill>
                    <a:schemeClr val="tx1"/>
                  </a:solidFill>
                  <a:latin typeface="Arial" panose="020B0604020202020204" pitchFamily="34" charset="0"/>
                  <a:cs typeface="Arial" panose="020B0604020202020204" pitchFamily="34" charset="0"/>
                </a:defRPr>
              </a:lvl2pPr>
              <a:lvl3pPr marL="1143000" indent="-228600">
                <a:defRPr sz="1000">
                  <a:solidFill>
                    <a:schemeClr val="tx1"/>
                  </a:solidFill>
                  <a:latin typeface="Arial" panose="020B0604020202020204" pitchFamily="34" charset="0"/>
                  <a:cs typeface="Arial" panose="020B0604020202020204" pitchFamily="34" charset="0"/>
                </a:defRPr>
              </a:lvl3pPr>
              <a:lvl4pPr marL="1600200" indent="-228600">
                <a:defRPr sz="1000">
                  <a:solidFill>
                    <a:schemeClr val="tx1"/>
                  </a:solidFill>
                  <a:latin typeface="Arial" panose="020B0604020202020204" pitchFamily="34" charset="0"/>
                  <a:cs typeface="Arial" panose="020B0604020202020204" pitchFamily="34" charset="0"/>
                </a:defRPr>
              </a:lvl4pPr>
              <a:lvl5pPr marL="2057400" indent="-228600">
                <a:defRPr sz="1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9pPr>
            </a:lstStyle>
            <a:p>
              <a:endParaRPr lang="en-US" altLang="ru-RU" sz="1333"/>
            </a:p>
          </p:txBody>
        </p:sp>
      </p:grpSp>
      <p:grpSp>
        <p:nvGrpSpPr>
          <p:cNvPr id="53253" name="Group 43"/>
          <p:cNvGrpSpPr>
            <a:grpSpLocks/>
          </p:cNvGrpSpPr>
          <p:nvPr/>
        </p:nvGrpSpPr>
        <p:grpSpPr bwMode="auto">
          <a:xfrm>
            <a:off x="5721352" y="5803900"/>
            <a:ext cx="2127249" cy="2108200"/>
            <a:chOff x="7413413" y="3498427"/>
            <a:chExt cx="1151467" cy="1066801"/>
          </a:xfrm>
        </p:grpSpPr>
        <p:sp>
          <p:nvSpPr>
            <p:cNvPr id="27" name="7-Point Star 26"/>
            <p:cNvSpPr/>
            <p:nvPr/>
          </p:nvSpPr>
          <p:spPr bwMode="auto">
            <a:xfrm>
              <a:off x="7914100" y="3952567"/>
              <a:ext cx="150092" cy="134957"/>
            </a:xfrm>
            <a:prstGeom prst="star7">
              <a:avLst/>
            </a:prstGeom>
            <a:solidFill>
              <a:schemeClr val="accent6">
                <a:lumMod val="75000"/>
              </a:schemeClr>
            </a:solidFill>
            <a:ln w="9525" cap="flat" cmpd="sng" algn="ctr">
              <a:solidFill>
                <a:schemeClr val="accent6">
                  <a:lumMod val="75000"/>
                </a:schemeClr>
              </a:solidFill>
              <a:prstDash val="solid"/>
              <a:round/>
              <a:headEnd type="none" w="med" len="med"/>
              <a:tailEnd type="none" w="med" len="med"/>
            </a:ln>
            <a:effectLst/>
          </p:spPr>
          <p:txBody>
            <a:bodyPr/>
            <a:lstStyle/>
            <a:p>
              <a:pPr>
                <a:defRPr/>
              </a:pPr>
              <a:endParaRPr lang="en-GB" sz="2400">
                <a:latin typeface="Arial" charset="0"/>
                <a:cs typeface="Arial" charset="0"/>
              </a:endParaRPr>
            </a:p>
          </p:txBody>
        </p:sp>
        <p:sp>
          <p:nvSpPr>
            <p:cNvPr id="28" name="Oval 27"/>
            <p:cNvSpPr/>
            <p:nvPr/>
          </p:nvSpPr>
          <p:spPr bwMode="auto">
            <a:xfrm>
              <a:off x="7778903" y="3844388"/>
              <a:ext cx="434235" cy="371666"/>
            </a:xfrm>
            <a:prstGeom prst="ellipse">
              <a:avLst/>
            </a:prstGeom>
            <a:noFill/>
            <a:ln w="38100" cap="flat" cmpd="sng" algn="ctr">
              <a:solidFill>
                <a:schemeClr val="accent6">
                  <a:lumMod val="75000"/>
                </a:schemeClr>
              </a:solidFill>
              <a:prstDash val="solid"/>
              <a:round/>
              <a:headEnd type="none" w="med" len="med"/>
              <a:tailEnd type="none" w="med" len="med"/>
            </a:ln>
            <a:effectLst/>
          </p:spPr>
          <p:txBody>
            <a:bodyPr/>
            <a:lstStyle/>
            <a:p>
              <a:pPr>
                <a:defRPr/>
              </a:pPr>
              <a:endParaRPr lang="en-GB" sz="2400">
                <a:latin typeface="Arial" charset="0"/>
                <a:cs typeface="Arial" charset="0"/>
              </a:endParaRPr>
            </a:p>
          </p:txBody>
        </p:sp>
        <p:sp>
          <p:nvSpPr>
            <p:cNvPr id="29" name="Oval 28"/>
            <p:cNvSpPr/>
            <p:nvPr/>
          </p:nvSpPr>
          <p:spPr bwMode="auto">
            <a:xfrm>
              <a:off x="7681516" y="3742634"/>
              <a:ext cx="639322" cy="606234"/>
            </a:xfrm>
            <a:prstGeom prst="ellipse">
              <a:avLst/>
            </a:prstGeom>
            <a:noFill/>
            <a:ln w="28575" cap="flat" cmpd="sng" algn="ctr">
              <a:solidFill>
                <a:schemeClr val="accent6">
                  <a:lumMod val="75000"/>
                </a:schemeClr>
              </a:solidFill>
              <a:prstDash val="solid"/>
              <a:round/>
              <a:headEnd type="none" w="med" len="med"/>
              <a:tailEnd type="none" w="med" len="med"/>
            </a:ln>
            <a:effectLst/>
          </p:spPr>
          <p:txBody>
            <a:bodyPr/>
            <a:lstStyle/>
            <a:p>
              <a:pPr>
                <a:defRPr/>
              </a:pPr>
              <a:endParaRPr lang="en-GB" sz="2400">
                <a:latin typeface="Arial" charset="0"/>
                <a:cs typeface="Arial" charset="0"/>
              </a:endParaRPr>
            </a:p>
          </p:txBody>
        </p:sp>
        <p:sp>
          <p:nvSpPr>
            <p:cNvPr id="30" name="Oval 29"/>
            <p:cNvSpPr/>
            <p:nvPr/>
          </p:nvSpPr>
          <p:spPr bwMode="auto">
            <a:xfrm>
              <a:off x="7541736" y="3606607"/>
              <a:ext cx="887947" cy="860081"/>
            </a:xfrm>
            <a:prstGeom prst="ellipse">
              <a:avLst/>
            </a:prstGeom>
            <a:noFill/>
            <a:ln w="12700" cap="flat" cmpd="sng" algn="ctr">
              <a:solidFill>
                <a:schemeClr val="accent6">
                  <a:lumMod val="75000"/>
                </a:schemeClr>
              </a:solidFill>
              <a:prstDash val="solid"/>
              <a:round/>
              <a:headEnd type="none" w="med" len="med"/>
              <a:tailEnd type="none" w="med" len="med"/>
            </a:ln>
            <a:effectLst/>
          </p:spPr>
          <p:txBody>
            <a:bodyPr/>
            <a:lstStyle/>
            <a:p>
              <a:pPr>
                <a:defRPr/>
              </a:pPr>
              <a:endParaRPr lang="en-GB" sz="2400">
                <a:latin typeface="Arial" charset="0"/>
                <a:cs typeface="Arial" charset="0"/>
              </a:endParaRPr>
            </a:p>
          </p:txBody>
        </p:sp>
        <p:sp>
          <p:nvSpPr>
            <p:cNvPr id="31" name="Oval 30"/>
            <p:cNvSpPr/>
            <p:nvPr/>
          </p:nvSpPr>
          <p:spPr bwMode="auto">
            <a:xfrm>
              <a:off x="7413413" y="3498427"/>
              <a:ext cx="1151467" cy="1066801"/>
            </a:xfrm>
            <a:prstGeom prst="ellipse">
              <a:avLst/>
            </a:prstGeom>
            <a:noFill/>
            <a:ln w="3175" cap="flat" cmpd="sng" algn="ctr">
              <a:solidFill>
                <a:schemeClr val="accent6">
                  <a:lumMod val="75000"/>
                </a:schemeClr>
              </a:solidFill>
              <a:prstDash val="solid"/>
              <a:round/>
              <a:headEnd type="none" w="med" len="med"/>
              <a:tailEnd type="none" w="med" len="med"/>
            </a:ln>
            <a:effectLst/>
          </p:spPr>
          <p:txBody>
            <a:bodyPr/>
            <a:lstStyle/>
            <a:p>
              <a:pPr>
                <a:defRPr/>
              </a:pPr>
              <a:endParaRPr lang="en-GB" sz="2400">
                <a:latin typeface="Arial" charset="0"/>
                <a:cs typeface="Arial" charset="0"/>
              </a:endParaRPr>
            </a:p>
          </p:txBody>
        </p:sp>
      </p:grpSp>
      <p:grpSp>
        <p:nvGrpSpPr>
          <p:cNvPr id="53254" name="Group 45"/>
          <p:cNvGrpSpPr>
            <a:grpSpLocks/>
          </p:cNvGrpSpPr>
          <p:nvPr/>
        </p:nvGrpSpPr>
        <p:grpSpPr bwMode="auto">
          <a:xfrm>
            <a:off x="5518152" y="2961218"/>
            <a:ext cx="2127249" cy="2110316"/>
            <a:chOff x="5737013" y="2282615"/>
            <a:chExt cx="1151467" cy="1066801"/>
          </a:xfrm>
        </p:grpSpPr>
        <p:sp>
          <p:nvSpPr>
            <p:cNvPr id="33" name="7-Point Star 32"/>
            <p:cNvSpPr/>
            <p:nvPr/>
          </p:nvSpPr>
          <p:spPr bwMode="auto">
            <a:xfrm>
              <a:off x="6237700" y="2736300"/>
              <a:ext cx="150092" cy="135891"/>
            </a:xfrm>
            <a:prstGeom prst="star7">
              <a:avLst/>
            </a:prstGeom>
            <a:solidFill>
              <a:srgbClr val="92D050"/>
            </a:solidFill>
            <a:ln w="9525" cap="flat" cmpd="sng" algn="ctr">
              <a:solidFill>
                <a:srgbClr val="92D050"/>
              </a:solidFill>
              <a:prstDash val="solid"/>
              <a:round/>
              <a:headEnd type="none" w="med" len="med"/>
              <a:tailEnd type="none" w="med" len="med"/>
            </a:ln>
            <a:effectLst/>
          </p:spPr>
          <p:txBody>
            <a:bodyPr/>
            <a:lstStyle/>
            <a:p>
              <a:pPr>
                <a:defRPr/>
              </a:pPr>
              <a:endParaRPr lang="en-GB" sz="2400">
                <a:latin typeface="Arial" charset="0"/>
                <a:cs typeface="Arial" charset="0"/>
              </a:endParaRPr>
            </a:p>
          </p:txBody>
        </p:sp>
        <p:sp>
          <p:nvSpPr>
            <p:cNvPr id="53272" name="Oval 33"/>
            <p:cNvSpPr>
              <a:spLocks noChangeArrowheads="1"/>
            </p:cNvSpPr>
            <p:nvPr/>
          </p:nvSpPr>
          <p:spPr bwMode="auto">
            <a:xfrm>
              <a:off x="6102774" y="2628055"/>
              <a:ext cx="433494" cy="372532"/>
            </a:xfrm>
            <a:prstGeom prst="ellipse">
              <a:avLst/>
            </a:prstGeom>
            <a:noFill/>
            <a:ln w="38100" algn="ctr">
              <a:solidFill>
                <a:srgbClr val="92D050"/>
              </a:solidFill>
              <a:round/>
              <a:headEnd/>
              <a:tailEnd/>
            </a:ln>
            <a:extLst>
              <a:ext uri="{909E8E84-426E-40DD-AFC4-6F175D3DCCD1}">
                <a14:hiddenFill xmlns:a14="http://schemas.microsoft.com/office/drawing/2010/main">
                  <a:solidFill>
                    <a:srgbClr val="FFFFFF"/>
                  </a:solidFill>
                </a14:hiddenFill>
              </a:ext>
            </a:extLst>
          </p:spPr>
          <p:txBody>
            <a:bodyPr/>
            <a:lstStyle>
              <a:lvl1pPr>
                <a:defRPr sz="1000">
                  <a:solidFill>
                    <a:schemeClr val="tx1"/>
                  </a:solidFill>
                  <a:latin typeface="Arial" panose="020B0604020202020204" pitchFamily="34" charset="0"/>
                  <a:cs typeface="Arial" panose="020B0604020202020204" pitchFamily="34" charset="0"/>
                </a:defRPr>
              </a:lvl1pPr>
              <a:lvl2pPr marL="742950" indent="-285750">
                <a:defRPr sz="1000">
                  <a:solidFill>
                    <a:schemeClr val="tx1"/>
                  </a:solidFill>
                  <a:latin typeface="Arial" panose="020B0604020202020204" pitchFamily="34" charset="0"/>
                  <a:cs typeface="Arial" panose="020B0604020202020204" pitchFamily="34" charset="0"/>
                </a:defRPr>
              </a:lvl2pPr>
              <a:lvl3pPr marL="1143000" indent="-228600">
                <a:defRPr sz="1000">
                  <a:solidFill>
                    <a:schemeClr val="tx1"/>
                  </a:solidFill>
                  <a:latin typeface="Arial" panose="020B0604020202020204" pitchFamily="34" charset="0"/>
                  <a:cs typeface="Arial" panose="020B0604020202020204" pitchFamily="34" charset="0"/>
                </a:defRPr>
              </a:lvl3pPr>
              <a:lvl4pPr marL="1600200" indent="-228600">
                <a:defRPr sz="1000">
                  <a:solidFill>
                    <a:schemeClr val="tx1"/>
                  </a:solidFill>
                  <a:latin typeface="Arial" panose="020B0604020202020204" pitchFamily="34" charset="0"/>
                  <a:cs typeface="Arial" panose="020B0604020202020204" pitchFamily="34" charset="0"/>
                </a:defRPr>
              </a:lvl4pPr>
              <a:lvl5pPr marL="2057400" indent="-228600">
                <a:defRPr sz="1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9pPr>
            </a:lstStyle>
            <a:p>
              <a:endParaRPr lang="en-US" altLang="ru-RU" sz="1333"/>
            </a:p>
          </p:txBody>
        </p:sp>
        <p:sp>
          <p:nvSpPr>
            <p:cNvPr id="53273" name="Oval 34"/>
            <p:cNvSpPr>
              <a:spLocks noChangeArrowheads="1"/>
            </p:cNvSpPr>
            <p:nvPr/>
          </p:nvSpPr>
          <p:spPr bwMode="auto">
            <a:xfrm>
              <a:off x="6004560" y="2526455"/>
              <a:ext cx="640080" cy="606212"/>
            </a:xfrm>
            <a:prstGeom prst="ellipse">
              <a:avLst/>
            </a:prstGeom>
            <a:noFill/>
            <a:ln w="28575" algn="ctr">
              <a:solidFill>
                <a:srgbClr val="92D050"/>
              </a:solidFill>
              <a:round/>
              <a:headEnd/>
              <a:tailEnd/>
            </a:ln>
            <a:extLst>
              <a:ext uri="{909E8E84-426E-40DD-AFC4-6F175D3DCCD1}">
                <a14:hiddenFill xmlns:a14="http://schemas.microsoft.com/office/drawing/2010/main">
                  <a:solidFill>
                    <a:srgbClr val="FFFFFF"/>
                  </a:solidFill>
                </a14:hiddenFill>
              </a:ext>
            </a:extLst>
          </p:spPr>
          <p:txBody>
            <a:bodyPr/>
            <a:lstStyle>
              <a:lvl1pPr>
                <a:defRPr sz="1000">
                  <a:solidFill>
                    <a:schemeClr val="tx1"/>
                  </a:solidFill>
                  <a:latin typeface="Arial" panose="020B0604020202020204" pitchFamily="34" charset="0"/>
                  <a:cs typeface="Arial" panose="020B0604020202020204" pitchFamily="34" charset="0"/>
                </a:defRPr>
              </a:lvl1pPr>
              <a:lvl2pPr marL="742950" indent="-285750">
                <a:defRPr sz="1000">
                  <a:solidFill>
                    <a:schemeClr val="tx1"/>
                  </a:solidFill>
                  <a:latin typeface="Arial" panose="020B0604020202020204" pitchFamily="34" charset="0"/>
                  <a:cs typeface="Arial" panose="020B0604020202020204" pitchFamily="34" charset="0"/>
                </a:defRPr>
              </a:lvl2pPr>
              <a:lvl3pPr marL="1143000" indent="-228600">
                <a:defRPr sz="1000">
                  <a:solidFill>
                    <a:schemeClr val="tx1"/>
                  </a:solidFill>
                  <a:latin typeface="Arial" panose="020B0604020202020204" pitchFamily="34" charset="0"/>
                  <a:cs typeface="Arial" panose="020B0604020202020204" pitchFamily="34" charset="0"/>
                </a:defRPr>
              </a:lvl3pPr>
              <a:lvl4pPr marL="1600200" indent="-228600">
                <a:defRPr sz="1000">
                  <a:solidFill>
                    <a:schemeClr val="tx1"/>
                  </a:solidFill>
                  <a:latin typeface="Arial" panose="020B0604020202020204" pitchFamily="34" charset="0"/>
                  <a:cs typeface="Arial" panose="020B0604020202020204" pitchFamily="34" charset="0"/>
                </a:defRPr>
              </a:lvl4pPr>
              <a:lvl5pPr marL="2057400" indent="-228600">
                <a:defRPr sz="1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9pPr>
            </a:lstStyle>
            <a:p>
              <a:endParaRPr lang="en-US" altLang="ru-RU" sz="1333"/>
            </a:p>
          </p:txBody>
        </p:sp>
        <p:sp>
          <p:nvSpPr>
            <p:cNvPr id="53274" name="Oval 35"/>
            <p:cNvSpPr>
              <a:spLocks noChangeArrowheads="1"/>
            </p:cNvSpPr>
            <p:nvPr/>
          </p:nvSpPr>
          <p:spPr bwMode="auto">
            <a:xfrm>
              <a:off x="5865707" y="2390987"/>
              <a:ext cx="887307" cy="860214"/>
            </a:xfrm>
            <a:prstGeom prst="ellipse">
              <a:avLst/>
            </a:prstGeom>
            <a:noFill/>
            <a:ln w="12700" algn="ctr">
              <a:solidFill>
                <a:srgbClr val="92D050"/>
              </a:solidFill>
              <a:round/>
              <a:headEnd/>
              <a:tailEnd/>
            </a:ln>
            <a:extLst>
              <a:ext uri="{909E8E84-426E-40DD-AFC4-6F175D3DCCD1}">
                <a14:hiddenFill xmlns:a14="http://schemas.microsoft.com/office/drawing/2010/main">
                  <a:solidFill>
                    <a:srgbClr val="FFFFFF"/>
                  </a:solidFill>
                </a14:hiddenFill>
              </a:ext>
            </a:extLst>
          </p:spPr>
          <p:txBody>
            <a:bodyPr/>
            <a:lstStyle>
              <a:lvl1pPr>
                <a:defRPr sz="1000">
                  <a:solidFill>
                    <a:schemeClr val="tx1"/>
                  </a:solidFill>
                  <a:latin typeface="Arial" panose="020B0604020202020204" pitchFamily="34" charset="0"/>
                  <a:cs typeface="Arial" panose="020B0604020202020204" pitchFamily="34" charset="0"/>
                </a:defRPr>
              </a:lvl1pPr>
              <a:lvl2pPr marL="742950" indent="-285750">
                <a:defRPr sz="1000">
                  <a:solidFill>
                    <a:schemeClr val="tx1"/>
                  </a:solidFill>
                  <a:latin typeface="Arial" panose="020B0604020202020204" pitchFamily="34" charset="0"/>
                  <a:cs typeface="Arial" panose="020B0604020202020204" pitchFamily="34" charset="0"/>
                </a:defRPr>
              </a:lvl2pPr>
              <a:lvl3pPr marL="1143000" indent="-228600">
                <a:defRPr sz="1000">
                  <a:solidFill>
                    <a:schemeClr val="tx1"/>
                  </a:solidFill>
                  <a:latin typeface="Arial" panose="020B0604020202020204" pitchFamily="34" charset="0"/>
                  <a:cs typeface="Arial" panose="020B0604020202020204" pitchFamily="34" charset="0"/>
                </a:defRPr>
              </a:lvl3pPr>
              <a:lvl4pPr marL="1600200" indent="-228600">
                <a:defRPr sz="1000">
                  <a:solidFill>
                    <a:schemeClr val="tx1"/>
                  </a:solidFill>
                  <a:latin typeface="Arial" panose="020B0604020202020204" pitchFamily="34" charset="0"/>
                  <a:cs typeface="Arial" panose="020B0604020202020204" pitchFamily="34" charset="0"/>
                </a:defRPr>
              </a:lvl4pPr>
              <a:lvl5pPr marL="2057400" indent="-228600">
                <a:defRPr sz="1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9pPr>
            </a:lstStyle>
            <a:p>
              <a:endParaRPr lang="en-US" altLang="ru-RU" sz="1333"/>
            </a:p>
          </p:txBody>
        </p:sp>
        <p:sp>
          <p:nvSpPr>
            <p:cNvPr id="53275" name="Oval 36"/>
            <p:cNvSpPr>
              <a:spLocks noChangeArrowheads="1"/>
            </p:cNvSpPr>
            <p:nvPr/>
          </p:nvSpPr>
          <p:spPr bwMode="auto">
            <a:xfrm>
              <a:off x="5737013" y="2282615"/>
              <a:ext cx="1151467" cy="1066801"/>
            </a:xfrm>
            <a:prstGeom prst="ellipse">
              <a:avLst/>
            </a:prstGeom>
            <a:noFill/>
            <a:ln w="3175" algn="ctr">
              <a:solidFill>
                <a:srgbClr val="92D050"/>
              </a:solidFill>
              <a:round/>
              <a:headEnd/>
              <a:tailEnd/>
            </a:ln>
            <a:extLst>
              <a:ext uri="{909E8E84-426E-40DD-AFC4-6F175D3DCCD1}">
                <a14:hiddenFill xmlns:a14="http://schemas.microsoft.com/office/drawing/2010/main">
                  <a:solidFill>
                    <a:srgbClr val="FFFFFF"/>
                  </a:solidFill>
                </a14:hiddenFill>
              </a:ext>
            </a:extLst>
          </p:spPr>
          <p:txBody>
            <a:bodyPr/>
            <a:lstStyle>
              <a:lvl1pPr>
                <a:defRPr sz="1000">
                  <a:solidFill>
                    <a:schemeClr val="tx1"/>
                  </a:solidFill>
                  <a:latin typeface="Arial" panose="020B0604020202020204" pitchFamily="34" charset="0"/>
                  <a:cs typeface="Arial" panose="020B0604020202020204" pitchFamily="34" charset="0"/>
                </a:defRPr>
              </a:lvl1pPr>
              <a:lvl2pPr marL="742950" indent="-285750">
                <a:defRPr sz="1000">
                  <a:solidFill>
                    <a:schemeClr val="tx1"/>
                  </a:solidFill>
                  <a:latin typeface="Arial" panose="020B0604020202020204" pitchFamily="34" charset="0"/>
                  <a:cs typeface="Arial" panose="020B0604020202020204" pitchFamily="34" charset="0"/>
                </a:defRPr>
              </a:lvl2pPr>
              <a:lvl3pPr marL="1143000" indent="-228600">
                <a:defRPr sz="1000">
                  <a:solidFill>
                    <a:schemeClr val="tx1"/>
                  </a:solidFill>
                  <a:latin typeface="Arial" panose="020B0604020202020204" pitchFamily="34" charset="0"/>
                  <a:cs typeface="Arial" panose="020B0604020202020204" pitchFamily="34" charset="0"/>
                </a:defRPr>
              </a:lvl3pPr>
              <a:lvl4pPr marL="1600200" indent="-228600">
                <a:defRPr sz="1000">
                  <a:solidFill>
                    <a:schemeClr val="tx1"/>
                  </a:solidFill>
                  <a:latin typeface="Arial" panose="020B0604020202020204" pitchFamily="34" charset="0"/>
                  <a:cs typeface="Arial" panose="020B0604020202020204" pitchFamily="34" charset="0"/>
                </a:defRPr>
              </a:lvl4pPr>
              <a:lvl5pPr marL="2057400" indent="-228600">
                <a:defRPr sz="1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9pPr>
            </a:lstStyle>
            <a:p>
              <a:endParaRPr lang="en-US" altLang="ru-RU" sz="1333"/>
            </a:p>
          </p:txBody>
        </p:sp>
      </p:grpSp>
      <p:grpSp>
        <p:nvGrpSpPr>
          <p:cNvPr id="53255" name="Group 44"/>
          <p:cNvGrpSpPr>
            <a:grpSpLocks/>
          </p:cNvGrpSpPr>
          <p:nvPr/>
        </p:nvGrpSpPr>
        <p:grpSpPr bwMode="auto">
          <a:xfrm>
            <a:off x="1477434" y="5803900"/>
            <a:ext cx="2125133" cy="2108200"/>
            <a:chOff x="7372772" y="2238588"/>
            <a:chExt cx="1151467" cy="1066801"/>
          </a:xfrm>
        </p:grpSpPr>
        <p:sp>
          <p:nvSpPr>
            <p:cNvPr id="39" name="7-Point Star 38"/>
            <p:cNvSpPr/>
            <p:nvPr/>
          </p:nvSpPr>
          <p:spPr bwMode="auto">
            <a:xfrm>
              <a:off x="7873959" y="2692728"/>
              <a:ext cx="149094" cy="134957"/>
            </a:xfrm>
            <a:prstGeom prst="star7">
              <a:avLst/>
            </a:prstGeom>
            <a:solidFill>
              <a:srgbClr val="00B0F0"/>
            </a:solidFill>
            <a:ln w="9525" cap="flat" cmpd="sng" algn="ctr">
              <a:solidFill>
                <a:srgbClr val="00B0F0"/>
              </a:solidFill>
              <a:prstDash val="solid"/>
              <a:round/>
              <a:headEnd type="none" w="med" len="med"/>
              <a:tailEnd type="none" w="med" len="med"/>
            </a:ln>
            <a:effectLst/>
          </p:spPr>
          <p:txBody>
            <a:bodyPr/>
            <a:lstStyle/>
            <a:p>
              <a:pPr>
                <a:defRPr/>
              </a:pPr>
              <a:endParaRPr lang="en-GB" sz="2400">
                <a:latin typeface="Arial" charset="0"/>
                <a:cs typeface="Arial" charset="0"/>
              </a:endParaRPr>
            </a:p>
          </p:txBody>
        </p:sp>
        <p:sp>
          <p:nvSpPr>
            <p:cNvPr id="53267" name="Oval 39"/>
            <p:cNvSpPr>
              <a:spLocks noChangeArrowheads="1"/>
            </p:cNvSpPr>
            <p:nvPr/>
          </p:nvSpPr>
          <p:spPr bwMode="auto">
            <a:xfrm>
              <a:off x="7738533" y="2584028"/>
              <a:ext cx="433494" cy="372532"/>
            </a:xfrm>
            <a:prstGeom prst="ellipse">
              <a:avLst/>
            </a:prstGeom>
            <a:noFill/>
            <a:ln w="38100" algn="ctr">
              <a:solidFill>
                <a:srgbClr val="00B0F0"/>
              </a:solidFill>
              <a:round/>
              <a:headEnd/>
              <a:tailEnd/>
            </a:ln>
            <a:extLst>
              <a:ext uri="{909E8E84-426E-40DD-AFC4-6F175D3DCCD1}">
                <a14:hiddenFill xmlns:a14="http://schemas.microsoft.com/office/drawing/2010/main">
                  <a:solidFill>
                    <a:srgbClr val="FFFFFF"/>
                  </a:solidFill>
                </a14:hiddenFill>
              </a:ext>
            </a:extLst>
          </p:spPr>
          <p:txBody>
            <a:bodyPr/>
            <a:lstStyle>
              <a:lvl1pPr>
                <a:defRPr sz="1000">
                  <a:solidFill>
                    <a:schemeClr val="tx1"/>
                  </a:solidFill>
                  <a:latin typeface="Arial" panose="020B0604020202020204" pitchFamily="34" charset="0"/>
                  <a:cs typeface="Arial" panose="020B0604020202020204" pitchFamily="34" charset="0"/>
                </a:defRPr>
              </a:lvl1pPr>
              <a:lvl2pPr marL="742950" indent="-285750">
                <a:defRPr sz="1000">
                  <a:solidFill>
                    <a:schemeClr val="tx1"/>
                  </a:solidFill>
                  <a:latin typeface="Arial" panose="020B0604020202020204" pitchFamily="34" charset="0"/>
                  <a:cs typeface="Arial" panose="020B0604020202020204" pitchFamily="34" charset="0"/>
                </a:defRPr>
              </a:lvl2pPr>
              <a:lvl3pPr marL="1143000" indent="-228600">
                <a:defRPr sz="1000">
                  <a:solidFill>
                    <a:schemeClr val="tx1"/>
                  </a:solidFill>
                  <a:latin typeface="Arial" panose="020B0604020202020204" pitchFamily="34" charset="0"/>
                  <a:cs typeface="Arial" panose="020B0604020202020204" pitchFamily="34" charset="0"/>
                </a:defRPr>
              </a:lvl3pPr>
              <a:lvl4pPr marL="1600200" indent="-228600">
                <a:defRPr sz="1000">
                  <a:solidFill>
                    <a:schemeClr val="tx1"/>
                  </a:solidFill>
                  <a:latin typeface="Arial" panose="020B0604020202020204" pitchFamily="34" charset="0"/>
                  <a:cs typeface="Arial" panose="020B0604020202020204" pitchFamily="34" charset="0"/>
                </a:defRPr>
              </a:lvl4pPr>
              <a:lvl5pPr marL="2057400" indent="-228600">
                <a:defRPr sz="1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9pPr>
            </a:lstStyle>
            <a:p>
              <a:endParaRPr lang="en-US" altLang="ru-RU" sz="1333"/>
            </a:p>
          </p:txBody>
        </p:sp>
        <p:sp>
          <p:nvSpPr>
            <p:cNvPr id="53268" name="Oval 40"/>
            <p:cNvSpPr>
              <a:spLocks noChangeArrowheads="1"/>
            </p:cNvSpPr>
            <p:nvPr/>
          </p:nvSpPr>
          <p:spPr bwMode="auto">
            <a:xfrm>
              <a:off x="7640319" y="2482428"/>
              <a:ext cx="640080" cy="606212"/>
            </a:xfrm>
            <a:prstGeom prst="ellipse">
              <a:avLst/>
            </a:prstGeom>
            <a:noFill/>
            <a:ln w="28575" algn="ctr">
              <a:solidFill>
                <a:srgbClr val="00B0F0"/>
              </a:solidFill>
              <a:round/>
              <a:headEnd/>
              <a:tailEnd/>
            </a:ln>
            <a:extLst>
              <a:ext uri="{909E8E84-426E-40DD-AFC4-6F175D3DCCD1}">
                <a14:hiddenFill xmlns:a14="http://schemas.microsoft.com/office/drawing/2010/main">
                  <a:solidFill>
                    <a:srgbClr val="FFFFFF"/>
                  </a:solidFill>
                </a14:hiddenFill>
              </a:ext>
            </a:extLst>
          </p:spPr>
          <p:txBody>
            <a:bodyPr/>
            <a:lstStyle>
              <a:lvl1pPr>
                <a:defRPr sz="1000">
                  <a:solidFill>
                    <a:schemeClr val="tx1"/>
                  </a:solidFill>
                  <a:latin typeface="Arial" panose="020B0604020202020204" pitchFamily="34" charset="0"/>
                  <a:cs typeface="Arial" panose="020B0604020202020204" pitchFamily="34" charset="0"/>
                </a:defRPr>
              </a:lvl1pPr>
              <a:lvl2pPr marL="742950" indent="-285750">
                <a:defRPr sz="1000">
                  <a:solidFill>
                    <a:schemeClr val="tx1"/>
                  </a:solidFill>
                  <a:latin typeface="Arial" panose="020B0604020202020204" pitchFamily="34" charset="0"/>
                  <a:cs typeface="Arial" panose="020B0604020202020204" pitchFamily="34" charset="0"/>
                </a:defRPr>
              </a:lvl2pPr>
              <a:lvl3pPr marL="1143000" indent="-228600">
                <a:defRPr sz="1000">
                  <a:solidFill>
                    <a:schemeClr val="tx1"/>
                  </a:solidFill>
                  <a:latin typeface="Arial" panose="020B0604020202020204" pitchFamily="34" charset="0"/>
                  <a:cs typeface="Arial" panose="020B0604020202020204" pitchFamily="34" charset="0"/>
                </a:defRPr>
              </a:lvl3pPr>
              <a:lvl4pPr marL="1600200" indent="-228600">
                <a:defRPr sz="1000">
                  <a:solidFill>
                    <a:schemeClr val="tx1"/>
                  </a:solidFill>
                  <a:latin typeface="Arial" panose="020B0604020202020204" pitchFamily="34" charset="0"/>
                  <a:cs typeface="Arial" panose="020B0604020202020204" pitchFamily="34" charset="0"/>
                </a:defRPr>
              </a:lvl4pPr>
              <a:lvl5pPr marL="2057400" indent="-228600">
                <a:defRPr sz="1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9pPr>
            </a:lstStyle>
            <a:p>
              <a:endParaRPr lang="en-US" altLang="ru-RU" sz="1333"/>
            </a:p>
          </p:txBody>
        </p:sp>
        <p:sp>
          <p:nvSpPr>
            <p:cNvPr id="53269" name="Oval 41"/>
            <p:cNvSpPr>
              <a:spLocks noChangeArrowheads="1"/>
            </p:cNvSpPr>
            <p:nvPr/>
          </p:nvSpPr>
          <p:spPr bwMode="auto">
            <a:xfrm>
              <a:off x="7501466" y="2346960"/>
              <a:ext cx="887307" cy="860214"/>
            </a:xfrm>
            <a:prstGeom prst="ellipse">
              <a:avLst/>
            </a:prstGeom>
            <a:noFill/>
            <a:ln w="12700" algn="ctr">
              <a:solidFill>
                <a:srgbClr val="00B0F0"/>
              </a:solidFill>
              <a:round/>
              <a:headEnd/>
              <a:tailEnd/>
            </a:ln>
            <a:extLst>
              <a:ext uri="{909E8E84-426E-40DD-AFC4-6F175D3DCCD1}">
                <a14:hiddenFill xmlns:a14="http://schemas.microsoft.com/office/drawing/2010/main">
                  <a:solidFill>
                    <a:srgbClr val="FFFFFF"/>
                  </a:solidFill>
                </a14:hiddenFill>
              </a:ext>
            </a:extLst>
          </p:spPr>
          <p:txBody>
            <a:bodyPr/>
            <a:lstStyle>
              <a:lvl1pPr>
                <a:defRPr sz="1000">
                  <a:solidFill>
                    <a:schemeClr val="tx1"/>
                  </a:solidFill>
                  <a:latin typeface="Arial" panose="020B0604020202020204" pitchFamily="34" charset="0"/>
                  <a:cs typeface="Arial" panose="020B0604020202020204" pitchFamily="34" charset="0"/>
                </a:defRPr>
              </a:lvl1pPr>
              <a:lvl2pPr marL="742950" indent="-285750">
                <a:defRPr sz="1000">
                  <a:solidFill>
                    <a:schemeClr val="tx1"/>
                  </a:solidFill>
                  <a:latin typeface="Arial" panose="020B0604020202020204" pitchFamily="34" charset="0"/>
                  <a:cs typeface="Arial" panose="020B0604020202020204" pitchFamily="34" charset="0"/>
                </a:defRPr>
              </a:lvl2pPr>
              <a:lvl3pPr marL="1143000" indent="-228600">
                <a:defRPr sz="1000">
                  <a:solidFill>
                    <a:schemeClr val="tx1"/>
                  </a:solidFill>
                  <a:latin typeface="Arial" panose="020B0604020202020204" pitchFamily="34" charset="0"/>
                  <a:cs typeface="Arial" panose="020B0604020202020204" pitchFamily="34" charset="0"/>
                </a:defRPr>
              </a:lvl3pPr>
              <a:lvl4pPr marL="1600200" indent="-228600">
                <a:defRPr sz="1000">
                  <a:solidFill>
                    <a:schemeClr val="tx1"/>
                  </a:solidFill>
                  <a:latin typeface="Arial" panose="020B0604020202020204" pitchFamily="34" charset="0"/>
                  <a:cs typeface="Arial" panose="020B0604020202020204" pitchFamily="34" charset="0"/>
                </a:defRPr>
              </a:lvl4pPr>
              <a:lvl5pPr marL="2057400" indent="-228600">
                <a:defRPr sz="1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9pPr>
            </a:lstStyle>
            <a:p>
              <a:endParaRPr lang="en-US" altLang="ru-RU" sz="1333"/>
            </a:p>
          </p:txBody>
        </p:sp>
        <p:sp>
          <p:nvSpPr>
            <p:cNvPr id="53270" name="Oval 42"/>
            <p:cNvSpPr>
              <a:spLocks noChangeArrowheads="1"/>
            </p:cNvSpPr>
            <p:nvPr/>
          </p:nvSpPr>
          <p:spPr bwMode="auto">
            <a:xfrm>
              <a:off x="7372772" y="2238588"/>
              <a:ext cx="1151467" cy="1066801"/>
            </a:xfrm>
            <a:prstGeom prst="ellipse">
              <a:avLst/>
            </a:prstGeom>
            <a:noFill/>
            <a:ln w="3175" algn="ctr">
              <a:solidFill>
                <a:srgbClr val="00B0F0"/>
              </a:solidFill>
              <a:round/>
              <a:headEnd/>
              <a:tailEnd/>
            </a:ln>
            <a:extLst>
              <a:ext uri="{909E8E84-426E-40DD-AFC4-6F175D3DCCD1}">
                <a14:hiddenFill xmlns:a14="http://schemas.microsoft.com/office/drawing/2010/main">
                  <a:solidFill>
                    <a:srgbClr val="FFFFFF"/>
                  </a:solidFill>
                </a14:hiddenFill>
              </a:ext>
            </a:extLst>
          </p:spPr>
          <p:txBody>
            <a:bodyPr/>
            <a:lstStyle>
              <a:lvl1pPr>
                <a:defRPr sz="1000">
                  <a:solidFill>
                    <a:schemeClr val="tx1"/>
                  </a:solidFill>
                  <a:latin typeface="Arial" panose="020B0604020202020204" pitchFamily="34" charset="0"/>
                  <a:cs typeface="Arial" panose="020B0604020202020204" pitchFamily="34" charset="0"/>
                </a:defRPr>
              </a:lvl1pPr>
              <a:lvl2pPr marL="742950" indent="-285750">
                <a:defRPr sz="1000">
                  <a:solidFill>
                    <a:schemeClr val="tx1"/>
                  </a:solidFill>
                  <a:latin typeface="Arial" panose="020B0604020202020204" pitchFamily="34" charset="0"/>
                  <a:cs typeface="Arial" panose="020B0604020202020204" pitchFamily="34" charset="0"/>
                </a:defRPr>
              </a:lvl2pPr>
              <a:lvl3pPr marL="1143000" indent="-228600">
                <a:defRPr sz="1000">
                  <a:solidFill>
                    <a:schemeClr val="tx1"/>
                  </a:solidFill>
                  <a:latin typeface="Arial" panose="020B0604020202020204" pitchFamily="34" charset="0"/>
                  <a:cs typeface="Arial" panose="020B0604020202020204" pitchFamily="34" charset="0"/>
                </a:defRPr>
              </a:lvl3pPr>
              <a:lvl4pPr marL="1600200" indent="-228600">
                <a:defRPr sz="1000">
                  <a:solidFill>
                    <a:schemeClr val="tx1"/>
                  </a:solidFill>
                  <a:latin typeface="Arial" panose="020B0604020202020204" pitchFamily="34" charset="0"/>
                  <a:cs typeface="Arial" panose="020B0604020202020204" pitchFamily="34" charset="0"/>
                </a:defRPr>
              </a:lvl4pPr>
              <a:lvl5pPr marL="2057400" indent="-228600">
                <a:defRPr sz="1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9pPr>
            </a:lstStyle>
            <a:p>
              <a:endParaRPr lang="en-US" altLang="ru-RU" sz="1333"/>
            </a:p>
          </p:txBody>
        </p:sp>
      </p:grpSp>
      <p:grpSp>
        <p:nvGrpSpPr>
          <p:cNvPr id="53256" name="Group 48"/>
          <p:cNvGrpSpPr>
            <a:grpSpLocks/>
          </p:cNvGrpSpPr>
          <p:nvPr/>
        </p:nvGrpSpPr>
        <p:grpSpPr bwMode="auto">
          <a:xfrm rot="1170959">
            <a:off x="3928534" y="5475817"/>
            <a:ext cx="234951" cy="406400"/>
            <a:chOff x="4917440" y="3014133"/>
            <a:chExt cx="386080" cy="853440"/>
          </a:xfrm>
        </p:grpSpPr>
        <p:sp>
          <p:nvSpPr>
            <p:cNvPr id="47" name="Rounded Rectangle 46"/>
            <p:cNvSpPr/>
            <p:nvPr/>
          </p:nvSpPr>
          <p:spPr bwMode="auto">
            <a:xfrm>
              <a:off x="4904452" y="3271399"/>
              <a:ext cx="386078" cy="591186"/>
            </a:xfrm>
            <a:prstGeom prst="roundRect">
              <a:avLst/>
            </a:prstGeom>
            <a:solidFill>
              <a:schemeClr val="bg1">
                <a:lumMod val="65000"/>
              </a:schemeClr>
            </a:solidFill>
            <a:ln w="9525" cap="flat" cmpd="sng" algn="ctr">
              <a:solidFill>
                <a:schemeClr val="bg1">
                  <a:lumMod val="65000"/>
                </a:schemeClr>
              </a:solidFill>
              <a:prstDash val="solid"/>
              <a:round/>
              <a:headEnd type="none" w="med" len="med"/>
              <a:tailEnd type="none" w="med" len="med"/>
            </a:ln>
            <a:effectLst/>
          </p:spPr>
          <p:txBody>
            <a:bodyPr/>
            <a:lstStyle/>
            <a:p>
              <a:pPr>
                <a:defRPr/>
              </a:pPr>
              <a:endParaRPr lang="en-GB" sz="2400">
                <a:latin typeface="Arial" charset="0"/>
                <a:cs typeface="Arial" charset="0"/>
              </a:endParaRPr>
            </a:p>
          </p:txBody>
        </p:sp>
        <p:sp>
          <p:nvSpPr>
            <p:cNvPr id="48" name="Rounded Rectangle 47"/>
            <p:cNvSpPr/>
            <p:nvPr/>
          </p:nvSpPr>
          <p:spPr bwMode="auto">
            <a:xfrm>
              <a:off x="5228807" y="3007648"/>
              <a:ext cx="52174" cy="311150"/>
            </a:xfrm>
            <a:prstGeom prst="roundRect">
              <a:avLst/>
            </a:prstGeom>
            <a:solidFill>
              <a:schemeClr val="bg1">
                <a:lumMod val="65000"/>
              </a:schemeClr>
            </a:solidFill>
            <a:ln w="9525" cap="flat" cmpd="sng" algn="ctr">
              <a:solidFill>
                <a:schemeClr val="bg1">
                  <a:lumMod val="65000"/>
                </a:schemeClr>
              </a:solidFill>
              <a:prstDash val="solid"/>
              <a:round/>
              <a:headEnd type="none" w="med" len="med"/>
              <a:tailEnd type="none" w="med" len="med"/>
            </a:ln>
            <a:effectLst/>
          </p:spPr>
          <p:txBody>
            <a:bodyPr/>
            <a:lstStyle/>
            <a:p>
              <a:pPr>
                <a:defRPr/>
              </a:pPr>
              <a:endParaRPr lang="en-GB" sz="2400">
                <a:latin typeface="Arial" charset="0"/>
                <a:cs typeface="Arial" charset="0"/>
              </a:endParaRPr>
            </a:p>
          </p:txBody>
        </p:sp>
      </p:grpSp>
      <p:cxnSp>
        <p:nvCxnSpPr>
          <p:cNvPr id="51" name="Straight Connector 50"/>
          <p:cNvCxnSpPr>
            <a:stCxn id="39" idx="0"/>
          </p:cNvCxnSpPr>
          <p:nvPr/>
        </p:nvCxnSpPr>
        <p:spPr bwMode="auto">
          <a:xfrm flipV="1">
            <a:off x="2650067" y="5649385"/>
            <a:ext cx="1369484" cy="1104900"/>
          </a:xfrm>
          <a:prstGeom prst="line">
            <a:avLst/>
          </a:prstGeom>
          <a:solidFill>
            <a:schemeClr val="accent1"/>
          </a:solidFill>
          <a:ln w="76200" cap="flat" cmpd="sng" algn="ctr">
            <a:solidFill>
              <a:schemeClr val="accent6">
                <a:lumMod val="20000"/>
                <a:lumOff val="80000"/>
              </a:schemeClr>
            </a:solidFill>
            <a:prstDash val="sysDot"/>
            <a:round/>
            <a:headEnd type="none" w="med" len="med"/>
            <a:tailEnd type="none" w="med" len="med"/>
          </a:ln>
          <a:effectLst/>
        </p:spPr>
      </p:cxnSp>
      <p:sp>
        <p:nvSpPr>
          <p:cNvPr id="53258" name="TextBox 43"/>
          <p:cNvSpPr txBox="1">
            <a:spLocks noChangeArrowheads="1"/>
          </p:cNvSpPr>
          <p:nvPr/>
        </p:nvSpPr>
        <p:spPr bwMode="auto">
          <a:xfrm>
            <a:off x="3856568" y="3035300"/>
            <a:ext cx="1716617" cy="9848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07" tIns="60953" rIns="121907" bIns="60953">
            <a:spAutoFit/>
          </a:bodyPr>
          <a:lstStyle>
            <a:lvl1pPr>
              <a:defRPr sz="1000">
                <a:solidFill>
                  <a:schemeClr val="tx1"/>
                </a:solidFill>
                <a:latin typeface="Arial" panose="020B0604020202020204" pitchFamily="34" charset="0"/>
                <a:cs typeface="Arial" panose="020B0604020202020204" pitchFamily="34" charset="0"/>
              </a:defRPr>
            </a:lvl1pPr>
            <a:lvl2pPr marL="742950" indent="-285750">
              <a:defRPr sz="1000">
                <a:solidFill>
                  <a:schemeClr val="tx1"/>
                </a:solidFill>
                <a:latin typeface="Arial" panose="020B0604020202020204" pitchFamily="34" charset="0"/>
                <a:cs typeface="Arial" panose="020B0604020202020204" pitchFamily="34" charset="0"/>
              </a:defRPr>
            </a:lvl2pPr>
            <a:lvl3pPr marL="1143000" indent="-228600">
              <a:defRPr sz="1000">
                <a:solidFill>
                  <a:schemeClr val="tx1"/>
                </a:solidFill>
                <a:latin typeface="Arial" panose="020B0604020202020204" pitchFamily="34" charset="0"/>
                <a:cs typeface="Arial" panose="020B0604020202020204" pitchFamily="34" charset="0"/>
              </a:defRPr>
            </a:lvl3pPr>
            <a:lvl4pPr marL="1600200" indent="-228600">
              <a:defRPr sz="1000">
                <a:solidFill>
                  <a:schemeClr val="tx1"/>
                </a:solidFill>
                <a:latin typeface="Arial" panose="020B0604020202020204" pitchFamily="34" charset="0"/>
                <a:cs typeface="Arial" panose="020B0604020202020204" pitchFamily="34" charset="0"/>
              </a:defRPr>
            </a:lvl4pPr>
            <a:lvl5pPr marL="2057400" indent="-228600">
              <a:defRPr sz="1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9pPr>
          </a:lstStyle>
          <a:p>
            <a:pPr algn="ctr"/>
            <a:r>
              <a:rPr lang="en-GB" altLang="ru-RU" sz="1333" dirty="0"/>
              <a:t>Relay </a:t>
            </a:r>
            <a:r>
              <a:rPr lang="uk-UA" sz="1400" dirty="0"/>
              <a:t>між gNB, не підключеними безпосередньо до CN</a:t>
            </a:r>
            <a:endParaRPr lang="en-GB" altLang="ru-RU" sz="1333" dirty="0"/>
          </a:p>
        </p:txBody>
      </p:sp>
      <p:pic>
        <p:nvPicPr>
          <p:cNvPr id="53259" name="Picture 2" descr="C:\Users\Meredith\AppData\Local\Microsoft\Windows\Temporary Internet Files\Content.IE5\XO79XQWL\1330593065[1].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96818" y="1869017"/>
            <a:ext cx="3424767" cy="187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3260" name="TextBox 45"/>
          <p:cNvSpPr txBox="1">
            <a:spLocks noChangeArrowheads="1"/>
          </p:cNvSpPr>
          <p:nvPr/>
        </p:nvSpPr>
        <p:spPr bwMode="auto">
          <a:xfrm>
            <a:off x="9097434" y="2677584"/>
            <a:ext cx="2211917" cy="3488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07" tIns="60953" rIns="121907" bIns="60953">
            <a:spAutoFit/>
          </a:bodyPr>
          <a:lstStyle>
            <a:lvl1pPr>
              <a:defRPr sz="1000">
                <a:solidFill>
                  <a:schemeClr val="tx1"/>
                </a:solidFill>
                <a:latin typeface="Arial" panose="020B0604020202020204" pitchFamily="34" charset="0"/>
                <a:cs typeface="Arial" panose="020B0604020202020204" pitchFamily="34" charset="0"/>
              </a:defRPr>
            </a:lvl1pPr>
            <a:lvl2pPr marL="742950" indent="-285750">
              <a:defRPr sz="1000">
                <a:solidFill>
                  <a:schemeClr val="tx1"/>
                </a:solidFill>
                <a:latin typeface="Arial" panose="020B0604020202020204" pitchFamily="34" charset="0"/>
                <a:cs typeface="Arial" panose="020B0604020202020204" pitchFamily="34" charset="0"/>
              </a:defRPr>
            </a:lvl2pPr>
            <a:lvl3pPr marL="1143000" indent="-228600">
              <a:defRPr sz="1000">
                <a:solidFill>
                  <a:schemeClr val="tx1"/>
                </a:solidFill>
                <a:latin typeface="Arial" panose="020B0604020202020204" pitchFamily="34" charset="0"/>
                <a:cs typeface="Arial" panose="020B0604020202020204" pitchFamily="34" charset="0"/>
              </a:defRPr>
            </a:lvl3pPr>
            <a:lvl4pPr marL="1600200" indent="-228600">
              <a:defRPr sz="1000">
                <a:solidFill>
                  <a:schemeClr val="tx1"/>
                </a:solidFill>
                <a:latin typeface="Arial" panose="020B0604020202020204" pitchFamily="34" charset="0"/>
                <a:cs typeface="Arial" panose="020B0604020202020204" pitchFamily="34" charset="0"/>
              </a:defRPr>
            </a:lvl4pPr>
            <a:lvl5pPr marL="2057400" indent="-228600">
              <a:defRPr sz="1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9pPr>
          </a:lstStyle>
          <a:p>
            <a:pPr algn="ctr"/>
            <a:r>
              <a:rPr lang="en-GB" altLang="ru-RU" sz="1467" dirty="0">
                <a:solidFill>
                  <a:schemeClr val="bg1"/>
                </a:solidFill>
              </a:rPr>
              <a:t>core network</a:t>
            </a:r>
          </a:p>
        </p:txBody>
      </p:sp>
      <p:cxnSp>
        <p:nvCxnSpPr>
          <p:cNvPr id="38" name="Straight Connector 37"/>
          <p:cNvCxnSpPr>
            <a:stCxn id="33" idx="0"/>
          </p:cNvCxnSpPr>
          <p:nvPr/>
        </p:nvCxnSpPr>
        <p:spPr bwMode="auto">
          <a:xfrm flipV="1">
            <a:off x="6690785" y="3251200"/>
            <a:ext cx="1689100" cy="660400"/>
          </a:xfrm>
          <a:prstGeom prst="line">
            <a:avLst/>
          </a:prstGeom>
          <a:solidFill>
            <a:schemeClr val="accent1"/>
          </a:solidFill>
          <a:ln w="76200" cap="flat" cmpd="sng" algn="ctr">
            <a:solidFill>
              <a:schemeClr val="accent6">
                <a:lumMod val="20000"/>
                <a:lumOff val="80000"/>
              </a:schemeClr>
            </a:solidFill>
            <a:prstDash val="sysDot"/>
            <a:round/>
            <a:headEnd type="none" w="med" len="med"/>
            <a:tailEnd type="none" w="med" len="med"/>
          </a:ln>
          <a:effectLst/>
        </p:spPr>
      </p:cxnSp>
      <p:cxnSp>
        <p:nvCxnSpPr>
          <p:cNvPr id="50" name="Straight Connector 49"/>
          <p:cNvCxnSpPr>
            <a:cxnSpLocks noChangeShapeType="1"/>
          </p:cNvCxnSpPr>
          <p:nvPr/>
        </p:nvCxnSpPr>
        <p:spPr bwMode="auto">
          <a:xfrm flipV="1">
            <a:off x="2487084" y="4163484"/>
            <a:ext cx="31749" cy="2489200"/>
          </a:xfrm>
          <a:prstGeom prst="line">
            <a:avLst/>
          </a:prstGeom>
          <a:noFill/>
          <a:ln w="76200" algn="ctr">
            <a:solidFill>
              <a:srgbClr val="FFC000"/>
            </a:solidFill>
            <a:prstDash val="sysDot"/>
            <a:round/>
            <a:headEnd/>
            <a:tailEnd/>
          </a:ln>
          <a:extLst>
            <a:ext uri="{909E8E84-426E-40DD-AFC4-6F175D3DCCD1}">
              <a14:hiddenFill xmlns:a14="http://schemas.microsoft.com/office/drawing/2010/main">
                <a:noFill/>
              </a14:hiddenFill>
            </a:ext>
          </a:extLst>
        </p:spPr>
      </p:cxnSp>
      <p:cxnSp>
        <p:nvCxnSpPr>
          <p:cNvPr id="53" name="Straight Connector 52"/>
          <p:cNvCxnSpPr>
            <a:cxnSpLocks noChangeShapeType="1"/>
            <a:endCxn id="33" idx="4"/>
          </p:cNvCxnSpPr>
          <p:nvPr/>
        </p:nvCxnSpPr>
        <p:spPr bwMode="auto">
          <a:xfrm>
            <a:off x="2781301" y="3928534"/>
            <a:ext cx="3661833" cy="103717"/>
          </a:xfrm>
          <a:prstGeom prst="line">
            <a:avLst/>
          </a:prstGeom>
          <a:noFill/>
          <a:ln w="76200" algn="ctr">
            <a:solidFill>
              <a:srgbClr val="FFC000"/>
            </a:solidFill>
            <a:prstDash val="sysDot"/>
            <a:round/>
            <a:headEnd/>
            <a:tailEnd/>
          </a:ln>
          <a:extLst>
            <a:ext uri="{909E8E84-426E-40DD-AFC4-6F175D3DCCD1}">
              <a14:hiddenFill xmlns:a14="http://schemas.microsoft.com/office/drawing/2010/main">
                <a:noFill/>
              </a14:hiddenFill>
            </a:ext>
          </a:extLst>
        </p:spPr>
      </p:cxnSp>
    </p:spTree>
    <p:extLst>
      <p:ext uri="{BB962C8B-B14F-4D97-AF65-F5344CB8AC3E}">
        <p14:creationId xmlns:p14="http://schemas.microsoft.com/office/powerpoint/2010/main" val="607938179"/>
      </p:ext>
    </p:extLst>
  </p:cSld>
  <p:clrMapOvr>
    <a:masterClrMapping/>
  </p:clrMapOvr>
  <mc:AlternateContent xmlns:mc="http://schemas.openxmlformats.org/markup-compatibility/2006" xmlns:p14="http://schemas.microsoft.com/office/powerpoint/2010/main">
    <mc:Choice Requires="p14">
      <p:transition spd="slow" p14:dur="2000" advTm="8000"/>
    </mc:Choice>
    <mc:Fallback xmlns="">
      <p:transition spd="slow" advTm="8000"/>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4" fill="hold" nodeType="afterEffect">
                                  <p:stCondLst>
                                    <p:cond delay="0"/>
                                  </p:stCondLst>
                                  <p:childTnLst>
                                    <p:set>
                                      <p:cBhvr>
                                        <p:cTn id="6" dur="1" fill="hold">
                                          <p:stCondLst>
                                            <p:cond delay="0"/>
                                          </p:stCondLst>
                                        </p:cTn>
                                        <p:tgtEl>
                                          <p:spTgt spid="50"/>
                                        </p:tgtEl>
                                        <p:attrNameLst>
                                          <p:attrName>style.visibility</p:attrName>
                                        </p:attrNameLst>
                                      </p:cBhvr>
                                      <p:to>
                                        <p:strVal val="visible"/>
                                      </p:to>
                                    </p:set>
                                    <p:animEffect transition="in" filter="wipe(down)">
                                      <p:cBhvr>
                                        <p:cTn id="7" dur="500"/>
                                        <p:tgtEl>
                                          <p:spTgt spid="50"/>
                                        </p:tgtEl>
                                      </p:cBhvr>
                                    </p:animEffect>
                                  </p:childTnLst>
                                </p:cTn>
                              </p:par>
                            </p:childTnLst>
                          </p:cTn>
                        </p:par>
                        <p:par>
                          <p:cTn id="8" fill="hold" nodeType="afterGroup">
                            <p:stCondLst>
                              <p:cond delay="500"/>
                            </p:stCondLst>
                            <p:childTnLst>
                              <p:par>
                                <p:cTn id="9" presetID="22" presetClass="entr" presetSubtype="8" fill="hold" nodeType="afterEffect">
                                  <p:stCondLst>
                                    <p:cond delay="0"/>
                                  </p:stCondLst>
                                  <p:childTnLst>
                                    <p:set>
                                      <p:cBhvr>
                                        <p:cTn id="10" dur="1" fill="hold">
                                          <p:stCondLst>
                                            <p:cond delay="0"/>
                                          </p:stCondLst>
                                        </p:cTn>
                                        <p:tgtEl>
                                          <p:spTgt spid="53"/>
                                        </p:tgtEl>
                                        <p:attrNameLst>
                                          <p:attrName>style.visibility</p:attrName>
                                        </p:attrNameLst>
                                      </p:cBhvr>
                                      <p:to>
                                        <p:strVal val="visible"/>
                                      </p:to>
                                    </p:set>
                                    <p:animEffect transition="in" filter="wipe(left)">
                                      <p:cBhvr>
                                        <p:cTn id="11" dur="500"/>
                                        <p:tgtEl>
                                          <p:spTgt spid="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bwMode="auto">
          <a:xfrm>
            <a:off x="560918" y="1534585"/>
            <a:ext cx="11487149" cy="1672167"/>
          </a:xfrm>
          <a:prstGeom prst="rect">
            <a:avLst/>
          </a:prstGeom>
          <a:noFill/>
          <a:ln w="9525">
            <a:noFill/>
            <a:miter lim="800000"/>
            <a:headEnd/>
            <a:tailEnd/>
          </a:ln>
        </p:spPr>
        <p:txBody>
          <a:bodyPr lIns="121907" tIns="60953" rIns="121907" bIns="60953"/>
          <a:lstStyle/>
          <a:p>
            <a:pPr marL="609513" lvl="1">
              <a:spcBef>
                <a:spcPct val="20000"/>
              </a:spcBef>
              <a:defRPr/>
            </a:pPr>
            <a:r>
              <a:rPr lang="en-US" altLang="en-US" sz="2667" kern="0" dirty="0"/>
              <a:t>Front-haul, back-haul, relay, </a:t>
            </a:r>
            <a:r>
              <a:rPr lang="en-US" altLang="en-US" sz="2667" b="1" kern="0" dirty="0"/>
              <a:t>side-haul</a:t>
            </a:r>
          </a:p>
          <a:p>
            <a:pPr marL="1219020" lvl="1" indent="-609507">
              <a:spcBef>
                <a:spcPct val="20000"/>
              </a:spcBef>
              <a:buBlip>
                <a:blip r:embed="rId2"/>
              </a:buBlip>
              <a:defRPr/>
            </a:pPr>
            <a:endParaRPr lang="en-US" altLang="en-US" sz="2667" kern="0" dirty="0"/>
          </a:p>
        </p:txBody>
      </p:sp>
      <p:grpSp>
        <p:nvGrpSpPr>
          <p:cNvPr id="54276" name="Group 24"/>
          <p:cNvGrpSpPr>
            <a:grpSpLocks/>
          </p:cNvGrpSpPr>
          <p:nvPr/>
        </p:nvGrpSpPr>
        <p:grpSpPr bwMode="auto">
          <a:xfrm>
            <a:off x="1462618" y="2908300"/>
            <a:ext cx="2127249" cy="2108200"/>
            <a:chOff x="2539999" y="2743201"/>
            <a:chExt cx="1151467" cy="1066801"/>
          </a:xfrm>
        </p:grpSpPr>
        <p:sp>
          <p:nvSpPr>
            <p:cNvPr id="19" name="7-Point Star 18"/>
            <p:cNvSpPr/>
            <p:nvPr/>
          </p:nvSpPr>
          <p:spPr bwMode="auto">
            <a:xfrm>
              <a:off x="3040686" y="3197341"/>
              <a:ext cx="150092" cy="134957"/>
            </a:xfrm>
            <a:prstGeom prst="star7">
              <a:avLst/>
            </a:prstGeom>
            <a:solidFill>
              <a:srgbClr val="FF0000"/>
            </a:solidFill>
            <a:ln w="9525" cap="flat" cmpd="sng" algn="ctr">
              <a:solidFill>
                <a:srgbClr val="FF0000"/>
              </a:solidFill>
              <a:prstDash val="solid"/>
              <a:round/>
              <a:headEnd type="none" w="med" len="med"/>
              <a:tailEnd type="none" w="med" len="med"/>
            </a:ln>
            <a:effectLst/>
          </p:spPr>
          <p:txBody>
            <a:bodyPr/>
            <a:lstStyle/>
            <a:p>
              <a:pPr>
                <a:defRPr/>
              </a:pPr>
              <a:endParaRPr lang="en-GB" sz="2400">
                <a:latin typeface="Arial" charset="0"/>
                <a:cs typeface="Arial" charset="0"/>
              </a:endParaRPr>
            </a:p>
          </p:txBody>
        </p:sp>
        <p:sp>
          <p:nvSpPr>
            <p:cNvPr id="54335" name="Oval 19"/>
            <p:cNvSpPr>
              <a:spLocks noChangeArrowheads="1"/>
            </p:cNvSpPr>
            <p:nvPr/>
          </p:nvSpPr>
          <p:spPr bwMode="auto">
            <a:xfrm>
              <a:off x="2905760" y="3088641"/>
              <a:ext cx="433494" cy="372532"/>
            </a:xfrm>
            <a:prstGeom prst="ellipse">
              <a:avLst/>
            </a:prstGeom>
            <a:noFill/>
            <a:ln w="381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1000">
                  <a:solidFill>
                    <a:schemeClr val="tx1"/>
                  </a:solidFill>
                  <a:latin typeface="Arial" panose="020B0604020202020204" pitchFamily="34" charset="0"/>
                  <a:cs typeface="Arial" panose="020B0604020202020204" pitchFamily="34" charset="0"/>
                </a:defRPr>
              </a:lvl1pPr>
              <a:lvl2pPr marL="742950" indent="-285750">
                <a:defRPr sz="1000">
                  <a:solidFill>
                    <a:schemeClr val="tx1"/>
                  </a:solidFill>
                  <a:latin typeface="Arial" panose="020B0604020202020204" pitchFamily="34" charset="0"/>
                  <a:cs typeface="Arial" panose="020B0604020202020204" pitchFamily="34" charset="0"/>
                </a:defRPr>
              </a:lvl2pPr>
              <a:lvl3pPr marL="1143000" indent="-228600">
                <a:defRPr sz="1000">
                  <a:solidFill>
                    <a:schemeClr val="tx1"/>
                  </a:solidFill>
                  <a:latin typeface="Arial" panose="020B0604020202020204" pitchFamily="34" charset="0"/>
                  <a:cs typeface="Arial" panose="020B0604020202020204" pitchFamily="34" charset="0"/>
                </a:defRPr>
              </a:lvl3pPr>
              <a:lvl4pPr marL="1600200" indent="-228600">
                <a:defRPr sz="1000">
                  <a:solidFill>
                    <a:schemeClr val="tx1"/>
                  </a:solidFill>
                  <a:latin typeface="Arial" panose="020B0604020202020204" pitchFamily="34" charset="0"/>
                  <a:cs typeface="Arial" panose="020B0604020202020204" pitchFamily="34" charset="0"/>
                </a:defRPr>
              </a:lvl4pPr>
              <a:lvl5pPr marL="2057400" indent="-228600">
                <a:defRPr sz="1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9pPr>
            </a:lstStyle>
            <a:p>
              <a:endParaRPr lang="en-US" altLang="ru-RU" sz="1333"/>
            </a:p>
          </p:txBody>
        </p:sp>
        <p:sp>
          <p:nvSpPr>
            <p:cNvPr id="54336" name="Oval 21"/>
            <p:cNvSpPr>
              <a:spLocks noChangeArrowheads="1"/>
            </p:cNvSpPr>
            <p:nvPr/>
          </p:nvSpPr>
          <p:spPr bwMode="auto">
            <a:xfrm>
              <a:off x="2807546" y="2987041"/>
              <a:ext cx="640080" cy="606212"/>
            </a:xfrm>
            <a:prstGeom prst="ellipse">
              <a:avLst/>
            </a:prstGeom>
            <a:noFill/>
            <a:ln w="28575"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1000">
                  <a:solidFill>
                    <a:schemeClr val="tx1"/>
                  </a:solidFill>
                  <a:latin typeface="Arial" panose="020B0604020202020204" pitchFamily="34" charset="0"/>
                  <a:cs typeface="Arial" panose="020B0604020202020204" pitchFamily="34" charset="0"/>
                </a:defRPr>
              </a:lvl1pPr>
              <a:lvl2pPr marL="742950" indent="-285750">
                <a:defRPr sz="1000">
                  <a:solidFill>
                    <a:schemeClr val="tx1"/>
                  </a:solidFill>
                  <a:latin typeface="Arial" panose="020B0604020202020204" pitchFamily="34" charset="0"/>
                  <a:cs typeface="Arial" panose="020B0604020202020204" pitchFamily="34" charset="0"/>
                </a:defRPr>
              </a:lvl2pPr>
              <a:lvl3pPr marL="1143000" indent="-228600">
                <a:defRPr sz="1000">
                  <a:solidFill>
                    <a:schemeClr val="tx1"/>
                  </a:solidFill>
                  <a:latin typeface="Arial" panose="020B0604020202020204" pitchFamily="34" charset="0"/>
                  <a:cs typeface="Arial" panose="020B0604020202020204" pitchFamily="34" charset="0"/>
                </a:defRPr>
              </a:lvl3pPr>
              <a:lvl4pPr marL="1600200" indent="-228600">
                <a:defRPr sz="1000">
                  <a:solidFill>
                    <a:schemeClr val="tx1"/>
                  </a:solidFill>
                  <a:latin typeface="Arial" panose="020B0604020202020204" pitchFamily="34" charset="0"/>
                  <a:cs typeface="Arial" panose="020B0604020202020204" pitchFamily="34" charset="0"/>
                </a:defRPr>
              </a:lvl4pPr>
              <a:lvl5pPr marL="2057400" indent="-228600">
                <a:defRPr sz="1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9pPr>
            </a:lstStyle>
            <a:p>
              <a:endParaRPr lang="en-US" altLang="ru-RU" sz="1333"/>
            </a:p>
          </p:txBody>
        </p:sp>
        <p:sp>
          <p:nvSpPr>
            <p:cNvPr id="54337" name="Oval 22"/>
            <p:cNvSpPr>
              <a:spLocks noChangeArrowheads="1"/>
            </p:cNvSpPr>
            <p:nvPr/>
          </p:nvSpPr>
          <p:spPr bwMode="auto">
            <a:xfrm>
              <a:off x="2668693" y="2851573"/>
              <a:ext cx="887307" cy="860214"/>
            </a:xfrm>
            <a:prstGeom prst="ellipse">
              <a:avLst/>
            </a:prstGeom>
            <a:noFill/>
            <a:ln w="127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1000">
                  <a:solidFill>
                    <a:schemeClr val="tx1"/>
                  </a:solidFill>
                  <a:latin typeface="Arial" panose="020B0604020202020204" pitchFamily="34" charset="0"/>
                  <a:cs typeface="Arial" panose="020B0604020202020204" pitchFamily="34" charset="0"/>
                </a:defRPr>
              </a:lvl1pPr>
              <a:lvl2pPr marL="742950" indent="-285750">
                <a:defRPr sz="1000">
                  <a:solidFill>
                    <a:schemeClr val="tx1"/>
                  </a:solidFill>
                  <a:latin typeface="Arial" panose="020B0604020202020204" pitchFamily="34" charset="0"/>
                  <a:cs typeface="Arial" panose="020B0604020202020204" pitchFamily="34" charset="0"/>
                </a:defRPr>
              </a:lvl2pPr>
              <a:lvl3pPr marL="1143000" indent="-228600">
                <a:defRPr sz="1000">
                  <a:solidFill>
                    <a:schemeClr val="tx1"/>
                  </a:solidFill>
                  <a:latin typeface="Arial" panose="020B0604020202020204" pitchFamily="34" charset="0"/>
                  <a:cs typeface="Arial" panose="020B0604020202020204" pitchFamily="34" charset="0"/>
                </a:defRPr>
              </a:lvl3pPr>
              <a:lvl4pPr marL="1600200" indent="-228600">
                <a:defRPr sz="1000">
                  <a:solidFill>
                    <a:schemeClr val="tx1"/>
                  </a:solidFill>
                  <a:latin typeface="Arial" panose="020B0604020202020204" pitchFamily="34" charset="0"/>
                  <a:cs typeface="Arial" panose="020B0604020202020204" pitchFamily="34" charset="0"/>
                </a:defRPr>
              </a:lvl4pPr>
              <a:lvl5pPr marL="2057400" indent="-228600">
                <a:defRPr sz="1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9pPr>
            </a:lstStyle>
            <a:p>
              <a:endParaRPr lang="en-US" altLang="ru-RU" sz="1333"/>
            </a:p>
          </p:txBody>
        </p:sp>
        <p:sp>
          <p:nvSpPr>
            <p:cNvPr id="54338" name="Oval 23"/>
            <p:cNvSpPr>
              <a:spLocks noChangeArrowheads="1"/>
            </p:cNvSpPr>
            <p:nvPr/>
          </p:nvSpPr>
          <p:spPr bwMode="auto">
            <a:xfrm>
              <a:off x="2539999" y="2743201"/>
              <a:ext cx="1151467" cy="1066801"/>
            </a:xfrm>
            <a:prstGeom prst="ellipse">
              <a:avLst/>
            </a:prstGeom>
            <a:noFill/>
            <a:ln w="3175"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1000">
                  <a:solidFill>
                    <a:schemeClr val="tx1"/>
                  </a:solidFill>
                  <a:latin typeface="Arial" panose="020B0604020202020204" pitchFamily="34" charset="0"/>
                  <a:cs typeface="Arial" panose="020B0604020202020204" pitchFamily="34" charset="0"/>
                </a:defRPr>
              </a:lvl1pPr>
              <a:lvl2pPr marL="742950" indent="-285750">
                <a:defRPr sz="1000">
                  <a:solidFill>
                    <a:schemeClr val="tx1"/>
                  </a:solidFill>
                  <a:latin typeface="Arial" panose="020B0604020202020204" pitchFamily="34" charset="0"/>
                  <a:cs typeface="Arial" panose="020B0604020202020204" pitchFamily="34" charset="0"/>
                </a:defRPr>
              </a:lvl2pPr>
              <a:lvl3pPr marL="1143000" indent="-228600">
                <a:defRPr sz="1000">
                  <a:solidFill>
                    <a:schemeClr val="tx1"/>
                  </a:solidFill>
                  <a:latin typeface="Arial" panose="020B0604020202020204" pitchFamily="34" charset="0"/>
                  <a:cs typeface="Arial" panose="020B0604020202020204" pitchFamily="34" charset="0"/>
                </a:defRPr>
              </a:lvl3pPr>
              <a:lvl4pPr marL="1600200" indent="-228600">
                <a:defRPr sz="1000">
                  <a:solidFill>
                    <a:schemeClr val="tx1"/>
                  </a:solidFill>
                  <a:latin typeface="Arial" panose="020B0604020202020204" pitchFamily="34" charset="0"/>
                  <a:cs typeface="Arial" panose="020B0604020202020204" pitchFamily="34" charset="0"/>
                </a:defRPr>
              </a:lvl4pPr>
              <a:lvl5pPr marL="2057400" indent="-228600">
                <a:defRPr sz="1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9pPr>
            </a:lstStyle>
            <a:p>
              <a:endParaRPr lang="en-US" altLang="ru-RU" sz="1333"/>
            </a:p>
          </p:txBody>
        </p:sp>
      </p:grpSp>
      <p:grpSp>
        <p:nvGrpSpPr>
          <p:cNvPr id="54277" name="Group 43"/>
          <p:cNvGrpSpPr>
            <a:grpSpLocks/>
          </p:cNvGrpSpPr>
          <p:nvPr/>
        </p:nvGrpSpPr>
        <p:grpSpPr bwMode="auto">
          <a:xfrm>
            <a:off x="5721352" y="5803900"/>
            <a:ext cx="2127249" cy="2108200"/>
            <a:chOff x="7413413" y="3498427"/>
            <a:chExt cx="1151467" cy="1066801"/>
          </a:xfrm>
        </p:grpSpPr>
        <p:sp>
          <p:nvSpPr>
            <p:cNvPr id="27" name="7-Point Star 26"/>
            <p:cNvSpPr/>
            <p:nvPr/>
          </p:nvSpPr>
          <p:spPr bwMode="auto">
            <a:xfrm>
              <a:off x="7914100" y="3952567"/>
              <a:ext cx="150092" cy="134957"/>
            </a:xfrm>
            <a:prstGeom prst="star7">
              <a:avLst/>
            </a:prstGeom>
            <a:solidFill>
              <a:schemeClr val="accent6">
                <a:lumMod val="75000"/>
              </a:schemeClr>
            </a:solidFill>
            <a:ln w="9525" cap="flat" cmpd="sng" algn="ctr">
              <a:solidFill>
                <a:schemeClr val="accent6">
                  <a:lumMod val="75000"/>
                </a:schemeClr>
              </a:solidFill>
              <a:prstDash val="solid"/>
              <a:round/>
              <a:headEnd type="none" w="med" len="med"/>
              <a:tailEnd type="none" w="med" len="med"/>
            </a:ln>
            <a:effectLst/>
          </p:spPr>
          <p:txBody>
            <a:bodyPr/>
            <a:lstStyle/>
            <a:p>
              <a:pPr>
                <a:defRPr/>
              </a:pPr>
              <a:endParaRPr lang="en-GB" sz="2400">
                <a:latin typeface="Arial" charset="0"/>
                <a:cs typeface="Arial" charset="0"/>
              </a:endParaRPr>
            </a:p>
          </p:txBody>
        </p:sp>
        <p:sp>
          <p:nvSpPr>
            <p:cNvPr id="28" name="Oval 27"/>
            <p:cNvSpPr/>
            <p:nvPr/>
          </p:nvSpPr>
          <p:spPr bwMode="auto">
            <a:xfrm>
              <a:off x="7778903" y="3844388"/>
              <a:ext cx="434235" cy="371666"/>
            </a:xfrm>
            <a:prstGeom prst="ellipse">
              <a:avLst/>
            </a:prstGeom>
            <a:noFill/>
            <a:ln w="38100" cap="flat" cmpd="sng" algn="ctr">
              <a:solidFill>
                <a:schemeClr val="accent6">
                  <a:lumMod val="75000"/>
                </a:schemeClr>
              </a:solidFill>
              <a:prstDash val="solid"/>
              <a:round/>
              <a:headEnd type="none" w="med" len="med"/>
              <a:tailEnd type="none" w="med" len="med"/>
            </a:ln>
            <a:effectLst/>
          </p:spPr>
          <p:txBody>
            <a:bodyPr/>
            <a:lstStyle/>
            <a:p>
              <a:pPr>
                <a:defRPr/>
              </a:pPr>
              <a:endParaRPr lang="en-GB" sz="2400">
                <a:latin typeface="Arial" charset="0"/>
                <a:cs typeface="Arial" charset="0"/>
              </a:endParaRPr>
            </a:p>
          </p:txBody>
        </p:sp>
        <p:sp>
          <p:nvSpPr>
            <p:cNvPr id="29" name="Oval 28"/>
            <p:cNvSpPr/>
            <p:nvPr/>
          </p:nvSpPr>
          <p:spPr bwMode="auto">
            <a:xfrm>
              <a:off x="7681516" y="3742634"/>
              <a:ext cx="639322" cy="606234"/>
            </a:xfrm>
            <a:prstGeom prst="ellipse">
              <a:avLst/>
            </a:prstGeom>
            <a:noFill/>
            <a:ln w="28575" cap="flat" cmpd="sng" algn="ctr">
              <a:solidFill>
                <a:schemeClr val="accent6">
                  <a:lumMod val="75000"/>
                </a:schemeClr>
              </a:solidFill>
              <a:prstDash val="solid"/>
              <a:round/>
              <a:headEnd type="none" w="med" len="med"/>
              <a:tailEnd type="none" w="med" len="med"/>
            </a:ln>
            <a:effectLst/>
          </p:spPr>
          <p:txBody>
            <a:bodyPr/>
            <a:lstStyle/>
            <a:p>
              <a:pPr>
                <a:defRPr/>
              </a:pPr>
              <a:endParaRPr lang="en-GB" sz="2400">
                <a:latin typeface="Arial" charset="0"/>
                <a:cs typeface="Arial" charset="0"/>
              </a:endParaRPr>
            </a:p>
          </p:txBody>
        </p:sp>
        <p:sp>
          <p:nvSpPr>
            <p:cNvPr id="30" name="Oval 29"/>
            <p:cNvSpPr/>
            <p:nvPr/>
          </p:nvSpPr>
          <p:spPr bwMode="auto">
            <a:xfrm>
              <a:off x="7541736" y="3606607"/>
              <a:ext cx="887947" cy="860081"/>
            </a:xfrm>
            <a:prstGeom prst="ellipse">
              <a:avLst/>
            </a:prstGeom>
            <a:noFill/>
            <a:ln w="12700" cap="flat" cmpd="sng" algn="ctr">
              <a:solidFill>
                <a:schemeClr val="accent6">
                  <a:lumMod val="75000"/>
                </a:schemeClr>
              </a:solidFill>
              <a:prstDash val="solid"/>
              <a:round/>
              <a:headEnd type="none" w="med" len="med"/>
              <a:tailEnd type="none" w="med" len="med"/>
            </a:ln>
            <a:effectLst/>
          </p:spPr>
          <p:txBody>
            <a:bodyPr/>
            <a:lstStyle/>
            <a:p>
              <a:pPr>
                <a:defRPr/>
              </a:pPr>
              <a:endParaRPr lang="en-GB" sz="2400">
                <a:latin typeface="Arial" charset="0"/>
                <a:cs typeface="Arial" charset="0"/>
              </a:endParaRPr>
            </a:p>
          </p:txBody>
        </p:sp>
        <p:sp>
          <p:nvSpPr>
            <p:cNvPr id="31" name="Oval 30"/>
            <p:cNvSpPr/>
            <p:nvPr/>
          </p:nvSpPr>
          <p:spPr bwMode="auto">
            <a:xfrm>
              <a:off x="7413413" y="3498427"/>
              <a:ext cx="1151467" cy="1066801"/>
            </a:xfrm>
            <a:prstGeom prst="ellipse">
              <a:avLst/>
            </a:prstGeom>
            <a:noFill/>
            <a:ln w="3175" cap="flat" cmpd="sng" algn="ctr">
              <a:solidFill>
                <a:schemeClr val="accent6">
                  <a:lumMod val="75000"/>
                </a:schemeClr>
              </a:solidFill>
              <a:prstDash val="solid"/>
              <a:round/>
              <a:headEnd type="none" w="med" len="med"/>
              <a:tailEnd type="none" w="med" len="med"/>
            </a:ln>
            <a:effectLst/>
          </p:spPr>
          <p:txBody>
            <a:bodyPr/>
            <a:lstStyle/>
            <a:p>
              <a:pPr>
                <a:defRPr/>
              </a:pPr>
              <a:endParaRPr lang="en-GB" sz="2400">
                <a:latin typeface="Arial" charset="0"/>
                <a:cs typeface="Arial" charset="0"/>
              </a:endParaRPr>
            </a:p>
          </p:txBody>
        </p:sp>
      </p:grpSp>
      <p:grpSp>
        <p:nvGrpSpPr>
          <p:cNvPr id="54278" name="Group 45"/>
          <p:cNvGrpSpPr>
            <a:grpSpLocks/>
          </p:cNvGrpSpPr>
          <p:nvPr/>
        </p:nvGrpSpPr>
        <p:grpSpPr bwMode="auto">
          <a:xfrm>
            <a:off x="5518152" y="2961218"/>
            <a:ext cx="2127249" cy="2110316"/>
            <a:chOff x="5737013" y="2282615"/>
            <a:chExt cx="1151467" cy="1066801"/>
          </a:xfrm>
        </p:grpSpPr>
        <p:sp>
          <p:nvSpPr>
            <p:cNvPr id="33" name="7-Point Star 32"/>
            <p:cNvSpPr/>
            <p:nvPr/>
          </p:nvSpPr>
          <p:spPr bwMode="auto">
            <a:xfrm>
              <a:off x="6237700" y="2736300"/>
              <a:ext cx="150092" cy="135891"/>
            </a:xfrm>
            <a:prstGeom prst="star7">
              <a:avLst/>
            </a:prstGeom>
            <a:solidFill>
              <a:srgbClr val="92D050"/>
            </a:solidFill>
            <a:ln w="9525" cap="flat" cmpd="sng" algn="ctr">
              <a:solidFill>
                <a:srgbClr val="92D050"/>
              </a:solidFill>
              <a:prstDash val="solid"/>
              <a:round/>
              <a:headEnd type="none" w="med" len="med"/>
              <a:tailEnd type="none" w="med" len="med"/>
            </a:ln>
            <a:effectLst/>
          </p:spPr>
          <p:txBody>
            <a:bodyPr/>
            <a:lstStyle/>
            <a:p>
              <a:pPr>
                <a:defRPr/>
              </a:pPr>
              <a:endParaRPr lang="en-GB" sz="2400">
                <a:latin typeface="Arial" charset="0"/>
                <a:cs typeface="Arial" charset="0"/>
              </a:endParaRPr>
            </a:p>
          </p:txBody>
        </p:sp>
        <p:sp>
          <p:nvSpPr>
            <p:cNvPr id="54325" name="Oval 33"/>
            <p:cNvSpPr>
              <a:spLocks noChangeArrowheads="1"/>
            </p:cNvSpPr>
            <p:nvPr/>
          </p:nvSpPr>
          <p:spPr bwMode="auto">
            <a:xfrm>
              <a:off x="6102774" y="2628055"/>
              <a:ext cx="433494" cy="372532"/>
            </a:xfrm>
            <a:prstGeom prst="ellipse">
              <a:avLst/>
            </a:prstGeom>
            <a:noFill/>
            <a:ln w="38100" algn="ctr">
              <a:solidFill>
                <a:srgbClr val="92D050"/>
              </a:solidFill>
              <a:round/>
              <a:headEnd/>
              <a:tailEnd/>
            </a:ln>
            <a:extLst>
              <a:ext uri="{909E8E84-426E-40DD-AFC4-6F175D3DCCD1}">
                <a14:hiddenFill xmlns:a14="http://schemas.microsoft.com/office/drawing/2010/main">
                  <a:solidFill>
                    <a:srgbClr val="FFFFFF"/>
                  </a:solidFill>
                </a14:hiddenFill>
              </a:ext>
            </a:extLst>
          </p:spPr>
          <p:txBody>
            <a:bodyPr/>
            <a:lstStyle>
              <a:lvl1pPr>
                <a:defRPr sz="1000">
                  <a:solidFill>
                    <a:schemeClr val="tx1"/>
                  </a:solidFill>
                  <a:latin typeface="Arial" panose="020B0604020202020204" pitchFamily="34" charset="0"/>
                  <a:cs typeface="Arial" panose="020B0604020202020204" pitchFamily="34" charset="0"/>
                </a:defRPr>
              </a:lvl1pPr>
              <a:lvl2pPr marL="742950" indent="-285750">
                <a:defRPr sz="1000">
                  <a:solidFill>
                    <a:schemeClr val="tx1"/>
                  </a:solidFill>
                  <a:latin typeface="Arial" panose="020B0604020202020204" pitchFamily="34" charset="0"/>
                  <a:cs typeface="Arial" panose="020B0604020202020204" pitchFamily="34" charset="0"/>
                </a:defRPr>
              </a:lvl2pPr>
              <a:lvl3pPr marL="1143000" indent="-228600">
                <a:defRPr sz="1000">
                  <a:solidFill>
                    <a:schemeClr val="tx1"/>
                  </a:solidFill>
                  <a:latin typeface="Arial" panose="020B0604020202020204" pitchFamily="34" charset="0"/>
                  <a:cs typeface="Arial" panose="020B0604020202020204" pitchFamily="34" charset="0"/>
                </a:defRPr>
              </a:lvl3pPr>
              <a:lvl4pPr marL="1600200" indent="-228600">
                <a:defRPr sz="1000">
                  <a:solidFill>
                    <a:schemeClr val="tx1"/>
                  </a:solidFill>
                  <a:latin typeface="Arial" panose="020B0604020202020204" pitchFamily="34" charset="0"/>
                  <a:cs typeface="Arial" panose="020B0604020202020204" pitchFamily="34" charset="0"/>
                </a:defRPr>
              </a:lvl4pPr>
              <a:lvl5pPr marL="2057400" indent="-228600">
                <a:defRPr sz="1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9pPr>
            </a:lstStyle>
            <a:p>
              <a:endParaRPr lang="en-US" altLang="ru-RU" sz="1333"/>
            </a:p>
          </p:txBody>
        </p:sp>
        <p:sp>
          <p:nvSpPr>
            <p:cNvPr id="54326" name="Oval 34"/>
            <p:cNvSpPr>
              <a:spLocks noChangeArrowheads="1"/>
            </p:cNvSpPr>
            <p:nvPr/>
          </p:nvSpPr>
          <p:spPr bwMode="auto">
            <a:xfrm>
              <a:off x="6004560" y="2526455"/>
              <a:ext cx="640080" cy="606212"/>
            </a:xfrm>
            <a:prstGeom prst="ellipse">
              <a:avLst/>
            </a:prstGeom>
            <a:noFill/>
            <a:ln w="28575" algn="ctr">
              <a:solidFill>
                <a:srgbClr val="92D050"/>
              </a:solidFill>
              <a:round/>
              <a:headEnd/>
              <a:tailEnd/>
            </a:ln>
            <a:extLst>
              <a:ext uri="{909E8E84-426E-40DD-AFC4-6F175D3DCCD1}">
                <a14:hiddenFill xmlns:a14="http://schemas.microsoft.com/office/drawing/2010/main">
                  <a:solidFill>
                    <a:srgbClr val="FFFFFF"/>
                  </a:solidFill>
                </a14:hiddenFill>
              </a:ext>
            </a:extLst>
          </p:spPr>
          <p:txBody>
            <a:bodyPr/>
            <a:lstStyle>
              <a:lvl1pPr>
                <a:defRPr sz="1000">
                  <a:solidFill>
                    <a:schemeClr val="tx1"/>
                  </a:solidFill>
                  <a:latin typeface="Arial" panose="020B0604020202020204" pitchFamily="34" charset="0"/>
                  <a:cs typeface="Arial" panose="020B0604020202020204" pitchFamily="34" charset="0"/>
                </a:defRPr>
              </a:lvl1pPr>
              <a:lvl2pPr marL="742950" indent="-285750">
                <a:defRPr sz="1000">
                  <a:solidFill>
                    <a:schemeClr val="tx1"/>
                  </a:solidFill>
                  <a:latin typeface="Arial" panose="020B0604020202020204" pitchFamily="34" charset="0"/>
                  <a:cs typeface="Arial" panose="020B0604020202020204" pitchFamily="34" charset="0"/>
                </a:defRPr>
              </a:lvl2pPr>
              <a:lvl3pPr marL="1143000" indent="-228600">
                <a:defRPr sz="1000">
                  <a:solidFill>
                    <a:schemeClr val="tx1"/>
                  </a:solidFill>
                  <a:latin typeface="Arial" panose="020B0604020202020204" pitchFamily="34" charset="0"/>
                  <a:cs typeface="Arial" panose="020B0604020202020204" pitchFamily="34" charset="0"/>
                </a:defRPr>
              </a:lvl3pPr>
              <a:lvl4pPr marL="1600200" indent="-228600">
                <a:defRPr sz="1000">
                  <a:solidFill>
                    <a:schemeClr val="tx1"/>
                  </a:solidFill>
                  <a:latin typeface="Arial" panose="020B0604020202020204" pitchFamily="34" charset="0"/>
                  <a:cs typeface="Arial" panose="020B0604020202020204" pitchFamily="34" charset="0"/>
                </a:defRPr>
              </a:lvl4pPr>
              <a:lvl5pPr marL="2057400" indent="-228600">
                <a:defRPr sz="1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9pPr>
            </a:lstStyle>
            <a:p>
              <a:endParaRPr lang="en-US" altLang="ru-RU" sz="1333"/>
            </a:p>
          </p:txBody>
        </p:sp>
        <p:sp>
          <p:nvSpPr>
            <p:cNvPr id="54327" name="Oval 35"/>
            <p:cNvSpPr>
              <a:spLocks noChangeArrowheads="1"/>
            </p:cNvSpPr>
            <p:nvPr/>
          </p:nvSpPr>
          <p:spPr bwMode="auto">
            <a:xfrm>
              <a:off x="5865707" y="2390987"/>
              <a:ext cx="887307" cy="860214"/>
            </a:xfrm>
            <a:prstGeom prst="ellipse">
              <a:avLst/>
            </a:prstGeom>
            <a:noFill/>
            <a:ln w="12700" algn="ctr">
              <a:solidFill>
                <a:srgbClr val="92D050"/>
              </a:solidFill>
              <a:round/>
              <a:headEnd/>
              <a:tailEnd/>
            </a:ln>
            <a:extLst>
              <a:ext uri="{909E8E84-426E-40DD-AFC4-6F175D3DCCD1}">
                <a14:hiddenFill xmlns:a14="http://schemas.microsoft.com/office/drawing/2010/main">
                  <a:solidFill>
                    <a:srgbClr val="FFFFFF"/>
                  </a:solidFill>
                </a14:hiddenFill>
              </a:ext>
            </a:extLst>
          </p:spPr>
          <p:txBody>
            <a:bodyPr/>
            <a:lstStyle>
              <a:lvl1pPr>
                <a:defRPr sz="1000">
                  <a:solidFill>
                    <a:schemeClr val="tx1"/>
                  </a:solidFill>
                  <a:latin typeface="Arial" panose="020B0604020202020204" pitchFamily="34" charset="0"/>
                  <a:cs typeface="Arial" panose="020B0604020202020204" pitchFamily="34" charset="0"/>
                </a:defRPr>
              </a:lvl1pPr>
              <a:lvl2pPr marL="742950" indent="-285750">
                <a:defRPr sz="1000">
                  <a:solidFill>
                    <a:schemeClr val="tx1"/>
                  </a:solidFill>
                  <a:latin typeface="Arial" panose="020B0604020202020204" pitchFamily="34" charset="0"/>
                  <a:cs typeface="Arial" panose="020B0604020202020204" pitchFamily="34" charset="0"/>
                </a:defRPr>
              </a:lvl2pPr>
              <a:lvl3pPr marL="1143000" indent="-228600">
                <a:defRPr sz="1000">
                  <a:solidFill>
                    <a:schemeClr val="tx1"/>
                  </a:solidFill>
                  <a:latin typeface="Arial" panose="020B0604020202020204" pitchFamily="34" charset="0"/>
                  <a:cs typeface="Arial" panose="020B0604020202020204" pitchFamily="34" charset="0"/>
                </a:defRPr>
              </a:lvl3pPr>
              <a:lvl4pPr marL="1600200" indent="-228600">
                <a:defRPr sz="1000">
                  <a:solidFill>
                    <a:schemeClr val="tx1"/>
                  </a:solidFill>
                  <a:latin typeface="Arial" panose="020B0604020202020204" pitchFamily="34" charset="0"/>
                  <a:cs typeface="Arial" panose="020B0604020202020204" pitchFamily="34" charset="0"/>
                </a:defRPr>
              </a:lvl4pPr>
              <a:lvl5pPr marL="2057400" indent="-228600">
                <a:defRPr sz="1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9pPr>
            </a:lstStyle>
            <a:p>
              <a:endParaRPr lang="en-US" altLang="ru-RU" sz="1333"/>
            </a:p>
          </p:txBody>
        </p:sp>
        <p:sp>
          <p:nvSpPr>
            <p:cNvPr id="54328" name="Oval 36"/>
            <p:cNvSpPr>
              <a:spLocks noChangeArrowheads="1"/>
            </p:cNvSpPr>
            <p:nvPr/>
          </p:nvSpPr>
          <p:spPr bwMode="auto">
            <a:xfrm>
              <a:off x="5737013" y="2282615"/>
              <a:ext cx="1151467" cy="1066801"/>
            </a:xfrm>
            <a:prstGeom prst="ellipse">
              <a:avLst/>
            </a:prstGeom>
            <a:noFill/>
            <a:ln w="3175" algn="ctr">
              <a:solidFill>
                <a:srgbClr val="92D050"/>
              </a:solidFill>
              <a:round/>
              <a:headEnd/>
              <a:tailEnd/>
            </a:ln>
            <a:extLst>
              <a:ext uri="{909E8E84-426E-40DD-AFC4-6F175D3DCCD1}">
                <a14:hiddenFill xmlns:a14="http://schemas.microsoft.com/office/drawing/2010/main">
                  <a:solidFill>
                    <a:srgbClr val="FFFFFF"/>
                  </a:solidFill>
                </a14:hiddenFill>
              </a:ext>
            </a:extLst>
          </p:spPr>
          <p:txBody>
            <a:bodyPr/>
            <a:lstStyle>
              <a:lvl1pPr>
                <a:defRPr sz="1000">
                  <a:solidFill>
                    <a:schemeClr val="tx1"/>
                  </a:solidFill>
                  <a:latin typeface="Arial" panose="020B0604020202020204" pitchFamily="34" charset="0"/>
                  <a:cs typeface="Arial" panose="020B0604020202020204" pitchFamily="34" charset="0"/>
                </a:defRPr>
              </a:lvl1pPr>
              <a:lvl2pPr marL="742950" indent="-285750">
                <a:defRPr sz="1000">
                  <a:solidFill>
                    <a:schemeClr val="tx1"/>
                  </a:solidFill>
                  <a:latin typeface="Arial" panose="020B0604020202020204" pitchFamily="34" charset="0"/>
                  <a:cs typeface="Arial" panose="020B0604020202020204" pitchFamily="34" charset="0"/>
                </a:defRPr>
              </a:lvl2pPr>
              <a:lvl3pPr marL="1143000" indent="-228600">
                <a:defRPr sz="1000">
                  <a:solidFill>
                    <a:schemeClr val="tx1"/>
                  </a:solidFill>
                  <a:latin typeface="Arial" panose="020B0604020202020204" pitchFamily="34" charset="0"/>
                  <a:cs typeface="Arial" panose="020B0604020202020204" pitchFamily="34" charset="0"/>
                </a:defRPr>
              </a:lvl3pPr>
              <a:lvl4pPr marL="1600200" indent="-228600">
                <a:defRPr sz="1000">
                  <a:solidFill>
                    <a:schemeClr val="tx1"/>
                  </a:solidFill>
                  <a:latin typeface="Arial" panose="020B0604020202020204" pitchFamily="34" charset="0"/>
                  <a:cs typeface="Arial" panose="020B0604020202020204" pitchFamily="34" charset="0"/>
                </a:defRPr>
              </a:lvl4pPr>
              <a:lvl5pPr marL="2057400" indent="-228600">
                <a:defRPr sz="1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9pPr>
            </a:lstStyle>
            <a:p>
              <a:endParaRPr lang="en-US" altLang="ru-RU" sz="1333"/>
            </a:p>
          </p:txBody>
        </p:sp>
      </p:grpSp>
      <p:grpSp>
        <p:nvGrpSpPr>
          <p:cNvPr id="54279" name="Group 44"/>
          <p:cNvGrpSpPr>
            <a:grpSpLocks/>
          </p:cNvGrpSpPr>
          <p:nvPr/>
        </p:nvGrpSpPr>
        <p:grpSpPr bwMode="auto">
          <a:xfrm>
            <a:off x="1477434" y="5803900"/>
            <a:ext cx="2125133" cy="2108200"/>
            <a:chOff x="7372772" y="2238588"/>
            <a:chExt cx="1151467" cy="1066801"/>
          </a:xfrm>
        </p:grpSpPr>
        <p:sp>
          <p:nvSpPr>
            <p:cNvPr id="39" name="7-Point Star 38"/>
            <p:cNvSpPr/>
            <p:nvPr/>
          </p:nvSpPr>
          <p:spPr bwMode="auto">
            <a:xfrm>
              <a:off x="7873959" y="2692728"/>
              <a:ext cx="149094" cy="134957"/>
            </a:xfrm>
            <a:prstGeom prst="star7">
              <a:avLst/>
            </a:prstGeom>
            <a:solidFill>
              <a:srgbClr val="00B0F0"/>
            </a:solidFill>
            <a:ln w="9525" cap="flat" cmpd="sng" algn="ctr">
              <a:solidFill>
                <a:srgbClr val="00B0F0"/>
              </a:solidFill>
              <a:prstDash val="solid"/>
              <a:round/>
              <a:headEnd type="none" w="med" len="med"/>
              <a:tailEnd type="none" w="med" len="med"/>
            </a:ln>
            <a:effectLst/>
          </p:spPr>
          <p:txBody>
            <a:bodyPr/>
            <a:lstStyle/>
            <a:p>
              <a:pPr>
                <a:defRPr/>
              </a:pPr>
              <a:endParaRPr lang="en-GB" sz="2400">
                <a:latin typeface="Arial" charset="0"/>
                <a:cs typeface="Arial" charset="0"/>
              </a:endParaRPr>
            </a:p>
          </p:txBody>
        </p:sp>
        <p:sp>
          <p:nvSpPr>
            <p:cNvPr id="54320" name="Oval 39"/>
            <p:cNvSpPr>
              <a:spLocks noChangeArrowheads="1"/>
            </p:cNvSpPr>
            <p:nvPr/>
          </p:nvSpPr>
          <p:spPr bwMode="auto">
            <a:xfrm>
              <a:off x="7738533" y="2584028"/>
              <a:ext cx="433494" cy="372532"/>
            </a:xfrm>
            <a:prstGeom prst="ellipse">
              <a:avLst/>
            </a:prstGeom>
            <a:noFill/>
            <a:ln w="38100" algn="ctr">
              <a:solidFill>
                <a:srgbClr val="00B0F0"/>
              </a:solidFill>
              <a:round/>
              <a:headEnd/>
              <a:tailEnd/>
            </a:ln>
            <a:extLst>
              <a:ext uri="{909E8E84-426E-40DD-AFC4-6F175D3DCCD1}">
                <a14:hiddenFill xmlns:a14="http://schemas.microsoft.com/office/drawing/2010/main">
                  <a:solidFill>
                    <a:srgbClr val="FFFFFF"/>
                  </a:solidFill>
                </a14:hiddenFill>
              </a:ext>
            </a:extLst>
          </p:spPr>
          <p:txBody>
            <a:bodyPr/>
            <a:lstStyle>
              <a:lvl1pPr>
                <a:defRPr sz="1000">
                  <a:solidFill>
                    <a:schemeClr val="tx1"/>
                  </a:solidFill>
                  <a:latin typeface="Arial" panose="020B0604020202020204" pitchFamily="34" charset="0"/>
                  <a:cs typeface="Arial" panose="020B0604020202020204" pitchFamily="34" charset="0"/>
                </a:defRPr>
              </a:lvl1pPr>
              <a:lvl2pPr marL="742950" indent="-285750">
                <a:defRPr sz="1000">
                  <a:solidFill>
                    <a:schemeClr val="tx1"/>
                  </a:solidFill>
                  <a:latin typeface="Arial" panose="020B0604020202020204" pitchFamily="34" charset="0"/>
                  <a:cs typeface="Arial" panose="020B0604020202020204" pitchFamily="34" charset="0"/>
                </a:defRPr>
              </a:lvl2pPr>
              <a:lvl3pPr marL="1143000" indent="-228600">
                <a:defRPr sz="1000">
                  <a:solidFill>
                    <a:schemeClr val="tx1"/>
                  </a:solidFill>
                  <a:latin typeface="Arial" panose="020B0604020202020204" pitchFamily="34" charset="0"/>
                  <a:cs typeface="Arial" panose="020B0604020202020204" pitchFamily="34" charset="0"/>
                </a:defRPr>
              </a:lvl3pPr>
              <a:lvl4pPr marL="1600200" indent="-228600">
                <a:defRPr sz="1000">
                  <a:solidFill>
                    <a:schemeClr val="tx1"/>
                  </a:solidFill>
                  <a:latin typeface="Arial" panose="020B0604020202020204" pitchFamily="34" charset="0"/>
                  <a:cs typeface="Arial" panose="020B0604020202020204" pitchFamily="34" charset="0"/>
                </a:defRPr>
              </a:lvl4pPr>
              <a:lvl5pPr marL="2057400" indent="-228600">
                <a:defRPr sz="1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9pPr>
            </a:lstStyle>
            <a:p>
              <a:endParaRPr lang="en-US" altLang="ru-RU" sz="1333"/>
            </a:p>
          </p:txBody>
        </p:sp>
        <p:sp>
          <p:nvSpPr>
            <p:cNvPr id="54321" name="Oval 40"/>
            <p:cNvSpPr>
              <a:spLocks noChangeArrowheads="1"/>
            </p:cNvSpPr>
            <p:nvPr/>
          </p:nvSpPr>
          <p:spPr bwMode="auto">
            <a:xfrm>
              <a:off x="7640319" y="2482428"/>
              <a:ext cx="640080" cy="606212"/>
            </a:xfrm>
            <a:prstGeom prst="ellipse">
              <a:avLst/>
            </a:prstGeom>
            <a:noFill/>
            <a:ln w="28575" algn="ctr">
              <a:solidFill>
                <a:srgbClr val="00B0F0"/>
              </a:solidFill>
              <a:round/>
              <a:headEnd/>
              <a:tailEnd/>
            </a:ln>
            <a:extLst>
              <a:ext uri="{909E8E84-426E-40DD-AFC4-6F175D3DCCD1}">
                <a14:hiddenFill xmlns:a14="http://schemas.microsoft.com/office/drawing/2010/main">
                  <a:solidFill>
                    <a:srgbClr val="FFFFFF"/>
                  </a:solidFill>
                </a14:hiddenFill>
              </a:ext>
            </a:extLst>
          </p:spPr>
          <p:txBody>
            <a:bodyPr/>
            <a:lstStyle>
              <a:lvl1pPr>
                <a:defRPr sz="1000">
                  <a:solidFill>
                    <a:schemeClr val="tx1"/>
                  </a:solidFill>
                  <a:latin typeface="Arial" panose="020B0604020202020204" pitchFamily="34" charset="0"/>
                  <a:cs typeface="Arial" panose="020B0604020202020204" pitchFamily="34" charset="0"/>
                </a:defRPr>
              </a:lvl1pPr>
              <a:lvl2pPr marL="742950" indent="-285750">
                <a:defRPr sz="1000">
                  <a:solidFill>
                    <a:schemeClr val="tx1"/>
                  </a:solidFill>
                  <a:latin typeface="Arial" panose="020B0604020202020204" pitchFamily="34" charset="0"/>
                  <a:cs typeface="Arial" panose="020B0604020202020204" pitchFamily="34" charset="0"/>
                </a:defRPr>
              </a:lvl2pPr>
              <a:lvl3pPr marL="1143000" indent="-228600">
                <a:defRPr sz="1000">
                  <a:solidFill>
                    <a:schemeClr val="tx1"/>
                  </a:solidFill>
                  <a:latin typeface="Arial" panose="020B0604020202020204" pitchFamily="34" charset="0"/>
                  <a:cs typeface="Arial" panose="020B0604020202020204" pitchFamily="34" charset="0"/>
                </a:defRPr>
              </a:lvl3pPr>
              <a:lvl4pPr marL="1600200" indent="-228600">
                <a:defRPr sz="1000">
                  <a:solidFill>
                    <a:schemeClr val="tx1"/>
                  </a:solidFill>
                  <a:latin typeface="Arial" panose="020B0604020202020204" pitchFamily="34" charset="0"/>
                  <a:cs typeface="Arial" panose="020B0604020202020204" pitchFamily="34" charset="0"/>
                </a:defRPr>
              </a:lvl4pPr>
              <a:lvl5pPr marL="2057400" indent="-228600">
                <a:defRPr sz="1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9pPr>
            </a:lstStyle>
            <a:p>
              <a:endParaRPr lang="en-US" altLang="ru-RU" sz="1333"/>
            </a:p>
          </p:txBody>
        </p:sp>
        <p:sp>
          <p:nvSpPr>
            <p:cNvPr id="54322" name="Oval 41"/>
            <p:cNvSpPr>
              <a:spLocks noChangeArrowheads="1"/>
            </p:cNvSpPr>
            <p:nvPr/>
          </p:nvSpPr>
          <p:spPr bwMode="auto">
            <a:xfrm>
              <a:off x="7501466" y="2346960"/>
              <a:ext cx="887307" cy="860214"/>
            </a:xfrm>
            <a:prstGeom prst="ellipse">
              <a:avLst/>
            </a:prstGeom>
            <a:noFill/>
            <a:ln w="12700" algn="ctr">
              <a:solidFill>
                <a:srgbClr val="00B0F0"/>
              </a:solidFill>
              <a:round/>
              <a:headEnd/>
              <a:tailEnd/>
            </a:ln>
            <a:extLst>
              <a:ext uri="{909E8E84-426E-40DD-AFC4-6F175D3DCCD1}">
                <a14:hiddenFill xmlns:a14="http://schemas.microsoft.com/office/drawing/2010/main">
                  <a:solidFill>
                    <a:srgbClr val="FFFFFF"/>
                  </a:solidFill>
                </a14:hiddenFill>
              </a:ext>
            </a:extLst>
          </p:spPr>
          <p:txBody>
            <a:bodyPr/>
            <a:lstStyle>
              <a:lvl1pPr>
                <a:defRPr sz="1000">
                  <a:solidFill>
                    <a:schemeClr val="tx1"/>
                  </a:solidFill>
                  <a:latin typeface="Arial" panose="020B0604020202020204" pitchFamily="34" charset="0"/>
                  <a:cs typeface="Arial" panose="020B0604020202020204" pitchFamily="34" charset="0"/>
                </a:defRPr>
              </a:lvl1pPr>
              <a:lvl2pPr marL="742950" indent="-285750">
                <a:defRPr sz="1000">
                  <a:solidFill>
                    <a:schemeClr val="tx1"/>
                  </a:solidFill>
                  <a:latin typeface="Arial" panose="020B0604020202020204" pitchFamily="34" charset="0"/>
                  <a:cs typeface="Arial" panose="020B0604020202020204" pitchFamily="34" charset="0"/>
                </a:defRPr>
              </a:lvl2pPr>
              <a:lvl3pPr marL="1143000" indent="-228600">
                <a:defRPr sz="1000">
                  <a:solidFill>
                    <a:schemeClr val="tx1"/>
                  </a:solidFill>
                  <a:latin typeface="Arial" panose="020B0604020202020204" pitchFamily="34" charset="0"/>
                  <a:cs typeface="Arial" panose="020B0604020202020204" pitchFamily="34" charset="0"/>
                </a:defRPr>
              </a:lvl3pPr>
              <a:lvl4pPr marL="1600200" indent="-228600">
                <a:defRPr sz="1000">
                  <a:solidFill>
                    <a:schemeClr val="tx1"/>
                  </a:solidFill>
                  <a:latin typeface="Arial" panose="020B0604020202020204" pitchFamily="34" charset="0"/>
                  <a:cs typeface="Arial" panose="020B0604020202020204" pitchFamily="34" charset="0"/>
                </a:defRPr>
              </a:lvl4pPr>
              <a:lvl5pPr marL="2057400" indent="-228600">
                <a:defRPr sz="1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9pPr>
            </a:lstStyle>
            <a:p>
              <a:endParaRPr lang="en-US" altLang="ru-RU" sz="1333"/>
            </a:p>
          </p:txBody>
        </p:sp>
        <p:sp>
          <p:nvSpPr>
            <p:cNvPr id="54323" name="Oval 42"/>
            <p:cNvSpPr>
              <a:spLocks noChangeArrowheads="1"/>
            </p:cNvSpPr>
            <p:nvPr/>
          </p:nvSpPr>
          <p:spPr bwMode="auto">
            <a:xfrm>
              <a:off x="7372772" y="2238588"/>
              <a:ext cx="1151467" cy="1066801"/>
            </a:xfrm>
            <a:prstGeom prst="ellipse">
              <a:avLst/>
            </a:prstGeom>
            <a:noFill/>
            <a:ln w="3175" algn="ctr">
              <a:solidFill>
                <a:srgbClr val="00B0F0"/>
              </a:solidFill>
              <a:round/>
              <a:headEnd/>
              <a:tailEnd/>
            </a:ln>
            <a:extLst>
              <a:ext uri="{909E8E84-426E-40DD-AFC4-6F175D3DCCD1}">
                <a14:hiddenFill xmlns:a14="http://schemas.microsoft.com/office/drawing/2010/main">
                  <a:solidFill>
                    <a:srgbClr val="FFFFFF"/>
                  </a:solidFill>
                </a14:hiddenFill>
              </a:ext>
            </a:extLst>
          </p:spPr>
          <p:txBody>
            <a:bodyPr/>
            <a:lstStyle>
              <a:lvl1pPr>
                <a:defRPr sz="1000">
                  <a:solidFill>
                    <a:schemeClr val="tx1"/>
                  </a:solidFill>
                  <a:latin typeface="Arial" panose="020B0604020202020204" pitchFamily="34" charset="0"/>
                  <a:cs typeface="Arial" panose="020B0604020202020204" pitchFamily="34" charset="0"/>
                </a:defRPr>
              </a:lvl1pPr>
              <a:lvl2pPr marL="742950" indent="-285750">
                <a:defRPr sz="1000">
                  <a:solidFill>
                    <a:schemeClr val="tx1"/>
                  </a:solidFill>
                  <a:latin typeface="Arial" panose="020B0604020202020204" pitchFamily="34" charset="0"/>
                  <a:cs typeface="Arial" panose="020B0604020202020204" pitchFamily="34" charset="0"/>
                </a:defRPr>
              </a:lvl2pPr>
              <a:lvl3pPr marL="1143000" indent="-228600">
                <a:defRPr sz="1000">
                  <a:solidFill>
                    <a:schemeClr val="tx1"/>
                  </a:solidFill>
                  <a:latin typeface="Arial" panose="020B0604020202020204" pitchFamily="34" charset="0"/>
                  <a:cs typeface="Arial" panose="020B0604020202020204" pitchFamily="34" charset="0"/>
                </a:defRPr>
              </a:lvl3pPr>
              <a:lvl4pPr marL="1600200" indent="-228600">
                <a:defRPr sz="1000">
                  <a:solidFill>
                    <a:schemeClr val="tx1"/>
                  </a:solidFill>
                  <a:latin typeface="Arial" panose="020B0604020202020204" pitchFamily="34" charset="0"/>
                  <a:cs typeface="Arial" panose="020B0604020202020204" pitchFamily="34" charset="0"/>
                </a:defRPr>
              </a:lvl4pPr>
              <a:lvl5pPr marL="2057400" indent="-228600">
                <a:defRPr sz="1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9pPr>
            </a:lstStyle>
            <a:p>
              <a:endParaRPr lang="en-US" altLang="ru-RU" sz="1333"/>
            </a:p>
          </p:txBody>
        </p:sp>
      </p:grpSp>
      <p:grpSp>
        <p:nvGrpSpPr>
          <p:cNvPr id="54280" name="Group 48"/>
          <p:cNvGrpSpPr>
            <a:grpSpLocks/>
          </p:cNvGrpSpPr>
          <p:nvPr/>
        </p:nvGrpSpPr>
        <p:grpSpPr bwMode="auto">
          <a:xfrm rot="1170959">
            <a:off x="8282518" y="3858684"/>
            <a:ext cx="232833" cy="406400"/>
            <a:chOff x="4917440" y="3014133"/>
            <a:chExt cx="386080" cy="853440"/>
          </a:xfrm>
        </p:grpSpPr>
        <p:sp>
          <p:nvSpPr>
            <p:cNvPr id="47" name="Rounded Rectangle 46"/>
            <p:cNvSpPr/>
            <p:nvPr/>
          </p:nvSpPr>
          <p:spPr bwMode="auto">
            <a:xfrm>
              <a:off x="4904332" y="3271399"/>
              <a:ext cx="386080" cy="591186"/>
            </a:xfrm>
            <a:prstGeom prst="roundRect">
              <a:avLst/>
            </a:prstGeom>
            <a:solidFill>
              <a:schemeClr val="bg1">
                <a:lumMod val="65000"/>
              </a:schemeClr>
            </a:solidFill>
            <a:ln w="9525" cap="flat" cmpd="sng" algn="ctr">
              <a:solidFill>
                <a:schemeClr val="bg1">
                  <a:lumMod val="65000"/>
                </a:schemeClr>
              </a:solidFill>
              <a:prstDash val="solid"/>
              <a:round/>
              <a:headEnd type="none" w="med" len="med"/>
              <a:tailEnd type="none" w="med" len="med"/>
            </a:ln>
            <a:effectLst/>
          </p:spPr>
          <p:txBody>
            <a:bodyPr/>
            <a:lstStyle/>
            <a:p>
              <a:pPr>
                <a:defRPr/>
              </a:pPr>
              <a:endParaRPr lang="en-GB" sz="2400">
                <a:latin typeface="Arial" charset="0"/>
                <a:cs typeface="Arial" charset="0"/>
              </a:endParaRPr>
            </a:p>
          </p:txBody>
        </p:sp>
        <p:sp>
          <p:nvSpPr>
            <p:cNvPr id="48" name="Rounded Rectangle 47"/>
            <p:cNvSpPr/>
            <p:nvPr/>
          </p:nvSpPr>
          <p:spPr bwMode="auto">
            <a:xfrm>
              <a:off x="5226093" y="3014064"/>
              <a:ext cx="52646" cy="311150"/>
            </a:xfrm>
            <a:prstGeom prst="roundRect">
              <a:avLst/>
            </a:prstGeom>
            <a:solidFill>
              <a:schemeClr val="bg1">
                <a:lumMod val="65000"/>
              </a:schemeClr>
            </a:solidFill>
            <a:ln w="9525" cap="flat" cmpd="sng" algn="ctr">
              <a:solidFill>
                <a:schemeClr val="bg1">
                  <a:lumMod val="65000"/>
                </a:schemeClr>
              </a:solidFill>
              <a:prstDash val="solid"/>
              <a:round/>
              <a:headEnd type="none" w="med" len="med"/>
              <a:tailEnd type="none" w="med" len="med"/>
            </a:ln>
            <a:effectLst/>
          </p:spPr>
          <p:txBody>
            <a:bodyPr/>
            <a:lstStyle/>
            <a:p>
              <a:pPr>
                <a:defRPr/>
              </a:pPr>
              <a:endParaRPr lang="en-GB" sz="2400">
                <a:latin typeface="Arial" charset="0"/>
                <a:cs typeface="Arial" charset="0"/>
              </a:endParaRPr>
            </a:p>
          </p:txBody>
        </p:sp>
      </p:grpSp>
      <p:sp>
        <p:nvSpPr>
          <p:cNvPr id="54281" name="TextBox 43"/>
          <p:cNvSpPr txBox="1">
            <a:spLocks noChangeArrowheads="1"/>
          </p:cNvSpPr>
          <p:nvPr/>
        </p:nvSpPr>
        <p:spPr bwMode="auto">
          <a:xfrm>
            <a:off x="4171951" y="5039785"/>
            <a:ext cx="2349500" cy="12003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07" tIns="60953" rIns="121907" bIns="60953">
            <a:spAutoFit/>
          </a:bodyPr>
          <a:lstStyle>
            <a:lvl1pPr>
              <a:defRPr sz="1000">
                <a:solidFill>
                  <a:schemeClr val="tx1"/>
                </a:solidFill>
                <a:latin typeface="Arial" panose="020B0604020202020204" pitchFamily="34" charset="0"/>
                <a:cs typeface="Arial" panose="020B0604020202020204" pitchFamily="34" charset="0"/>
              </a:defRPr>
            </a:lvl1pPr>
            <a:lvl2pPr marL="742950" indent="-285750">
              <a:defRPr sz="1000">
                <a:solidFill>
                  <a:schemeClr val="tx1"/>
                </a:solidFill>
                <a:latin typeface="Arial" panose="020B0604020202020204" pitchFamily="34" charset="0"/>
                <a:cs typeface="Arial" panose="020B0604020202020204" pitchFamily="34" charset="0"/>
              </a:defRPr>
            </a:lvl2pPr>
            <a:lvl3pPr marL="1143000" indent="-228600">
              <a:defRPr sz="1000">
                <a:solidFill>
                  <a:schemeClr val="tx1"/>
                </a:solidFill>
                <a:latin typeface="Arial" panose="020B0604020202020204" pitchFamily="34" charset="0"/>
                <a:cs typeface="Arial" panose="020B0604020202020204" pitchFamily="34" charset="0"/>
              </a:defRPr>
            </a:lvl3pPr>
            <a:lvl4pPr marL="1600200" indent="-228600">
              <a:defRPr sz="1000">
                <a:solidFill>
                  <a:schemeClr val="tx1"/>
                </a:solidFill>
                <a:latin typeface="Arial" panose="020B0604020202020204" pitchFamily="34" charset="0"/>
                <a:cs typeface="Arial" panose="020B0604020202020204" pitchFamily="34" charset="0"/>
              </a:defRPr>
            </a:lvl4pPr>
            <a:lvl5pPr marL="2057400" indent="-228600">
              <a:defRPr sz="1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9pPr>
          </a:lstStyle>
          <a:p>
            <a:r>
              <a:rPr lang="en-GB" altLang="ru-RU" sz="1333" dirty="0"/>
              <a:t>Side-haul – </a:t>
            </a:r>
            <a:r>
              <a:rPr lang="uk-UA" sz="1400" dirty="0"/>
              <a:t>між мобільними пристроями (наприклад, критично важливим завданням, V2V, автоколони ...)</a:t>
            </a:r>
            <a:endParaRPr lang="en-GB" altLang="ru-RU" sz="1333" i="1" dirty="0"/>
          </a:p>
        </p:txBody>
      </p:sp>
      <p:pic>
        <p:nvPicPr>
          <p:cNvPr id="54282" name="Picture 2" descr="C:\Users\Meredith\AppData\Local\Microsoft\Windows\Temporary Internet Files\Content.IE5\XO79XQWL\1330593065[1].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96818" y="1869017"/>
            <a:ext cx="3424767" cy="187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4283" name="TextBox 45"/>
          <p:cNvSpPr txBox="1">
            <a:spLocks noChangeArrowheads="1"/>
          </p:cNvSpPr>
          <p:nvPr/>
        </p:nvSpPr>
        <p:spPr bwMode="auto">
          <a:xfrm>
            <a:off x="9097434" y="2677584"/>
            <a:ext cx="2211917" cy="3488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07" tIns="60953" rIns="121907" bIns="60953">
            <a:spAutoFit/>
          </a:bodyPr>
          <a:lstStyle>
            <a:lvl1pPr>
              <a:defRPr sz="1000">
                <a:solidFill>
                  <a:schemeClr val="tx1"/>
                </a:solidFill>
                <a:latin typeface="Arial" panose="020B0604020202020204" pitchFamily="34" charset="0"/>
                <a:cs typeface="Arial" panose="020B0604020202020204" pitchFamily="34" charset="0"/>
              </a:defRPr>
            </a:lvl1pPr>
            <a:lvl2pPr marL="742950" indent="-285750">
              <a:defRPr sz="1000">
                <a:solidFill>
                  <a:schemeClr val="tx1"/>
                </a:solidFill>
                <a:latin typeface="Arial" panose="020B0604020202020204" pitchFamily="34" charset="0"/>
                <a:cs typeface="Arial" panose="020B0604020202020204" pitchFamily="34" charset="0"/>
              </a:defRPr>
            </a:lvl2pPr>
            <a:lvl3pPr marL="1143000" indent="-228600">
              <a:defRPr sz="1000">
                <a:solidFill>
                  <a:schemeClr val="tx1"/>
                </a:solidFill>
                <a:latin typeface="Arial" panose="020B0604020202020204" pitchFamily="34" charset="0"/>
                <a:cs typeface="Arial" panose="020B0604020202020204" pitchFamily="34" charset="0"/>
              </a:defRPr>
            </a:lvl3pPr>
            <a:lvl4pPr marL="1600200" indent="-228600">
              <a:defRPr sz="1000">
                <a:solidFill>
                  <a:schemeClr val="tx1"/>
                </a:solidFill>
                <a:latin typeface="Arial" panose="020B0604020202020204" pitchFamily="34" charset="0"/>
                <a:cs typeface="Arial" panose="020B0604020202020204" pitchFamily="34" charset="0"/>
              </a:defRPr>
            </a:lvl4pPr>
            <a:lvl5pPr marL="2057400" indent="-228600">
              <a:defRPr sz="1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9pPr>
          </a:lstStyle>
          <a:p>
            <a:pPr algn="ctr"/>
            <a:r>
              <a:rPr lang="en-GB" altLang="ru-RU" sz="1467" dirty="0">
                <a:solidFill>
                  <a:schemeClr val="bg1"/>
                </a:solidFill>
              </a:rPr>
              <a:t>core network</a:t>
            </a:r>
          </a:p>
        </p:txBody>
      </p:sp>
      <p:grpSp>
        <p:nvGrpSpPr>
          <p:cNvPr id="54284" name="Group 48"/>
          <p:cNvGrpSpPr>
            <a:grpSpLocks/>
          </p:cNvGrpSpPr>
          <p:nvPr/>
        </p:nvGrpSpPr>
        <p:grpSpPr bwMode="auto">
          <a:xfrm rot="1170959">
            <a:off x="10073218" y="4044951"/>
            <a:ext cx="234949" cy="406400"/>
            <a:chOff x="4917440" y="3014133"/>
            <a:chExt cx="386080" cy="853440"/>
          </a:xfrm>
        </p:grpSpPr>
        <p:sp>
          <p:nvSpPr>
            <p:cNvPr id="45" name="Rounded Rectangle 44"/>
            <p:cNvSpPr/>
            <p:nvPr/>
          </p:nvSpPr>
          <p:spPr bwMode="auto">
            <a:xfrm>
              <a:off x="4904450" y="3271399"/>
              <a:ext cx="386082" cy="591186"/>
            </a:xfrm>
            <a:prstGeom prst="roundRect">
              <a:avLst/>
            </a:prstGeom>
            <a:solidFill>
              <a:schemeClr val="bg1">
                <a:lumMod val="65000"/>
              </a:schemeClr>
            </a:solidFill>
            <a:ln w="9525" cap="flat" cmpd="sng" algn="ctr">
              <a:solidFill>
                <a:schemeClr val="bg1">
                  <a:lumMod val="65000"/>
                </a:schemeClr>
              </a:solidFill>
              <a:prstDash val="solid"/>
              <a:round/>
              <a:headEnd type="none" w="med" len="med"/>
              <a:tailEnd type="none" w="med" len="med"/>
            </a:ln>
            <a:effectLst/>
          </p:spPr>
          <p:txBody>
            <a:bodyPr/>
            <a:lstStyle/>
            <a:p>
              <a:pPr>
                <a:defRPr/>
              </a:pPr>
              <a:endParaRPr lang="en-GB" sz="2400">
                <a:latin typeface="Arial" charset="0"/>
                <a:cs typeface="Arial" charset="0"/>
              </a:endParaRPr>
            </a:p>
          </p:txBody>
        </p:sp>
        <p:sp>
          <p:nvSpPr>
            <p:cNvPr id="49" name="Rounded Rectangle 48"/>
            <p:cNvSpPr/>
            <p:nvPr/>
          </p:nvSpPr>
          <p:spPr bwMode="auto">
            <a:xfrm>
              <a:off x="5228808" y="3007648"/>
              <a:ext cx="52172" cy="311150"/>
            </a:xfrm>
            <a:prstGeom prst="roundRect">
              <a:avLst/>
            </a:prstGeom>
            <a:solidFill>
              <a:schemeClr val="bg1">
                <a:lumMod val="65000"/>
              </a:schemeClr>
            </a:solidFill>
            <a:ln w="9525" cap="flat" cmpd="sng" algn="ctr">
              <a:solidFill>
                <a:schemeClr val="bg1">
                  <a:lumMod val="65000"/>
                </a:schemeClr>
              </a:solidFill>
              <a:prstDash val="solid"/>
              <a:round/>
              <a:headEnd type="none" w="med" len="med"/>
              <a:tailEnd type="none" w="med" len="med"/>
            </a:ln>
            <a:effectLst/>
          </p:spPr>
          <p:txBody>
            <a:bodyPr/>
            <a:lstStyle/>
            <a:p>
              <a:pPr>
                <a:defRPr/>
              </a:pPr>
              <a:endParaRPr lang="en-GB" sz="2400">
                <a:latin typeface="Arial" charset="0"/>
                <a:cs typeface="Arial" charset="0"/>
              </a:endParaRPr>
            </a:p>
          </p:txBody>
        </p:sp>
      </p:grpSp>
      <p:cxnSp>
        <p:nvCxnSpPr>
          <p:cNvPr id="50" name="Straight Connector 49"/>
          <p:cNvCxnSpPr>
            <a:cxnSpLocks noChangeShapeType="1"/>
          </p:cNvCxnSpPr>
          <p:nvPr/>
        </p:nvCxnSpPr>
        <p:spPr bwMode="auto">
          <a:xfrm>
            <a:off x="8614833" y="4127501"/>
            <a:ext cx="1365251" cy="107951"/>
          </a:xfrm>
          <a:prstGeom prst="line">
            <a:avLst/>
          </a:prstGeom>
          <a:noFill/>
          <a:ln w="76200" algn="ctr">
            <a:solidFill>
              <a:srgbClr val="FFC000"/>
            </a:solidFill>
            <a:prstDash val="sysDot"/>
            <a:round/>
            <a:headEnd/>
            <a:tailEnd/>
          </a:ln>
          <a:extLst>
            <a:ext uri="{909E8E84-426E-40DD-AFC4-6F175D3DCCD1}">
              <a14:hiddenFill xmlns:a14="http://schemas.microsoft.com/office/drawing/2010/main">
                <a:noFill/>
              </a14:hiddenFill>
            </a:ext>
          </a:extLst>
        </p:spPr>
      </p:cxnSp>
      <p:grpSp>
        <p:nvGrpSpPr>
          <p:cNvPr id="54286" name="Group 54"/>
          <p:cNvGrpSpPr>
            <a:grpSpLocks/>
          </p:cNvGrpSpPr>
          <p:nvPr/>
        </p:nvGrpSpPr>
        <p:grpSpPr bwMode="auto">
          <a:xfrm>
            <a:off x="9275233" y="5139268"/>
            <a:ext cx="924984" cy="486833"/>
            <a:chOff x="2319867" y="1578187"/>
            <a:chExt cx="2540000" cy="1405465"/>
          </a:xfrm>
        </p:grpSpPr>
        <p:sp>
          <p:nvSpPr>
            <p:cNvPr id="56" name="Rounded Rectangle 55"/>
            <p:cNvSpPr/>
            <p:nvPr/>
          </p:nvSpPr>
          <p:spPr bwMode="auto">
            <a:xfrm>
              <a:off x="2319867" y="1987607"/>
              <a:ext cx="2540000" cy="617181"/>
            </a:xfrm>
            <a:prstGeom prst="roundRect">
              <a:avLst/>
            </a:prstGeom>
            <a:solidFill>
              <a:schemeClr val="bg1">
                <a:lumMod val="65000"/>
              </a:schemeClr>
            </a:solidFill>
            <a:ln w="9525" cap="flat" cmpd="sng" algn="ctr">
              <a:solidFill>
                <a:schemeClr val="bg1">
                  <a:lumMod val="65000"/>
                </a:schemeClr>
              </a:solidFill>
              <a:prstDash val="solid"/>
              <a:round/>
              <a:headEnd type="none" w="med" len="med"/>
              <a:tailEnd type="none" w="med" len="med"/>
            </a:ln>
            <a:effectLst/>
          </p:spPr>
          <p:txBody>
            <a:bodyPr/>
            <a:lstStyle/>
            <a:p>
              <a:pPr>
                <a:defRPr/>
              </a:pPr>
              <a:endParaRPr lang="en-GB" sz="2400">
                <a:latin typeface="Arial" charset="0"/>
                <a:cs typeface="Arial" charset="0"/>
              </a:endParaRPr>
            </a:p>
          </p:txBody>
        </p:sp>
        <p:sp>
          <p:nvSpPr>
            <p:cNvPr id="57" name="Rounded Rectangle 56"/>
            <p:cNvSpPr/>
            <p:nvPr/>
          </p:nvSpPr>
          <p:spPr bwMode="auto">
            <a:xfrm>
              <a:off x="2476802" y="1578187"/>
              <a:ext cx="1679768" cy="617184"/>
            </a:xfrm>
            <a:prstGeom prst="roundRect">
              <a:avLst/>
            </a:prstGeom>
            <a:solidFill>
              <a:schemeClr val="bg1">
                <a:lumMod val="65000"/>
              </a:schemeClr>
            </a:solidFill>
            <a:ln w="9525" cap="flat" cmpd="sng" algn="ctr">
              <a:solidFill>
                <a:schemeClr val="bg1">
                  <a:lumMod val="65000"/>
                </a:schemeClr>
              </a:solidFill>
              <a:prstDash val="solid"/>
              <a:round/>
              <a:headEnd type="none" w="med" len="med"/>
              <a:tailEnd type="none" w="med" len="med"/>
            </a:ln>
            <a:effectLst/>
          </p:spPr>
          <p:txBody>
            <a:bodyPr/>
            <a:lstStyle/>
            <a:p>
              <a:pPr>
                <a:defRPr/>
              </a:pPr>
              <a:endParaRPr lang="en-GB" sz="2400">
                <a:latin typeface="Arial" charset="0"/>
                <a:cs typeface="Arial" charset="0"/>
              </a:endParaRPr>
            </a:p>
          </p:txBody>
        </p:sp>
        <p:sp>
          <p:nvSpPr>
            <p:cNvPr id="58" name="Oval 57"/>
            <p:cNvSpPr/>
            <p:nvPr/>
          </p:nvSpPr>
          <p:spPr bwMode="auto">
            <a:xfrm>
              <a:off x="2500052" y="2464243"/>
              <a:ext cx="563796" cy="519409"/>
            </a:xfrm>
            <a:prstGeom prst="ellipse">
              <a:avLst/>
            </a:prstGeom>
            <a:solidFill>
              <a:schemeClr val="bg1">
                <a:lumMod val="65000"/>
              </a:schemeClr>
            </a:solidFill>
            <a:ln w="9525" cap="flat" cmpd="sng" algn="ctr">
              <a:solidFill>
                <a:schemeClr val="bg1">
                  <a:lumMod val="65000"/>
                </a:schemeClr>
              </a:solidFill>
              <a:prstDash val="solid"/>
              <a:round/>
              <a:headEnd type="none" w="med" len="med"/>
              <a:tailEnd type="none" w="med" len="med"/>
            </a:ln>
            <a:effectLst/>
          </p:spPr>
          <p:txBody>
            <a:bodyPr/>
            <a:lstStyle/>
            <a:p>
              <a:pPr>
                <a:defRPr/>
              </a:pPr>
              <a:endParaRPr lang="en-GB" sz="2400">
                <a:latin typeface="Arial" charset="0"/>
                <a:cs typeface="Arial" charset="0"/>
              </a:endParaRPr>
            </a:p>
          </p:txBody>
        </p:sp>
        <p:sp>
          <p:nvSpPr>
            <p:cNvPr id="59" name="Oval 58"/>
            <p:cNvSpPr/>
            <p:nvPr/>
          </p:nvSpPr>
          <p:spPr bwMode="auto">
            <a:xfrm>
              <a:off x="4098447" y="2439800"/>
              <a:ext cx="563800" cy="519409"/>
            </a:xfrm>
            <a:prstGeom prst="ellipse">
              <a:avLst/>
            </a:prstGeom>
            <a:solidFill>
              <a:schemeClr val="bg1">
                <a:lumMod val="65000"/>
              </a:schemeClr>
            </a:solidFill>
            <a:ln w="9525" cap="flat" cmpd="sng" algn="ctr">
              <a:solidFill>
                <a:schemeClr val="bg1">
                  <a:lumMod val="65000"/>
                </a:schemeClr>
              </a:solidFill>
              <a:prstDash val="solid"/>
              <a:round/>
              <a:headEnd type="none" w="med" len="med"/>
              <a:tailEnd type="none" w="med" len="med"/>
            </a:ln>
            <a:effectLst/>
          </p:spPr>
          <p:txBody>
            <a:bodyPr/>
            <a:lstStyle/>
            <a:p>
              <a:pPr>
                <a:defRPr/>
              </a:pPr>
              <a:endParaRPr lang="en-GB" sz="2400">
                <a:latin typeface="Arial" charset="0"/>
                <a:cs typeface="Arial" charset="0"/>
              </a:endParaRPr>
            </a:p>
          </p:txBody>
        </p:sp>
      </p:grpSp>
      <p:grpSp>
        <p:nvGrpSpPr>
          <p:cNvPr id="54287" name="Group 59"/>
          <p:cNvGrpSpPr>
            <a:grpSpLocks/>
          </p:cNvGrpSpPr>
          <p:nvPr/>
        </p:nvGrpSpPr>
        <p:grpSpPr bwMode="auto">
          <a:xfrm>
            <a:off x="10606618" y="5115985"/>
            <a:ext cx="927100" cy="486833"/>
            <a:chOff x="2319867" y="1578187"/>
            <a:chExt cx="2540000" cy="1405465"/>
          </a:xfrm>
        </p:grpSpPr>
        <p:sp>
          <p:nvSpPr>
            <p:cNvPr id="61" name="Rounded Rectangle 60"/>
            <p:cNvSpPr/>
            <p:nvPr/>
          </p:nvSpPr>
          <p:spPr bwMode="auto">
            <a:xfrm>
              <a:off x="2319867" y="1987603"/>
              <a:ext cx="2540000" cy="617184"/>
            </a:xfrm>
            <a:prstGeom prst="roundRect">
              <a:avLst/>
            </a:prstGeom>
            <a:solidFill>
              <a:schemeClr val="bg1">
                <a:lumMod val="65000"/>
              </a:schemeClr>
            </a:solidFill>
            <a:ln w="9525" cap="flat" cmpd="sng" algn="ctr">
              <a:solidFill>
                <a:schemeClr val="bg1">
                  <a:lumMod val="65000"/>
                </a:schemeClr>
              </a:solidFill>
              <a:prstDash val="solid"/>
              <a:round/>
              <a:headEnd type="none" w="med" len="med"/>
              <a:tailEnd type="none" w="med" len="med"/>
            </a:ln>
            <a:effectLst/>
          </p:spPr>
          <p:txBody>
            <a:bodyPr/>
            <a:lstStyle/>
            <a:p>
              <a:pPr>
                <a:defRPr/>
              </a:pPr>
              <a:endParaRPr lang="en-GB" sz="2400">
                <a:latin typeface="Arial" charset="0"/>
                <a:cs typeface="Arial" charset="0"/>
              </a:endParaRPr>
            </a:p>
          </p:txBody>
        </p:sp>
        <p:sp>
          <p:nvSpPr>
            <p:cNvPr id="62" name="Rounded Rectangle 61"/>
            <p:cNvSpPr/>
            <p:nvPr/>
          </p:nvSpPr>
          <p:spPr bwMode="auto">
            <a:xfrm>
              <a:off x="2476441" y="1578187"/>
              <a:ext cx="1681735" cy="617181"/>
            </a:xfrm>
            <a:prstGeom prst="roundRect">
              <a:avLst/>
            </a:prstGeom>
            <a:solidFill>
              <a:schemeClr val="bg1">
                <a:lumMod val="65000"/>
              </a:schemeClr>
            </a:solidFill>
            <a:ln w="9525" cap="flat" cmpd="sng" algn="ctr">
              <a:solidFill>
                <a:schemeClr val="bg1">
                  <a:lumMod val="65000"/>
                </a:schemeClr>
              </a:solidFill>
              <a:prstDash val="solid"/>
              <a:round/>
              <a:headEnd type="none" w="med" len="med"/>
              <a:tailEnd type="none" w="med" len="med"/>
            </a:ln>
            <a:effectLst/>
          </p:spPr>
          <p:txBody>
            <a:bodyPr/>
            <a:lstStyle/>
            <a:p>
              <a:pPr>
                <a:defRPr/>
              </a:pPr>
              <a:endParaRPr lang="en-GB" sz="2400">
                <a:latin typeface="Arial" charset="0"/>
                <a:cs typeface="Arial" charset="0"/>
              </a:endParaRPr>
            </a:p>
          </p:txBody>
        </p:sp>
        <p:sp>
          <p:nvSpPr>
            <p:cNvPr id="63" name="Oval 62"/>
            <p:cNvSpPr/>
            <p:nvPr/>
          </p:nvSpPr>
          <p:spPr bwMode="auto">
            <a:xfrm>
              <a:off x="2505438" y="2464239"/>
              <a:ext cx="556712" cy="519413"/>
            </a:xfrm>
            <a:prstGeom prst="ellipse">
              <a:avLst/>
            </a:prstGeom>
            <a:solidFill>
              <a:schemeClr val="bg1">
                <a:lumMod val="65000"/>
              </a:schemeClr>
            </a:solidFill>
            <a:ln w="9525" cap="flat" cmpd="sng" algn="ctr">
              <a:solidFill>
                <a:schemeClr val="bg1">
                  <a:lumMod val="65000"/>
                </a:schemeClr>
              </a:solidFill>
              <a:prstDash val="solid"/>
              <a:round/>
              <a:headEnd type="none" w="med" len="med"/>
              <a:tailEnd type="none" w="med" len="med"/>
            </a:ln>
            <a:effectLst/>
          </p:spPr>
          <p:txBody>
            <a:bodyPr/>
            <a:lstStyle/>
            <a:p>
              <a:pPr>
                <a:defRPr/>
              </a:pPr>
              <a:endParaRPr lang="en-GB" sz="2400">
                <a:latin typeface="Arial" charset="0"/>
                <a:cs typeface="Arial" charset="0"/>
              </a:endParaRPr>
            </a:p>
          </p:txBody>
        </p:sp>
        <p:sp>
          <p:nvSpPr>
            <p:cNvPr id="64" name="Oval 63"/>
            <p:cNvSpPr/>
            <p:nvPr/>
          </p:nvSpPr>
          <p:spPr bwMode="auto">
            <a:xfrm>
              <a:off x="4100185" y="2439796"/>
              <a:ext cx="562513" cy="519413"/>
            </a:xfrm>
            <a:prstGeom prst="ellipse">
              <a:avLst/>
            </a:prstGeom>
            <a:solidFill>
              <a:schemeClr val="bg1">
                <a:lumMod val="65000"/>
              </a:schemeClr>
            </a:solidFill>
            <a:ln w="9525" cap="flat" cmpd="sng" algn="ctr">
              <a:solidFill>
                <a:schemeClr val="bg1">
                  <a:lumMod val="65000"/>
                </a:schemeClr>
              </a:solidFill>
              <a:prstDash val="solid"/>
              <a:round/>
              <a:headEnd type="none" w="med" len="med"/>
              <a:tailEnd type="none" w="med" len="med"/>
            </a:ln>
            <a:effectLst/>
          </p:spPr>
          <p:txBody>
            <a:bodyPr/>
            <a:lstStyle/>
            <a:p>
              <a:pPr>
                <a:defRPr/>
              </a:pPr>
              <a:endParaRPr lang="en-GB" sz="2400">
                <a:latin typeface="Arial" charset="0"/>
                <a:cs typeface="Arial" charset="0"/>
              </a:endParaRPr>
            </a:p>
          </p:txBody>
        </p:sp>
      </p:grpSp>
      <p:grpSp>
        <p:nvGrpSpPr>
          <p:cNvPr id="54288" name="Group 64"/>
          <p:cNvGrpSpPr>
            <a:grpSpLocks/>
          </p:cNvGrpSpPr>
          <p:nvPr/>
        </p:nvGrpSpPr>
        <p:grpSpPr bwMode="auto">
          <a:xfrm>
            <a:off x="7979833" y="5115985"/>
            <a:ext cx="924984" cy="486833"/>
            <a:chOff x="2319867" y="1578187"/>
            <a:chExt cx="2540000" cy="1405465"/>
          </a:xfrm>
        </p:grpSpPr>
        <p:sp>
          <p:nvSpPr>
            <p:cNvPr id="66" name="Rounded Rectangle 65"/>
            <p:cNvSpPr/>
            <p:nvPr/>
          </p:nvSpPr>
          <p:spPr bwMode="auto">
            <a:xfrm>
              <a:off x="2319867" y="1987603"/>
              <a:ext cx="2540000" cy="617184"/>
            </a:xfrm>
            <a:prstGeom prst="roundRect">
              <a:avLst/>
            </a:prstGeom>
            <a:solidFill>
              <a:schemeClr val="bg1">
                <a:lumMod val="65000"/>
              </a:schemeClr>
            </a:solidFill>
            <a:ln w="9525" cap="flat" cmpd="sng" algn="ctr">
              <a:solidFill>
                <a:schemeClr val="bg1">
                  <a:lumMod val="65000"/>
                </a:schemeClr>
              </a:solidFill>
              <a:prstDash val="solid"/>
              <a:round/>
              <a:headEnd type="none" w="med" len="med"/>
              <a:tailEnd type="none" w="med" len="med"/>
            </a:ln>
            <a:effectLst/>
          </p:spPr>
          <p:txBody>
            <a:bodyPr/>
            <a:lstStyle/>
            <a:p>
              <a:pPr>
                <a:defRPr/>
              </a:pPr>
              <a:endParaRPr lang="en-GB" sz="2400">
                <a:latin typeface="Arial" charset="0"/>
                <a:cs typeface="Arial" charset="0"/>
              </a:endParaRPr>
            </a:p>
          </p:txBody>
        </p:sp>
        <p:sp>
          <p:nvSpPr>
            <p:cNvPr id="67" name="Rounded Rectangle 66"/>
            <p:cNvSpPr/>
            <p:nvPr/>
          </p:nvSpPr>
          <p:spPr bwMode="auto">
            <a:xfrm>
              <a:off x="2476802" y="1578187"/>
              <a:ext cx="1679768" cy="617181"/>
            </a:xfrm>
            <a:prstGeom prst="roundRect">
              <a:avLst/>
            </a:prstGeom>
            <a:solidFill>
              <a:schemeClr val="bg1">
                <a:lumMod val="65000"/>
              </a:schemeClr>
            </a:solidFill>
            <a:ln w="9525" cap="flat" cmpd="sng" algn="ctr">
              <a:solidFill>
                <a:schemeClr val="bg1">
                  <a:lumMod val="65000"/>
                </a:schemeClr>
              </a:solidFill>
              <a:prstDash val="solid"/>
              <a:round/>
              <a:headEnd type="none" w="med" len="med"/>
              <a:tailEnd type="none" w="med" len="med"/>
            </a:ln>
            <a:effectLst/>
          </p:spPr>
          <p:txBody>
            <a:bodyPr/>
            <a:lstStyle/>
            <a:p>
              <a:pPr>
                <a:defRPr/>
              </a:pPr>
              <a:endParaRPr lang="en-GB" sz="2400">
                <a:latin typeface="Arial" charset="0"/>
                <a:cs typeface="Arial" charset="0"/>
              </a:endParaRPr>
            </a:p>
          </p:txBody>
        </p:sp>
        <p:sp>
          <p:nvSpPr>
            <p:cNvPr id="68" name="Oval 67"/>
            <p:cNvSpPr/>
            <p:nvPr/>
          </p:nvSpPr>
          <p:spPr bwMode="auto">
            <a:xfrm>
              <a:off x="2500052" y="2464239"/>
              <a:ext cx="563796" cy="519413"/>
            </a:xfrm>
            <a:prstGeom prst="ellipse">
              <a:avLst/>
            </a:prstGeom>
            <a:solidFill>
              <a:schemeClr val="bg1">
                <a:lumMod val="65000"/>
              </a:schemeClr>
            </a:solidFill>
            <a:ln w="9525" cap="flat" cmpd="sng" algn="ctr">
              <a:solidFill>
                <a:schemeClr val="bg1">
                  <a:lumMod val="65000"/>
                </a:schemeClr>
              </a:solidFill>
              <a:prstDash val="solid"/>
              <a:round/>
              <a:headEnd type="none" w="med" len="med"/>
              <a:tailEnd type="none" w="med" len="med"/>
            </a:ln>
            <a:effectLst/>
          </p:spPr>
          <p:txBody>
            <a:bodyPr/>
            <a:lstStyle/>
            <a:p>
              <a:pPr>
                <a:defRPr/>
              </a:pPr>
              <a:endParaRPr lang="en-GB" sz="2400">
                <a:latin typeface="Arial" charset="0"/>
                <a:cs typeface="Arial" charset="0"/>
              </a:endParaRPr>
            </a:p>
          </p:txBody>
        </p:sp>
        <p:sp>
          <p:nvSpPr>
            <p:cNvPr id="69" name="Oval 68"/>
            <p:cNvSpPr/>
            <p:nvPr/>
          </p:nvSpPr>
          <p:spPr bwMode="auto">
            <a:xfrm>
              <a:off x="4098447" y="2439796"/>
              <a:ext cx="563800" cy="519413"/>
            </a:xfrm>
            <a:prstGeom prst="ellipse">
              <a:avLst/>
            </a:prstGeom>
            <a:solidFill>
              <a:schemeClr val="bg1">
                <a:lumMod val="65000"/>
              </a:schemeClr>
            </a:solidFill>
            <a:ln w="9525" cap="flat" cmpd="sng" algn="ctr">
              <a:solidFill>
                <a:schemeClr val="bg1">
                  <a:lumMod val="65000"/>
                </a:schemeClr>
              </a:solidFill>
              <a:prstDash val="solid"/>
              <a:round/>
              <a:headEnd type="none" w="med" len="med"/>
              <a:tailEnd type="none" w="med" len="med"/>
            </a:ln>
            <a:effectLst/>
          </p:spPr>
          <p:txBody>
            <a:bodyPr/>
            <a:lstStyle/>
            <a:p>
              <a:pPr>
                <a:defRPr/>
              </a:pPr>
              <a:endParaRPr lang="en-GB" sz="2400">
                <a:latin typeface="Arial" charset="0"/>
                <a:cs typeface="Arial" charset="0"/>
              </a:endParaRPr>
            </a:p>
          </p:txBody>
        </p:sp>
      </p:grpSp>
      <p:grpSp>
        <p:nvGrpSpPr>
          <p:cNvPr id="54289" name="Group 69"/>
          <p:cNvGrpSpPr>
            <a:grpSpLocks/>
          </p:cNvGrpSpPr>
          <p:nvPr/>
        </p:nvGrpSpPr>
        <p:grpSpPr bwMode="auto">
          <a:xfrm flipH="1">
            <a:off x="9766301" y="5920318"/>
            <a:ext cx="927100" cy="486833"/>
            <a:chOff x="2319867" y="1578187"/>
            <a:chExt cx="2540000" cy="1405465"/>
          </a:xfrm>
        </p:grpSpPr>
        <p:sp>
          <p:nvSpPr>
            <p:cNvPr id="71" name="Rounded Rectangle 70"/>
            <p:cNvSpPr/>
            <p:nvPr/>
          </p:nvSpPr>
          <p:spPr bwMode="auto">
            <a:xfrm>
              <a:off x="2319867" y="1987603"/>
              <a:ext cx="2540000" cy="617184"/>
            </a:xfrm>
            <a:prstGeom prst="roundRect">
              <a:avLst/>
            </a:prstGeom>
            <a:solidFill>
              <a:schemeClr val="bg1">
                <a:lumMod val="65000"/>
              </a:schemeClr>
            </a:solidFill>
            <a:ln w="9525" cap="flat" cmpd="sng" algn="ctr">
              <a:solidFill>
                <a:schemeClr val="bg1">
                  <a:lumMod val="65000"/>
                </a:schemeClr>
              </a:solidFill>
              <a:prstDash val="solid"/>
              <a:round/>
              <a:headEnd type="none" w="med" len="med"/>
              <a:tailEnd type="none" w="med" len="med"/>
            </a:ln>
            <a:effectLst/>
          </p:spPr>
          <p:txBody>
            <a:bodyPr/>
            <a:lstStyle/>
            <a:p>
              <a:pPr>
                <a:defRPr/>
              </a:pPr>
              <a:endParaRPr lang="en-GB" sz="2400">
                <a:latin typeface="Arial" charset="0"/>
                <a:cs typeface="Arial" charset="0"/>
              </a:endParaRPr>
            </a:p>
          </p:txBody>
        </p:sp>
        <p:sp>
          <p:nvSpPr>
            <p:cNvPr id="72" name="Rounded Rectangle 71"/>
            <p:cNvSpPr/>
            <p:nvPr/>
          </p:nvSpPr>
          <p:spPr bwMode="auto">
            <a:xfrm>
              <a:off x="2476441" y="1578187"/>
              <a:ext cx="1681735" cy="617181"/>
            </a:xfrm>
            <a:prstGeom prst="roundRect">
              <a:avLst/>
            </a:prstGeom>
            <a:solidFill>
              <a:schemeClr val="bg1">
                <a:lumMod val="65000"/>
              </a:schemeClr>
            </a:solidFill>
            <a:ln w="9525" cap="flat" cmpd="sng" algn="ctr">
              <a:solidFill>
                <a:schemeClr val="bg1">
                  <a:lumMod val="65000"/>
                </a:schemeClr>
              </a:solidFill>
              <a:prstDash val="solid"/>
              <a:round/>
              <a:headEnd type="none" w="med" len="med"/>
              <a:tailEnd type="none" w="med" len="med"/>
            </a:ln>
            <a:effectLst/>
          </p:spPr>
          <p:txBody>
            <a:bodyPr/>
            <a:lstStyle/>
            <a:p>
              <a:pPr>
                <a:defRPr/>
              </a:pPr>
              <a:endParaRPr lang="en-GB" sz="2400">
                <a:latin typeface="Arial" charset="0"/>
                <a:cs typeface="Arial" charset="0"/>
              </a:endParaRPr>
            </a:p>
          </p:txBody>
        </p:sp>
        <p:sp>
          <p:nvSpPr>
            <p:cNvPr id="73" name="Oval 72"/>
            <p:cNvSpPr/>
            <p:nvPr/>
          </p:nvSpPr>
          <p:spPr bwMode="auto">
            <a:xfrm>
              <a:off x="2505438" y="2464239"/>
              <a:ext cx="556712" cy="519413"/>
            </a:xfrm>
            <a:prstGeom prst="ellipse">
              <a:avLst/>
            </a:prstGeom>
            <a:solidFill>
              <a:schemeClr val="bg1">
                <a:lumMod val="65000"/>
              </a:schemeClr>
            </a:solidFill>
            <a:ln w="9525" cap="flat" cmpd="sng" algn="ctr">
              <a:solidFill>
                <a:schemeClr val="bg1">
                  <a:lumMod val="65000"/>
                </a:schemeClr>
              </a:solidFill>
              <a:prstDash val="solid"/>
              <a:round/>
              <a:headEnd type="none" w="med" len="med"/>
              <a:tailEnd type="none" w="med" len="med"/>
            </a:ln>
            <a:effectLst/>
          </p:spPr>
          <p:txBody>
            <a:bodyPr/>
            <a:lstStyle/>
            <a:p>
              <a:pPr>
                <a:defRPr/>
              </a:pPr>
              <a:endParaRPr lang="en-GB" sz="2400">
                <a:latin typeface="Arial" charset="0"/>
                <a:cs typeface="Arial" charset="0"/>
              </a:endParaRPr>
            </a:p>
          </p:txBody>
        </p:sp>
        <p:sp>
          <p:nvSpPr>
            <p:cNvPr id="74" name="Oval 73"/>
            <p:cNvSpPr/>
            <p:nvPr/>
          </p:nvSpPr>
          <p:spPr bwMode="auto">
            <a:xfrm>
              <a:off x="4100185" y="2439796"/>
              <a:ext cx="562513" cy="519413"/>
            </a:xfrm>
            <a:prstGeom prst="ellipse">
              <a:avLst/>
            </a:prstGeom>
            <a:solidFill>
              <a:schemeClr val="bg1">
                <a:lumMod val="65000"/>
              </a:schemeClr>
            </a:solidFill>
            <a:ln w="9525" cap="flat" cmpd="sng" algn="ctr">
              <a:solidFill>
                <a:schemeClr val="bg1">
                  <a:lumMod val="65000"/>
                </a:schemeClr>
              </a:solidFill>
              <a:prstDash val="solid"/>
              <a:round/>
              <a:headEnd type="none" w="med" len="med"/>
              <a:tailEnd type="none" w="med" len="med"/>
            </a:ln>
            <a:effectLst/>
          </p:spPr>
          <p:txBody>
            <a:bodyPr/>
            <a:lstStyle/>
            <a:p>
              <a:pPr>
                <a:defRPr/>
              </a:pPr>
              <a:endParaRPr lang="en-GB" sz="2400">
                <a:latin typeface="Arial" charset="0"/>
                <a:cs typeface="Arial" charset="0"/>
              </a:endParaRPr>
            </a:p>
          </p:txBody>
        </p:sp>
      </p:grpSp>
      <p:grpSp>
        <p:nvGrpSpPr>
          <p:cNvPr id="54290" name="Group 74"/>
          <p:cNvGrpSpPr>
            <a:grpSpLocks/>
          </p:cNvGrpSpPr>
          <p:nvPr/>
        </p:nvGrpSpPr>
        <p:grpSpPr bwMode="auto">
          <a:xfrm flipH="1">
            <a:off x="8208434" y="5969001"/>
            <a:ext cx="927100" cy="488951"/>
            <a:chOff x="2319867" y="1578187"/>
            <a:chExt cx="2540000" cy="1405465"/>
          </a:xfrm>
        </p:grpSpPr>
        <p:sp>
          <p:nvSpPr>
            <p:cNvPr id="76" name="Rounded Rectangle 75"/>
            <p:cNvSpPr/>
            <p:nvPr/>
          </p:nvSpPr>
          <p:spPr bwMode="auto">
            <a:xfrm>
              <a:off x="2319867" y="1985834"/>
              <a:ext cx="2540000" cy="620594"/>
            </a:xfrm>
            <a:prstGeom prst="roundRect">
              <a:avLst/>
            </a:prstGeom>
            <a:solidFill>
              <a:schemeClr val="bg1">
                <a:lumMod val="65000"/>
              </a:schemeClr>
            </a:solidFill>
            <a:ln w="9525" cap="flat" cmpd="sng" algn="ctr">
              <a:solidFill>
                <a:schemeClr val="bg1">
                  <a:lumMod val="65000"/>
                </a:schemeClr>
              </a:solidFill>
              <a:prstDash val="solid"/>
              <a:round/>
              <a:headEnd type="none" w="med" len="med"/>
              <a:tailEnd type="none" w="med" len="med"/>
            </a:ln>
            <a:effectLst/>
          </p:spPr>
          <p:txBody>
            <a:bodyPr/>
            <a:lstStyle/>
            <a:p>
              <a:pPr>
                <a:defRPr/>
              </a:pPr>
              <a:endParaRPr lang="en-GB" sz="2400">
                <a:latin typeface="Arial" charset="0"/>
                <a:cs typeface="Arial" charset="0"/>
              </a:endParaRPr>
            </a:p>
          </p:txBody>
        </p:sp>
        <p:sp>
          <p:nvSpPr>
            <p:cNvPr id="77" name="Rounded Rectangle 76"/>
            <p:cNvSpPr/>
            <p:nvPr/>
          </p:nvSpPr>
          <p:spPr bwMode="auto">
            <a:xfrm>
              <a:off x="2476441" y="1578187"/>
              <a:ext cx="1681735" cy="614512"/>
            </a:xfrm>
            <a:prstGeom prst="roundRect">
              <a:avLst/>
            </a:prstGeom>
            <a:solidFill>
              <a:schemeClr val="bg1">
                <a:lumMod val="65000"/>
              </a:schemeClr>
            </a:solidFill>
            <a:ln w="9525" cap="flat" cmpd="sng" algn="ctr">
              <a:solidFill>
                <a:schemeClr val="bg1">
                  <a:lumMod val="65000"/>
                </a:schemeClr>
              </a:solidFill>
              <a:prstDash val="solid"/>
              <a:round/>
              <a:headEnd type="none" w="med" len="med"/>
              <a:tailEnd type="none" w="med" len="med"/>
            </a:ln>
            <a:effectLst/>
          </p:spPr>
          <p:txBody>
            <a:bodyPr/>
            <a:lstStyle/>
            <a:p>
              <a:pPr>
                <a:defRPr/>
              </a:pPr>
              <a:endParaRPr lang="en-GB" sz="2400">
                <a:latin typeface="Arial" charset="0"/>
                <a:cs typeface="Arial" charset="0"/>
              </a:endParaRPr>
            </a:p>
          </p:txBody>
        </p:sp>
        <p:sp>
          <p:nvSpPr>
            <p:cNvPr id="78" name="Oval 77"/>
            <p:cNvSpPr/>
            <p:nvPr/>
          </p:nvSpPr>
          <p:spPr bwMode="auto">
            <a:xfrm>
              <a:off x="2505438" y="2460406"/>
              <a:ext cx="556712" cy="523246"/>
            </a:xfrm>
            <a:prstGeom prst="ellipse">
              <a:avLst/>
            </a:prstGeom>
            <a:solidFill>
              <a:schemeClr val="bg1">
                <a:lumMod val="65000"/>
              </a:schemeClr>
            </a:solidFill>
            <a:ln w="9525" cap="flat" cmpd="sng" algn="ctr">
              <a:solidFill>
                <a:schemeClr val="bg1">
                  <a:lumMod val="65000"/>
                </a:schemeClr>
              </a:solidFill>
              <a:prstDash val="solid"/>
              <a:round/>
              <a:headEnd type="none" w="med" len="med"/>
              <a:tailEnd type="none" w="med" len="med"/>
            </a:ln>
            <a:effectLst/>
          </p:spPr>
          <p:txBody>
            <a:bodyPr/>
            <a:lstStyle/>
            <a:p>
              <a:pPr>
                <a:defRPr/>
              </a:pPr>
              <a:endParaRPr lang="en-GB" sz="2400">
                <a:latin typeface="Arial" charset="0"/>
                <a:cs typeface="Arial" charset="0"/>
              </a:endParaRPr>
            </a:p>
          </p:txBody>
        </p:sp>
        <p:sp>
          <p:nvSpPr>
            <p:cNvPr id="79" name="Oval 78"/>
            <p:cNvSpPr/>
            <p:nvPr/>
          </p:nvSpPr>
          <p:spPr bwMode="auto">
            <a:xfrm>
              <a:off x="4100185" y="2436069"/>
              <a:ext cx="562513" cy="523246"/>
            </a:xfrm>
            <a:prstGeom prst="ellipse">
              <a:avLst/>
            </a:prstGeom>
            <a:solidFill>
              <a:schemeClr val="bg1">
                <a:lumMod val="65000"/>
              </a:schemeClr>
            </a:solidFill>
            <a:ln w="9525" cap="flat" cmpd="sng" algn="ctr">
              <a:solidFill>
                <a:schemeClr val="bg1">
                  <a:lumMod val="65000"/>
                </a:schemeClr>
              </a:solidFill>
              <a:prstDash val="solid"/>
              <a:round/>
              <a:headEnd type="none" w="med" len="med"/>
              <a:tailEnd type="none" w="med" len="med"/>
            </a:ln>
            <a:effectLst/>
          </p:spPr>
          <p:txBody>
            <a:bodyPr/>
            <a:lstStyle/>
            <a:p>
              <a:pPr>
                <a:defRPr/>
              </a:pPr>
              <a:endParaRPr lang="en-GB" sz="2400">
                <a:latin typeface="Arial" charset="0"/>
                <a:cs typeface="Arial" charset="0"/>
              </a:endParaRPr>
            </a:p>
          </p:txBody>
        </p:sp>
      </p:grpSp>
      <p:cxnSp>
        <p:nvCxnSpPr>
          <p:cNvPr id="80" name="Straight Connector 79"/>
          <p:cNvCxnSpPr>
            <a:cxnSpLocks noChangeShapeType="1"/>
            <a:endCxn id="56" idx="1"/>
          </p:cNvCxnSpPr>
          <p:nvPr/>
        </p:nvCxnSpPr>
        <p:spPr bwMode="auto">
          <a:xfrm>
            <a:off x="8892118" y="5378451"/>
            <a:ext cx="383116" cy="8467"/>
          </a:xfrm>
          <a:prstGeom prst="line">
            <a:avLst/>
          </a:prstGeom>
          <a:noFill/>
          <a:ln w="76200" algn="ctr">
            <a:solidFill>
              <a:srgbClr val="FFC000"/>
            </a:solidFill>
            <a:prstDash val="sysDot"/>
            <a:round/>
            <a:headEnd/>
            <a:tailEnd/>
          </a:ln>
          <a:extLst>
            <a:ext uri="{909E8E84-426E-40DD-AFC4-6F175D3DCCD1}">
              <a14:hiddenFill xmlns:a14="http://schemas.microsoft.com/office/drawing/2010/main">
                <a:noFill/>
              </a14:hiddenFill>
            </a:ext>
          </a:extLst>
        </p:spPr>
      </p:cxnSp>
      <p:cxnSp>
        <p:nvCxnSpPr>
          <p:cNvPr id="82" name="Straight Connector 81"/>
          <p:cNvCxnSpPr>
            <a:cxnSpLocks noChangeShapeType="1"/>
            <a:stCxn id="56" idx="3"/>
          </p:cNvCxnSpPr>
          <p:nvPr/>
        </p:nvCxnSpPr>
        <p:spPr bwMode="auto">
          <a:xfrm flipV="1">
            <a:off x="10200217" y="5386917"/>
            <a:ext cx="497416" cy="0"/>
          </a:xfrm>
          <a:prstGeom prst="line">
            <a:avLst/>
          </a:prstGeom>
          <a:noFill/>
          <a:ln w="76200" algn="ctr">
            <a:solidFill>
              <a:srgbClr val="FFC000"/>
            </a:solidFill>
            <a:prstDash val="sysDot"/>
            <a:round/>
            <a:headEnd/>
            <a:tailEnd/>
          </a:ln>
          <a:extLst>
            <a:ext uri="{909E8E84-426E-40DD-AFC4-6F175D3DCCD1}">
              <a14:hiddenFill xmlns:a14="http://schemas.microsoft.com/office/drawing/2010/main">
                <a:noFill/>
              </a14:hiddenFill>
            </a:ext>
          </a:extLst>
        </p:spPr>
      </p:cxnSp>
      <p:cxnSp>
        <p:nvCxnSpPr>
          <p:cNvPr id="84" name="Straight Connector 83"/>
          <p:cNvCxnSpPr>
            <a:cxnSpLocks noChangeShapeType="1"/>
          </p:cNvCxnSpPr>
          <p:nvPr/>
        </p:nvCxnSpPr>
        <p:spPr bwMode="auto">
          <a:xfrm>
            <a:off x="9704917" y="5566834"/>
            <a:ext cx="203200" cy="438151"/>
          </a:xfrm>
          <a:prstGeom prst="line">
            <a:avLst/>
          </a:prstGeom>
          <a:noFill/>
          <a:ln w="76200" algn="ctr">
            <a:solidFill>
              <a:srgbClr val="FFC000"/>
            </a:solidFill>
            <a:prstDash val="sysDot"/>
            <a:round/>
            <a:headEnd/>
            <a:tailEnd/>
          </a:ln>
          <a:extLst>
            <a:ext uri="{909E8E84-426E-40DD-AFC4-6F175D3DCCD1}">
              <a14:hiddenFill xmlns:a14="http://schemas.microsoft.com/office/drawing/2010/main">
                <a:noFill/>
              </a14:hiddenFill>
            </a:ext>
          </a:extLst>
        </p:spPr>
      </p:cxnSp>
      <p:cxnSp>
        <p:nvCxnSpPr>
          <p:cNvPr id="86" name="Straight Connector 85"/>
          <p:cNvCxnSpPr>
            <a:cxnSpLocks noChangeShapeType="1"/>
            <a:endCxn id="77" idx="1"/>
          </p:cNvCxnSpPr>
          <p:nvPr/>
        </p:nvCxnSpPr>
        <p:spPr bwMode="auto">
          <a:xfrm flipH="1">
            <a:off x="9076268" y="5634567"/>
            <a:ext cx="522817" cy="442384"/>
          </a:xfrm>
          <a:prstGeom prst="line">
            <a:avLst/>
          </a:prstGeom>
          <a:noFill/>
          <a:ln w="76200" algn="ctr">
            <a:solidFill>
              <a:srgbClr val="FFC000"/>
            </a:solidFill>
            <a:prstDash val="sysDot"/>
            <a:round/>
            <a:headEnd/>
            <a:tailEnd/>
          </a:ln>
          <a:extLst>
            <a:ext uri="{909E8E84-426E-40DD-AFC4-6F175D3DCCD1}">
              <a14:hiddenFill xmlns:a14="http://schemas.microsoft.com/office/drawing/2010/main">
                <a:noFill/>
              </a14:hiddenFill>
            </a:ext>
          </a:extLst>
        </p:spPr>
      </p:cxnSp>
    </p:spTree>
    <p:extLst>
      <p:ext uri="{BB962C8B-B14F-4D97-AF65-F5344CB8AC3E}">
        <p14:creationId xmlns:p14="http://schemas.microsoft.com/office/powerpoint/2010/main" val="1782730582"/>
      </p:ext>
    </p:extLst>
  </p:cSld>
  <p:clrMapOvr>
    <a:masterClrMapping/>
  </p:clrMapOvr>
  <mc:AlternateContent xmlns:mc="http://schemas.openxmlformats.org/markup-compatibility/2006" xmlns:p14="http://schemas.microsoft.com/office/powerpoint/2010/main">
    <mc:Choice Requires="p14">
      <p:transition spd="slow" p14:dur="2000" advTm="8000"/>
    </mc:Choice>
    <mc:Fallback xmlns="">
      <p:transition spd="slow" advTm="8000"/>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2" fill="hold" nodeType="afterEffect">
                                  <p:stCondLst>
                                    <p:cond delay="0"/>
                                  </p:stCondLst>
                                  <p:childTnLst>
                                    <p:set>
                                      <p:cBhvr>
                                        <p:cTn id="6" dur="1" fill="hold">
                                          <p:stCondLst>
                                            <p:cond delay="0"/>
                                          </p:stCondLst>
                                        </p:cTn>
                                        <p:tgtEl>
                                          <p:spTgt spid="50"/>
                                        </p:tgtEl>
                                        <p:attrNameLst>
                                          <p:attrName>style.visibility</p:attrName>
                                        </p:attrNameLst>
                                      </p:cBhvr>
                                      <p:to>
                                        <p:strVal val="visible"/>
                                      </p:to>
                                    </p:set>
                                    <p:animEffect transition="in" filter="wipe(right)">
                                      <p:cBhvr>
                                        <p:cTn id="7" dur="2000"/>
                                        <p:tgtEl>
                                          <p:spTgt spid="50"/>
                                        </p:tgtEl>
                                      </p:cBhvr>
                                    </p:animEffect>
                                  </p:childTnLst>
                                </p:cTn>
                              </p:par>
                              <p:par>
                                <p:cTn id="8" presetID="22" presetClass="entr" presetSubtype="8" fill="hold" nodeType="withEffect">
                                  <p:stCondLst>
                                    <p:cond delay="0"/>
                                  </p:stCondLst>
                                  <p:childTnLst>
                                    <p:set>
                                      <p:cBhvr>
                                        <p:cTn id="9" dur="1" fill="hold">
                                          <p:stCondLst>
                                            <p:cond delay="0"/>
                                          </p:stCondLst>
                                        </p:cTn>
                                        <p:tgtEl>
                                          <p:spTgt spid="80"/>
                                        </p:tgtEl>
                                        <p:attrNameLst>
                                          <p:attrName>style.visibility</p:attrName>
                                        </p:attrNameLst>
                                      </p:cBhvr>
                                      <p:to>
                                        <p:strVal val="visible"/>
                                      </p:to>
                                    </p:set>
                                    <p:animEffect transition="in" filter="wipe(left)">
                                      <p:cBhvr>
                                        <p:cTn id="10" dur="2000"/>
                                        <p:tgtEl>
                                          <p:spTgt spid="80"/>
                                        </p:tgtEl>
                                      </p:cBhvr>
                                    </p:animEffect>
                                  </p:childTnLst>
                                </p:cTn>
                              </p:par>
                            </p:childTnLst>
                          </p:cTn>
                        </p:par>
                        <p:par>
                          <p:cTn id="11" fill="hold" nodeType="afterGroup">
                            <p:stCondLst>
                              <p:cond delay="2000"/>
                            </p:stCondLst>
                            <p:childTnLst>
                              <p:par>
                                <p:cTn id="12" presetID="22" presetClass="entr" presetSubtype="8" fill="hold" nodeType="afterEffect">
                                  <p:stCondLst>
                                    <p:cond delay="0"/>
                                  </p:stCondLst>
                                  <p:childTnLst>
                                    <p:set>
                                      <p:cBhvr>
                                        <p:cTn id="13" dur="1" fill="hold">
                                          <p:stCondLst>
                                            <p:cond delay="0"/>
                                          </p:stCondLst>
                                        </p:cTn>
                                        <p:tgtEl>
                                          <p:spTgt spid="82"/>
                                        </p:tgtEl>
                                        <p:attrNameLst>
                                          <p:attrName>style.visibility</p:attrName>
                                        </p:attrNameLst>
                                      </p:cBhvr>
                                      <p:to>
                                        <p:strVal val="visible"/>
                                      </p:to>
                                    </p:set>
                                    <p:animEffect transition="in" filter="wipe(left)">
                                      <p:cBhvr>
                                        <p:cTn id="14" dur="2000"/>
                                        <p:tgtEl>
                                          <p:spTgt spid="82"/>
                                        </p:tgtEl>
                                      </p:cBhvr>
                                    </p:animEffect>
                                  </p:childTnLst>
                                </p:cTn>
                              </p:par>
                              <p:par>
                                <p:cTn id="15" presetID="22" presetClass="entr" presetSubtype="1" fill="hold" nodeType="withEffect">
                                  <p:stCondLst>
                                    <p:cond delay="0"/>
                                  </p:stCondLst>
                                  <p:childTnLst>
                                    <p:set>
                                      <p:cBhvr>
                                        <p:cTn id="16" dur="1" fill="hold">
                                          <p:stCondLst>
                                            <p:cond delay="0"/>
                                          </p:stCondLst>
                                        </p:cTn>
                                        <p:tgtEl>
                                          <p:spTgt spid="84"/>
                                        </p:tgtEl>
                                        <p:attrNameLst>
                                          <p:attrName>style.visibility</p:attrName>
                                        </p:attrNameLst>
                                      </p:cBhvr>
                                      <p:to>
                                        <p:strVal val="visible"/>
                                      </p:to>
                                    </p:set>
                                    <p:animEffect transition="in" filter="wipe(up)">
                                      <p:cBhvr>
                                        <p:cTn id="17" dur="2000"/>
                                        <p:tgtEl>
                                          <p:spTgt spid="84"/>
                                        </p:tgtEl>
                                      </p:cBhvr>
                                    </p:animEffect>
                                  </p:childTnLst>
                                </p:cTn>
                              </p:par>
                              <p:par>
                                <p:cTn id="18" presetID="22" presetClass="entr" presetSubtype="1" fill="hold" nodeType="withEffect">
                                  <p:stCondLst>
                                    <p:cond delay="0"/>
                                  </p:stCondLst>
                                  <p:childTnLst>
                                    <p:set>
                                      <p:cBhvr>
                                        <p:cTn id="19" dur="1" fill="hold">
                                          <p:stCondLst>
                                            <p:cond delay="0"/>
                                          </p:stCondLst>
                                        </p:cTn>
                                        <p:tgtEl>
                                          <p:spTgt spid="86"/>
                                        </p:tgtEl>
                                        <p:attrNameLst>
                                          <p:attrName>style.visibility</p:attrName>
                                        </p:attrNameLst>
                                      </p:cBhvr>
                                      <p:to>
                                        <p:strVal val="visible"/>
                                      </p:to>
                                    </p:set>
                                    <p:animEffect transition="in" filter="wipe(up)">
                                      <p:cBhvr>
                                        <p:cTn id="20" dur="2000"/>
                                        <p:tgtEl>
                                          <p:spTgt spid="8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bwMode="auto">
          <a:xfrm>
            <a:off x="460627" y="1357794"/>
            <a:ext cx="11487149" cy="1672167"/>
          </a:xfrm>
          <a:prstGeom prst="rect">
            <a:avLst/>
          </a:prstGeom>
          <a:noFill/>
          <a:ln w="9525">
            <a:noFill/>
            <a:miter lim="800000"/>
            <a:headEnd/>
            <a:tailEnd/>
          </a:ln>
        </p:spPr>
        <p:txBody>
          <a:bodyPr lIns="121907" tIns="60953" rIns="121907" bIns="60953"/>
          <a:lstStyle/>
          <a:p>
            <a:pPr marL="609513" lvl="1">
              <a:spcBef>
                <a:spcPct val="20000"/>
              </a:spcBef>
              <a:defRPr/>
            </a:pPr>
            <a:r>
              <a:rPr lang="uk-UA" altLang="en-US" sz="2667" kern="0" dirty="0"/>
              <a:t>Фіксований бездротовий доступ</a:t>
            </a:r>
            <a:endParaRPr lang="en-US" altLang="en-US" sz="2667" b="1" kern="0" dirty="0"/>
          </a:p>
          <a:p>
            <a:pPr marL="1219020" lvl="1" indent="-609507">
              <a:spcBef>
                <a:spcPct val="20000"/>
              </a:spcBef>
              <a:buBlip>
                <a:blip r:embed="rId2"/>
              </a:buBlip>
              <a:defRPr/>
            </a:pPr>
            <a:endParaRPr lang="en-US" altLang="en-US" sz="2667" kern="0" dirty="0"/>
          </a:p>
        </p:txBody>
      </p:sp>
      <p:grpSp>
        <p:nvGrpSpPr>
          <p:cNvPr id="55300" name="Group 45"/>
          <p:cNvGrpSpPr>
            <a:grpSpLocks/>
          </p:cNvGrpSpPr>
          <p:nvPr/>
        </p:nvGrpSpPr>
        <p:grpSpPr bwMode="auto">
          <a:xfrm>
            <a:off x="5518152" y="2961218"/>
            <a:ext cx="2127249" cy="2110316"/>
            <a:chOff x="5737013" y="2282615"/>
            <a:chExt cx="1151467" cy="1066801"/>
          </a:xfrm>
        </p:grpSpPr>
        <p:sp>
          <p:nvSpPr>
            <p:cNvPr id="33" name="7-Point Star 32"/>
            <p:cNvSpPr/>
            <p:nvPr/>
          </p:nvSpPr>
          <p:spPr bwMode="auto">
            <a:xfrm>
              <a:off x="6237700" y="2736300"/>
              <a:ext cx="150092" cy="135891"/>
            </a:xfrm>
            <a:prstGeom prst="star7">
              <a:avLst/>
            </a:prstGeom>
            <a:solidFill>
              <a:srgbClr val="92D050"/>
            </a:solidFill>
            <a:ln w="9525" cap="flat" cmpd="sng" algn="ctr">
              <a:solidFill>
                <a:srgbClr val="92D050"/>
              </a:solidFill>
              <a:prstDash val="solid"/>
              <a:round/>
              <a:headEnd type="none" w="med" len="med"/>
              <a:tailEnd type="none" w="med" len="med"/>
            </a:ln>
            <a:effectLst/>
          </p:spPr>
          <p:txBody>
            <a:bodyPr/>
            <a:lstStyle/>
            <a:p>
              <a:pPr>
                <a:defRPr/>
              </a:pPr>
              <a:endParaRPr lang="en-GB" sz="2400">
                <a:latin typeface="Arial" charset="0"/>
                <a:cs typeface="Arial" charset="0"/>
              </a:endParaRPr>
            </a:p>
          </p:txBody>
        </p:sp>
        <p:sp>
          <p:nvSpPr>
            <p:cNvPr id="55314" name="Oval 33"/>
            <p:cNvSpPr>
              <a:spLocks noChangeArrowheads="1"/>
            </p:cNvSpPr>
            <p:nvPr/>
          </p:nvSpPr>
          <p:spPr bwMode="auto">
            <a:xfrm>
              <a:off x="6102774" y="2628055"/>
              <a:ext cx="433494" cy="372532"/>
            </a:xfrm>
            <a:prstGeom prst="ellipse">
              <a:avLst/>
            </a:prstGeom>
            <a:noFill/>
            <a:ln w="38100" algn="ctr">
              <a:solidFill>
                <a:srgbClr val="92D050"/>
              </a:solidFill>
              <a:round/>
              <a:headEnd/>
              <a:tailEnd/>
            </a:ln>
            <a:extLst>
              <a:ext uri="{909E8E84-426E-40DD-AFC4-6F175D3DCCD1}">
                <a14:hiddenFill xmlns:a14="http://schemas.microsoft.com/office/drawing/2010/main">
                  <a:solidFill>
                    <a:srgbClr val="FFFFFF"/>
                  </a:solidFill>
                </a14:hiddenFill>
              </a:ext>
            </a:extLst>
          </p:spPr>
          <p:txBody>
            <a:bodyPr/>
            <a:lstStyle>
              <a:lvl1pPr>
                <a:defRPr sz="1000">
                  <a:solidFill>
                    <a:schemeClr val="tx1"/>
                  </a:solidFill>
                  <a:latin typeface="Arial" panose="020B0604020202020204" pitchFamily="34" charset="0"/>
                  <a:cs typeface="Arial" panose="020B0604020202020204" pitchFamily="34" charset="0"/>
                </a:defRPr>
              </a:lvl1pPr>
              <a:lvl2pPr marL="742950" indent="-285750">
                <a:defRPr sz="1000">
                  <a:solidFill>
                    <a:schemeClr val="tx1"/>
                  </a:solidFill>
                  <a:latin typeface="Arial" panose="020B0604020202020204" pitchFamily="34" charset="0"/>
                  <a:cs typeface="Arial" panose="020B0604020202020204" pitchFamily="34" charset="0"/>
                </a:defRPr>
              </a:lvl2pPr>
              <a:lvl3pPr marL="1143000" indent="-228600">
                <a:defRPr sz="1000">
                  <a:solidFill>
                    <a:schemeClr val="tx1"/>
                  </a:solidFill>
                  <a:latin typeface="Arial" panose="020B0604020202020204" pitchFamily="34" charset="0"/>
                  <a:cs typeface="Arial" panose="020B0604020202020204" pitchFamily="34" charset="0"/>
                </a:defRPr>
              </a:lvl3pPr>
              <a:lvl4pPr marL="1600200" indent="-228600">
                <a:defRPr sz="1000">
                  <a:solidFill>
                    <a:schemeClr val="tx1"/>
                  </a:solidFill>
                  <a:latin typeface="Arial" panose="020B0604020202020204" pitchFamily="34" charset="0"/>
                  <a:cs typeface="Arial" panose="020B0604020202020204" pitchFamily="34" charset="0"/>
                </a:defRPr>
              </a:lvl4pPr>
              <a:lvl5pPr marL="2057400" indent="-228600">
                <a:defRPr sz="1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9pPr>
            </a:lstStyle>
            <a:p>
              <a:endParaRPr lang="en-US" altLang="ru-RU" sz="1333"/>
            </a:p>
          </p:txBody>
        </p:sp>
        <p:sp>
          <p:nvSpPr>
            <p:cNvPr id="55315" name="Oval 34"/>
            <p:cNvSpPr>
              <a:spLocks noChangeArrowheads="1"/>
            </p:cNvSpPr>
            <p:nvPr/>
          </p:nvSpPr>
          <p:spPr bwMode="auto">
            <a:xfrm>
              <a:off x="6004560" y="2526455"/>
              <a:ext cx="640080" cy="606212"/>
            </a:xfrm>
            <a:prstGeom prst="ellipse">
              <a:avLst/>
            </a:prstGeom>
            <a:noFill/>
            <a:ln w="28575" algn="ctr">
              <a:solidFill>
                <a:srgbClr val="92D050"/>
              </a:solidFill>
              <a:round/>
              <a:headEnd/>
              <a:tailEnd/>
            </a:ln>
            <a:extLst>
              <a:ext uri="{909E8E84-426E-40DD-AFC4-6F175D3DCCD1}">
                <a14:hiddenFill xmlns:a14="http://schemas.microsoft.com/office/drawing/2010/main">
                  <a:solidFill>
                    <a:srgbClr val="FFFFFF"/>
                  </a:solidFill>
                </a14:hiddenFill>
              </a:ext>
            </a:extLst>
          </p:spPr>
          <p:txBody>
            <a:bodyPr/>
            <a:lstStyle>
              <a:lvl1pPr>
                <a:defRPr sz="1000">
                  <a:solidFill>
                    <a:schemeClr val="tx1"/>
                  </a:solidFill>
                  <a:latin typeface="Arial" panose="020B0604020202020204" pitchFamily="34" charset="0"/>
                  <a:cs typeface="Arial" panose="020B0604020202020204" pitchFamily="34" charset="0"/>
                </a:defRPr>
              </a:lvl1pPr>
              <a:lvl2pPr marL="742950" indent="-285750">
                <a:defRPr sz="1000">
                  <a:solidFill>
                    <a:schemeClr val="tx1"/>
                  </a:solidFill>
                  <a:latin typeface="Arial" panose="020B0604020202020204" pitchFamily="34" charset="0"/>
                  <a:cs typeface="Arial" panose="020B0604020202020204" pitchFamily="34" charset="0"/>
                </a:defRPr>
              </a:lvl2pPr>
              <a:lvl3pPr marL="1143000" indent="-228600">
                <a:defRPr sz="1000">
                  <a:solidFill>
                    <a:schemeClr val="tx1"/>
                  </a:solidFill>
                  <a:latin typeface="Arial" panose="020B0604020202020204" pitchFamily="34" charset="0"/>
                  <a:cs typeface="Arial" panose="020B0604020202020204" pitchFamily="34" charset="0"/>
                </a:defRPr>
              </a:lvl3pPr>
              <a:lvl4pPr marL="1600200" indent="-228600">
                <a:defRPr sz="1000">
                  <a:solidFill>
                    <a:schemeClr val="tx1"/>
                  </a:solidFill>
                  <a:latin typeface="Arial" panose="020B0604020202020204" pitchFamily="34" charset="0"/>
                  <a:cs typeface="Arial" panose="020B0604020202020204" pitchFamily="34" charset="0"/>
                </a:defRPr>
              </a:lvl4pPr>
              <a:lvl5pPr marL="2057400" indent="-228600">
                <a:defRPr sz="1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9pPr>
            </a:lstStyle>
            <a:p>
              <a:endParaRPr lang="en-US" altLang="ru-RU" sz="1333"/>
            </a:p>
          </p:txBody>
        </p:sp>
        <p:sp>
          <p:nvSpPr>
            <p:cNvPr id="55316" name="Oval 35"/>
            <p:cNvSpPr>
              <a:spLocks noChangeArrowheads="1"/>
            </p:cNvSpPr>
            <p:nvPr/>
          </p:nvSpPr>
          <p:spPr bwMode="auto">
            <a:xfrm>
              <a:off x="5865707" y="2390987"/>
              <a:ext cx="887307" cy="860214"/>
            </a:xfrm>
            <a:prstGeom prst="ellipse">
              <a:avLst/>
            </a:prstGeom>
            <a:noFill/>
            <a:ln w="12700" algn="ctr">
              <a:solidFill>
                <a:srgbClr val="92D050"/>
              </a:solidFill>
              <a:round/>
              <a:headEnd/>
              <a:tailEnd/>
            </a:ln>
            <a:extLst>
              <a:ext uri="{909E8E84-426E-40DD-AFC4-6F175D3DCCD1}">
                <a14:hiddenFill xmlns:a14="http://schemas.microsoft.com/office/drawing/2010/main">
                  <a:solidFill>
                    <a:srgbClr val="FFFFFF"/>
                  </a:solidFill>
                </a14:hiddenFill>
              </a:ext>
            </a:extLst>
          </p:spPr>
          <p:txBody>
            <a:bodyPr/>
            <a:lstStyle>
              <a:lvl1pPr>
                <a:defRPr sz="1000">
                  <a:solidFill>
                    <a:schemeClr val="tx1"/>
                  </a:solidFill>
                  <a:latin typeface="Arial" panose="020B0604020202020204" pitchFamily="34" charset="0"/>
                  <a:cs typeface="Arial" panose="020B0604020202020204" pitchFamily="34" charset="0"/>
                </a:defRPr>
              </a:lvl1pPr>
              <a:lvl2pPr marL="742950" indent="-285750">
                <a:defRPr sz="1000">
                  <a:solidFill>
                    <a:schemeClr val="tx1"/>
                  </a:solidFill>
                  <a:latin typeface="Arial" panose="020B0604020202020204" pitchFamily="34" charset="0"/>
                  <a:cs typeface="Arial" panose="020B0604020202020204" pitchFamily="34" charset="0"/>
                </a:defRPr>
              </a:lvl2pPr>
              <a:lvl3pPr marL="1143000" indent="-228600">
                <a:defRPr sz="1000">
                  <a:solidFill>
                    <a:schemeClr val="tx1"/>
                  </a:solidFill>
                  <a:latin typeface="Arial" panose="020B0604020202020204" pitchFamily="34" charset="0"/>
                  <a:cs typeface="Arial" panose="020B0604020202020204" pitchFamily="34" charset="0"/>
                </a:defRPr>
              </a:lvl3pPr>
              <a:lvl4pPr marL="1600200" indent="-228600">
                <a:defRPr sz="1000">
                  <a:solidFill>
                    <a:schemeClr val="tx1"/>
                  </a:solidFill>
                  <a:latin typeface="Arial" panose="020B0604020202020204" pitchFamily="34" charset="0"/>
                  <a:cs typeface="Arial" panose="020B0604020202020204" pitchFamily="34" charset="0"/>
                </a:defRPr>
              </a:lvl4pPr>
              <a:lvl5pPr marL="2057400" indent="-228600">
                <a:defRPr sz="1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9pPr>
            </a:lstStyle>
            <a:p>
              <a:endParaRPr lang="en-US" altLang="ru-RU" sz="1333"/>
            </a:p>
          </p:txBody>
        </p:sp>
        <p:sp>
          <p:nvSpPr>
            <p:cNvPr id="55317" name="Oval 36"/>
            <p:cNvSpPr>
              <a:spLocks noChangeArrowheads="1"/>
            </p:cNvSpPr>
            <p:nvPr/>
          </p:nvSpPr>
          <p:spPr bwMode="auto">
            <a:xfrm>
              <a:off x="5737013" y="2282615"/>
              <a:ext cx="1151467" cy="1066801"/>
            </a:xfrm>
            <a:prstGeom prst="ellipse">
              <a:avLst/>
            </a:prstGeom>
            <a:noFill/>
            <a:ln w="3175" algn="ctr">
              <a:solidFill>
                <a:srgbClr val="92D050"/>
              </a:solidFill>
              <a:round/>
              <a:headEnd/>
              <a:tailEnd/>
            </a:ln>
            <a:extLst>
              <a:ext uri="{909E8E84-426E-40DD-AFC4-6F175D3DCCD1}">
                <a14:hiddenFill xmlns:a14="http://schemas.microsoft.com/office/drawing/2010/main">
                  <a:solidFill>
                    <a:srgbClr val="FFFFFF"/>
                  </a:solidFill>
                </a14:hiddenFill>
              </a:ext>
            </a:extLst>
          </p:spPr>
          <p:txBody>
            <a:bodyPr/>
            <a:lstStyle>
              <a:lvl1pPr>
                <a:defRPr sz="1000">
                  <a:solidFill>
                    <a:schemeClr val="tx1"/>
                  </a:solidFill>
                  <a:latin typeface="Arial" panose="020B0604020202020204" pitchFamily="34" charset="0"/>
                  <a:cs typeface="Arial" panose="020B0604020202020204" pitchFamily="34" charset="0"/>
                </a:defRPr>
              </a:lvl1pPr>
              <a:lvl2pPr marL="742950" indent="-285750">
                <a:defRPr sz="1000">
                  <a:solidFill>
                    <a:schemeClr val="tx1"/>
                  </a:solidFill>
                  <a:latin typeface="Arial" panose="020B0604020202020204" pitchFamily="34" charset="0"/>
                  <a:cs typeface="Arial" panose="020B0604020202020204" pitchFamily="34" charset="0"/>
                </a:defRPr>
              </a:lvl2pPr>
              <a:lvl3pPr marL="1143000" indent="-228600">
                <a:defRPr sz="1000">
                  <a:solidFill>
                    <a:schemeClr val="tx1"/>
                  </a:solidFill>
                  <a:latin typeface="Arial" panose="020B0604020202020204" pitchFamily="34" charset="0"/>
                  <a:cs typeface="Arial" panose="020B0604020202020204" pitchFamily="34" charset="0"/>
                </a:defRPr>
              </a:lvl3pPr>
              <a:lvl4pPr marL="1600200" indent="-228600">
                <a:defRPr sz="1000">
                  <a:solidFill>
                    <a:schemeClr val="tx1"/>
                  </a:solidFill>
                  <a:latin typeface="Arial" panose="020B0604020202020204" pitchFamily="34" charset="0"/>
                  <a:cs typeface="Arial" panose="020B0604020202020204" pitchFamily="34" charset="0"/>
                </a:defRPr>
              </a:lvl4pPr>
              <a:lvl5pPr marL="2057400" indent="-228600">
                <a:defRPr sz="1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9pPr>
            </a:lstStyle>
            <a:p>
              <a:endParaRPr lang="en-US" altLang="ru-RU" sz="1333"/>
            </a:p>
          </p:txBody>
        </p:sp>
      </p:grpSp>
      <p:pic>
        <p:nvPicPr>
          <p:cNvPr id="55301" name="Picture 2" descr="C:\Users\Meredith\AppData\Local\Microsoft\Windows\Temporary Internet Files\Content.IE5\XO79XQWL\1330593065[1].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96818" y="1869017"/>
            <a:ext cx="3424767" cy="187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5302" name="TextBox 45"/>
          <p:cNvSpPr txBox="1">
            <a:spLocks noChangeArrowheads="1"/>
          </p:cNvSpPr>
          <p:nvPr/>
        </p:nvSpPr>
        <p:spPr bwMode="auto">
          <a:xfrm>
            <a:off x="9097434" y="2677584"/>
            <a:ext cx="2211917" cy="3488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07" tIns="60953" rIns="121907" bIns="60953">
            <a:spAutoFit/>
          </a:bodyPr>
          <a:lstStyle>
            <a:lvl1pPr>
              <a:defRPr sz="1000">
                <a:solidFill>
                  <a:schemeClr val="tx1"/>
                </a:solidFill>
                <a:latin typeface="Arial" panose="020B0604020202020204" pitchFamily="34" charset="0"/>
                <a:cs typeface="Arial" panose="020B0604020202020204" pitchFamily="34" charset="0"/>
              </a:defRPr>
            </a:lvl1pPr>
            <a:lvl2pPr marL="742950" indent="-285750">
              <a:defRPr sz="1000">
                <a:solidFill>
                  <a:schemeClr val="tx1"/>
                </a:solidFill>
                <a:latin typeface="Arial" panose="020B0604020202020204" pitchFamily="34" charset="0"/>
                <a:cs typeface="Arial" panose="020B0604020202020204" pitchFamily="34" charset="0"/>
              </a:defRPr>
            </a:lvl2pPr>
            <a:lvl3pPr marL="1143000" indent="-228600">
              <a:defRPr sz="1000">
                <a:solidFill>
                  <a:schemeClr val="tx1"/>
                </a:solidFill>
                <a:latin typeface="Arial" panose="020B0604020202020204" pitchFamily="34" charset="0"/>
                <a:cs typeface="Arial" panose="020B0604020202020204" pitchFamily="34" charset="0"/>
              </a:defRPr>
            </a:lvl3pPr>
            <a:lvl4pPr marL="1600200" indent="-228600">
              <a:defRPr sz="1000">
                <a:solidFill>
                  <a:schemeClr val="tx1"/>
                </a:solidFill>
                <a:latin typeface="Arial" panose="020B0604020202020204" pitchFamily="34" charset="0"/>
                <a:cs typeface="Arial" panose="020B0604020202020204" pitchFamily="34" charset="0"/>
              </a:defRPr>
            </a:lvl4pPr>
            <a:lvl5pPr marL="2057400" indent="-228600">
              <a:defRPr sz="1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9pPr>
          </a:lstStyle>
          <a:p>
            <a:pPr algn="ctr"/>
            <a:r>
              <a:rPr lang="en-GB" altLang="ru-RU" sz="1467" dirty="0">
                <a:solidFill>
                  <a:schemeClr val="bg1"/>
                </a:solidFill>
              </a:rPr>
              <a:t>core network</a:t>
            </a:r>
          </a:p>
        </p:txBody>
      </p:sp>
      <p:grpSp>
        <p:nvGrpSpPr>
          <p:cNvPr id="5" name="Group 69"/>
          <p:cNvGrpSpPr/>
          <p:nvPr/>
        </p:nvGrpSpPr>
        <p:grpSpPr>
          <a:xfrm>
            <a:off x="370284" y="3395705"/>
            <a:ext cx="794737" cy="568959"/>
            <a:chOff x="2032000" y="1286932"/>
            <a:chExt cx="1906693" cy="1442721"/>
          </a:xfrm>
          <a:solidFill>
            <a:schemeClr val="bg1">
              <a:lumMod val="65000"/>
            </a:schemeClr>
          </a:solidFill>
        </p:grpSpPr>
        <p:sp>
          <p:nvSpPr>
            <p:cNvPr id="75" name="Rectangle 74"/>
            <p:cNvSpPr/>
            <p:nvPr/>
          </p:nvSpPr>
          <p:spPr bwMode="auto">
            <a:xfrm>
              <a:off x="2248747" y="1950720"/>
              <a:ext cx="1490133" cy="778933"/>
            </a:xfrm>
            <a:prstGeom prst="rect">
              <a:avLst/>
            </a:prstGeom>
            <a:grpFill/>
            <a:ln w="9525" cap="flat" cmpd="sng" algn="ctr">
              <a:solidFill>
                <a:schemeClr val="bg1">
                  <a:lumMod val="65000"/>
                </a:schemeClr>
              </a:solidFill>
              <a:prstDash val="solid"/>
              <a:round/>
              <a:headEnd type="none" w="med" len="med"/>
              <a:tailEnd type="none" w="med" len="med"/>
            </a:ln>
            <a:effectLst/>
          </p:spPr>
          <p:txBody>
            <a:bodyPr/>
            <a:lstStyle/>
            <a:p>
              <a:pPr>
                <a:defRPr/>
              </a:pPr>
              <a:endParaRPr lang="en-GB" sz="2400">
                <a:latin typeface="Arial" charset="0"/>
                <a:cs typeface="Arial" charset="0"/>
              </a:endParaRPr>
            </a:p>
          </p:txBody>
        </p:sp>
        <p:sp>
          <p:nvSpPr>
            <p:cNvPr id="81" name="Rectangle 80"/>
            <p:cNvSpPr/>
            <p:nvPr/>
          </p:nvSpPr>
          <p:spPr bwMode="auto">
            <a:xfrm>
              <a:off x="2506133" y="1537548"/>
              <a:ext cx="955040" cy="504614"/>
            </a:xfrm>
            <a:prstGeom prst="rect">
              <a:avLst/>
            </a:prstGeom>
            <a:grpFill/>
            <a:ln w="9525" cap="flat" cmpd="sng" algn="ctr">
              <a:solidFill>
                <a:schemeClr val="bg1">
                  <a:lumMod val="65000"/>
                </a:schemeClr>
              </a:solidFill>
              <a:prstDash val="solid"/>
              <a:round/>
              <a:headEnd type="none" w="med" len="med"/>
              <a:tailEnd type="none" w="med" len="med"/>
            </a:ln>
            <a:effectLst/>
          </p:spPr>
          <p:txBody>
            <a:bodyPr/>
            <a:lstStyle/>
            <a:p>
              <a:pPr>
                <a:defRPr/>
              </a:pPr>
              <a:endParaRPr lang="en-GB" sz="2400">
                <a:latin typeface="Arial" charset="0"/>
                <a:cs typeface="Arial" charset="0"/>
              </a:endParaRPr>
            </a:p>
          </p:txBody>
        </p:sp>
        <p:sp>
          <p:nvSpPr>
            <p:cNvPr id="83" name="Isosceles Triangle 82"/>
            <p:cNvSpPr/>
            <p:nvPr/>
          </p:nvSpPr>
          <p:spPr bwMode="auto">
            <a:xfrm>
              <a:off x="2032000" y="1537547"/>
              <a:ext cx="914400" cy="419946"/>
            </a:xfrm>
            <a:prstGeom prst="triangle">
              <a:avLst/>
            </a:prstGeom>
            <a:grpFill/>
            <a:ln w="9525" cap="flat" cmpd="sng" algn="ctr">
              <a:solidFill>
                <a:schemeClr val="bg1">
                  <a:lumMod val="65000"/>
                </a:schemeClr>
              </a:solidFill>
              <a:prstDash val="solid"/>
              <a:round/>
              <a:headEnd type="none" w="med" len="med"/>
              <a:tailEnd type="none" w="med" len="med"/>
            </a:ln>
            <a:effectLst/>
          </p:spPr>
          <p:txBody>
            <a:bodyPr/>
            <a:lstStyle/>
            <a:p>
              <a:pPr>
                <a:defRPr/>
              </a:pPr>
              <a:endParaRPr lang="en-GB" sz="2400">
                <a:latin typeface="Arial" charset="0"/>
                <a:cs typeface="Arial" charset="0"/>
              </a:endParaRPr>
            </a:p>
          </p:txBody>
        </p:sp>
        <p:sp>
          <p:nvSpPr>
            <p:cNvPr id="85" name="Isosceles Triangle 84"/>
            <p:cNvSpPr/>
            <p:nvPr/>
          </p:nvSpPr>
          <p:spPr bwMode="auto">
            <a:xfrm>
              <a:off x="3024293" y="1540934"/>
              <a:ext cx="914400" cy="419946"/>
            </a:xfrm>
            <a:prstGeom prst="triangle">
              <a:avLst/>
            </a:prstGeom>
            <a:grpFill/>
            <a:ln w="9525" cap="flat" cmpd="sng" algn="ctr">
              <a:solidFill>
                <a:schemeClr val="bg1">
                  <a:lumMod val="65000"/>
                </a:schemeClr>
              </a:solidFill>
              <a:prstDash val="solid"/>
              <a:round/>
              <a:headEnd type="none" w="med" len="med"/>
              <a:tailEnd type="none" w="med" len="med"/>
            </a:ln>
            <a:effectLst/>
          </p:spPr>
          <p:txBody>
            <a:bodyPr/>
            <a:lstStyle/>
            <a:p>
              <a:pPr>
                <a:defRPr/>
              </a:pPr>
              <a:endParaRPr lang="en-GB" sz="2400">
                <a:latin typeface="Arial" charset="0"/>
                <a:cs typeface="Arial" charset="0"/>
              </a:endParaRPr>
            </a:p>
          </p:txBody>
        </p:sp>
        <p:sp>
          <p:nvSpPr>
            <p:cNvPr id="87" name="Rectangle 86"/>
            <p:cNvSpPr/>
            <p:nvPr/>
          </p:nvSpPr>
          <p:spPr bwMode="auto">
            <a:xfrm>
              <a:off x="3220720" y="1364828"/>
              <a:ext cx="172720" cy="389465"/>
            </a:xfrm>
            <a:prstGeom prst="rect">
              <a:avLst/>
            </a:prstGeom>
            <a:grpFill/>
            <a:ln w="9525" cap="flat" cmpd="sng" algn="ctr">
              <a:solidFill>
                <a:schemeClr val="bg1">
                  <a:lumMod val="65000"/>
                </a:schemeClr>
              </a:solidFill>
              <a:prstDash val="solid"/>
              <a:round/>
              <a:headEnd type="none" w="med" len="med"/>
              <a:tailEnd type="none" w="med" len="med"/>
            </a:ln>
            <a:effectLst/>
          </p:spPr>
          <p:txBody>
            <a:bodyPr/>
            <a:lstStyle/>
            <a:p>
              <a:pPr>
                <a:defRPr/>
              </a:pPr>
              <a:endParaRPr lang="en-GB" sz="2400">
                <a:latin typeface="Arial" charset="0"/>
                <a:cs typeface="Arial" charset="0"/>
              </a:endParaRPr>
            </a:p>
          </p:txBody>
        </p:sp>
        <p:sp>
          <p:nvSpPr>
            <p:cNvPr id="88" name="Rectangle 87"/>
            <p:cNvSpPr/>
            <p:nvPr/>
          </p:nvSpPr>
          <p:spPr bwMode="auto">
            <a:xfrm>
              <a:off x="3271520" y="1286932"/>
              <a:ext cx="45719" cy="118533"/>
            </a:xfrm>
            <a:prstGeom prst="rect">
              <a:avLst/>
            </a:prstGeom>
            <a:grpFill/>
            <a:ln w="9525" cap="flat" cmpd="sng" algn="ctr">
              <a:solidFill>
                <a:schemeClr val="bg1">
                  <a:lumMod val="65000"/>
                </a:schemeClr>
              </a:solidFill>
              <a:prstDash val="solid"/>
              <a:round/>
              <a:headEnd type="none" w="med" len="med"/>
              <a:tailEnd type="none" w="med" len="med"/>
            </a:ln>
            <a:effectLst/>
          </p:spPr>
          <p:txBody>
            <a:bodyPr/>
            <a:lstStyle/>
            <a:p>
              <a:pPr>
                <a:defRPr/>
              </a:pPr>
              <a:endParaRPr lang="en-GB" sz="2400">
                <a:latin typeface="Arial" charset="0"/>
                <a:cs typeface="Arial" charset="0"/>
              </a:endParaRPr>
            </a:p>
          </p:txBody>
        </p:sp>
      </p:grpSp>
      <p:grpSp>
        <p:nvGrpSpPr>
          <p:cNvPr id="6" name="Group 88"/>
          <p:cNvGrpSpPr/>
          <p:nvPr/>
        </p:nvGrpSpPr>
        <p:grpSpPr>
          <a:xfrm>
            <a:off x="1323064" y="3192505"/>
            <a:ext cx="794737" cy="568959"/>
            <a:chOff x="2032000" y="1286932"/>
            <a:chExt cx="1906693" cy="1442721"/>
          </a:xfrm>
          <a:solidFill>
            <a:schemeClr val="bg1">
              <a:lumMod val="65000"/>
            </a:schemeClr>
          </a:solidFill>
        </p:grpSpPr>
        <p:sp>
          <p:nvSpPr>
            <p:cNvPr id="90" name="Rectangle 89"/>
            <p:cNvSpPr/>
            <p:nvPr/>
          </p:nvSpPr>
          <p:spPr bwMode="auto">
            <a:xfrm>
              <a:off x="2248747" y="1950720"/>
              <a:ext cx="1490133" cy="778933"/>
            </a:xfrm>
            <a:prstGeom prst="rect">
              <a:avLst/>
            </a:prstGeom>
            <a:grpFill/>
            <a:ln w="9525" cap="flat" cmpd="sng" algn="ctr">
              <a:solidFill>
                <a:schemeClr val="bg1">
                  <a:lumMod val="65000"/>
                </a:schemeClr>
              </a:solidFill>
              <a:prstDash val="solid"/>
              <a:round/>
              <a:headEnd type="none" w="med" len="med"/>
              <a:tailEnd type="none" w="med" len="med"/>
            </a:ln>
            <a:effectLst/>
          </p:spPr>
          <p:txBody>
            <a:bodyPr/>
            <a:lstStyle/>
            <a:p>
              <a:pPr>
                <a:defRPr/>
              </a:pPr>
              <a:endParaRPr lang="en-GB" sz="2400">
                <a:latin typeface="Arial" charset="0"/>
                <a:cs typeface="Arial" charset="0"/>
              </a:endParaRPr>
            </a:p>
          </p:txBody>
        </p:sp>
        <p:sp>
          <p:nvSpPr>
            <p:cNvPr id="91" name="Rectangle 90"/>
            <p:cNvSpPr/>
            <p:nvPr/>
          </p:nvSpPr>
          <p:spPr bwMode="auto">
            <a:xfrm>
              <a:off x="2506133" y="1537548"/>
              <a:ext cx="955040" cy="504614"/>
            </a:xfrm>
            <a:prstGeom prst="rect">
              <a:avLst/>
            </a:prstGeom>
            <a:grpFill/>
            <a:ln w="9525" cap="flat" cmpd="sng" algn="ctr">
              <a:solidFill>
                <a:schemeClr val="bg1">
                  <a:lumMod val="65000"/>
                </a:schemeClr>
              </a:solidFill>
              <a:prstDash val="solid"/>
              <a:round/>
              <a:headEnd type="none" w="med" len="med"/>
              <a:tailEnd type="none" w="med" len="med"/>
            </a:ln>
            <a:effectLst/>
          </p:spPr>
          <p:txBody>
            <a:bodyPr/>
            <a:lstStyle/>
            <a:p>
              <a:pPr>
                <a:defRPr/>
              </a:pPr>
              <a:endParaRPr lang="en-GB" sz="2400">
                <a:latin typeface="Arial" charset="0"/>
                <a:cs typeface="Arial" charset="0"/>
              </a:endParaRPr>
            </a:p>
          </p:txBody>
        </p:sp>
        <p:sp>
          <p:nvSpPr>
            <p:cNvPr id="92" name="Isosceles Triangle 91"/>
            <p:cNvSpPr/>
            <p:nvPr/>
          </p:nvSpPr>
          <p:spPr bwMode="auto">
            <a:xfrm>
              <a:off x="2032000" y="1537547"/>
              <a:ext cx="914400" cy="419946"/>
            </a:xfrm>
            <a:prstGeom prst="triangle">
              <a:avLst/>
            </a:prstGeom>
            <a:grpFill/>
            <a:ln w="9525" cap="flat" cmpd="sng" algn="ctr">
              <a:solidFill>
                <a:schemeClr val="bg1">
                  <a:lumMod val="65000"/>
                </a:schemeClr>
              </a:solidFill>
              <a:prstDash val="solid"/>
              <a:round/>
              <a:headEnd type="none" w="med" len="med"/>
              <a:tailEnd type="none" w="med" len="med"/>
            </a:ln>
            <a:effectLst/>
          </p:spPr>
          <p:txBody>
            <a:bodyPr/>
            <a:lstStyle/>
            <a:p>
              <a:pPr>
                <a:defRPr/>
              </a:pPr>
              <a:endParaRPr lang="en-GB" sz="2400">
                <a:latin typeface="Arial" charset="0"/>
                <a:cs typeface="Arial" charset="0"/>
              </a:endParaRPr>
            </a:p>
          </p:txBody>
        </p:sp>
        <p:sp>
          <p:nvSpPr>
            <p:cNvPr id="93" name="Isosceles Triangle 92"/>
            <p:cNvSpPr/>
            <p:nvPr/>
          </p:nvSpPr>
          <p:spPr bwMode="auto">
            <a:xfrm>
              <a:off x="3024293" y="1540934"/>
              <a:ext cx="914400" cy="419946"/>
            </a:xfrm>
            <a:prstGeom prst="triangle">
              <a:avLst/>
            </a:prstGeom>
            <a:grpFill/>
            <a:ln w="9525" cap="flat" cmpd="sng" algn="ctr">
              <a:solidFill>
                <a:schemeClr val="bg1">
                  <a:lumMod val="65000"/>
                </a:schemeClr>
              </a:solidFill>
              <a:prstDash val="solid"/>
              <a:round/>
              <a:headEnd type="none" w="med" len="med"/>
              <a:tailEnd type="none" w="med" len="med"/>
            </a:ln>
            <a:effectLst/>
          </p:spPr>
          <p:txBody>
            <a:bodyPr/>
            <a:lstStyle/>
            <a:p>
              <a:pPr>
                <a:defRPr/>
              </a:pPr>
              <a:endParaRPr lang="en-GB" sz="2400">
                <a:latin typeface="Arial" charset="0"/>
                <a:cs typeface="Arial" charset="0"/>
              </a:endParaRPr>
            </a:p>
          </p:txBody>
        </p:sp>
        <p:sp>
          <p:nvSpPr>
            <p:cNvPr id="94" name="Rectangle 93"/>
            <p:cNvSpPr/>
            <p:nvPr/>
          </p:nvSpPr>
          <p:spPr bwMode="auto">
            <a:xfrm>
              <a:off x="3220720" y="1364828"/>
              <a:ext cx="172720" cy="389465"/>
            </a:xfrm>
            <a:prstGeom prst="rect">
              <a:avLst/>
            </a:prstGeom>
            <a:grpFill/>
            <a:ln w="9525" cap="flat" cmpd="sng" algn="ctr">
              <a:solidFill>
                <a:schemeClr val="bg1">
                  <a:lumMod val="65000"/>
                </a:schemeClr>
              </a:solidFill>
              <a:prstDash val="solid"/>
              <a:round/>
              <a:headEnd type="none" w="med" len="med"/>
              <a:tailEnd type="none" w="med" len="med"/>
            </a:ln>
            <a:effectLst/>
          </p:spPr>
          <p:txBody>
            <a:bodyPr/>
            <a:lstStyle/>
            <a:p>
              <a:pPr>
                <a:defRPr/>
              </a:pPr>
              <a:endParaRPr lang="en-GB" sz="2400">
                <a:latin typeface="Arial" charset="0"/>
                <a:cs typeface="Arial" charset="0"/>
              </a:endParaRPr>
            </a:p>
          </p:txBody>
        </p:sp>
        <p:sp>
          <p:nvSpPr>
            <p:cNvPr id="95" name="Rectangle 94"/>
            <p:cNvSpPr/>
            <p:nvPr/>
          </p:nvSpPr>
          <p:spPr bwMode="auto">
            <a:xfrm>
              <a:off x="3271520" y="1286932"/>
              <a:ext cx="45719" cy="118533"/>
            </a:xfrm>
            <a:prstGeom prst="rect">
              <a:avLst/>
            </a:prstGeom>
            <a:grpFill/>
            <a:ln w="9525" cap="flat" cmpd="sng" algn="ctr">
              <a:solidFill>
                <a:schemeClr val="bg1">
                  <a:lumMod val="65000"/>
                </a:schemeClr>
              </a:solidFill>
              <a:prstDash val="solid"/>
              <a:round/>
              <a:headEnd type="none" w="med" len="med"/>
              <a:tailEnd type="none" w="med" len="med"/>
            </a:ln>
            <a:effectLst/>
          </p:spPr>
          <p:txBody>
            <a:bodyPr/>
            <a:lstStyle/>
            <a:p>
              <a:pPr>
                <a:defRPr/>
              </a:pPr>
              <a:endParaRPr lang="en-GB" sz="2400">
                <a:latin typeface="Arial" charset="0"/>
                <a:cs typeface="Arial" charset="0"/>
              </a:endParaRPr>
            </a:p>
          </p:txBody>
        </p:sp>
      </p:grpSp>
      <p:grpSp>
        <p:nvGrpSpPr>
          <p:cNvPr id="7" name="Group 95"/>
          <p:cNvGrpSpPr/>
          <p:nvPr/>
        </p:nvGrpSpPr>
        <p:grpSpPr>
          <a:xfrm>
            <a:off x="2262302" y="3011883"/>
            <a:ext cx="794737" cy="568959"/>
            <a:chOff x="2032000" y="1286932"/>
            <a:chExt cx="1906693" cy="1442721"/>
          </a:xfrm>
          <a:solidFill>
            <a:schemeClr val="bg1">
              <a:lumMod val="65000"/>
            </a:schemeClr>
          </a:solidFill>
        </p:grpSpPr>
        <p:sp>
          <p:nvSpPr>
            <p:cNvPr id="97" name="Rectangle 96"/>
            <p:cNvSpPr/>
            <p:nvPr/>
          </p:nvSpPr>
          <p:spPr bwMode="auto">
            <a:xfrm>
              <a:off x="2248747" y="1950720"/>
              <a:ext cx="1490133" cy="778933"/>
            </a:xfrm>
            <a:prstGeom prst="rect">
              <a:avLst/>
            </a:prstGeom>
            <a:grpFill/>
            <a:ln w="9525" cap="flat" cmpd="sng" algn="ctr">
              <a:solidFill>
                <a:schemeClr val="bg1">
                  <a:lumMod val="65000"/>
                </a:schemeClr>
              </a:solidFill>
              <a:prstDash val="solid"/>
              <a:round/>
              <a:headEnd type="none" w="med" len="med"/>
              <a:tailEnd type="none" w="med" len="med"/>
            </a:ln>
            <a:effectLst/>
          </p:spPr>
          <p:txBody>
            <a:bodyPr/>
            <a:lstStyle/>
            <a:p>
              <a:pPr>
                <a:defRPr/>
              </a:pPr>
              <a:endParaRPr lang="en-GB" sz="2400">
                <a:latin typeface="Arial" charset="0"/>
                <a:cs typeface="Arial" charset="0"/>
              </a:endParaRPr>
            </a:p>
          </p:txBody>
        </p:sp>
        <p:sp>
          <p:nvSpPr>
            <p:cNvPr id="98" name="Rectangle 97"/>
            <p:cNvSpPr/>
            <p:nvPr/>
          </p:nvSpPr>
          <p:spPr bwMode="auto">
            <a:xfrm>
              <a:off x="2506133" y="1537548"/>
              <a:ext cx="955040" cy="504614"/>
            </a:xfrm>
            <a:prstGeom prst="rect">
              <a:avLst/>
            </a:prstGeom>
            <a:grpFill/>
            <a:ln w="9525" cap="flat" cmpd="sng" algn="ctr">
              <a:solidFill>
                <a:schemeClr val="bg1">
                  <a:lumMod val="65000"/>
                </a:schemeClr>
              </a:solidFill>
              <a:prstDash val="solid"/>
              <a:round/>
              <a:headEnd type="none" w="med" len="med"/>
              <a:tailEnd type="none" w="med" len="med"/>
            </a:ln>
            <a:effectLst/>
          </p:spPr>
          <p:txBody>
            <a:bodyPr/>
            <a:lstStyle/>
            <a:p>
              <a:pPr>
                <a:defRPr/>
              </a:pPr>
              <a:endParaRPr lang="en-GB" sz="2400">
                <a:latin typeface="Arial" charset="0"/>
                <a:cs typeface="Arial" charset="0"/>
              </a:endParaRPr>
            </a:p>
          </p:txBody>
        </p:sp>
        <p:sp>
          <p:nvSpPr>
            <p:cNvPr id="99" name="Isosceles Triangle 98"/>
            <p:cNvSpPr/>
            <p:nvPr/>
          </p:nvSpPr>
          <p:spPr bwMode="auto">
            <a:xfrm>
              <a:off x="2032000" y="1537547"/>
              <a:ext cx="914400" cy="419946"/>
            </a:xfrm>
            <a:prstGeom prst="triangle">
              <a:avLst/>
            </a:prstGeom>
            <a:grpFill/>
            <a:ln w="9525" cap="flat" cmpd="sng" algn="ctr">
              <a:solidFill>
                <a:schemeClr val="bg1">
                  <a:lumMod val="65000"/>
                </a:schemeClr>
              </a:solidFill>
              <a:prstDash val="solid"/>
              <a:round/>
              <a:headEnd type="none" w="med" len="med"/>
              <a:tailEnd type="none" w="med" len="med"/>
            </a:ln>
            <a:effectLst/>
          </p:spPr>
          <p:txBody>
            <a:bodyPr/>
            <a:lstStyle/>
            <a:p>
              <a:pPr>
                <a:defRPr/>
              </a:pPr>
              <a:endParaRPr lang="en-GB" sz="2400">
                <a:latin typeface="Arial" charset="0"/>
                <a:cs typeface="Arial" charset="0"/>
              </a:endParaRPr>
            </a:p>
          </p:txBody>
        </p:sp>
        <p:sp>
          <p:nvSpPr>
            <p:cNvPr id="100" name="Isosceles Triangle 99"/>
            <p:cNvSpPr/>
            <p:nvPr/>
          </p:nvSpPr>
          <p:spPr bwMode="auto">
            <a:xfrm>
              <a:off x="3024293" y="1540934"/>
              <a:ext cx="914400" cy="419946"/>
            </a:xfrm>
            <a:prstGeom prst="triangle">
              <a:avLst/>
            </a:prstGeom>
            <a:grpFill/>
            <a:ln w="9525" cap="flat" cmpd="sng" algn="ctr">
              <a:solidFill>
                <a:schemeClr val="bg1">
                  <a:lumMod val="65000"/>
                </a:schemeClr>
              </a:solidFill>
              <a:prstDash val="solid"/>
              <a:round/>
              <a:headEnd type="none" w="med" len="med"/>
              <a:tailEnd type="none" w="med" len="med"/>
            </a:ln>
            <a:effectLst/>
          </p:spPr>
          <p:txBody>
            <a:bodyPr/>
            <a:lstStyle/>
            <a:p>
              <a:pPr>
                <a:defRPr/>
              </a:pPr>
              <a:endParaRPr lang="en-GB" sz="2400">
                <a:latin typeface="Arial" charset="0"/>
                <a:cs typeface="Arial" charset="0"/>
              </a:endParaRPr>
            </a:p>
          </p:txBody>
        </p:sp>
        <p:sp>
          <p:nvSpPr>
            <p:cNvPr id="101" name="Rectangle 100"/>
            <p:cNvSpPr/>
            <p:nvPr/>
          </p:nvSpPr>
          <p:spPr bwMode="auto">
            <a:xfrm>
              <a:off x="3220720" y="1364828"/>
              <a:ext cx="172720" cy="389465"/>
            </a:xfrm>
            <a:prstGeom prst="rect">
              <a:avLst/>
            </a:prstGeom>
            <a:grpFill/>
            <a:ln w="9525" cap="flat" cmpd="sng" algn="ctr">
              <a:solidFill>
                <a:schemeClr val="bg1">
                  <a:lumMod val="65000"/>
                </a:schemeClr>
              </a:solidFill>
              <a:prstDash val="solid"/>
              <a:round/>
              <a:headEnd type="none" w="med" len="med"/>
              <a:tailEnd type="none" w="med" len="med"/>
            </a:ln>
            <a:effectLst/>
          </p:spPr>
          <p:txBody>
            <a:bodyPr/>
            <a:lstStyle/>
            <a:p>
              <a:pPr>
                <a:defRPr/>
              </a:pPr>
              <a:endParaRPr lang="en-GB" sz="2400">
                <a:latin typeface="Arial" charset="0"/>
                <a:cs typeface="Arial" charset="0"/>
              </a:endParaRPr>
            </a:p>
          </p:txBody>
        </p:sp>
        <p:sp>
          <p:nvSpPr>
            <p:cNvPr id="102" name="Rectangle 101"/>
            <p:cNvSpPr/>
            <p:nvPr/>
          </p:nvSpPr>
          <p:spPr bwMode="auto">
            <a:xfrm>
              <a:off x="3271520" y="1286932"/>
              <a:ext cx="45719" cy="118533"/>
            </a:xfrm>
            <a:prstGeom prst="rect">
              <a:avLst/>
            </a:prstGeom>
            <a:grpFill/>
            <a:ln w="9525" cap="flat" cmpd="sng" algn="ctr">
              <a:solidFill>
                <a:schemeClr val="bg1">
                  <a:lumMod val="65000"/>
                </a:schemeClr>
              </a:solidFill>
              <a:prstDash val="solid"/>
              <a:round/>
              <a:headEnd type="none" w="med" len="med"/>
              <a:tailEnd type="none" w="med" len="med"/>
            </a:ln>
            <a:effectLst/>
          </p:spPr>
          <p:txBody>
            <a:bodyPr/>
            <a:lstStyle/>
            <a:p>
              <a:pPr>
                <a:defRPr/>
              </a:pPr>
              <a:endParaRPr lang="en-GB" sz="2400">
                <a:latin typeface="Arial" charset="0"/>
                <a:cs typeface="Arial" charset="0"/>
              </a:endParaRPr>
            </a:p>
          </p:txBody>
        </p:sp>
      </p:grpSp>
      <p:grpSp>
        <p:nvGrpSpPr>
          <p:cNvPr id="8" name="Group 102"/>
          <p:cNvGrpSpPr/>
          <p:nvPr/>
        </p:nvGrpSpPr>
        <p:grpSpPr>
          <a:xfrm>
            <a:off x="3264754" y="2894479"/>
            <a:ext cx="794737" cy="568959"/>
            <a:chOff x="2032000" y="1286932"/>
            <a:chExt cx="1906693" cy="1442721"/>
          </a:xfrm>
          <a:solidFill>
            <a:schemeClr val="bg1">
              <a:lumMod val="65000"/>
            </a:schemeClr>
          </a:solidFill>
        </p:grpSpPr>
        <p:sp>
          <p:nvSpPr>
            <p:cNvPr id="104" name="Rectangle 103"/>
            <p:cNvSpPr/>
            <p:nvPr/>
          </p:nvSpPr>
          <p:spPr bwMode="auto">
            <a:xfrm>
              <a:off x="2248747" y="1950720"/>
              <a:ext cx="1490133" cy="778933"/>
            </a:xfrm>
            <a:prstGeom prst="rect">
              <a:avLst/>
            </a:prstGeom>
            <a:grpFill/>
            <a:ln w="9525" cap="flat" cmpd="sng" algn="ctr">
              <a:solidFill>
                <a:schemeClr val="bg1">
                  <a:lumMod val="65000"/>
                </a:schemeClr>
              </a:solidFill>
              <a:prstDash val="solid"/>
              <a:round/>
              <a:headEnd type="none" w="med" len="med"/>
              <a:tailEnd type="none" w="med" len="med"/>
            </a:ln>
            <a:effectLst/>
          </p:spPr>
          <p:txBody>
            <a:bodyPr/>
            <a:lstStyle/>
            <a:p>
              <a:pPr>
                <a:defRPr/>
              </a:pPr>
              <a:endParaRPr lang="en-GB" sz="2400">
                <a:latin typeface="Arial" charset="0"/>
                <a:cs typeface="Arial" charset="0"/>
              </a:endParaRPr>
            </a:p>
          </p:txBody>
        </p:sp>
        <p:sp>
          <p:nvSpPr>
            <p:cNvPr id="105" name="Rectangle 104"/>
            <p:cNvSpPr/>
            <p:nvPr/>
          </p:nvSpPr>
          <p:spPr bwMode="auto">
            <a:xfrm>
              <a:off x="2506133" y="1537548"/>
              <a:ext cx="955040" cy="504614"/>
            </a:xfrm>
            <a:prstGeom prst="rect">
              <a:avLst/>
            </a:prstGeom>
            <a:grpFill/>
            <a:ln w="9525" cap="flat" cmpd="sng" algn="ctr">
              <a:solidFill>
                <a:schemeClr val="bg1">
                  <a:lumMod val="65000"/>
                </a:schemeClr>
              </a:solidFill>
              <a:prstDash val="solid"/>
              <a:round/>
              <a:headEnd type="none" w="med" len="med"/>
              <a:tailEnd type="none" w="med" len="med"/>
            </a:ln>
            <a:effectLst/>
          </p:spPr>
          <p:txBody>
            <a:bodyPr/>
            <a:lstStyle/>
            <a:p>
              <a:pPr>
                <a:defRPr/>
              </a:pPr>
              <a:endParaRPr lang="en-GB" sz="2400">
                <a:latin typeface="Arial" charset="0"/>
                <a:cs typeface="Arial" charset="0"/>
              </a:endParaRPr>
            </a:p>
          </p:txBody>
        </p:sp>
        <p:sp>
          <p:nvSpPr>
            <p:cNvPr id="106" name="Isosceles Triangle 105"/>
            <p:cNvSpPr/>
            <p:nvPr/>
          </p:nvSpPr>
          <p:spPr bwMode="auto">
            <a:xfrm>
              <a:off x="2032000" y="1537547"/>
              <a:ext cx="914400" cy="419946"/>
            </a:xfrm>
            <a:prstGeom prst="triangle">
              <a:avLst/>
            </a:prstGeom>
            <a:grpFill/>
            <a:ln w="9525" cap="flat" cmpd="sng" algn="ctr">
              <a:solidFill>
                <a:schemeClr val="bg1">
                  <a:lumMod val="65000"/>
                </a:schemeClr>
              </a:solidFill>
              <a:prstDash val="solid"/>
              <a:round/>
              <a:headEnd type="none" w="med" len="med"/>
              <a:tailEnd type="none" w="med" len="med"/>
            </a:ln>
            <a:effectLst/>
          </p:spPr>
          <p:txBody>
            <a:bodyPr/>
            <a:lstStyle/>
            <a:p>
              <a:pPr>
                <a:defRPr/>
              </a:pPr>
              <a:endParaRPr lang="en-GB" sz="2400">
                <a:latin typeface="Arial" charset="0"/>
                <a:cs typeface="Arial" charset="0"/>
              </a:endParaRPr>
            </a:p>
          </p:txBody>
        </p:sp>
        <p:sp>
          <p:nvSpPr>
            <p:cNvPr id="107" name="Isosceles Triangle 106"/>
            <p:cNvSpPr/>
            <p:nvPr/>
          </p:nvSpPr>
          <p:spPr bwMode="auto">
            <a:xfrm>
              <a:off x="3024293" y="1540934"/>
              <a:ext cx="914400" cy="419946"/>
            </a:xfrm>
            <a:prstGeom prst="triangle">
              <a:avLst/>
            </a:prstGeom>
            <a:grpFill/>
            <a:ln w="9525" cap="flat" cmpd="sng" algn="ctr">
              <a:solidFill>
                <a:schemeClr val="bg1">
                  <a:lumMod val="65000"/>
                </a:schemeClr>
              </a:solidFill>
              <a:prstDash val="solid"/>
              <a:round/>
              <a:headEnd type="none" w="med" len="med"/>
              <a:tailEnd type="none" w="med" len="med"/>
            </a:ln>
            <a:effectLst/>
          </p:spPr>
          <p:txBody>
            <a:bodyPr/>
            <a:lstStyle/>
            <a:p>
              <a:pPr>
                <a:defRPr/>
              </a:pPr>
              <a:endParaRPr lang="en-GB" sz="2400">
                <a:latin typeface="Arial" charset="0"/>
                <a:cs typeface="Arial" charset="0"/>
              </a:endParaRPr>
            </a:p>
          </p:txBody>
        </p:sp>
        <p:sp>
          <p:nvSpPr>
            <p:cNvPr id="108" name="Rectangle 107"/>
            <p:cNvSpPr/>
            <p:nvPr/>
          </p:nvSpPr>
          <p:spPr bwMode="auto">
            <a:xfrm>
              <a:off x="3220720" y="1364828"/>
              <a:ext cx="172720" cy="389465"/>
            </a:xfrm>
            <a:prstGeom prst="rect">
              <a:avLst/>
            </a:prstGeom>
            <a:grpFill/>
            <a:ln w="9525" cap="flat" cmpd="sng" algn="ctr">
              <a:solidFill>
                <a:schemeClr val="bg1">
                  <a:lumMod val="65000"/>
                </a:schemeClr>
              </a:solidFill>
              <a:prstDash val="solid"/>
              <a:round/>
              <a:headEnd type="none" w="med" len="med"/>
              <a:tailEnd type="none" w="med" len="med"/>
            </a:ln>
            <a:effectLst/>
          </p:spPr>
          <p:txBody>
            <a:bodyPr/>
            <a:lstStyle/>
            <a:p>
              <a:pPr>
                <a:defRPr/>
              </a:pPr>
              <a:endParaRPr lang="en-GB" sz="2400">
                <a:latin typeface="Arial" charset="0"/>
                <a:cs typeface="Arial" charset="0"/>
              </a:endParaRPr>
            </a:p>
          </p:txBody>
        </p:sp>
        <p:sp>
          <p:nvSpPr>
            <p:cNvPr id="109" name="Rectangle 108"/>
            <p:cNvSpPr/>
            <p:nvPr/>
          </p:nvSpPr>
          <p:spPr bwMode="auto">
            <a:xfrm>
              <a:off x="3271520" y="1286932"/>
              <a:ext cx="45719" cy="118533"/>
            </a:xfrm>
            <a:prstGeom prst="rect">
              <a:avLst/>
            </a:prstGeom>
            <a:grpFill/>
            <a:ln w="9525" cap="flat" cmpd="sng" algn="ctr">
              <a:solidFill>
                <a:schemeClr val="bg1">
                  <a:lumMod val="65000"/>
                </a:schemeClr>
              </a:solidFill>
              <a:prstDash val="solid"/>
              <a:round/>
              <a:headEnd type="none" w="med" len="med"/>
              <a:tailEnd type="none" w="med" len="med"/>
            </a:ln>
            <a:effectLst/>
          </p:spPr>
          <p:txBody>
            <a:bodyPr/>
            <a:lstStyle/>
            <a:p>
              <a:pPr>
                <a:defRPr/>
              </a:pPr>
              <a:endParaRPr lang="en-GB" sz="2400">
                <a:latin typeface="Arial" charset="0"/>
                <a:cs typeface="Arial" charset="0"/>
              </a:endParaRPr>
            </a:p>
          </p:txBody>
        </p:sp>
      </p:grpSp>
      <p:cxnSp>
        <p:nvCxnSpPr>
          <p:cNvPr id="110" name="Straight Connector 109"/>
          <p:cNvCxnSpPr>
            <a:cxnSpLocks noChangeShapeType="1"/>
          </p:cNvCxnSpPr>
          <p:nvPr/>
        </p:nvCxnSpPr>
        <p:spPr bwMode="auto">
          <a:xfrm>
            <a:off x="3977217" y="3310467"/>
            <a:ext cx="2453216" cy="662517"/>
          </a:xfrm>
          <a:prstGeom prst="line">
            <a:avLst/>
          </a:prstGeom>
          <a:noFill/>
          <a:ln w="76200" algn="ctr">
            <a:solidFill>
              <a:srgbClr val="FFC000"/>
            </a:solidFill>
            <a:prstDash val="sysDot"/>
            <a:round/>
            <a:headEnd/>
            <a:tailEnd/>
          </a:ln>
          <a:extLst>
            <a:ext uri="{909E8E84-426E-40DD-AFC4-6F175D3DCCD1}">
              <a14:hiddenFill xmlns:a14="http://schemas.microsoft.com/office/drawing/2010/main">
                <a:noFill/>
              </a14:hiddenFill>
            </a:ext>
          </a:extLst>
        </p:spPr>
      </p:cxnSp>
      <p:cxnSp>
        <p:nvCxnSpPr>
          <p:cNvPr id="112" name="Straight Connector 111"/>
          <p:cNvCxnSpPr>
            <a:cxnSpLocks noChangeShapeType="1"/>
          </p:cNvCxnSpPr>
          <p:nvPr/>
        </p:nvCxnSpPr>
        <p:spPr bwMode="auto">
          <a:xfrm>
            <a:off x="2992967" y="3399367"/>
            <a:ext cx="3354917" cy="601133"/>
          </a:xfrm>
          <a:prstGeom prst="line">
            <a:avLst/>
          </a:prstGeom>
          <a:noFill/>
          <a:ln w="76200" algn="ctr">
            <a:solidFill>
              <a:srgbClr val="FFC000"/>
            </a:solidFill>
            <a:prstDash val="sysDot"/>
            <a:round/>
            <a:headEnd/>
            <a:tailEnd/>
          </a:ln>
          <a:extLst>
            <a:ext uri="{909E8E84-426E-40DD-AFC4-6F175D3DCCD1}">
              <a14:hiddenFill xmlns:a14="http://schemas.microsoft.com/office/drawing/2010/main">
                <a:noFill/>
              </a14:hiddenFill>
            </a:ext>
          </a:extLst>
        </p:spPr>
      </p:cxnSp>
      <p:cxnSp>
        <p:nvCxnSpPr>
          <p:cNvPr id="115" name="Straight Connector 114"/>
          <p:cNvCxnSpPr>
            <a:cxnSpLocks noChangeShapeType="1"/>
          </p:cNvCxnSpPr>
          <p:nvPr/>
        </p:nvCxnSpPr>
        <p:spPr bwMode="auto">
          <a:xfrm>
            <a:off x="2051051" y="3613151"/>
            <a:ext cx="4279900" cy="378883"/>
          </a:xfrm>
          <a:prstGeom prst="line">
            <a:avLst/>
          </a:prstGeom>
          <a:noFill/>
          <a:ln w="76200" algn="ctr">
            <a:solidFill>
              <a:srgbClr val="FFC000"/>
            </a:solidFill>
            <a:prstDash val="sysDot"/>
            <a:round/>
            <a:headEnd/>
            <a:tailEnd/>
          </a:ln>
          <a:extLst>
            <a:ext uri="{909E8E84-426E-40DD-AFC4-6F175D3DCCD1}">
              <a14:hiddenFill xmlns:a14="http://schemas.microsoft.com/office/drawing/2010/main">
                <a:noFill/>
              </a14:hiddenFill>
            </a:ext>
          </a:extLst>
        </p:spPr>
      </p:cxnSp>
      <p:cxnSp>
        <p:nvCxnSpPr>
          <p:cNvPr id="116" name="Straight Connector 115"/>
          <p:cNvCxnSpPr>
            <a:cxnSpLocks noChangeShapeType="1"/>
          </p:cNvCxnSpPr>
          <p:nvPr/>
        </p:nvCxnSpPr>
        <p:spPr bwMode="auto">
          <a:xfrm>
            <a:off x="1107018" y="3788833"/>
            <a:ext cx="5251449" cy="247651"/>
          </a:xfrm>
          <a:prstGeom prst="line">
            <a:avLst/>
          </a:prstGeom>
          <a:noFill/>
          <a:ln w="76200" algn="ctr">
            <a:solidFill>
              <a:srgbClr val="FFC000"/>
            </a:solidFill>
            <a:prstDash val="sysDot"/>
            <a:round/>
            <a:headEnd/>
            <a:tailEnd/>
          </a:ln>
          <a:extLst>
            <a:ext uri="{909E8E84-426E-40DD-AFC4-6F175D3DCCD1}">
              <a14:hiddenFill xmlns:a14="http://schemas.microsoft.com/office/drawing/2010/main">
                <a:noFill/>
              </a14:hiddenFill>
            </a:ext>
          </a:extLst>
        </p:spPr>
      </p:cxnSp>
      <p:cxnSp>
        <p:nvCxnSpPr>
          <p:cNvPr id="121" name="Straight Connector 120"/>
          <p:cNvCxnSpPr/>
          <p:nvPr/>
        </p:nvCxnSpPr>
        <p:spPr bwMode="auto">
          <a:xfrm flipV="1">
            <a:off x="6690785" y="3251200"/>
            <a:ext cx="1689100" cy="660400"/>
          </a:xfrm>
          <a:prstGeom prst="line">
            <a:avLst/>
          </a:prstGeom>
          <a:solidFill>
            <a:schemeClr val="accent1"/>
          </a:solidFill>
          <a:ln w="76200" cap="flat" cmpd="sng" algn="ctr">
            <a:solidFill>
              <a:schemeClr val="accent6">
                <a:lumMod val="20000"/>
                <a:lumOff val="80000"/>
              </a:schemeClr>
            </a:solidFill>
            <a:prstDash val="sysDot"/>
            <a:round/>
            <a:headEnd type="none" w="med" len="med"/>
            <a:tailEnd type="none" w="med" len="med"/>
          </a:ln>
          <a:effectLst/>
        </p:spPr>
      </p:cxnSp>
      <p:pic>
        <p:nvPicPr>
          <p:cNvPr id="55312"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 y="4237568"/>
            <a:ext cx="4663017" cy="26204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66589861"/>
      </p:ext>
    </p:extLst>
  </p:cSld>
  <p:clrMapOvr>
    <a:masterClrMapping/>
  </p:clrMapOvr>
  <mc:AlternateContent xmlns:mc="http://schemas.openxmlformats.org/markup-compatibility/2006" xmlns:p14="http://schemas.microsoft.com/office/powerpoint/2010/main">
    <mc:Choice Requires="p14">
      <p:transition spd="slow" p14:dur="2000" advTm="8000"/>
    </mc:Choice>
    <mc:Fallback xmlns="">
      <p:transition spd="slow" advTm="8000"/>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nodeType="afterEffect">
                                  <p:stCondLst>
                                    <p:cond delay="0"/>
                                  </p:stCondLst>
                                  <p:childTnLst>
                                    <p:set>
                                      <p:cBhvr>
                                        <p:cTn id="6" dur="1" fill="hold">
                                          <p:stCondLst>
                                            <p:cond delay="0"/>
                                          </p:stCondLst>
                                        </p:cTn>
                                        <p:tgtEl>
                                          <p:spTgt spid="110"/>
                                        </p:tgtEl>
                                        <p:attrNameLst>
                                          <p:attrName>style.visibility</p:attrName>
                                        </p:attrNameLst>
                                      </p:cBhvr>
                                      <p:to>
                                        <p:strVal val="visible"/>
                                      </p:to>
                                    </p:set>
                                    <p:animEffect transition="in" filter="wipe(left)">
                                      <p:cBhvr>
                                        <p:cTn id="7" dur="2000"/>
                                        <p:tgtEl>
                                          <p:spTgt spid="110"/>
                                        </p:tgtEl>
                                      </p:cBhvr>
                                    </p:animEffect>
                                  </p:childTnLst>
                                </p:cTn>
                              </p:par>
                            </p:childTnLst>
                          </p:cTn>
                        </p:par>
                        <p:par>
                          <p:cTn id="8" fill="hold" nodeType="afterGroup">
                            <p:stCondLst>
                              <p:cond delay="2000"/>
                            </p:stCondLst>
                            <p:childTnLst>
                              <p:par>
                                <p:cTn id="9" presetID="22" presetClass="entr" presetSubtype="8" fill="hold" nodeType="afterEffect">
                                  <p:stCondLst>
                                    <p:cond delay="0"/>
                                  </p:stCondLst>
                                  <p:childTnLst>
                                    <p:set>
                                      <p:cBhvr>
                                        <p:cTn id="10" dur="1" fill="hold">
                                          <p:stCondLst>
                                            <p:cond delay="0"/>
                                          </p:stCondLst>
                                        </p:cTn>
                                        <p:tgtEl>
                                          <p:spTgt spid="112"/>
                                        </p:tgtEl>
                                        <p:attrNameLst>
                                          <p:attrName>style.visibility</p:attrName>
                                        </p:attrNameLst>
                                      </p:cBhvr>
                                      <p:to>
                                        <p:strVal val="visible"/>
                                      </p:to>
                                    </p:set>
                                    <p:animEffect transition="in" filter="wipe(left)">
                                      <p:cBhvr>
                                        <p:cTn id="11" dur="2000"/>
                                        <p:tgtEl>
                                          <p:spTgt spid="112"/>
                                        </p:tgtEl>
                                      </p:cBhvr>
                                    </p:animEffect>
                                  </p:childTnLst>
                                </p:cTn>
                              </p:par>
                              <p:par>
                                <p:cTn id="12" presetID="22" presetClass="entr" presetSubtype="8" fill="hold" nodeType="withEffect">
                                  <p:stCondLst>
                                    <p:cond delay="0"/>
                                  </p:stCondLst>
                                  <p:childTnLst>
                                    <p:set>
                                      <p:cBhvr>
                                        <p:cTn id="13" dur="1" fill="hold">
                                          <p:stCondLst>
                                            <p:cond delay="0"/>
                                          </p:stCondLst>
                                        </p:cTn>
                                        <p:tgtEl>
                                          <p:spTgt spid="115"/>
                                        </p:tgtEl>
                                        <p:attrNameLst>
                                          <p:attrName>style.visibility</p:attrName>
                                        </p:attrNameLst>
                                      </p:cBhvr>
                                      <p:to>
                                        <p:strVal val="visible"/>
                                      </p:to>
                                    </p:set>
                                    <p:animEffect transition="in" filter="wipe(left)">
                                      <p:cBhvr>
                                        <p:cTn id="14" dur="2000"/>
                                        <p:tgtEl>
                                          <p:spTgt spid="115"/>
                                        </p:tgtEl>
                                      </p:cBhvr>
                                    </p:animEffect>
                                  </p:childTnLst>
                                </p:cTn>
                              </p:par>
                              <p:par>
                                <p:cTn id="15" presetID="22" presetClass="entr" presetSubtype="8" fill="hold" nodeType="withEffect">
                                  <p:stCondLst>
                                    <p:cond delay="0"/>
                                  </p:stCondLst>
                                  <p:childTnLst>
                                    <p:set>
                                      <p:cBhvr>
                                        <p:cTn id="16" dur="1" fill="hold">
                                          <p:stCondLst>
                                            <p:cond delay="0"/>
                                          </p:stCondLst>
                                        </p:cTn>
                                        <p:tgtEl>
                                          <p:spTgt spid="116"/>
                                        </p:tgtEl>
                                        <p:attrNameLst>
                                          <p:attrName>style.visibility</p:attrName>
                                        </p:attrNameLst>
                                      </p:cBhvr>
                                      <p:to>
                                        <p:strVal val="visible"/>
                                      </p:to>
                                    </p:set>
                                    <p:animEffect transition="in" filter="wipe(left)">
                                      <p:cBhvr>
                                        <p:cTn id="17" dur="2000"/>
                                        <p:tgtEl>
                                          <p:spTgt spid="1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34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05418" y="2055284"/>
            <a:ext cx="11186583" cy="44090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itle 1"/>
          <p:cNvSpPr>
            <a:spLocks noGrp="1"/>
          </p:cNvSpPr>
          <p:nvPr>
            <p:ph type="title"/>
          </p:nvPr>
        </p:nvSpPr>
        <p:spPr>
          <a:xfrm>
            <a:off x="929218" y="228600"/>
            <a:ext cx="10430933" cy="1143000"/>
          </a:xfrm>
        </p:spPr>
        <p:txBody>
          <a:bodyPr/>
          <a:lstStyle/>
          <a:p>
            <a:pPr>
              <a:defRPr/>
            </a:pPr>
            <a:r>
              <a:rPr lang="uk-UA" altLang="en-US" kern="1200" dirty="0">
                <a:solidFill>
                  <a:schemeClr val="tx1"/>
                </a:solidFill>
                <a:latin typeface="Arial" panose="020B0604020202020204" pitchFamily="34" charset="0"/>
                <a:ea typeface="+mn-ea"/>
                <a:cs typeface="Arial" panose="020B0604020202020204" pitchFamily="34" charset="0"/>
              </a:rPr>
              <a:t>Еволюція від </a:t>
            </a:r>
            <a:r>
              <a:rPr lang="en-GB" altLang="en-US" kern="1200" dirty="0">
                <a:solidFill>
                  <a:schemeClr val="tx1"/>
                </a:solidFill>
                <a:latin typeface="Arial" panose="020B0604020202020204" pitchFamily="34" charset="0"/>
                <a:ea typeface="+mn-ea"/>
                <a:cs typeface="Arial" panose="020B0604020202020204" pitchFamily="34" charset="0"/>
              </a:rPr>
              <a:t>4G </a:t>
            </a:r>
            <a:r>
              <a:rPr lang="uk-UA" altLang="en-US" kern="1200" dirty="0">
                <a:solidFill>
                  <a:schemeClr val="tx1"/>
                </a:solidFill>
                <a:latin typeface="Arial" panose="020B0604020202020204" pitchFamily="34" charset="0"/>
                <a:ea typeface="+mn-ea"/>
                <a:cs typeface="Arial" panose="020B0604020202020204" pitchFamily="34" charset="0"/>
              </a:rPr>
              <a:t>до</a:t>
            </a:r>
            <a:r>
              <a:rPr lang="en-GB" altLang="en-US" kern="1200" dirty="0">
                <a:solidFill>
                  <a:schemeClr val="tx1"/>
                </a:solidFill>
                <a:latin typeface="Arial" panose="020B0604020202020204" pitchFamily="34" charset="0"/>
                <a:ea typeface="+mn-ea"/>
                <a:cs typeface="Arial" panose="020B0604020202020204" pitchFamily="34" charset="0"/>
              </a:rPr>
              <a:t> 5G</a:t>
            </a:r>
          </a:p>
        </p:txBody>
      </p:sp>
    </p:spTree>
    <p:extLst>
      <p:ext uri="{BB962C8B-B14F-4D97-AF65-F5344CB8AC3E}">
        <p14:creationId xmlns:p14="http://schemas.microsoft.com/office/powerpoint/2010/main" val="2721368897"/>
      </p:ext>
    </p:extLst>
  </p:cSld>
  <p:clrMapOvr>
    <a:masterClrMapping/>
  </p:clrMapOvr>
  <mc:AlternateContent xmlns:mc="http://schemas.openxmlformats.org/markup-compatibility/2006" xmlns:p14="http://schemas.microsoft.com/office/powerpoint/2010/main">
    <mc:Choice Requires="p14">
      <p:transition spd="slow" p14:dur="2000" advTm="8000"/>
    </mc:Choice>
    <mc:Fallback xmlns="">
      <p:transition spd="slow" advTm="8000"/>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a:xfrm>
            <a:off x="1750485" y="228600"/>
            <a:ext cx="8851900" cy="1143000"/>
          </a:xfrm>
        </p:spPr>
        <p:txBody>
          <a:bodyPr>
            <a:normAutofit fontScale="90000"/>
          </a:bodyPr>
          <a:lstStyle/>
          <a:p>
            <a:pPr>
              <a:defRPr/>
            </a:pPr>
            <a:r>
              <a:rPr lang="uk-UA" altLang="en-US" dirty="0">
                <a:solidFill>
                  <a:schemeClr val="tx1"/>
                </a:solidFill>
              </a:rPr>
              <a:t>Який буде економічний вплив?</a:t>
            </a:r>
            <a:endParaRPr lang="en-GB" altLang="en-US" dirty="0">
              <a:solidFill>
                <a:schemeClr val="tx1"/>
              </a:solidFill>
            </a:endParaRPr>
          </a:p>
        </p:txBody>
      </p:sp>
      <p:sp>
        <p:nvSpPr>
          <p:cNvPr id="6" name="Content Placeholder 2"/>
          <p:cNvSpPr txBox="1">
            <a:spLocks/>
          </p:cNvSpPr>
          <p:nvPr/>
        </p:nvSpPr>
        <p:spPr>
          <a:xfrm>
            <a:off x="457200" y="1600201"/>
            <a:ext cx="6265333" cy="1377951"/>
          </a:xfrm>
          <a:prstGeom prst="rect">
            <a:avLst/>
          </a:prstGeom>
        </p:spPr>
        <p:txBody>
          <a:bodyPr lIns="91440" tIns="45720" rIns="91440" bIns="45720"/>
          <a:lstStyle>
            <a:lvl1pPr marL="342900" indent="-342900" algn="l" rtl="0" eaLnBrk="1" fontAlgn="base" hangingPunct="1">
              <a:spcBef>
                <a:spcPct val="20000"/>
              </a:spcBef>
              <a:spcAft>
                <a:spcPct val="0"/>
              </a:spcAft>
              <a:buSzPct val="90000"/>
              <a:buBlip>
                <a:blip r:embed="rId2"/>
              </a:buBlip>
              <a:defRPr sz="2400" kern="1200">
                <a:solidFill>
                  <a:srgbClr val="404040"/>
                </a:solidFill>
                <a:latin typeface="Calibri" pitchFamily="34" charset="0"/>
                <a:ea typeface="+mn-ea"/>
                <a:cs typeface="+mn-cs"/>
              </a:defRPr>
            </a:lvl1pPr>
            <a:lvl2pPr marL="742950" indent="-285750" algn="l" rtl="0" eaLnBrk="1" fontAlgn="base" hangingPunct="1">
              <a:spcBef>
                <a:spcPct val="20000"/>
              </a:spcBef>
              <a:spcAft>
                <a:spcPct val="0"/>
              </a:spcAft>
              <a:buClr>
                <a:schemeClr val="tx2"/>
              </a:buClr>
              <a:buSzPct val="120000"/>
              <a:buFont typeface="Arial" charset="0"/>
              <a:buChar char="•"/>
              <a:defRPr sz="2000" kern="1200">
                <a:solidFill>
                  <a:srgbClr val="404040"/>
                </a:solidFill>
                <a:latin typeface="Calibri" pitchFamily="34" charset="0"/>
                <a:ea typeface="+mn-ea"/>
                <a:cs typeface="+mn-cs"/>
              </a:defRPr>
            </a:lvl2pPr>
            <a:lvl3pPr marL="1143000" indent="-228600" algn="l" rtl="0" eaLnBrk="1" fontAlgn="base" hangingPunct="1">
              <a:spcBef>
                <a:spcPct val="20000"/>
              </a:spcBef>
              <a:spcAft>
                <a:spcPct val="0"/>
              </a:spcAft>
              <a:buClr>
                <a:schemeClr val="tx2"/>
              </a:buClr>
              <a:buSzPct val="120000"/>
              <a:buFont typeface="Arial" charset="0"/>
              <a:buChar char="•"/>
              <a:defRPr sz="1600" kern="1200">
                <a:solidFill>
                  <a:srgbClr val="404040"/>
                </a:solidFill>
                <a:latin typeface="Calibri" pitchFamily="34" charset="0"/>
                <a:ea typeface="+mn-ea"/>
                <a:cs typeface="+mn-cs"/>
              </a:defRPr>
            </a:lvl3pPr>
            <a:lvl4pPr marL="1600200" indent="-228600" algn="l" rtl="0" eaLnBrk="1" fontAlgn="base" hangingPunct="1">
              <a:spcBef>
                <a:spcPct val="20000"/>
              </a:spcBef>
              <a:spcAft>
                <a:spcPct val="0"/>
              </a:spcAft>
              <a:buClr>
                <a:schemeClr val="tx2"/>
              </a:buClr>
              <a:buSzPct val="120000"/>
              <a:buFont typeface="Arial" charset="0"/>
              <a:buChar char="•"/>
              <a:defRPr sz="1600" kern="1200">
                <a:solidFill>
                  <a:srgbClr val="404040"/>
                </a:solidFill>
                <a:latin typeface="Calibri" pitchFamily="34" charset="0"/>
                <a:ea typeface="+mn-ea"/>
                <a:cs typeface="+mn-cs"/>
              </a:defRPr>
            </a:lvl4pPr>
            <a:lvl5pPr marL="2057400" indent="-228600" algn="l" rtl="0" eaLnBrk="1" fontAlgn="base" hangingPunct="1">
              <a:spcBef>
                <a:spcPct val="20000"/>
              </a:spcBef>
              <a:spcAft>
                <a:spcPct val="0"/>
              </a:spcAft>
              <a:buClr>
                <a:schemeClr val="tx2"/>
              </a:buClr>
              <a:buSzPct val="120000"/>
              <a:buFont typeface="Arial" charset="0"/>
              <a:buChar char="•"/>
              <a:defRPr sz="1600" kern="1200">
                <a:solidFill>
                  <a:srgbClr val="404040"/>
                </a:solidFill>
                <a:latin typeface="Calibri"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914377" lvl="1" indent="-457189">
              <a:buFont typeface="Arial" pitchFamily="34" charset="0"/>
              <a:buChar char="•"/>
              <a:defRPr/>
            </a:pPr>
            <a:r>
              <a:rPr lang="uk-UA" sz="2667" dirty="0">
                <a:solidFill>
                  <a:schemeClr val="tx1"/>
                </a:solidFill>
              </a:rPr>
              <a:t>ВВП США зросте на</a:t>
            </a:r>
            <a:r>
              <a:rPr lang="en-US" sz="2667" dirty="0">
                <a:solidFill>
                  <a:schemeClr val="tx1"/>
                </a:solidFill>
              </a:rPr>
              <a:t> </a:t>
            </a:r>
            <a:r>
              <a:rPr lang="en-US" sz="2667" b="1" dirty="0">
                <a:solidFill>
                  <a:schemeClr val="tx1"/>
                </a:solidFill>
              </a:rPr>
              <a:t>$500 billion</a:t>
            </a:r>
            <a:endParaRPr lang="en-US" altLang="en-US" sz="2667" b="1" dirty="0">
              <a:solidFill>
                <a:schemeClr val="tx1"/>
              </a:solidFill>
            </a:endParaRPr>
          </a:p>
          <a:p>
            <a:pPr marL="914377" lvl="1" indent="-457189">
              <a:buFont typeface="Arial" pitchFamily="34" charset="0"/>
              <a:buChar char="•"/>
              <a:defRPr/>
            </a:pPr>
            <a:r>
              <a:rPr lang="uk-UA" sz="2667" dirty="0">
                <a:solidFill>
                  <a:schemeClr val="tx1"/>
                </a:solidFill>
              </a:rPr>
              <a:t>Створення </a:t>
            </a:r>
            <a:r>
              <a:rPr lang="en-US" sz="2667" b="1" dirty="0">
                <a:solidFill>
                  <a:schemeClr val="tx1"/>
                </a:solidFill>
              </a:rPr>
              <a:t>3 </a:t>
            </a:r>
            <a:r>
              <a:rPr lang="uk-UA" sz="2667" b="1" dirty="0">
                <a:solidFill>
                  <a:schemeClr val="tx1"/>
                </a:solidFill>
              </a:rPr>
              <a:t>мільйонів </a:t>
            </a:r>
            <a:r>
              <a:rPr lang="uk-UA" sz="2667" dirty="0">
                <a:solidFill>
                  <a:schemeClr val="tx1"/>
                </a:solidFill>
              </a:rPr>
              <a:t>нових робочих місць</a:t>
            </a:r>
            <a:endParaRPr lang="en-US" altLang="en-US" sz="2667" dirty="0">
              <a:solidFill>
                <a:schemeClr val="tx1"/>
              </a:solidFill>
            </a:endParaRPr>
          </a:p>
          <a:p>
            <a:pPr marL="0" indent="0">
              <a:buNone/>
              <a:defRPr/>
            </a:pPr>
            <a:endParaRPr lang="en-US" altLang="en-US" sz="1200" dirty="0"/>
          </a:p>
        </p:txBody>
      </p:sp>
      <p:pic>
        <p:nvPicPr>
          <p:cNvPr id="7" name="Picture 4" descr="https://newsroom.accenture.com/content/1101/images/5G_Benefit-All-Community-Sizes.jpg"/>
          <p:cNvPicPr>
            <a:picLocks noChangeAspect="1" noChangeArrowheads="1"/>
          </p:cNvPicPr>
          <p:nvPr/>
        </p:nvPicPr>
        <p:blipFill>
          <a:blip r:embed="rId3"/>
          <a:srcRect/>
          <a:stretch>
            <a:fillRect/>
          </a:stretch>
        </p:blipFill>
        <p:spPr bwMode="auto">
          <a:xfrm>
            <a:off x="512234" y="4226984"/>
            <a:ext cx="6057900" cy="2480733"/>
          </a:xfrm>
          <a:prstGeom prst="rect">
            <a:avLst/>
          </a:prstGeom>
          <a:noFill/>
          <a:ln>
            <a:solidFill>
              <a:schemeClr val="bg1">
                <a:lumMod val="65000"/>
              </a:schemeClr>
            </a:solidFill>
          </a:ln>
        </p:spPr>
      </p:pic>
      <p:sp>
        <p:nvSpPr>
          <p:cNvPr id="64517" name="TextBox 3"/>
          <p:cNvSpPr txBox="1">
            <a:spLocks noChangeArrowheads="1"/>
          </p:cNvSpPr>
          <p:nvPr/>
        </p:nvSpPr>
        <p:spPr bwMode="auto">
          <a:xfrm>
            <a:off x="6881285" y="1494368"/>
            <a:ext cx="5014383" cy="1815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spAutoFit/>
          </a:bodyPr>
          <a:lstStyle>
            <a:lvl1pPr>
              <a:defRPr sz="1000">
                <a:solidFill>
                  <a:schemeClr val="tx1"/>
                </a:solidFill>
                <a:latin typeface="Arial" panose="020B0604020202020204" pitchFamily="34" charset="0"/>
                <a:cs typeface="Arial" panose="020B0604020202020204" pitchFamily="34" charset="0"/>
              </a:defRPr>
            </a:lvl1pPr>
            <a:lvl2pPr marL="742950" indent="-285750">
              <a:defRPr sz="1000">
                <a:solidFill>
                  <a:schemeClr val="tx1"/>
                </a:solidFill>
                <a:latin typeface="Arial" panose="020B0604020202020204" pitchFamily="34" charset="0"/>
                <a:cs typeface="Arial" panose="020B0604020202020204" pitchFamily="34" charset="0"/>
              </a:defRPr>
            </a:lvl2pPr>
            <a:lvl3pPr marL="1143000" indent="-228600">
              <a:defRPr sz="1000">
                <a:solidFill>
                  <a:schemeClr val="tx1"/>
                </a:solidFill>
                <a:latin typeface="Arial" panose="020B0604020202020204" pitchFamily="34" charset="0"/>
                <a:cs typeface="Arial" panose="020B0604020202020204" pitchFamily="34" charset="0"/>
              </a:defRPr>
            </a:lvl3pPr>
            <a:lvl4pPr marL="1600200" indent="-228600">
              <a:defRPr sz="1000">
                <a:solidFill>
                  <a:schemeClr val="tx1"/>
                </a:solidFill>
                <a:latin typeface="Arial" panose="020B0604020202020204" pitchFamily="34" charset="0"/>
                <a:cs typeface="Arial" panose="020B0604020202020204" pitchFamily="34" charset="0"/>
              </a:defRPr>
            </a:lvl4pPr>
            <a:lvl5pPr marL="2057400" indent="-228600">
              <a:defRPr sz="1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9pPr>
          </a:lstStyle>
          <a:p>
            <a:r>
              <a:rPr lang="uk-UA" sz="1400" dirty="0"/>
              <a:t>“Рішення“ розумного міста ”, що працюють на 5G, застосовувані лише для управління транспортним рухом та електричними мережами, можуть принести приблизно 160 мільярдів доларів вигод та економії місцевим громадам та їх жителям. Ці атрибути 5G дозволять містам скоротити час їзди на роботу, покращити громадську безпеку та забезпечити значну ефективність інтелектуальних мереж ".</a:t>
            </a:r>
            <a:endParaRPr lang="en-GB" altLang="en-US" sz="1333" dirty="0"/>
          </a:p>
        </p:txBody>
      </p:sp>
      <p:pic>
        <p:nvPicPr>
          <p:cNvPr id="64518" name="Picture 4"/>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706785" y="3721100"/>
            <a:ext cx="3634316" cy="30077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75001050"/>
      </p:ext>
    </p:extLst>
  </p:cSld>
  <p:clrMapOvr>
    <a:masterClrMapping/>
  </p:clrMapOvr>
  <p:transition advTm="8000">
    <p:wipe dir="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0" y="154427"/>
            <a:ext cx="12192000" cy="6381193"/>
          </a:xfrm>
          <a:prstGeom prst="rect">
            <a:avLst/>
          </a:prstGeom>
        </p:spPr>
      </p:pic>
    </p:spTree>
    <p:extLst>
      <p:ext uri="{BB962C8B-B14F-4D97-AF65-F5344CB8AC3E}">
        <p14:creationId xmlns:p14="http://schemas.microsoft.com/office/powerpoint/2010/main" val="168293646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0" y="13914"/>
            <a:ext cx="12192000" cy="6830172"/>
          </a:xfrm>
          <a:prstGeom prst="rect">
            <a:avLst/>
          </a:prstGeom>
        </p:spPr>
      </p:pic>
    </p:spTree>
    <p:extLst>
      <p:ext uri="{BB962C8B-B14F-4D97-AF65-F5344CB8AC3E}">
        <p14:creationId xmlns:p14="http://schemas.microsoft.com/office/powerpoint/2010/main" val="241592804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703918"/>
            <a:ext cx="6658571" cy="4154082"/>
          </a:xfrm>
          <a:prstGeom prst="rect">
            <a:avLst/>
          </a:prstGeom>
        </p:spPr>
      </p:pic>
      <p:pic>
        <p:nvPicPr>
          <p:cNvPr id="4" name="Рисунок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90661" y="0"/>
            <a:ext cx="7516988" cy="3581392"/>
          </a:xfrm>
          <a:prstGeom prst="rect">
            <a:avLst/>
          </a:prstGeom>
        </p:spPr>
      </p:pic>
    </p:spTree>
    <p:extLst>
      <p:ext uri="{BB962C8B-B14F-4D97-AF65-F5344CB8AC3E}">
        <p14:creationId xmlns:p14="http://schemas.microsoft.com/office/powerpoint/2010/main" val="307896079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41850"/>
            <a:ext cx="12192000" cy="6065644"/>
          </a:xfrm>
          <a:prstGeom prst="rect">
            <a:avLst/>
          </a:prstGeom>
        </p:spPr>
      </p:pic>
    </p:spTree>
    <p:extLst>
      <p:ext uri="{BB962C8B-B14F-4D97-AF65-F5344CB8AC3E}">
        <p14:creationId xmlns:p14="http://schemas.microsoft.com/office/powerpoint/2010/main" val="232696500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0" y="397980"/>
            <a:ext cx="12192000" cy="6062039"/>
          </a:xfrm>
          <a:prstGeom prst="rect">
            <a:avLst/>
          </a:prstGeom>
        </p:spPr>
      </p:pic>
    </p:spTree>
    <p:extLst>
      <p:ext uri="{BB962C8B-B14F-4D97-AF65-F5344CB8AC3E}">
        <p14:creationId xmlns:p14="http://schemas.microsoft.com/office/powerpoint/2010/main" val="42427260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כותרת 1"/>
          <p:cNvSpPr>
            <a:spLocks noGrp="1"/>
          </p:cNvSpPr>
          <p:nvPr>
            <p:ph type="title"/>
          </p:nvPr>
        </p:nvSpPr>
        <p:spPr>
          <a:xfrm>
            <a:off x="262467" y="167217"/>
            <a:ext cx="9908117" cy="1143000"/>
          </a:xfrm>
        </p:spPr>
        <p:txBody>
          <a:bodyPr/>
          <a:lstStyle/>
          <a:p>
            <a:pPr>
              <a:defRPr/>
            </a:pPr>
            <a:r>
              <a:rPr lang="uk-UA" altLang="en-US" dirty="0">
                <a:solidFill>
                  <a:schemeClr val="tx1"/>
                </a:solidFill>
              </a:rPr>
              <a:t>Що важливіше?</a:t>
            </a:r>
            <a:endParaRPr lang="he-IL" altLang="en-US" dirty="0">
              <a:solidFill>
                <a:schemeClr val="tx1"/>
              </a:solidFill>
            </a:endParaRPr>
          </a:p>
        </p:txBody>
      </p:sp>
      <p:sp>
        <p:nvSpPr>
          <p:cNvPr id="5" name="Content Placeholder 2"/>
          <p:cNvSpPr>
            <a:spLocks noGrp="1"/>
          </p:cNvSpPr>
          <p:nvPr>
            <p:ph idx="1"/>
          </p:nvPr>
        </p:nvSpPr>
        <p:spPr>
          <a:xfrm>
            <a:off x="190039" y="1183469"/>
            <a:ext cx="11078634" cy="4842935"/>
          </a:xfrm>
        </p:spPr>
        <p:txBody>
          <a:bodyPr/>
          <a:lstStyle/>
          <a:p>
            <a:pPr marL="0" indent="0">
              <a:buNone/>
              <a:defRPr/>
            </a:pPr>
            <a:r>
              <a:rPr lang="uk-UA" dirty="0"/>
              <a:t>Розвиток мобільного широкосмугового зв'язку є важливим </a:t>
            </a:r>
          </a:p>
          <a:p>
            <a:pPr>
              <a:defRPr/>
            </a:pPr>
            <a:r>
              <a:rPr lang="uk-UA" sz="2000" dirty="0"/>
              <a:t>Головний пріоритет для мобільних операторів, </a:t>
            </a:r>
          </a:p>
          <a:p>
            <a:pPr>
              <a:defRPr/>
            </a:pPr>
            <a:r>
              <a:rPr lang="uk-UA" sz="2000" dirty="0"/>
              <a:t>Зрозумілі бізнес-моделі і схеми прибутку</a:t>
            </a:r>
          </a:p>
          <a:p>
            <a:pPr>
              <a:defRPr/>
            </a:pPr>
            <a:r>
              <a:rPr lang="uk-UA" sz="2000" dirty="0"/>
              <a:t>5G Phase1 дуже добре описує ці випадки використання</a:t>
            </a:r>
            <a:endParaRPr lang="en-US" altLang="en-US" sz="1200" dirty="0"/>
          </a:p>
          <a:p>
            <a:pPr>
              <a:defRPr/>
            </a:pPr>
            <a:endParaRPr lang="uk-UA" altLang="en-US" dirty="0"/>
          </a:p>
          <a:p>
            <a:pPr marL="0" indent="0">
              <a:buNone/>
              <a:defRPr/>
            </a:pPr>
            <a:r>
              <a:rPr lang="en-US" altLang="en-US" dirty="0"/>
              <a:t>...</a:t>
            </a:r>
            <a:r>
              <a:rPr lang="uk-UA" altLang="en-US" dirty="0"/>
              <a:t>але так само важливим є використання </a:t>
            </a:r>
            <a:r>
              <a:rPr lang="en-US" altLang="en-US" dirty="0"/>
              <a:t>Ultra-Reliable Low-Latency Communications and Massive Machine Type Communications</a:t>
            </a:r>
            <a:r>
              <a:rPr lang="uk-UA" altLang="en-US" dirty="0"/>
              <a:t> (</a:t>
            </a:r>
            <a:r>
              <a:rPr lang="uk-UA" dirty="0"/>
              <a:t>Надійний зв’язок із низькою затримкою та масовий автоматизований тип зв’язку</a:t>
            </a:r>
            <a:endParaRPr lang="en-US" altLang="en-US" dirty="0"/>
          </a:p>
          <a:p>
            <a:pPr marL="914286" lvl="1" indent="-457143">
              <a:defRPr/>
            </a:pPr>
            <a:r>
              <a:rPr lang="en-US" altLang="en-US" sz="1600" dirty="0"/>
              <a:t>URLLC </a:t>
            </a:r>
            <a:r>
              <a:rPr lang="uk-UA" altLang="en-US" sz="1600" dirty="0"/>
              <a:t>функції описані в</a:t>
            </a:r>
            <a:r>
              <a:rPr lang="en-US" altLang="en-US" sz="1600" dirty="0"/>
              <a:t> 5G Phase 1</a:t>
            </a:r>
          </a:p>
          <a:p>
            <a:pPr marL="914286" lvl="1" indent="-457143">
              <a:defRPr/>
            </a:pPr>
            <a:r>
              <a:rPr lang="en-US" altLang="en-US" sz="1600" dirty="0"/>
              <a:t>URLLC </a:t>
            </a:r>
            <a:r>
              <a:rPr lang="uk-UA" altLang="en-US" sz="1600" dirty="0"/>
              <a:t>і</a:t>
            </a:r>
            <a:r>
              <a:rPr lang="en-US" altLang="en-US" sz="1600" dirty="0"/>
              <a:t> </a:t>
            </a:r>
            <a:r>
              <a:rPr lang="en-US" altLang="en-US" sz="1600" dirty="0" err="1"/>
              <a:t>mMTC</a:t>
            </a:r>
            <a:r>
              <a:rPr lang="en-US" altLang="en-US" sz="1600" dirty="0"/>
              <a:t> </a:t>
            </a:r>
            <a:r>
              <a:rPr lang="uk-UA" altLang="en-US" sz="1600" dirty="0"/>
              <a:t>повністю охоплені в</a:t>
            </a:r>
            <a:r>
              <a:rPr lang="en-US" altLang="en-US" sz="1600" dirty="0"/>
              <a:t> 5G Phase 2</a:t>
            </a:r>
          </a:p>
        </p:txBody>
      </p:sp>
      <p:pic>
        <p:nvPicPr>
          <p:cNvPr id="7172" name="Picture 5"/>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560984" y="4809067"/>
            <a:ext cx="2463800" cy="16213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3" name="Picture 6"/>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9503835" y="1326092"/>
            <a:ext cx="2520949" cy="17335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986514"/>
      </p:ext>
    </p:extLst>
  </p:cSld>
  <p:clrMapOvr>
    <a:masterClrMapping/>
  </p:clrMapOvr>
  <mc:AlternateContent xmlns:mc="http://schemas.openxmlformats.org/markup-compatibility/2006" xmlns:p14="http://schemas.microsoft.com/office/powerpoint/2010/main">
    <mc:Choice Requires="p14">
      <p:transition spd="slow" p14:dur="2000" advTm="8000"/>
    </mc:Choice>
    <mc:Fallback xmlns="">
      <p:transition spd="slow" advTm="8000"/>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6269" y="0"/>
            <a:ext cx="13417559" cy="6783355"/>
          </a:xfrm>
          <a:prstGeom prst="rect">
            <a:avLst/>
          </a:prstGeom>
        </p:spPr>
      </p:pic>
    </p:spTree>
    <p:extLst>
      <p:ext uri="{BB962C8B-B14F-4D97-AF65-F5344CB8AC3E}">
        <p14:creationId xmlns:p14="http://schemas.microsoft.com/office/powerpoint/2010/main" val="182940413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6575742" cy="3478472"/>
          </a:xfrm>
          <a:prstGeom prst="rect">
            <a:avLst/>
          </a:prstGeom>
        </p:spPr>
      </p:pic>
      <p:pic>
        <p:nvPicPr>
          <p:cNvPr id="5" name="Рисунок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39542" y="2586193"/>
            <a:ext cx="6052457" cy="4271807"/>
          </a:xfrm>
          <a:prstGeom prst="rect">
            <a:avLst/>
          </a:prstGeom>
        </p:spPr>
      </p:pic>
    </p:spTree>
    <p:extLst>
      <p:ext uri="{BB962C8B-B14F-4D97-AF65-F5344CB8AC3E}">
        <p14:creationId xmlns:p14="http://schemas.microsoft.com/office/powerpoint/2010/main" val="347456554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1239" y="1035698"/>
            <a:ext cx="11300494" cy="4752682"/>
          </a:xfrm>
          <a:prstGeom prst="rect">
            <a:avLst/>
          </a:prstGeom>
        </p:spPr>
      </p:pic>
    </p:spTree>
    <p:extLst>
      <p:ext uri="{BB962C8B-B14F-4D97-AF65-F5344CB8AC3E}">
        <p14:creationId xmlns:p14="http://schemas.microsoft.com/office/powerpoint/2010/main" val="236526319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74237" y="1054359"/>
            <a:ext cx="8694305" cy="4699965"/>
          </a:xfrm>
          <a:prstGeom prst="rect">
            <a:avLst/>
          </a:prstGeom>
        </p:spPr>
      </p:pic>
    </p:spTree>
    <p:extLst>
      <p:ext uri="{BB962C8B-B14F-4D97-AF65-F5344CB8AC3E}">
        <p14:creationId xmlns:p14="http://schemas.microsoft.com/office/powerpoint/2010/main" val="359712251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stretch>
            <a:fillRect/>
          </a:stretch>
        </p:blipFill>
        <p:spPr>
          <a:xfrm>
            <a:off x="-1" y="0"/>
            <a:ext cx="5533053" cy="6858000"/>
          </a:xfrm>
          <a:prstGeom prst="rect">
            <a:avLst/>
          </a:prstGeom>
        </p:spPr>
      </p:pic>
      <p:pic>
        <p:nvPicPr>
          <p:cNvPr id="5" name="Рисунок 4"/>
          <p:cNvPicPr>
            <a:picLocks noChangeAspect="1"/>
          </p:cNvPicPr>
          <p:nvPr/>
        </p:nvPicPr>
        <p:blipFill>
          <a:blip r:embed="rId3"/>
          <a:stretch>
            <a:fillRect/>
          </a:stretch>
        </p:blipFill>
        <p:spPr>
          <a:xfrm>
            <a:off x="5972175" y="0"/>
            <a:ext cx="6219825" cy="3467100"/>
          </a:xfrm>
          <a:prstGeom prst="rect">
            <a:avLst/>
          </a:prstGeom>
        </p:spPr>
      </p:pic>
      <p:pic>
        <p:nvPicPr>
          <p:cNvPr id="6" name="Рисунок 5"/>
          <p:cNvPicPr>
            <a:picLocks noChangeAspect="1"/>
          </p:cNvPicPr>
          <p:nvPr/>
        </p:nvPicPr>
        <p:blipFill>
          <a:blip r:embed="rId4"/>
          <a:stretch>
            <a:fillRect/>
          </a:stretch>
        </p:blipFill>
        <p:spPr>
          <a:xfrm>
            <a:off x="5981700" y="3987962"/>
            <a:ext cx="6210300" cy="2371725"/>
          </a:xfrm>
          <a:prstGeom prst="rect">
            <a:avLst/>
          </a:prstGeom>
        </p:spPr>
      </p:pic>
    </p:spTree>
    <p:extLst>
      <p:ext uri="{BB962C8B-B14F-4D97-AF65-F5344CB8AC3E}">
        <p14:creationId xmlns:p14="http://schemas.microsoft.com/office/powerpoint/2010/main" val="32702857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50458" y="2292249"/>
            <a:ext cx="6172200" cy="1286694"/>
          </a:xfrm>
        </p:spPr>
        <p:txBody>
          <a:bodyPr>
            <a:normAutofit/>
          </a:bodyPr>
          <a:lstStyle/>
          <a:p>
            <a:r>
              <a:rPr lang="uk-UA" dirty="0"/>
              <a:t>Дякую за увагу!</a:t>
            </a:r>
            <a:endParaRPr lang="ru-RU" dirty="0"/>
          </a:p>
        </p:txBody>
      </p:sp>
    </p:spTree>
    <p:extLst>
      <p:ext uri="{BB962C8B-B14F-4D97-AF65-F5344CB8AC3E}">
        <p14:creationId xmlns:p14="http://schemas.microsoft.com/office/powerpoint/2010/main" val="6630686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כותרת 1"/>
          <p:cNvSpPr>
            <a:spLocks noGrp="1"/>
          </p:cNvSpPr>
          <p:nvPr>
            <p:ph type="title"/>
          </p:nvPr>
        </p:nvSpPr>
        <p:spPr>
          <a:xfrm>
            <a:off x="135802" y="120682"/>
            <a:ext cx="11639216" cy="1325563"/>
          </a:xfrm>
        </p:spPr>
        <p:txBody>
          <a:bodyPr>
            <a:noAutofit/>
          </a:bodyPr>
          <a:lstStyle/>
          <a:p>
            <a:pPr>
              <a:defRPr/>
            </a:pPr>
            <a:r>
              <a:rPr lang="uk-UA" sz="4000" b="1" dirty="0"/>
              <a:t>Це 5G просто вища швидкість передачі даних?</a:t>
            </a:r>
            <a:endParaRPr lang="he-IL" altLang="en-US" sz="4000" b="1" i="1" dirty="0">
              <a:solidFill>
                <a:srgbClr val="C00000"/>
              </a:solidFill>
              <a:effectLst>
                <a:outerShdw blurRad="38100" dist="38100" dir="2700000" algn="tl">
                  <a:srgbClr val="000000">
                    <a:alpha val="43137"/>
                  </a:srgbClr>
                </a:outerShdw>
              </a:effectLst>
            </a:endParaRPr>
          </a:p>
        </p:txBody>
      </p:sp>
      <p:sp>
        <p:nvSpPr>
          <p:cNvPr id="2" name="Rectangle 1"/>
          <p:cNvSpPr/>
          <p:nvPr/>
        </p:nvSpPr>
        <p:spPr>
          <a:xfrm>
            <a:off x="244445" y="1345971"/>
            <a:ext cx="11530574" cy="4278092"/>
          </a:xfrm>
          <a:prstGeom prst="rect">
            <a:avLst/>
          </a:prstGeom>
        </p:spPr>
        <p:txBody>
          <a:bodyPr wrap="square" lIns="91432" tIns="45719" rIns="91432" bIns="45719">
            <a:spAutoFit/>
          </a:bodyPr>
          <a:lstStyle/>
          <a:p>
            <a:pPr>
              <a:defRPr/>
            </a:pPr>
            <a:r>
              <a:rPr lang="uk-UA" sz="2400" dirty="0"/>
              <a:t>Детальні показники ефективності IMT2020 визначені </a:t>
            </a:r>
            <a:r>
              <a:rPr lang="en-US" sz="2400" dirty="0"/>
              <a:t>ITU-R</a:t>
            </a:r>
            <a:r>
              <a:rPr lang="uk-UA" sz="2400" dirty="0"/>
              <a:t> наступним чином:</a:t>
            </a:r>
          </a:p>
          <a:p>
            <a:pPr>
              <a:defRPr/>
            </a:pPr>
            <a:endParaRPr lang="en-GB" sz="2400" dirty="0">
              <a:latin typeface="Calibri" panose="020F0502020204030204" pitchFamily="34" charset="0"/>
              <a:cs typeface="Calibri" panose="020F0502020204030204" pitchFamily="34" charset="0"/>
            </a:endParaRPr>
          </a:p>
          <a:p>
            <a:pPr marL="285717" indent="-285717">
              <a:buFont typeface="Arial" panose="020B0604020202020204" pitchFamily="34" charset="0"/>
              <a:buChar char="•"/>
              <a:defRPr/>
            </a:pPr>
            <a:r>
              <a:rPr lang="uk-UA" sz="1600" dirty="0">
                <a:latin typeface="Calibri" panose="020F0502020204030204" pitchFamily="34" charset="0"/>
                <a:cs typeface="Calibri" panose="020F0502020204030204" pitchFamily="34" charset="0"/>
              </a:rPr>
              <a:t>Пікова швидкість передачі</a:t>
            </a:r>
            <a:r>
              <a:rPr lang="en-GB" sz="1600" dirty="0">
                <a:latin typeface="Calibri" panose="020F0502020204030204" pitchFamily="34" charset="0"/>
                <a:cs typeface="Calibri" panose="020F0502020204030204" pitchFamily="34" charset="0"/>
              </a:rPr>
              <a:t>		</a:t>
            </a:r>
            <a:r>
              <a:rPr lang="uk-UA" sz="1600" dirty="0">
                <a:latin typeface="Calibri" panose="020F0502020204030204" pitchFamily="34" charset="0"/>
                <a:cs typeface="Calibri" panose="020F0502020204030204" pitchFamily="34" charset="0"/>
              </a:rPr>
              <a:t>                    </a:t>
            </a:r>
            <a:r>
              <a:rPr lang="en-GB" sz="1600" dirty="0">
                <a:latin typeface="Calibri" panose="020F0502020204030204" pitchFamily="34" charset="0"/>
                <a:cs typeface="Calibri" panose="020F0502020204030204" pitchFamily="34" charset="0"/>
              </a:rPr>
              <a:t>[Downlink: 20Gbit/s, Uplink: 10Gbit/s]</a:t>
            </a:r>
          </a:p>
          <a:p>
            <a:pPr marL="285717" indent="-285717">
              <a:buFont typeface="Arial" panose="020B0604020202020204" pitchFamily="34" charset="0"/>
              <a:buChar char="•"/>
              <a:defRPr/>
            </a:pPr>
            <a:r>
              <a:rPr lang="uk-UA" sz="1600" dirty="0">
                <a:latin typeface="Calibri" panose="020F0502020204030204" pitchFamily="34" charset="0"/>
                <a:cs typeface="Calibri" panose="020F0502020204030204" pitchFamily="34" charset="0"/>
              </a:rPr>
              <a:t>Пікова спектральна ефективність</a:t>
            </a:r>
            <a:r>
              <a:rPr lang="en-GB" sz="1600" dirty="0">
                <a:latin typeface="Calibri" panose="020F0502020204030204" pitchFamily="34" charset="0"/>
                <a:cs typeface="Calibri" panose="020F0502020204030204" pitchFamily="34" charset="0"/>
              </a:rPr>
              <a:t>		[Downlink: 30bit/s/Hz, Uplink: 15bit/s/Hz]</a:t>
            </a:r>
          </a:p>
          <a:p>
            <a:pPr marL="285717" indent="-285717">
              <a:buFont typeface="Arial" panose="020B0604020202020204" pitchFamily="34" charset="0"/>
              <a:buChar char="•"/>
              <a:defRPr/>
            </a:pPr>
            <a:r>
              <a:rPr lang="uk-UA" sz="1600" dirty="0">
                <a:latin typeface="Calibri" panose="020F0502020204030204" pitchFamily="34" charset="0"/>
                <a:cs typeface="Calibri" panose="020F0502020204030204" pitchFamily="34" charset="0"/>
              </a:rPr>
              <a:t>Швидкість передачі даних користувачем                 </a:t>
            </a:r>
            <a:r>
              <a:rPr lang="en-GB" sz="1600" dirty="0">
                <a:latin typeface="Calibri" panose="020F0502020204030204" pitchFamily="34" charset="0"/>
                <a:cs typeface="Calibri" panose="020F0502020204030204" pitchFamily="34" charset="0"/>
              </a:rPr>
              <a:t>[</a:t>
            </a:r>
            <a:r>
              <a:rPr lang="uk-UA" sz="1600" dirty="0">
                <a:latin typeface="Calibri" panose="020F0502020204030204" pitchFamily="34" charset="0"/>
                <a:cs typeface="Calibri" panose="020F0502020204030204" pitchFamily="34" charset="0"/>
              </a:rPr>
              <a:t>В містах зі щільною забудовою</a:t>
            </a:r>
            <a:r>
              <a:rPr lang="en-GB" sz="1600" dirty="0">
                <a:latin typeface="Calibri" panose="020F0502020204030204" pitchFamily="34" charset="0"/>
                <a:cs typeface="Calibri" panose="020F0502020204030204" pitchFamily="34" charset="0"/>
              </a:rPr>
              <a:t> Downlink: 100Mbit/s, Uplink: 50Mbit/s]</a:t>
            </a:r>
          </a:p>
          <a:p>
            <a:pPr marL="285717" indent="-285717">
              <a:buFont typeface="Arial" panose="020B0604020202020204" pitchFamily="34" charset="0"/>
              <a:buChar char="•"/>
              <a:defRPr/>
            </a:pPr>
            <a:r>
              <a:rPr lang="en-GB" sz="1600" dirty="0">
                <a:latin typeface="Calibri" panose="020F0502020204030204" pitchFamily="34" charset="0"/>
                <a:cs typeface="Calibri" panose="020F0502020204030204" pitchFamily="34" charset="0"/>
              </a:rPr>
              <a:t>5</a:t>
            </a:r>
            <a:r>
              <a:rPr lang="uk-UA" sz="1600" dirty="0">
                <a:latin typeface="Calibri" panose="020F0502020204030204" pitchFamily="34" charset="0"/>
                <a:cs typeface="Calibri" panose="020F0502020204030204" pitchFamily="34" charset="0"/>
              </a:rPr>
              <a:t>-відсоткова спектральна ефективність</a:t>
            </a:r>
            <a:r>
              <a:rPr lang="en-GB" sz="1600" dirty="0">
                <a:latin typeface="Calibri" panose="020F0502020204030204" pitchFamily="34" charset="0"/>
                <a:cs typeface="Calibri" panose="020F0502020204030204" pitchFamily="34" charset="0"/>
              </a:rPr>
              <a:t>	[</a:t>
            </a:r>
            <a:r>
              <a:rPr lang="uk-UA" sz="1600" dirty="0">
                <a:latin typeface="Calibri" panose="020F0502020204030204" pitchFamily="34" charset="0"/>
                <a:cs typeface="Calibri" panose="020F0502020204030204" pitchFamily="34" charset="0"/>
              </a:rPr>
              <a:t>внутрішня точка доступу</a:t>
            </a:r>
            <a:r>
              <a:rPr lang="en-GB" sz="1600" dirty="0">
                <a:latin typeface="Calibri" panose="020F0502020204030204" pitchFamily="34" charset="0"/>
                <a:cs typeface="Calibri" panose="020F0502020204030204" pitchFamily="34" charset="0"/>
              </a:rPr>
              <a:t>, </a:t>
            </a:r>
            <a:r>
              <a:rPr lang="en-GB" sz="1600" dirty="0" err="1">
                <a:latin typeface="Calibri" panose="020F0502020204030204" pitchFamily="34" charset="0"/>
                <a:cs typeface="Calibri" panose="020F0502020204030204" pitchFamily="34" charset="0"/>
              </a:rPr>
              <a:t>eMBB</a:t>
            </a:r>
            <a:r>
              <a:rPr lang="en-GB" sz="1600" dirty="0">
                <a:latin typeface="Calibri" panose="020F0502020204030204" pitchFamily="34" charset="0"/>
                <a:cs typeface="Calibri" panose="020F0502020204030204" pitchFamily="34" charset="0"/>
              </a:rPr>
              <a:t> scenario: Downlink: 0,3bit/s/Hz]</a:t>
            </a:r>
          </a:p>
          <a:p>
            <a:pPr marL="285717" indent="-285717">
              <a:buFont typeface="Arial" panose="020B0604020202020204" pitchFamily="34" charset="0"/>
              <a:buChar char="•"/>
              <a:defRPr/>
            </a:pPr>
            <a:r>
              <a:rPr lang="uk-UA" sz="1600" dirty="0">
                <a:latin typeface="Calibri" panose="020F0502020204030204" pitchFamily="34" charset="0"/>
                <a:cs typeface="Calibri" panose="020F0502020204030204" pitchFamily="34" charset="0"/>
              </a:rPr>
              <a:t>Середня спектральна ефективність</a:t>
            </a:r>
            <a:r>
              <a:rPr lang="en-GB" sz="1600" dirty="0">
                <a:latin typeface="Calibri" panose="020F0502020204030204" pitchFamily="34" charset="0"/>
                <a:cs typeface="Calibri" panose="020F0502020204030204" pitchFamily="34" charset="0"/>
              </a:rPr>
              <a:t>	[</a:t>
            </a:r>
            <a:r>
              <a:rPr lang="uk-UA" sz="1600" dirty="0">
                <a:latin typeface="Calibri" panose="020F0502020204030204" pitchFamily="34" charset="0"/>
                <a:cs typeface="Calibri" panose="020F0502020204030204" pitchFamily="34" charset="0"/>
              </a:rPr>
              <a:t>внутршня точка доступу</a:t>
            </a:r>
            <a:r>
              <a:rPr lang="en-GB" sz="1600" dirty="0">
                <a:latin typeface="Calibri" panose="020F0502020204030204" pitchFamily="34" charset="0"/>
                <a:cs typeface="Calibri" panose="020F0502020204030204" pitchFamily="34" charset="0"/>
              </a:rPr>
              <a:t>, </a:t>
            </a:r>
            <a:r>
              <a:rPr lang="en-GB" sz="1600" dirty="0" err="1">
                <a:latin typeface="Calibri" panose="020F0502020204030204" pitchFamily="34" charset="0"/>
                <a:cs typeface="Calibri" panose="020F0502020204030204" pitchFamily="34" charset="0"/>
              </a:rPr>
              <a:t>eMBB</a:t>
            </a:r>
            <a:r>
              <a:rPr lang="en-GB" sz="1600" dirty="0">
                <a:latin typeface="Calibri" panose="020F0502020204030204" pitchFamily="34" charset="0"/>
                <a:cs typeface="Calibri" panose="020F0502020204030204" pitchFamily="34" charset="0"/>
              </a:rPr>
              <a:t> scenario: Downlink: 9bit/s/Hz/</a:t>
            </a:r>
            <a:r>
              <a:rPr lang="en-GB" sz="1600" dirty="0" err="1">
                <a:latin typeface="Calibri" panose="020F0502020204030204" pitchFamily="34" charset="0"/>
                <a:cs typeface="Calibri" panose="020F0502020204030204" pitchFamily="34" charset="0"/>
              </a:rPr>
              <a:t>TRxP</a:t>
            </a:r>
            <a:r>
              <a:rPr lang="en-GB" sz="1600" dirty="0">
                <a:latin typeface="Calibri" panose="020F0502020204030204" pitchFamily="34" charset="0"/>
                <a:cs typeface="Calibri" panose="020F0502020204030204" pitchFamily="34" charset="0"/>
              </a:rPr>
              <a:t>]</a:t>
            </a:r>
          </a:p>
          <a:p>
            <a:pPr marL="285717" indent="-285717">
              <a:buFont typeface="Arial" panose="020B0604020202020204" pitchFamily="34" charset="0"/>
              <a:buChar char="•"/>
              <a:defRPr/>
            </a:pPr>
            <a:r>
              <a:rPr lang="uk-UA" sz="1600" dirty="0">
                <a:latin typeface="Calibri" panose="020F0502020204030204" pitchFamily="34" charset="0"/>
                <a:cs typeface="Calibri" panose="020F0502020204030204" pitchFamily="34" charset="0"/>
              </a:rPr>
              <a:t>Пропускна здатність трафіку</a:t>
            </a:r>
            <a:r>
              <a:rPr lang="en-GB" sz="1600" dirty="0">
                <a:latin typeface="Calibri" panose="020F0502020204030204" pitchFamily="34" charset="0"/>
                <a:cs typeface="Calibri" panose="020F0502020204030204" pitchFamily="34" charset="0"/>
              </a:rPr>
              <a:t>		[Downlink indoor hotspot (</a:t>
            </a:r>
            <a:r>
              <a:rPr lang="en-GB" sz="1600" dirty="0" err="1">
                <a:latin typeface="Calibri" panose="020F0502020204030204" pitchFamily="34" charset="0"/>
                <a:cs typeface="Calibri" panose="020F0502020204030204" pitchFamily="34" charset="0"/>
              </a:rPr>
              <a:t>eMBB</a:t>
            </a:r>
            <a:r>
              <a:rPr lang="en-GB" sz="1600" dirty="0">
                <a:latin typeface="Calibri" panose="020F0502020204030204" pitchFamily="34" charset="0"/>
                <a:cs typeface="Calibri" panose="020F0502020204030204" pitchFamily="34" charset="0"/>
              </a:rPr>
              <a:t> scenario): 10Mbit/s/m</a:t>
            </a:r>
            <a:r>
              <a:rPr lang="en-GB" sz="1600" baseline="30000" dirty="0">
                <a:latin typeface="Calibri" panose="020F0502020204030204" pitchFamily="34" charset="0"/>
                <a:cs typeface="Calibri" panose="020F0502020204030204" pitchFamily="34" charset="0"/>
              </a:rPr>
              <a:t>2</a:t>
            </a:r>
            <a:r>
              <a:rPr lang="en-GB" sz="1600" dirty="0">
                <a:latin typeface="Calibri" panose="020F0502020204030204" pitchFamily="34" charset="0"/>
                <a:cs typeface="Calibri" panose="020F0502020204030204" pitchFamily="34" charset="0"/>
              </a:rPr>
              <a:t>]</a:t>
            </a:r>
          </a:p>
          <a:p>
            <a:pPr marL="285717" indent="-285717">
              <a:buFont typeface="Arial" panose="020B0604020202020204" pitchFamily="34" charset="0"/>
              <a:buChar char="•"/>
              <a:defRPr/>
            </a:pPr>
            <a:r>
              <a:rPr lang="uk-UA" sz="1600" dirty="0">
                <a:latin typeface="Calibri" panose="020F0502020204030204" pitchFamily="34" charset="0"/>
                <a:cs typeface="Calibri" panose="020F0502020204030204" pitchFamily="34" charset="0"/>
              </a:rPr>
              <a:t>Затримка на рівні користувача</a:t>
            </a:r>
            <a:r>
              <a:rPr lang="en-GB" sz="1600" b="1" dirty="0">
                <a:latin typeface="Calibri" panose="020F0502020204030204" pitchFamily="34" charset="0"/>
                <a:cs typeface="Calibri" panose="020F0502020204030204" pitchFamily="34" charset="0"/>
              </a:rPr>
              <a:t>	</a:t>
            </a:r>
            <a:r>
              <a:rPr lang="en-GB" sz="1600" dirty="0">
                <a:latin typeface="Calibri" panose="020F0502020204030204" pitchFamily="34" charset="0"/>
                <a:cs typeface="Calibri" panose="020F0502020204030204" pitchFamily="34" charset="0"/>
              </a:rPr>
              <a:t> [4ms for </a:t>
            </a:r>
            <a:r>
              <a:rPr lang="en-GB" sz="1600" dirty="0" err="1">
                <a:latin typeface="Calibri" panose="020F0502020204030204" pitchFamily="34" charset="0"/>
                <a:cs typeface="Calibri" panose="020F0502020204030204" pitchFamily="34" charset="0"/>
              </a:rPr>
              <a:t>eMBB</a:t>
            </a:r>
            <a:r>
              <a:rPr lang="en-GB" sz="1600" dirty="0">
                <a:latin typeface="Calibri" panose="020F0502020204030204" pitchFamily="34" charset="0"/>
                <a:cs typeface="Calibri" panose="020F0502020204030204" pitchFamily="34" charset="0"/>
              </a:rPr>
              <a:t>, 1 </a:t>
            </a:r>
            <a:r>
              <a:rPr lang="en-GB" sz="1600" dirty="0" err="1">
                <a:latin typeface="Calibri" panose="020F0502020204030204" pitchFamily="34" charset="0"/>
                <a:cs typeface="Calibri" panose="020F0502020204030204" pitchFamily="34" charset="0"/>
              </a:rPr>
              <a:t>ms</a:t>
            </a:r>
            <a:r>
              <a:rPr lang="en-GB" sz="1600" dirty="0">
                <a:latin typeface="Calibri" panose="020F0502020204030204" pitchFamily="34" charset="0"/>
                <a:cs typeface="Calibri" panose="020F0502020204030204" pitchFamily="34" charset="0"/>
              </a:rPr>
              <a:t> for URLLC]</a:t>
            </a:r>
          </a:p>
          <a:p>
            <a:pPr marL="285717" indent="-285717">
              <a:buFont typeface="Arial" panose="020B0604020202020204" pitchFamily="34" charset="0"/>
              <a:buChar char="•"/>
              <a:defRPr/>
            </a:pPr>
            <a:r>
              <a:rPr lang="uk-UA" sz="1600" dirty="0">
                <a:latin typeface="Calibri" panose="020F0502020204030204" pitchFamily="34" charset="0"/>
                <a:cs typeface="Calibri" panose="020F0502020204030204" pitchFamily="34" charset="0"/>
              </a:rPr>
              <a:t>Затримка на контрольному рівні</a:t>
            </a:r>
            <a:r>
              <a:rPr lang="en-GB" sz="1600" dirty="0">
                <a:latin typeface="Calibri" panose="020F0502020204030204" pitchFamily="34" charset="0"/>
                <a:cs typeface="Calibri" panose="020F0502020204030204" pitchFamily="34" charset="0"/>
              </a:rPr>
              <a:t>	 [Maximum 20ms, ideally 10ms]</a:t>
            </a:r>
          </a:p>
          <a:p>
            <a:pPr marL="285717" indent="-285717">
              <a:buFont typeface="Arial" panose="020B0604020202020204" pitchFamily="34" charset="0"/>
              <a:buChar char="•"/>
              <a:defRPr/>
            </a:pPr>
            <a:r>
              <a:rPr lang="uk-UA" sz="1600" dirty="0">
                <a:latin typeface="Calibri" panose="020F0502020204030204" pitchFamily="34" charset="0"/>
                <a:cs typeface="Calibri" panose="020F0502020204030204" pitchFamily="34" charset="0"/>
              </a:rPr>
              <a:t>Щільність з</a:t>
            </a:r>
            <a:r>
              <a:rPr lang="en-US" sz="1600" dirty="0">
                <a:latin typeface="Calibri" panose="020F0502020204030204" pitchFamily="34" charset="0"/>
                <a:cs typeface="Calibri" panose="020F0502020204030204" pitchFamily="34" charset="0"/>
              </a:rPr>
              <a:t>’</a:t>
            </a:r>
            <a:r>
              <a:rPr lang="uk-UA" sz="1600" dirty="0">
                <a:latin typeface="Calibri" panose="020F0502020204030204" pitchFamily="34" charset="0"/>
                <a:cs typeface="Calibri" panose="020F0502020204030204" pitchFamily="34" charset="0"/>
              </a:rPr>
              <a:t>єднання</a:t>
            </a:r>
            <a:r>
              <a:rPr lang="en-GB" sz="1600" dirty="0">
                <a:latin typeface="Calibri" panose="020F0502020204030204" pitchFamily="34" charset="0"/>
                <a:cs typeface="Calibri" panose="020F0502020204030204" pitchFamily="34" charset="0"/>
              </a:rPr>
              <a:t>		[</a:t>
            </a:r>
            <a:r>
              <a:rPr lang="en-GB" sz="1600" dirty="0" err="1">
                <a:latin typeface="Calibri" panose="020F0502020204030204" pitchFamily="34" charset="0"/>
                <a:cs typeface="Calibri" panose="020F0502020204030204" pitchFamily="34" charset="0"/>
              </a:rPr>
              <a:t>eMTC</a:t>
            </a:r>
            <a:r>
              <a:rPr lang="en-GB" sz="1600" dirty="0">
                <a:latin typeface="Calibri" panose="020F0502020204030204" pitchFamily="34" charset="0"/>
                <a:cs typeface="Calibri" panose="020F0502020204030204" pitchFamily="34" charset="0"/>
              </a:rPr>
              <a:t> scenario, 1 000 000 devices per km</a:t>
            </a:r>
            <a:r>
              <a:rPr lang="en-GB" sz="1600" baseline="30000" dirty="0">
                <a:latin typeface="Calibri" panose="020F0502020204030204" pitchFamily="34" charset="0"/>
                <a:cs typeface="Calibri" panose="020F0502020204030204" pitchFamily="34" charset="0"/>
              </a:rPr>
              <a:t>2</a:t>
            </a:r>
            <a:r>
              <a:rPr lang="en-GB" sz="1600" dirty="0">
                <a:latin typeface="Calibri" panose="020F0502020204030204" pitchFamily="34" charset="0"/>
                <a:cs typeface="Calibri" panose="020F0502020204030204" pitchFamily="34" charset="0"/>
              </a:rPr>
              <a:t>]</a:t>
            </a:r>
          </a:p>
          <a:p>
            <a:pPr marL="285717" indent="-285717">
              <a:buFont typeface="Arial" panose="020B0604020202020204" pitchFamily="34" charset="0"/>
              <a:buChar char="•"/>
              <a:defRPr/>
            </a:pPr>
            <a:r>
              <a:rPr lang="uk-UA" sz="1600" dirty="0">
                <a:latin typeface="Calibri" panose="020F0502020204030204" pitchFamily="34" charset="0"/>
                <a:cs typeface="Calibri" panose="020F0502020204030204" pitchFamily="34" charset="0"/>
              </a:rPr>
              <a:t>Енергоефективність</a:t>
            </a:r>
            <a:r>
              <a:rPr lang="en-GB" sz="1600" dirty="0">
                <a:latin typeface="Calibri" panose="020F0502020204030204" pitchFamily="34" charset="0"/>
                <a:cs typeface="Calibri" panose="020F0502020204030204" pitchFamily="34" charset="0"/>
              </a:rPr>
              <a:t>		[</a:t>
            </a:r>
            <a:r>
              <a:rPr lang="uk-UA" sz="1600" dirty="0">
                <a:latin typeface="Calibri" panose="020F0502020204030204" pitchFamily="34" charset="0"/>
                <a:cs typeface="Calibri" panose="020F0502020204030204" pitchFamily="34" charset="0"/>
              </a:rPr>
              <a:t>поки не вказується</a:t>
            </a:r>
            <a:r>
              <a:rPr lang="en-GB" sz="1600" dirty="0">
                <a:latin typeface="Calibri" panose="020F0502020204030204" pitchFamily="34" charset="0"/>
                <a:cs typeface="Calibri" panose="020F0502020204030204" pitchFamily="34" charset="0"/>
              </a:rPr>
              <a:t>]</a:t>
            </a:r>
          </a:p>
          <a:p>
            <a:pPr marL="285717" indent="-285717">
              <a:buFont typeface="Arial" panose="020B0604020202020204" pitchFamily="34" charset="0"/>
              <a:buChar char="•"/>
              <a:defRPr/>
            </a:pPr>
            <a:r>
              <a:rPr lang="uk-UA" sz="1600" dirty="0">
                <a:latin typeface="Calibri" panose="020F0502020204030204" pitchFamily="34" charset="0"/>
                <a:cs typeface="Calibri" panose="020F0502020204030204" pitchFamily="34" charset="0"/>
              </a:rPr>
              <a:t>Надійність</a:t>
            </a:r>
            <a:r>
              <a:rPr lang="en-GB" sz="1600" dirty="0">
                <a:latin typeface="Calibri" panose="020F0502020204030204" pitchFamily="34" charset="0"/>
                <a:cs typeface="Calibri" panose="020F0502020204030204" pitchFamily="34" charset="0"/>
              </a:rPr>
              <a:t>			[URLLC scenario: 1/10</a:t>
            </a:r>
            <a:r>
              <a:rPr lang="en-GB" sz="1600" baseline="30000" dirty="0">
                <a:latin typeface="Calibri" panose="020F0502020204030204" pitchFamily="34" charset="0"/>
                <a:cs typeface="Calibri" panose="020F0502020204030204" pitchFamily="34" charset="0"/>
              </a:rPr>
              <a:t>-5</a:t>
            </a:r>
            <a:r>
              <a:rPr lang="en-GB" sz="1600" dirty="0">
                <a:latin typeface="Calibri" panose="020F0502020204030204" pitchFamily="34" charset="0"/>
                <a:cs typeface="Calibri" panose="020F0502020204030204" pitchFamily="34" charset="0"/>
              </a:rPr>
              <a:t>]</a:t>
            </a:r>
          </a:p>
          <a:p>
            <a:pPr marL="285717" indent="-285717">
              <a:buFont typeface="Arial" panose="020B0604020202020204" pitchFamily="34" charset="0"/>
              <a:buChar char="•"/>
              <a:defRPr/>
            </a:pPr>
            <a:r>
              <a:rPr lang="uk-UA" sz="1600" dirty="0">
                <a:latin typeface="Calibri" panose="020F0502020204030204" pitchFamily="34" charset="0"/>
                <a:cs typeface="Calibri" panose="020F0502020204030204" pitchFamily="34" charset="0"/>
              </a:rPr>
              <a:t>Мобільність</a:t>
            </a:r>
            <a:r>
              <a:rPr lang="en-GB" sz="1600" dirty="0">
                <a:latin typeface="Calibri" panose="020F0502020204030204" pitchFamily="34" charset="0"/>
                <a:cs typeface="Calibri" panose="020F0502020204030204" pitchFamily="34" charset="0"/>
              </a:rPr>
              <a:t>			[Up to 500 km/h (rural </a:t>
            </a:r>
            <a:r>
              <a:rPr lang="en-GB" sz="1600" dirty="0" err="1">
                <a:latin typeface="Calibri" panose="020F0502020204030204" pitchFamily="34" charset="0"/>
                <a:cs typeface="Calibri" panose="020F0502020204030204" pitchFamily="34" charset="0"/>
              </a:rPr>
              <a:t>eMBB</a:t>
            </a:r>
            <a:r>
              <a:rPr lang="en-GB" sz="1600" dirty="0">
                <a:latin typeface="Calibri" panose="020F0502020204030204" pitchFamily="34" charset="0"/>
                <a:cs typeface="Calibri" panose="020F0502020204030204" pitchFamily="34" charset="0"/>
              </a:rPr>
              <a:t>)]</a:t>
            </a:r>
          </a:p>
          <a:p>
            <a:pPr marL="285717" indent="-285717">
              <a:buFont typeface="Arial" panose="020B0604020202020204" pitchFamily="34" charset="0"/>
              <a:buChar char="•"/>
              <a:defRPr/>
            </a:pPr>
            <a:r>
              <a:rPr lang="uk-UA" sz="1600" dirty="0">
                <a:latin typeface="Calibri" panose="020F0502020204030204" pitchFamily="34" charset="0"/>
                <a:cs typeface="Calibri" panose="020F0502020204030204" pitchFamily="34" charset="0"/>
              </a:rPr>
              <a:t>Час переривання мобільності</a:t>
            </a:r>
            <a:r>
              <a:rPr lang="en-GB" sz="1600" dirty="0">
                <a:latin typeface="Calibri" panose="020F0502020204030204" pitchFamily="34" charset="0"/>
                <a:cs typeface="Calibri" panose="020F0502020204030204" pitchFamily="34" charset="0"/>
              </a:rPr>
              <a:t>	[</a:t>
            </a:r>
            <a:r>
              <a:rPr lang="en-GB" sz="1600" dirty="0" err="1">
                <a:latin typeface="Calibri" panose="020F0502020204030204" pitchFamily="34" charset="0"/>
                <a:cs typeface="Calibri" panose="020F0502020204030204" pitchFamily="34" charset="0"/>
              </a:rPr>
              <a:t>eMBB</a:t>
            </a:r>
            <a:r>
              <a:rPr lang="en-GB" sz="1600" dirty="0">
                <a:latin typeface="Calibri" panose="020F0502020204030204" pitchFamily="34" charset="0"/>
                <a:cs typeface="Calibri" panose="020F0502020204030204" pitchFamily="34" charset="0"/>
              </a:rPr>
              <a:t> and URLLC scenarios: 0ms]</a:t>
            </a:r>
          </a:p>
          <a:p>
            <a:pPr marL="285717" indent="-285717">
              <a:buFont typeface="Arial" panose="020B0604020202020204" pitchFamily="34" charset="0"/>
              <a:buChar char="•"/>
              <a:defRPr/>
            </a:pPr>
            <a:r>
              <a:rPr lang="uk-UA" sz="1600" dirty="0">
                <a:latin typeface="Calibri" panose="020F0502020204030204" pitchFamily="34" charset="0"/>
                <a:cs typeface="Calibri" panose="020F0502020204030204" pitchFamily="34" charset="0"/>
              </a:rPr>
              <a:t>Ширина смуги пропускання</a:t>
            </a:r>
            <a:r>
              <a:rPr lang="en-GB" sz="1600" dirty="0">
                <a:latin typeface="Calibri" panose="020F0502020204030204" pitchFamily="34" charset="0"/>
                <a:cs typeface="Calibri" panose="020F0502020204030204" pitchFamily="34" charset="0"/>
              </a:rPr>
              <a:t>		[Minimum 100MHz, Maximum 1GHz]</a:t>
            </a:r>
          </a:p>
        </p:txBody>
      </p:sp>
    </p:spTree>
    <p:extLst>
      <p:ext uri="{BB962C8B-B14F-4D97-AF65-F5344CB8AC3E}">
        <p14:creationId xmlns:p14="http://schemas.microsoft.com/office/powerpoint/2010/main" val="1666200545"/>
      </p:ext>
    </p:extLst>
  </p:cSld>
  <p:clrMapOvr>
    <a:masterClrMapping/>
  </p:clrMapOvr>
  <mc:AlternateContent xmlns:mc="http://schemas.openxmlformats.org/markup-compatibility/2006" xmlns:p14="http://schemas.microsoft.com/office/powerpoint/2010/main">
    <mc:Choice Requires="p14">
      <p:transition spd="slow" p14:dur="2000" advTm="8000"/>
    </mc:Choice>
    <mc:Fallback xmlns="">
      <p:transition spd="slow" advTm="8000"/>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כותרת 1"/>
          <p:cNvSpPr>
            <a:spLocks noGrp="1"/>
          </p:cNvSpPr>
          <p:nvPr>
            <p:ph type="title"/>
          </p:nvPr>
        </p:nvSpPr>
        <p:spPr/>
        <p:txBody>
          <a:bodyPr/>
          <a:lstStyle/>
          <a:p>
            <a:pPr>
              <a:defRPr/>
            </a:pPr>
            <a:r>
              <a:rPr lang="uk-UA" altLang="en-US" dirty="0">
                <a:solidFill>
                  <a:schemeClr val="tx1"/>
                </a:solidFill>
              </a:rPr>
              <a:t>З чого все починалось?</a:t>
            </a:r>
            <a:endParaRPr lang="he-IL" altLang="en-US" dirty="0">
              <a:solidFill>
                <a:schemeClr val="tx1"/>
              </a:solidFill>
            </a:endParaRPr>
          </a:p>
        </p:txBody>
      </p:sp>
      <p:sp>
        <p:nvSpPr>
          <p:cNvPr id="9219" name="Content Placeholder 2"/>
          <p:cNvSpPr>
            <a:spLocks noGrp="1"/>
          </p:cNvSpPr>
          <p:nvPr>
            <p:ph idx="1"/>
          </p:nvPr>
        </p:nvSpPr>
        <p:spPr>
          <a:xfrm>
            <a:off x="274853" y="1447067"/>
            <a:ext cx="10883900" cy="4552949"/>
          </a:xfrm>
        </p:spPr>
        <p:txBody>
          <a:bodyPr>
            <a:normAutofit fontScale="77500" lnSpcReduction="20000"/>
          </a:bodyPr>
          <a:lstStyle/>
          <a:p>
            <a:pPr marL="0" indent="0">
              <a:buNone/>
            </a:pPr>
            <a:r>
              <a:rPr lang="uk-UA" dirty="0"/>
              <a:t>Консультативний семінар 3GPP: Фінікс, вересень 2015 р </a:t>
            </a:r>
          </a:p>
          <a:p>
            <a:pPr marL="0" indent="0">
              <a:buNone/>
            </a:pPr>
            <a:r>
              <a:rPr lang="uk-UA" dirty="0"/>
              <a:t>550 експертів з промисловості, уряду, регуляторних органів, наукових досліджень та наукових кіл домовились розділити створення стндарту 5G на два етапи: </a:t>
            </a:r>
          </a:p>
          <a:p>
            <a:r>
              <a:rPr lang="uk-UA" sz="2400" dirty="0"/>
              <a:t>Фаза 1 (</a:t>
            </a:r>
            <a:r>
              <a:rPr lang="en-US" sz="2400" dirty="0"/>
              <a:t>new radio </a:t>
            </a:r>
            <a:r>
              <a:rPr lang="uk-UA" sz="2400" dirty="0"/>
              <a:t>і</a:t>
            </a:r>
            <a:r>
              <a:rPr lang="en-US" sz="2400" dirty="0"/>
              <a:t> core network</a:t>
            </a:r>
            <a:r>
              <a:rPr lang="uk-UA" sz="2400" dirty="0"/>
              <a:t>) повинна бути поставлена до середини 2018 року (для вирішення більш нагальних підгруп комерційних потреб) </a:t>
            </a:r>
          </a:p>
          <a:p>
            <a:r>
              <a:rPr lang="uk-UA" sz="2400" dirty="0"/>
              <a:t>Фаза 2 повинна бути виконана до кінця 2019 року (для вирішення всіх виявлених випадків використання та вимог) </a:t>
            </a:r>
          </a:p>
          <a:p>
            <a:pPr marL="0" indent="0">
              <a:buNone/>
            </a:pPr>
            <a:r>
              <a:rPr lang="uk-UA" dirty="0"/>
              <a:t>Погодились, що стандарти 5G повинні стосуватися 3 основних сімейств використання: eMBB, mMTC, URLLC </a:t>
            </a:r>
          </a:p>
          <a:p>
            <a:pPr marL="0" indent="0">
              <a:buNone/>
            </a:pPr>
            <a:r>
              <a:rPr lang="uk-UA" dirty="0"/>
              <a:t>Намір полягав у тому, щоб дозволити новим галузям промисловості скористатися 5G (наприклад, автомобільна промисловість, охорона здоров'я, енергетика, виробництво ...) </a:t>
            </a:r>
          </a:p>
          <a:p>
            <a:pPr marL="0" indent="0">
              <a:buNone/>
            </a:pPr>
            <a:r>
              <a:rPr lang="uk-UA" dirty="0"/>
              <a:t>... Але кроки по розробці 5G вже були визначені в ETSI, наприклад: </a:t>
            </a:r>
          </a:p>
          <a:p>
            <a:pPr marL="0" indent="0">
              <a:buNone/>
            </a:pPr>
            <a:r>
              <a:rPr lang="uk-UA" dirty="0"/>
              <a:t>ETSI ISG Network Functions Virtualization (NFV): розпочато роботу в 2013 році </a:t>
            </a:r>
          </a:p>
          <a:p>
            <a:pPr marL="0" indent="0">
              <a:buNone/>
            </a:pPr>
            <a:r>
              <a:rPr lang="uk-UA" dirty="0"/>
              <a:t>ETSI ISG Multi-Access Edge Computing (MEC): розпочав роботу в 2014 році</a:t>
            </a:r>
            <a:endParaRPr lang="en-US" altLang="en-US" sz="1600" dirty="0"/>
          </a:p>
        </p:txBody>
      </p:sp>
      <p:grpSp>
        <p:nvGrpSpPr>
          <p:cNvPr id="9220" name="Group 6"/>
          <p:cNvGrpSpPr>
            <a:grpSpLocks/>
          </p:cNvGrpSpPr>
          <p:nvPr/>
        </p:nvGrpSpPr>
        <p:grpSpPr bwMode="auto">
          <a:xfrm>
            <a:off x="9696449" y="5045399"/>
            <a:ext cx="2495551" cy="1909233"/>
            <a:chOff x="1812032" y="3003798"/>
            <a:chExt cx="2543944" cy="1815976"/>
          </a:xfrm>
        </p:grpSpPr>
        <p:graphicFrame>
          <p:nvGraphicFramePr>
            <p:cNvPr id="8" name="Diagram 7"/>
            <p:cNvGraphicFramePr/>
            <p:nvPr/>
          </p:nvGraphicFramePr>
          <p:xfrm>
            <a:off x="1812032" y="3003798"/>
            <a:ext cx="2543944" cy="181597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9222" name="Picture 8"/>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2699792" y="3363838"/>
              <a:ext cx="843558" cy="8435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4036173090"/>
      </p:ext>
    </p:extLst>
  </p:cSld>
  <p:clrMapOvr>
    <a:masterClrMapping/>
  </p:clrMapOvr>
  <mc:AlternateContent xmlns:mc="http://schemas.openxmlformats.org/markup-compatibility/2006" xmlns:p14="http://schemas.microsoft.com/office/powerpoint/2010/main">
    <mc:Choice Requires="p14">
      <p:transition spd="slow" p14:dur="2000" advTm="8000"/>
    </mc:Choice>
    <mc:Fallback xmlns="">
      <p:transition spd="slow" advTm="8000"/>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03232" y="3686395"/>
            <a:ext cx="7562851" cy="28342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68" name="Content Placeholder 2"/>
          <p:cNvSpPr>
            <a:spLocks noGrp="1"/>
          </p:cNvSpPr>
          <p:nvPr>
            <p:ph idx="1"/>
          </p:nvPr>
        </p:nvSpPr>
        <p:spPr>
          <a:xfrm>
            <a:off x="81482" y="385005"/>
            <a:ext cx="11863225" cy="4102100"/>
          </a:xfrm>
        </p:spPr>
        <p:txBody>
          <a:bodyPr/>
          <a:lstStyle/>
          <a:p>
            <a:pPr marL="0" indent="0">
              <a:buNone/>
            </a:pPr>
            <a:r>
              <a:rPr lang="uk-UA" sz="2400" dirty="0"/>
              <a:t>Масштабована нумерація OFDM із масштабуванням інтервалу піднесучих.</a:t>
            </a:r>
          </a:p>
          <a:p>
            <a:pPr marL="0" indent="0">
              <a:buNone/>
            </a:pPr>
            <a:r>
              <a:rPr lang="uk-UA" sz="2400" dirty="0"/>
              <a:t> LTE підтримує пропускну здатність несучої до 20 МГц з переважно фіксованою нумерацією OFDM - інтервал піднесучих 15 кГц. Але NR пропонує масштабовану нумерацію OFDM для підтримки різноманітних діапазонів спектру та моделей розгортання. NR може працювати в діапазонах mmWave з великою шириною каналу (сотні МГц), а інтервал піднесучих OFDM повинен мати можливість відповідно масштабуватися, щоб складність ШПФ (швидкого перетворення Фур’є) не зростала експоненціально для ширших смуг пропускання.</a:t>
            </a:r>
            <a:endParaRPr lang="en-US" altLang="en-US" sz="2133" dirty="0"/>
          </a:p>
        </p:txBody>
      </p:sp>
    </p:spTree>
    <p:extLst>
      <p:ext uri="{BB962C8B-B14F-4D97-AF65-F5344CB8AC3E}">
        <p14:creationId xmlns:p14="http://schemas.microsoft.com/office/powerpoint/2010/main" val="2403770092"/>
      </p:ext>
    </p:extLst>
  </p:cSld>
  <p:clrMapOvr>
    <a:masterClrMapping/>
  </p:clrMapOvr>
  <mc:AlternateContent xmlns:mc="http://schemas.openxmlformats.org/markup-compatibility/2006" xmlns:p14="http://schemas.microsoft.com/office/powerpoint/2010/main">
    <mc:Choice Requires="p14">
      <p:transition spd="slow" p14:dur="2000" advTm="8000"/>
    </mc:Choice>
    <mc:Fallback xmlns="">
      <p:transition spd="slow" advTm="8000"/>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Content Placeholder 2"/>
          <p:cNvSpPr>
            <a:spLocks noGrp="1"/>
          </p:cNvSpPr>
          <p:nvPr>
            <p:ph idx="1"/>
          </p:nvPr>
        </p:nvSpPr>
        <p:spPr>
          <a:xfrm>
            <a:off x="63374" y="353085"/>
            <a:ext cx="11646027" cy="6092166"/>
          </a:xfrm>
        </p:spPr>
        <p:txBody>
          <a:bodyPr/>
          <a:lstStyle/>
          <a:p>
            <a:pPr marL="0" indent="0">
              <a:buNone/>
            </a:pPr>
            <a:r>
              <a:rPr lang="uk-UA" sz="3200" dirty="0"/>
              <a:t>Власні механізми прямої сумісності - нумерація за своєю суттю пристосована до будь-якої смуги частот.</a:t>
            </a:r>
            <a:br>
              <a:rPr lang="en-US" altLang="en-US" sz="3200" dirty="0"/>
            </a:br>
            <a:br>
              <a:rPr lang="en-US" altLang="en-US" sz="3200" dirty="0"/>
            </a:br>
            <a:br>
              <a:rPr lang="en-US" altLang="en-US" sz="3200" dirty="0"/>
            </a:br>
            <a:br>
              <a:rPr lang="en-US" altLang="en-US" sz="3200" dirty="0"/>
            </a:br>
            <a:endParaRPr lang="en-US" altLang="en-US" sz="3200" dirty="0"/>
          </a:p>
          <a:p>
            <a:pPr marL="455073" indent="-455073"/>
            <a:endParaRPr lang="en-US" altLang="en-US" sz="3200" b="1" u="sng" dirty="0"/>
          </a:p>
          <a:p>
            <a:pPr marL="0" indent="0">
              <a:buNone/>
            </a:pPr>
            <a:endParaRPr lang="uk-UA" altLang="en-US" sz="3200" b="1" u="sng" dirty="0"/>
          </a:p>
          <a:p>
            <a:pPr marL="0" indent="0">
              <a:buNone/>
            </a:pPr>
            <a:endParaRPr lang="uk-UA" altLang="en-US" sz="3200" b="1" u="sng" dirty="0"/>
          </a:p>
          <a:p>
            <a:pPr marL="0" indent="0">
              <a:buNone/>
            </a:pPr>
            <a:r>
              <a:rPr lang="uk-UA" altLang="en-US" sz="3200" b="1" u="sng" dirty="0"/>
              <a:t>Нова нумерація каналів</a:t>
            </a:r>
            <a:endParaRPr lang="en-US" altLang="en-US" sz="3200" b="1" u="sng" dirty="0"/>
          </a:p>
          <a:p>
            <a:pPr lvl="1"/>
            <a:r>
              <a:rPr lang="en-US" altLang="en-US" sz="2000" dirty="0"/>
              <a:t>LDPC</a:t>
            </a:r>
            <a:r>
              <a:rPr lang="uk-UA" altLang="en-US" sz="2000" dirty="0"/>
              <a:t> (</a:t>
            </a:r>
            <a:r>
              <a:rPr lang="en-GB" altLang="ru-RU" sz="2000" dirty="0"/>
              <a:t>Low-Density Parity-Checking</a:t>
            </a:r>
            <a:r>
              <a:rPr lang="uk-UA" altLang="ru-RU" sz="2000" dirty="0"/>
              <a:t>)</a:t>
            </a:r>
            <a:r>
              <a:rPr lang="en-US" altLang="en-US" sz="2000" dirty="0"/>
              <a:t> </a:t>
            </a:r>
            <a:r>
              <a:rPr lang="uk-UA" altLang="en-US" sz="2000" dirty="0"/>
              <a:t>для каналів даних</a:t>
            </a:r>
            <a:r>
              <a:rPr lang="en-US" altLang="en-US" sz="2000" dirty="0"/>
              <a:t>, Polar coding </a:t>
            </a:r>
            <a:r>
              <a:rPr lang="uk-UA" altLang="en-US" sz="2000" dirty="0"/>
              <a:t>(полярне кодування) для контрольного каналу</a:t>
            </a:r>
            <a:endParaRPr lang="en-US" altLang="en-US" sz="2000" dirty="0"/>
          </a:p>
        </p:txBody>
      </p:sp>
      <p:pic>
        <p:nvPicPr>
          <p:cNvPr id="12292"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04962" y="1502625"/>
            <a:ext cx="5867400" cy="30691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84279656"/>
      </p:ext>
    </p:extLst>
  </p:cSld>
  <p:clrMapOvr>
    <a:masterClrMapping/>
  </p:clrMapOvr>
  <mc:AlternateContent xmlns:mc="http://schemas.openxmlformats.org/markup-compatibility/2006" xmlns:p14="http://schemas.microsoft.com/office/powerpoint/2010/main">
    <mc:Choice Requires="p14">
      <p:transition spd="slow" p14:dur="2000" advTm="8000"/>
    </mc:Choice>
    <mc:Fallback xmlns="">
      <p:transition spd="slow" advTm="8000"/>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a:xfrm>
            <a:off x="929218" y="228600"/>
            <a:ext cx="10902949" cy="1143000"/>
          </a:xfrm>
        </p:spPr>
        <p:txBody>
          <a:bodyPr>
            <a:normAutofit/>
          </a:bodyPr>
          <a:lstStyle/>
          <a:p>
            <a:pPr>
              <a:defRPr/>
            </a:pPr>
            <a:r>
              <a:rPr lang="uk-UA" altLang="en-US" dirty="0">
                <a:solidFill>
                  <a:schemeClr val="tx1"/>
                </a:solidFill>
                <a:latin typeface="Arial" panose="020B0604020202020204" pitchFamily="34" charset="0"/>
                <a:cs typeface="Arial" panose="020B0604020202020204" pitchFamily="34" charset="0"/>
              </a:rPr>
              <a:t>Що користувач отримує від </a:t>
            </a:r>
            <a:r>
              <a:rPr lang="en-GB" altLang="en-US" dirty="0">
                <a:solidFill>
                  <a:schemeClr val="tx1"/>
                </a:solidFill>
                <a:latin typeface="Arial" panose="020B0604020202020204" pitchFamily="34" charset="0"/>
                <a:cs typeface="Arial" panose="020B0604020202020204" pitchFamily="34" charset="0"/>
              </a:rPr>
              <a:t>NR ?</a:t>
            </a:r>
            <a:endParaRPr lang="en-GB" altLang="en-US" kern="1200" dirty="0">
              <a:solidFill>
                <a:schemeClr val="tx1"/>
              </a:solidFill>
              <a:latin typeface="Arial" panose="020B0604020202020204" pitchFamily="34" charset="0"/>
              <a:ea typeface="+mn-ea"/>
              <a:cs typeface="Arial" panose="020B0604020202020204" pitchFamily="34" charset="0"/>
            </a:endParaRPr>
          </a:p>
        </p:txBody>
      </p:sp>
      <p:sp>
        <p:nvSpPr>
          <p:cNvPr id="14339" name="Content Placeholder 2"/>
          <p:cNvSpPr>
            <a:spLocks noGrp="1"/>
          </p:cNvSpPr>
          <p:nvPr>
            <p:ph idx="1"/>
          </p:nvPr>
        </p:nvSpPr>
        <p:spPr>
          <a:xfrm>
            <a:off x="647700" y="1418167"/>
            <a:ext cx="11184467" cy="5027084"/>
          </a:xfrm>
        </p:spPr>
        <p:txBody>
          <a:bodyPr/>
          <a:lstStyle/>
          <a:p>
            <a:pPr marL="455073" indent="-455073"/>
            <a:r>
              <a:rPr lang="uk-UA" dirty="0"/>
              <a:t>Вбудована підтримка низької затримки та надмірної надійності </a:t>
            </a:r>
          </a:p>
          <a:p>
            <a:pPr marL="0" indent="0">
              <a:buNone/>
            </a:pPr>
            <a:endParaRPr lang="uk-UA" dirty="0"/>
          </a:p>
          <a:p>
            <a:pPr marL="455073" indent="-455073"/>
            <a:r>
              <a:rPr lang="uk-UA" dirty="0"/>
              <a:t>Гнучка та модульна архітектура RAN: розділений інтерфейсний, розділений контрольний та користувацькі рівні </a:t>
            </a:r>
          </a:p>
          <a:p>
            <a:pPr marL="0" indent="0">
              <a:buNone/>
            </a:pPr>
            <a:endParaRPr lang="uk-UA" dirty="0"/>
          </a:p>
          <a:p>
            <a:pPr marL="455073" indent="-455073"/>
            <a:r>
              <a:rPr lang="uk-UA" dirty="0"/>
              <a:t>Наскрізна підтримка Network Slicing (мережева архітектура, яка дозволяє мультиплексувати віртуалізовані та незалежні логічні мережі на одній і тій же інфраструктурі фізичної мережі. Кожен зріз мережі - це ізольована наскрізна мережа, розроблена для виконання різноманітних вимог, що вимагаються певним додатком)</a:t>
            </a:r>
            <a:endParaRPr lang="en-US" altLang="en-US" dirty="0"/>
          </a:p>
        </p:txBody>
      </p:sp>
    </p:spTree>
    <p:extLst>
      <p:ext uri="{BB962C8B-B14F-4D97-AF65-F5344CB8AC3E}">
        <p14:creationId xmlns:p14="http://schemas.microsoft.com/office/powerpoint/2010/main" val="2582525530"/>
      </p:ext>
    </p:extLst>
  </p:cSld>
  <p:clrMapOvr>
    <a:masterClrMapping/>
  </p:clrMapOvr>
  <mc:AlternateContent xmlns:mc="http://schemas.openxmlformats.org/markup-compatibility/2006" xmlns:p14="http://schemas.microsoft.com/office/powerpoint/2010/main">
    <mc:Choice Requires="p14">
      <p:transition spd="slow" p14:dur="2000" advTm="8000"/>
    </mc:Choice>
    <mc:Fallback xmlns="">
      <p:transition spd="slow" advTm="8000"/>
    </mc:Fallback>
  </mc:AlternateContent>
</p:sld>
</file>

<file path=ppt/theme/theme1.xml><?xml version="1.0" encoding="utf-8"?>
<a:theme xmlns:a="http://schemas.openxmlformats.org/drawingml/2006/main" name="Глубина">
  <a:themeElements>
    <a:clrScheme name="Глубина">
      <a:dk1>
        <a:sysClr val="windowText" lastClr="000000"/>
      </a:dk1>
      <a:lt1>
        <a:sysClr val="window" lastClr="FFFFFF"/>
      </a:lt1>
      <a:dk2>
        <a:srgbClr val="455F51"/>
      </a:dk2>
      <a:lt2>
        <a:srgbClr val="94D7E4"/>
      </a:lt2>
      <a:accent1>
        <a:srgbClr val="41AEBD"/>
      </a:accent1>
      <a:accent2>
        <a:srgbClr val="97E9D5"/>
      </a:accent2>
      <a:accent3>
        <a:srgbClr val="A2CF49"/>
      </a:accent3>
      <a:accent4>
        <a:srgbClr val="608F3D"/>
      </a:accent4>
      <a:accent5>
        <a:srgbClr val="F4DE3A"/>
      </a:accent5>
      <a:accent6>
        <a:srgbClr val="FCB11C"/>
      </a:accent6>
      <a:hlink>
        <a:srgbClr val="FBCA98"/>
      </a:hlink>
      <a:folHlink>
        <a:srgbClr val="D3B86D"/>
      </a:folHlink>
    </a:clrScheme>
    <a:fontScheme name="Глубина">
      <a:majorFont>
        <a:latin typeface="Corbel" panose="020B0503020204020204"/>
        <a:ea typeface=""/>
        <a:cs typeface=""/>
        <a:font script="Jpan" typeface="メイリオ"/>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メイリオ"/>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Глубина">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epth" id="{7BEAFC2A-325C-49C4-AC08-2B765DA903F9}" vid="{1735E755-43E6-43AA-ABA2-C989ECC79AF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TM04033923[[fn=Глубина]]</Template>
  <TotalTime>461</TotalTime>
  <Words>1474</Words>
  <Application>Microsoft Office PowerPoint</Application>
  <PresentationFormat>Широкоэкранный</PresentationFormat>
  <Paragraphs>123</Paragraphs>
  <Slides>45</Slides>
  <Notes>8</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45</vt:i4>
      </vt:variant>
    </vt:vector>
  </HeadingPairs>
  <TitlesOfParts>
    <vt:vector size="50" baseType="lpstr">
      <vt:lpstr>Arial</vt:lpstr>
      <vt:lpstr>Calibri</vt:lpstr>
      <vt:lpstr>Corbel</vt:lpstr>
      <vt:lpstr>Times New Roman</vt:lpstr>
      <vt:lpstr>Глубина</vt:lpstr>
      <vt:lpstr>Лекція 14 5G</vt:lpstr>
      <vt:lpstr>Що таке 5G NR ?</vt:lpstr>
      <vt:lpstr>Що планується досягти?</vt:lpstr>
      <vt:lpstr>Що важливіше?</vt:lpstr>
      <vt:lpstr>Це 5G просто вища швидкість передачі даних?</vt:lpstr>
      <vt:lpstr>З чого все починалось?</vt:lpstr>
      <vt:lpstr>Презентация PowerPoint</vt:lpstr>
      <vt:lpstr>Презентация PowerPoint</vt:lpstr>
      <vt:lpstr>Що користувач отримує від NR ?</vt:lpstr>
      <vt:lpstr>Розподіл спектру в світі</vt:lpstr>
      <vt:lpstr>Архітектура системи 5G</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Серії специфікацій технологій радіодоступу</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Еволюція від 4G до 5G</vt:lpstr>
      <vt:lpstr>Який буде економічний вплив?</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Дякую за увагу!</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Перспективы внедрения 5G в Украине</dc:title>
  <dc:creator>user</dc:creator>
  <cp:lastModifiedBy>ADMIN</cp:lastModifiedBy>
  <cp:revision>31</cp:revision>
  <dcterms:created xsi:type="dcterms:W3CDTF">2019-10-01T18:03:27Z</dcterms:created>
  <dcterms:modified xsi:type="dcterms:W3CDTF">2021-11-18T13:00:59Z</dcterms:modified>
</cp:coreProperties>
</file>