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789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549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570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272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0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26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267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3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3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898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24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5F6F8-FD6D-4521-A43F-C6C0F5C3C0E1}" type="datetimeFigureOut">
              <a:rPr lang="ru-RU" smtClean="0"/>
              <a:t>09.06.2026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3103D-CA46-4935-9D20-A5C10829D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99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Практичне заняття 12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883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425" y="1466850"/>
            <a:ext cx="3318868" cy="4194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559" y="5661248"/>
            <a:ext cx="70866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547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874395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021288"/>
            <a:ext cx="7734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97" y="6440388"/>
            <a:ext cx="72199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9685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7160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6632"/>
            <a:ext cx="9144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12" y="764332"/>
            <a:ext cx="8601075" cy="591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253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54" y="1484784"/>
            <a:ext cx="9169654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449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55" y="1343025"/>
            <a:ext cx="7600950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91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8272793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722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38288"/>
            <a:ext cx="914400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589240"/>
            <a:ext cx="9143999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7718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847850"/>
            <a:ext cx="90678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094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74" y="1340768"/>
            <a:ext cx="9144000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4652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498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271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5" y="116632"/>
            <a:ext cx="912481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6088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23988"/>
            <a:ext cx="9143999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660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9" y="1844824"/>
            <a:ext cx="9143999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7351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85" y="1484784"/>
            <a:ext cx="9128854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2984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1052736"/>
            <a:ext cx="8039100" cy="572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576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2362200"/>
            <a:ext cx="802005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916832"/>
            <a:ext cx="80581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1007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9325"/>
            <a:ext cx="91440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368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036496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4280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</Words>
  <Application>Microsoft Office PowerPoint</Application>
  <PresentationFormat>Экран (4:3)</PresentationFormat>
  <Paragraphs>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Практичне заняття 12</vt:lpstr>
      <vt:lpstr>Презентация PowerPoint</vt:lpstr>
      <vt:lpstr>Завдання</vt:lpstr>
      <vt:lpstr>Завдання</vt:lpstr>
      <vt:lpstr>Презентация PowerPoint</vt:lpstr>
      <vt:lpstr>Презентация PowerPoint</vt:lpstr>
      <vt:lpstr>Завдання</vt:lpstr>
      <vt:lpstr>Завдання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Практичне заняття 12</dc:title>
  <dc:creator>User</dc:creator>
  <cp:lastModifiedBy>User</cp:lastModifiedBy>
  <cp:revision>21</cp:revision>
  <dcterms:created xsi:type="dcterms:W3CDTF">2026-06-08T15:10:51Z</dcterms:created>
  <dcterms:modified xsi:type="dcterms:W3CDTF">2026-06-09T17:02:49Z</dcterms:modified>
</cp:coreProperties>
</file>