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9" r:id="rId4"/>
    <p:sldId id="261" r:id="rId5"/>
    <p:sldId id="265" r:id="rId6"/>
    <p:sldId id="273" r:id="rId7"/>
    <p:sldId id="274" r:id="rId8"/>
    <p:sldId id="275" r:id="rId9"/>
    <p:sldId id="276" r:id="rId10"/>
    <p:sldId id="264" r:id="rId11"/>
    <p:sldId id="263" r:id="rId12"/>
    <p:sldId id="272" r:id="rId13"/>
    <p:sldId id="271" r:id="rId14"/>
    <p:sldId id="269" r:id="rId15"/>
    <p:sldId id="270" r:id="rId16"/>
    <p:sldId id="266" r:id="rId17"/>
    <p:sldId id="268" r:id="rId18"/>
    <p:sldId id="267" r:id="rId19"/>
    <p:sldId id="262" r:id="rId20"/>
    <p:sldId id="258" r:id="rId21"/>
    <p:sldId id="277" r:id="rId22"/>
    <p:sldId id="291" r:id="rId23"/>
    <p:sldId id="280" r:id="rId24"/>
    <p:sldId id="287" r:id="rId25"/>
    <p:sldId id="285" r:id="rId26"/>
    <p:sldId id="278" r:id="rId27"/>
    <p:sldId id="279" r:id="rId28"/>
    <p:sldId id="289" r:id="rId29"/>
    <p:sldId id="282" r:id="rId30"/>
    <p:sldId id="283" r:id="rId31"/>
    <p:sldId id="284" r:id="rId32"/>
    <p:sldId id="290" r:id="rId33"/>
    <p:sldId id="288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99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3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68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0084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9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020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1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5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0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2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8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7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4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6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0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3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F13724-F083-4203-8ED6-00D432896AC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FF257C-D686-4943-879E-FA95EF29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9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1366981"/>
            <a:ext cx="10990552" cy="3048001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chemeClr val="bg2">
                    <a:lumMod val="50000"/>
                  </a:schemeClr>
                </a:solidFill>
              </a:rPr>
              <a:t>Геополітика країн </a:t>
            </a:r>
            <a:r>
              <a:rPr lang="uk-UA" sz="7200" b="1" dirty="0" err="1" smtClean="0">
                <a:solidFill>
                  <a:schemeClr val="bg2">
                    <a:lumMod val="50000"/>
                  </a:schemeClr>
                </a:solidFill>
              </a:rPr>
              <a:t>азії</a:t>
            </a:r>
            <a:r>
              <a:rPr lang="uk-UA" sz="7200" b="1" dirty="0" smtClean="0">
                <a:solidFill>
                  <a:schemeClr val="bg2">
                    <a:lumMod val="50000"/>
                  </a:schemeClr>
                </a:solidFill>
              </a:rPr>
              <a:t> та </a:t>
            </a:r>
            <a:r>
              <a:rPr lang="uk-UA" sz="7200" b="1" dirty="0" err="1" smtClean="0">
                <a:solidFill>
                  <a:schemeClr val="bg2">
                    <a:lumMod val="50000"/>
                  </a:schemeClr>
                </a:solidFill>
              </a:rPr>
              <a:t>африки</a:t>
            </a:r>
            <a:endParaRPr lang="en-US" sz="7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0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8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05" y="166255"/>
            <a:ext cx="11480886" cy="74771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РЕЛІГІЙНЕ РОЗМАЇТТЯ КРАЇН АЗІЇ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6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6" y="913968"/>
            <a:ext cx="5783580" cy="287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09" y="913968"/>
            <a:ext cx="5715000" cy="287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фото країн аз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6" y="3881581"/>
            <a:ext cx="5783579" cy="28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фото країн азі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09" y="3881582"/>
            <a:ext cx="57150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76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8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82" y="341745"/>
            <a:ext cx="9938327" cy="618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6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64655"/>
            <a:ext cx="12293600" cy="69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2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2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8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04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3" y="118533"/>
            <a:ext cx="11757890" cy="85128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ВИДОБУТОК НАФТИ І ГАЗУ У СВІТІ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66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18"/>
            <a:ext cx="12192000" cy="58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27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3187"/>
            <a:ext cx="11684000" cy="90670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ВИДОБУТОК НАФТИ У СВІТІ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42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89890"/>
            <a:ext cx="12192000" cy="57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38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7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24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8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36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88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73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91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396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73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081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14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73" y="166255"/>
            <a:ext cx="11416145" cy="84974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ГРОШОВИЙ ОБІГ В КРАЇНАХ АФРИКИ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76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16000"/>
            <a:ext cx="12192000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9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164713"/>
            <a:ext cx="11619345" cy="96212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КРАЇНИ АЗІЇ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12108873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90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527" y="192424"/>
            <a:ext cx="11360728" cy="7866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РІВЕНЬ ПРОТЕСТІВ ТА КОНФЛІКТІВ В КРАЇНАХ АФРИКИ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86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890"/>
            <a:ext cx="12191999" cy="57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73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90" y="173950"/>
            <a:ext cx="11813309" cy="82357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РІВЕНЬ ГУСТОТИ НАСЕЛЕННЯ В КРАЇНАХ АФРИКИ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96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7527"/>
            <a:ext cx="12192000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38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48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01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8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78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6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7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1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4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31021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144</TotalTime>
  <Words>39</Words>
  <Application>Microsoft Office PowerPoint</Application>
  <PresentationFormat>Широкоэкранный</PresentationFormat>
  <Paragraphs>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Century Gothic</vt:lpstr>
      <vt:lpstr>Wingdings 3</vt:lpstr>
      <vt:lpstr>Сектор</vt:lpstr>
      <vt:lpstr>Геополітика країн азії та африки</vt:lpstr>
      <vt:lpstr>Презентация PowerPoint</vt:lpstr>
      <vt:lpstr>КРАЇНИ АЗІЇ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РЕЛІГІЙНЕ РОЗМАЇТТЯ КРАЇН АЗІЇ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ВИДОБУТОК НАФТИ І ГАЗУ У СВІТІ</vt:lpstr>
      <vt:lpstr>ВИДОБУТОК НАФТИ У СВІТІ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ГРОШОВИЙ ОБІГ В КРАЇНАХ АФРИКИ</vt:lpstr>
      <vt:lpstr>РІВЕНЬ ПРОТЕСТІВ ТА КОНФЛІКТІВ В КРАЇНАХ АФРИКИ</vt:lpstr>
      <vt:lpstr>РІВЕНЬ ГУСТОТИ НАСЕЛЕННЯ В КРАЇНАХ АФРИКИ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11</cp:revision>
  <dcterms:created xsi:type="dcterms:W3CDTF">2022-11-22T19:31:10Z</dcterms:created>
  <dcterms:modified xsi:type="dcterms:W3CDTF">2022-11-23T09:23:48Z</dcterms:modified>
</cp:coreProperties>
</file>