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9" r:id="rId2"/>
    <p:sldId id="265" r:id="rId3"/>
    <p:sldId id="267" r:id="rId4"/>
    <p:sldId id="268" r:id="rId5"/>
    <p:sldId id="263" r:id="rId6"/>
    <p:sldId id="261" r:id="rId7"/>
    <p:sldId id="277" r:id="rId8"/>
    <p:sldId id="260" r:id="rId9"/>
    <p:sldId id="262" r:id="rId10"/>
    <p:sldId id="271" r:id="rId11"/>
    <p:sldId id="270" r:id="rId12"/>
    <p:sldId id="276" r:id="rId13"/>
    <p:sldId id="274" r:id="rId14"/>
    <p:sldId id="275" r:id="rId15"/>
    <p:sldId id="264"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03F5CE-0064-442E-9C1D-38EB07187E9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0B0A4C98-0D12-42B5-844C-67259853B716}">
      <dgm:prSet phldrT="[Text]"/>
      <dgm:spPr/>
      <dgm:t>
        <a:bodyPr/>
        <a:lstStyle/>
        <a:p>
          <a:r>
            <a:rPr lang="en-GB" dirty="0">
              <a:effectLst/>
              <a:latin typeface="Times New Roman" panose="02020603050405020304" pitchFamily="18" charset="0"/>
              <a:ea typeface="Calibri" panose="020F0502020204030204" pitchFamily="34" charset="0"/>
              <a:cs typeface="Times New Roman" panose="02020603050405020304" pitchFamily="18" charset="0"/>
            </a:rPr>
            <a:t>3. </a:t>
          </a:r>
          <a:r>
            <a:rPr lang="uk-UA" dirty="0">
              <a:effectLst/>
              <a:latin typeface="Times New Roman" panose="02020603050405020304" pitchFamily="18" charset="0"/>
              <a:ea typeface="Calibri" panose="020F0502020204030204" pitchFamily="34" charset="0"/>
              <a:cs typeface="Times New Roman" panose="02020603050405020304" pitchFamily="18" charset="0"/>
            </a:rPr>
            <a:t>Проблема </a:t>
          </a:r>
          <a:r>
            <a:rPr lang="uk-UA" dirty="0" err="1">
              <a:effectLst/>
              <a:latin typeface="Times New Roman" panose="02020603050405020304" pitchFamily="18" charset="0"/>
              <a:ea typeface="Calibri" panose="020F0502020204030204" pitchFamily="34" charset="0"/>
              <a:cs typeface="Times New Roman" panose="02020603050405020304" pitchFamily="18" charset="0"/>
            </a:rPr>
            <a:t>дорожно</a:t>
          </a:r>
          <a:r>
            <a:rPr lang="uk-UA" dirty="0">
              <a:effectLst/>
              <a:latin typeface="Times New Roman" panose="02020603050405020304" pitchFamily="18" charset="0"/>
              <a:ea typeface="Calibri" panose="020F0502020204030204" pitchFamily="34" charset="0"/>
              <a:cs typeface="Times New Roman" panose="02020603050405020304" pitchFamily="18" charset="0"/>
            </a:rPr>
            <a:t> </a:t>
          </a:r>
          <a:r>
            <a:rPr lang="uk-UA" dirty="0" err="1">
              <a:effectLst/>
              <a:latin typeface="Times New Roman" panose="02020603050405020304" pitchFamily="18" charset="0"/>
              <a:ea typeface="Calibri" panose="020F0502020204030204" pitchFamily="34" charset="0"/>
              <a:cs typeface="Times New Roman" panose="02020603050405020304" pitchFamily="18" charset="0"/>
            </a:rPr>
            <a:t>трнаспортних</a:t>
          </a:r>
          <a:r>
            <a:rPr lang="uk-UA" dirty="0">
              <a:effectLst/>
              <a:latin typeface="Times New Roman" panose="02020603050405020304" pitchFamily="18" charset="0"/>
              <a:ea typeface="Calibri" panose="020F0502020204030204" pitchFamily="34" charset="0"/>
              <a:cs typeface="Times New Roman" panose="02020603050405020304" pitchFamily="18" charset="0"/>
            </a:rPr>
            <a:t> пригод (ДТП)</a:t>
          </a:r>
          <a:endParaRPr lang="en-GB" dirty="0"/>
        </a:p>
      </dgm:t>
    </dgm:pt>
    <dgm:pt modelId="{7530968A-4BF7-43DB-90F2-B624F5945033}" type="parTrans" cxnId="{889105EA-E827-4902-B8FB-3E5DFA77A007}">
      <dgm:prSet/>
      <dgm:spPr/>
      <dgm:t>
        <a:bodyPr/>
        <a:lstStyle/>
        <a:p>
          <a:endParaRPr lang="en-GB"/>
        </a:p>
      </dgm:t>
    </dgm:pt>
    <dgm:pt modelId="{9CD117D1-5CD9-411B-ABE9-D0DB3D666E10}" type="sibTrans" cxnId="{889105EA-E827-4902-B8FB-3E5DFA77A007}">
      <dgm:prSet/>
      <dgm:spPr/>
      <dgm:t>
        <a:bodyPr/>
        <a:lstStyle/>
        <a:p>
          <a:endParaRPr lang="en-GB"/>
        </a:p>
      </dgm:t>
    </dgm:pt>
    <dgm:pt modelId="{905F951A-E814-4077-AB61-C37718182A7D}">
      <dgm:prSet phldrT="[Text]"/>
      <dgm:spPr/>
      <dgm:t>
        <a:bodyPr/>
        <a:lstStyle/>
        <a:p>
          <a:r>
            <a:rPr lang="en-GB" dirty="0">
              <a:effectLst/>
              <a:latin typeface="Times New Roman" panose="02020603050405020304" pitchFamily="18" charset="0"/>
              <a:ea typeface="Calibri" panose="020F0502020204030204" pitchFamily="34" charset="0"/>
              <a:cs typeface="Times New Roman" panose="02020603050405020304" pitchFamily="18" charset="0"/>
            </a:rPr>
            <a:t>5. </a:t>
          </a:r>
          <a:r>
            <a:rPr lang="uk-UA" dirty="0">
              <a:effectLst/>
              <a:latin typeface="Times New Roman" panose="02020603050405020304" pitchFamily="18" charset="0"/>
              <a:ea typeface="Calibri" panose="020F0502020204030204" pitchFamily="34" charset="0"/>
              <a:cs typeface="Times New Roman" panose="02020603050405020304" pitchFamily="18" charset="0"/>
            </a:rPr>
            <a:t>Проблема заторів </a:t>
          </a:r>
          <a:endParaRPr lang="en-GB" dirty="0"/>
        </a:p>
      </dgm:t>
    </dgm:pt>
    <dgm:pt modelId="{710F9942-DFA8-4C32-B87F-29170CE247D8}" type="parTrans" cxnId="{4E71E721-165E-4F45-B9D3-D34252A2CA04}">
      <dgm:prSet/>
      <dgm:spPr/>
      <dgm:t>
        <a:bodyPr/>
        <a:lstStyle/>
        <a:p>
          <a:endParaRPr lang="en-GB"/>
        </a:p>
      </dgm:t>
    </dgm:pt>
    <dgm:pt modelId="{8019D022-1403-4755-9E6F-EEDD35C6647B}" type="sibTrans" cxnId="{4E71E721-165E-4F45-B9D3-D34252A2CA04}">
      <dgm:prSet/>
      <dgm:spPr/>
      <dgm:t>
        <a:bodyPr/>
        <a:lstStyle/>
        <a:p>
          <a:endParaRPr lang="en-GB"/>
        </a:p>
      </dgm:t>
    </dgm:pt>
    <dgm:pt modelId="{3BE26B73-4E5F-407C-A8C9-45675741D02A}">
      <dgm:prSet/>
      <dgm:spPr/>
      <dgm:t>
        <a:bodyPr/>
        <a:lstStyle/>
        <a:p>
          <a:r>
            <a:rPr lang="en-GB" dirty="0">
              <a:effectLst/>
              <a:latin typeface="Times New Roman" panose="02020603050405020304" pitchFamily="18" charset="0"/>
              <a:ea typeface="Calibri" panose="020F0502020204030204" pitchFamily="34" charset="0"/>
              <a:cs typeface="Times New Roman" panose="02020603050405020304" pitchFamily="18" charset="0"/>
            </a:rPr>
            <a:t>6. </a:t>
          </a:r>
          <a:r>
            <a:rPr lang="uk-UA" dirty="0">
              <a:effectLst/>
              <a:latin typeface="Times New Roman" panose="02020603050405020304" pitchFamily="18" charset="0"/>
              <a:ea typeface="Calibri" panose="020F0502020204030204" pitchFamily="34" charset="0"/>
              <a:cs typeface="Times New Roman" panose="02020603050405020304" pitchFamily="18" charset="0"/>
            </a:rPr>
            <a:t>Проблема організації руху транспорту </a:t>
          </a:r>
          <a:endParaRPr lang="en-GB" dirty="0"/>
        </a:p>
      </dgm:t>
    </dgm:pt>
    <dgm:pt modelId="{7EFA56C3-16A1-4539-BC45-2EF9E24857A8}" type="parTrans" cxnId="{09BFD663-8144-4FE3-96D2-84CF28059763}">
      <dgm:prSet/>
      <dgm:spPr/>
      <dgm:t>
        <a:bodyPr/>
        <a:lstStyle/>
        <a:p>
          <a:endParaRPr lang="en-GB"/>
        </a:p>
      </dgm:t>
    </dgm:pt>
    <dgm:pt modelId="{AA3AB36E-A566-46BC-BF58-D717F7C1BC26}" type="sibTrans" cxnId="{09BFD663-8144-4FE3-96D2-84CF28059763}">
      <dgm:prSet/>
      <dgm:spPr/>
      <dgm:t>
        <a:bodyPr/>
        <a:lstStyle/>
        <a:p>
          <a:endParaRPr lang="en-GB"/>
        </a:p>
      </dgm:t>
    </dgm:pt>
    <dgm:pt modelId="{E352DB9B-0DC0-4932-BB37-4CD0579DD6FD}">
      <dgm:prSet/>
      <dgm:spPr/>
      <dgm:t>
        <a:bodyPr/>
        <a:lstStyle/>
        <a:p>
          <a:r>
            <a:rPr lang="uk-UA" dirty="0">
              <a:effectLst/>
              <a:latin typeface="Times New Roman" panose="02020603050405020304" pitchFamily="18" charset="0"/>
              <a:ea typeface="Calibri" panose="020F0502020204030204" pitchFamily="34" charset="0"/>
              <a:cs typeface="Times New Roman" panose="02020603050405020304" pitchFamily="18" charset="0"/>
            </a:rPr>
            <a:t>4. З</a:t>
          </a:r>
          <a:r>
            <a:rPr lang="en-GB" dirty="0" err="1"/>
            <a:t>ахист</a:t>
          </a:r>
          <a:r>
            <a:rPr lang="en-GB" dirty="0"/>
            <a:t> від </a:t>
          </a:r>
          <a:r>
            <a:rPr lang="en-GB" dirty="0" err="1"/>
            <a:t>шуму</a:t>
          </a:r>
          <a:r>
            <a:rPr lang="en-GB" dirty="0"/>
            <a:t> й </a:t>
          </a:r>
          <a:r>
            <a:rPr lang="en-GB" dirty="0" err="1"/>
            <a:t>вібрації</a:t>
          </a:r>
          <a:endParaRPr lang="en-GB" dirty="0"/>
        </a:p>
      </dgm:t>
    </dgm:pt>
    <dgm:pt modelId="{F18EC9BB-D06D-472C-B606-0B3A987CA66A}" type="parTrans" cxnId="{FD4FE4C6-2EA9-4A8B-A302-BED290D33EDF}">
      <dgm:prSet/>
      <dgm:spPr/>
      <dgm:t>
        <a:bodyPr/>
        <a:lstStyle/>
        <a:p>
          <a:endParaRPr lang="en-GB"/>
        </a:p>
      </dgm:t>
    </dgm:pt>
    <dgm:pt modelId="{FE41644F-8C9E-46BD-8651-519EA464B6E4}" type="sibTrans" cxnId="{FD4FE4C6-2EA9-4A8B-A302-BED290D33EDF}">
      <dgm:prSet/>
      <dgm:spPr/>
      <dgm:t>
        <a:bodyPr/>
        <a:lstStyle/>
        <a:p>
          <a:endParaRPr lang="en-GB"/>
        </a:p>
      </dgm:t>
    </dgm:pt>
    <dgm:pt modelId="{A0629265-DF45-4C5A-8DB9-1FA9F1391780}">
      <dgm:prSet/>
      <dgm:spPr/>
      <dgm:t>
        <a:bodyPr/>
        <a:lstStyle/>
        <a:p>
          <a:r>
            <a:rPr lang="en-GB" dirty="0">
              <a:effectLst/>
              <a:latin typeface="Times New Roman" panose="02020603050405020304" pitchFamily="18" charset="0"/>
              <a:ea typeface="Calibri" panose="020F0502020204030204" pitchFamily="34" charset="0"/>
              <a:cs typeface="Times New Roman" panose="02020603050405020304" pitchFamily="18" charset="0"/>
            </a:rPr>
            <a:t>2. </a:t>
          </a:r>
          <a:r>
            <a:rPr lang="uk-UA" dirty="0">
              <a:effectLst/>
              <a:latin typeface="Times New Roman" panose="02020603050405020304" pitchFamily="18" charset="0"/>
              <a:ea typeface="Calibri" panose="020F0502020204030204" pitchFamily="34" charset="0"/>
              <a:cs typeface="Times New Roman" panose="02020603050405020304" pitchFamily="18" charset="0"/>
            </a:rPr>
            <a:t>П</a:t>
          </a:r>
          <a:r>
            <a:rPr lang="en-GB" dirty="0" err="1"/>
            <a:t>роблема</a:t>
          </a:r>
          <a:r>
            <a:rPr lang="en-GB" dirty="0"/>
            <a:t> </a:t>
          </a:r>
          <a:r>
            <a:rPr lang="en-GB" dirty="0" err="1"/>
            <a:t>організації</a:t>
          </a:r>
          <a:r>
            <a:rPr lang="en-GB" dirty="0"/>
            <a:t> </a:t>
          </a:r>
          <a:r>
            <a:rPr lang="en-GB" dirty="0" err="1"/>
            <a:t>стоянок</a:t>
          </a:r>
          <a:r>
            <a:rPr lang="en-GB" dirty="0"/>
            <a:t> </a:t>
          </a:r>
          <a:r>
            <a:rPr lang="en-GB" dirty="0" err="1"/>
            <a:t>для</a:t>
          </a:r>
          <a:r>
            <a:rPr lang="en-GB" dirty="0"/>
            <a:t> </a:t>
          </a:r>
          <a:r>
            <a:rPr lang="en-GB" dirty="0" err="1"/>
            <a:t>автомобільного</a:t>
          </a:r>
          <a:r>
            <a:rPr lang="en-GB" dirty="0"/>
            <a:t> транспорту</a:t>
          </a:r>
          <a:br>
            <a:rPr lang="en-GB"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dgm:t>
    </dgm:pt>
    <dgm:pt modelId="{269CEE3B-90CA-460B-A2A3-5FC8C3432127}" type="parTrans" cxnId="{D747CD3F-1958-4066-8738-CD1DEA402297}">
      <dgm:prSet/>
      <dgm:spPr/>
      <dgm:t>
        <a:bodyPr/>
        <a:lstStyle/>
        <a:p>
          <a:endParaRPr lang="en-GB"/>
        </a:p>
      </dgm:t>
    </dgm:pt>
    <dgm:pt modelId="{AC0BB2A8-3A19-425D-B096-DDE81E470144}" type="sibTrans" cxnId="{D747CD3F-1958-4066-8738-CD1DEA402297}">
      <dgm:prSet/>
      <dgm:spPr/>
      <dgm:t>
        <a:bodyPr/>
        <a:lstStyle/>
        <a:p>
          <a:endParaRPr lang="en-GB"/>
        </a:p>
      </dgm:t>
    </dgm:pt>
    <dgm:pt modelId="{041D7557-D0A0-4762-9EBC-6357C597BF24}">
      <dgm:prSet/>
      <dgm:spPr/>
      <dgm:t>
        <a:bodyPr/>
        <a:lstStyle/>
        <a:p>
          <a:r>
            <a:rPr lang="uk-UA" dirty="0">
              <a:effectLst/>
              <a:latin typeface="Times New Roman" panose="02020603050405020304" pitchFamily="18" charset="0"/>
              <a:ea typeface="Calibri" panose="020F0502020204030204" pitchFamily="34" charset="0"/>
              <a:cs typeface="Times New Roman" panose="02020603050405020304" pitchFamily="18" charset="0"/>
            </a:rPr>
            <a:t>1.</a:t>
          </a:r>
          <a:r>
            <a:rPr lang="en-GB" dirty="0"/>
            <a:t> </a:t>
          </a:r>
          <a:r>
            <a:rPr lang="uk-UA" dirty="0"/>
            <a:t>П</a:t>
          </a:r>
          <a:r>
            <a:rPr lang="en-GB" dirty="0" err="1"/>
            <a:t>роблема</a:t>
          </a:r>
          <a:r>
            <a:rPr lang="en-GB" dirty="0"/>
            <a:t> </a:t>
          </a:r>
          <a:r>
            <a:rPr lang="en-GB" dirty="0" err="1"/>
            <a:t>охорони</a:t>
          </a:r>
          <a:r>
            <a:rPr lang="en-GB" dirty="0"/>
            <a:t> </a:t>
          </a:r>
          <a:r>
            <a:rPr lang="en-GB" dirty="0" err="1"/>
            <a:t>навколишнього</a:t>
          </a:r>
          <a:r>
            <a:rPr lang="en-GB" dirty="0"/>
            <a:t> </a:t>
          </a:r>
          <a:r>
            <a:rPr lang="en-GB" dirty="0" err="1"/>
            <a:t>середовища</a:t>
          </a:r>
          <a:r>
            <a:rPr lang="en-GB" dirty="0"/>
            <a:t>: </a:t>
          </a:r>
          <a:r>
            <a:rPr lang="en-GB" dirty="0" err="1"/>
            <a:t>забруднення</a:t>
          </a:r>
          <a:r>
            <a:rPr lang="en-GB" dirty="0"/>
            <a:t> </a:t>
          </a:r>
          <a:r>
            <a:rPr lang="en-GB" dirty="0" err="1"/>
            <a:t>повітря</a:t>
          </a:r>
          <a:r>
            <a:rPr lang="en-GB" dirty="0"/>
            <a:t> </a:t>
          </a:r>
          <a:r>
            <a:rPr lang="en-GB" dirty="0" err="1"/>
            <a:t>вихлопними</a:t>
          </a:r>
          <a:r>
            <a:rPr lang="en-GB" dirty="0"/>
            <a:t> </a:t>
          </a:r>
          <a:r>
            <a:rPr lang="en-GB" dirty="0" err="1"/>
            <a:t>газами</a:t>
          </a:r>
          <a:endParaRPr lang="en-GB" dirty="0"/>
        </a:p>
      </dgm:t>
    </dgm:pt>
    <dgm:pt modelId="{70AFC17C-67C1-4B0D-8602-FBF7367EB325}" type="parTrans" cxnId="{AEE323D7-E541-43B3-AE02-3BBB4CC419DA}">
      <dgm:prSet/>
      <dgm:spPr/>
      <dgm:t>
        <a:bodyPr/>
        <a:lstStyle/>
        <a:p>
          <a:endParaRPr lang="en-GB"/>
        </a:p>
      </dgm:t>
    </dgm:pt>
    <dgm:pt modelId="{D4B6A6CF-E289-44B6-94FE-6155E01A4035}" type="sibTrans" cxnId="{AEE323D7-E541-43B3-AE02-3BBB4CC419DA}">
      <dgm:prSet/>
      <dgm:spPr/>
      <dgm:t>
        <a:bodyPr/>
        <a:lstStyle/>
        <a:p>
          <a:endParaRPr lang="en-GB"/>
        </a:p>
      </dgm:t>
    </dgm:pt>
    <dgm:pt modelId="{AB12D081-DEC2-408B-9561-2D680950A54E}" type="pres">
      <dgm:prSet presAssocID="{4403F5CE-0064-442E-9C1D-38EB07187E94}" presName="linear" presStyleCnt="0">
        <dgm:presLayoutVars>
          <dgm:dir/>
          <dgm:animLvl val="lvl"/>
          <dgm:resizeHandles val="exact"/>
        </dgm:presLayoutVars>
      </dgm:prSet>
      <dgm:spPr/>
    </dgm:pt>
    <dgm:pt modelId="{89765B72-7C80-4957-94B3-9B77DF9E01AA}" type="pres">
      <dgm:prSet presAssocID="{041D7557-D0A0-4762-9EBC-6357C597BF24}" presName="parentLin" presStyleCnt="0"/>
      <dgm:spPr/>
    </dgm:pt>
    <dgm:pt modelId="{228DB00B-1A57-4438-9C31-87B5F1BAAA3A}" type="pres">
      <dgm:prSet presAssocID="{041D7557-D0A0-4762-9EBC-6357C597BF24}" presName="parentLeftMargin" presStyleLbl="node1" presStyleIdx="0" presStyleCnt="6"/>
      <dgm:spPr/>
    </dgm:pt>
    <dgm:pt modelId="{290F2CFF-E714-4E4E-9A4C-0D0BBABFE7EB}" type="pres">
      <dgm:prSet presAssocID="{041D7557-D0A0-4762-9EBC-6357C597BF24}" presName="parentText" presStyleLbl="node1" presStyleIdx="0" presStyleCnt="6" custLinFactNeighborX="15149" custLinFactNeighborY="6625">
        <dgm:presLayoutVars>
          <dgm:chMax val="0"/>
          <dgm:bulletEnabled val="1"/>
        </dgm:presLayoutVars>
      </dgm:prSet>
      <dgm:spPr/>
    </dgm:pt>
    <dgm:pt modelId="{5A0E0216-F2F5-42B9-ADE5-B98E41647CCE}" type="pres">
      <dgm:prSet presAssocID="{041D7557-D0A0-4762-9EBC-6357C597BF24}" presName="negativeSpace" presStyleCnt="0"/>
      <dgm:spPr/>
    </dgm:pt>
    <dgm:pt modelId="{F92E0BBD-B184-488C-B8EF-DBCAEE950800}" type="pres">
      <dgm:prSet presAssocID="{041D7557-D0A0-4762-9EBC-6357C597BF24}" presName="childText" presStyleLbl="conFgAcc1" presStyleIdx="0" presStyleCnt="6">
        <dgm:presLayoutVars>
          <dgm:bulletEnabled val="1"/>
        </dgm:presLayoutVars>
      </dgm:prSet>
      <dgm:spPr/>
    </dgm:pt>
    <dgm:pt modelId="{8F71D39B-7033-4665-ABE5-4D4D1C2E5B02}" type="pres">
      <dgm:prSet presAssocID="{D4B6A6CF-E289-44B6-94FE-6155E01A4035}" presName="spaceBetweenRectangles" presStyleCnt="0"/>
      <dgm:spPr/>
    </dgm:pt>
    <dgm:pt modelId="{29F1D5D2-33DE-427A-9F84-E6B9ABD91CCB}" type="pres">
      <dgm:prSet presAssocID="{A0629265-DF45-4C5A-8DB9-1FA9F1391780}" presName="parentLin" presStyleCnt="0"/>
      <dgm:spPr/>
    </dgm:pt>
    <dgm:pt modelId="{F78BC03F-74A1-4EEB-A67A-242C2701DCF4}" type="pres">
      <dgm:prSet presAssocID="{A0629265-DF45-4C5A-8DB9-1FA9F1391780}" presName="parentLeftMargin" presStyleLbl="node1" presStyleIdx="0" presStyleCnt="6"/>
      <dgm:spPr/>
    </dgm:pt>
    <dgm:pt modelId="{06C9FE01-F9EF-4D63-BE3B-41BECA345639}" type="pres">
      <dgm:prSet presAssocID="{A0629265-DF45-4C5A-8DB9-1FA9F1391780}" presName="parentText" presStyleLbl="node1" presStyleIdx="1" presStyleCnt="6">
        <dgm:presLayoutVars>
          <dgm:chMax val="0"/>
          <dgm:bulletEnabled val="1"/>
        </dgm:presLayoutVars>
      </dgm:prSet>
      <dgm:spPr/>
    </dgm:pt>
    <dgm:pt modelId="{7688908E-9017-422A-AFBD-A1A397BEEC7B}" type="pres">
      <dgm:prSet presAssocID="{A0629265-DF45-4C5A-8DB9-1FA9F1391780}" presName="negativeSpace" presStyleCnt="0"/>
      <dgm:spPr/>
    </dgm:pt>
    <dgm:pt modelId="{1929C589-B2DA-40A6-A00F-B5971208FA37}" type="pres">
      <dgm:prSet presAssocID="{A0629265-DF45-4C5A-8DB9-1FA9F1391780}" presName="childText" presStyleLbl="conFgAcc1" presStyleIdx="1" presStyleCnt="6">
        <dgm:presLayoutVars>
          <dgm:bulletEnabled val="1"/>
        </dgm:presLayoutVars>
      </dgm:prSet>
      <dgm:spPr/>
    </dgm:pt>
    <dgm:pt modelId="{58391B2A-205D-42B9-A79A-EA8D63E2B2DF}" type="pres">
      <dgm:prSet presAssocID="{AC0BB2A8-3A19-425D-B096-DDE81E470144}" presName="spaceBetweenRectangles" presStyleCnt="0"/>
      <dgm:spPr/>
    </dgm:pt>
    <dgm:pt modelId="{25E31C4F-3F7E-4252-ABC5-19F2A4F667A7}" type="pres">
      <dgm:prSet presAssocID="{0B0A4C98-0D12-42B5-844C-67259853B716}" presName="parentLin" presStyleCnt="0"/>
      <dgm:spPr/>
    </dgm:pt>
    <dgm:pt modelId="{6036EE4A-0F67-4990-8AF2-C94078143F8F}" type="pres">
      <dgm:prSet presAssocID="{0B0A4C98-0D12-42B5-844C-67259853B716}" presName="parentLeftMargin" presStyleLbl="node1" presStyleIdx="1" presStyleCnt="6"/>
      <dgm:spPr/>
    </dgm:pt>
    <dgm:pt modelId="{A34953AF-1425-47D0-9317-49CC67536D59}" type="pres">
      <dgm:prSet presAssocID="{0B0A4C98-0D12-42B5-844C-67259853B716}" presName="parentText" presStyleLbl="node1" presStyleIdx="2" presStyleCnt="6">
        <dgm:presLayoutVars>
          <dgm:chMax val="0"/>
          <dgm:bulletEnabled val="1"/>
        </dgm:presLayoutVars>
      </dgm:prSet>
      <dgm:spPr/>
    </dgm:pt>
    <dgm:pt modelId="{B3FB388E-0DB6-47AF-885D-EA04FDE231A1}" type="pres">
      <dgm:prSet presAssocID="{0B0A4C98-0D12-42B5-844C-67259853B716}" presName="negativeSpace" presStyleCnt="0"/>
      <dgm:spPr/>
    </dgm:pt>
    <dgm:pt modelId="{876C4A79-0707-4A8B-9E9A-00388A899415}" type="pres">
      <dgm:prSet presAssocID="{0B0A4C98-0D12-42B5-844C-67259853B716}" presName="childText" presStyleLbl="conFgAcc1" presStyleIdx="2" presStyleCnt="6">
        <dgm:presLayoutVars>
          <dgm:bulletEnabled val="1"/>
        </dgm:presLayoutVars>
      </dgm:prSet>
      <dgm:spPr/>
    </dgm:pt>
    <dgm:pt modelId="{9D41684D-E0EE-456E-B88C-A5169CD2BF5E}" type="pres">
      <dgm:prSet presAssocID="{9CD117D1-5CD9-411B-ABE9-D0DB3D666E10}" presName="spaceBetweenRectangles" presStyleCnt="0"/>
      <dgm:spPr/>
    </dgm:pt>
    <dgm:pt modelId="{29ABF185-9298-4FDD-A3FA-6F41D05F5A69}" type="pres">
      <dgm:prSet presAssocID="{E352DB9B-0DC0-4932-BB37-4CD0579DD6FD}" presName="parentLin" presStyleCnt="0"/>
      <dgm:spPr/>
    </dgm:pt>
    <dgm:pt modelId="{C82F8A89-66DB-433D-8D05-A234C1C27ED8}" type="pres">
      <dgm:prSet presAssocID="{E352DB9B-0DC0-4932-BB37-4CD0579DD6FD}" presName="parentLeftMargin" presStyleLbl="node1" presStyleIdx="2" presStyleCnt="6"/>
      <dgm:spPr/>
    </dgm:pt>
    <dgm:pt modelId="{15FF343D-AC55-4179-AE6B-672A2F007482}" type="pres">
      <dgm:prSet presAssocID="{E352DB9B-0DC0-4932-BB37-4CD0579DD6FD}" presName="parentText" presStyleLbl="node1" presStyleIdx="3" presStyleCnt="6">
        <dgm:presLayoutVars>
          <dgm:chMax val="0"/>
          <dgm:bulletEnabled val="1"/>
        </dgm:presLayoutVars>
      </dgm:prSet>
      <dgm:spPr/>
    </dgm:pt>
    <dgm:pt modelId="{E577FE29-986F-4FA2-8B7D-45C8BED94FBE}" type="pres">
      <dgm:prSet presAssocID="{E352DB9B-0DC0-4932-BB37-4CD0579DD6FD}" presName="negativeSpace" presStyleCnt="0"/>
      <dgm:spPr/>
    </dgm:pt>
    <dgm:pt modelId="{253F811F-F9D4-432D-8919-2675F7535DFE}" type="pres">
      <dgm:prSet presAssocID="{E352DB9B-0DC0-4932-BB37-4CD0579DD6FD}" presName="childText" presStyleLbl="conFgAcc1" presStyleIdx="3" presStyleCnt="6">
        <dgm:presLayoutVars>
          <dgm:bulletEnabled val="1"/>
        </dgm:presLayoutVars>
      </dgm:prSet>
      <dgm:spPr/>
    </dgm:pt>
    <dgm:pt modelId="{CF2B225C-C2DF-4946-A518-9AA64EAAAD61}" type="pres">
      <dgm:prSet presAssocID="{FE41644F-8C9E-46BD-8651-519EA464B6E4}" presName="spaceBetweenRectangles" presStyleCnt="0"/>
      <dgm:spPr/>
    </dgm:pt>
    <dgm:pt modelId="{FE1C818D-A7B2-4163-9AEF-8F9A0A2A1698}" type="pres">
      <dgm:prSet presAssocID="{905F951A-E814-4077-AB61-C37718182A7D}" presName="parentLin" presStyleCnt="0"/>
      <dgm:spPr/>
    </dgm:pt>
    <dgm:pt modelId="{C50905E5-9007-4A20-A615-C11CBC8D9276}" type="pres">
      <dgm:prSet presAssocID="{905F951A-E814-4077-AB61-C37718182A7D}" presName="parentLeftMargin" presStyleLbl="node1" presStyleIdx="3" presStyleCnt="6"/>
      <dgm:spPr/>
    </dgm:pt>
    <dgm:pt modelId="{1931AFB9-D4AB-4443-9B39-D844B60E6BED}" type="pres">
      <dgm:prSet presAssocID="{905F951A-E814-4077-AB61-C37718182A7D}" presName="parentText" presStyleLbl="node1" presStyleIdx="4" presStyleCnt="6">
        <dgm:presLayoutVars>
          <dgm:chMax val="0"/>
          <dgm:bulletEnabled val="1"/>
        </dgm:presLayoutVars>
      </dgm:prSet>
      <dgm:spPr/>
    </dgm:pt>
    <dgm:pt modelId="{59236794-0FE3-4647-9740-C5A836858629}" type="pres">
      <dgm:prSet presAssocID="{905F951A-E814-4077-AB61-C37718182A7D}" presName="negativeSpace" presStyleCnt="0"/>
      <dgm:spPr/>
    </dgm:pt>
    <dgm:pt modelId="{4EFB1A34-7B00-4A27-8367-42AED2847705}" type="pres">
      <dgm:prSet presAssocID="{905F951A-E814-4077-AB61-C37718182A7D}" presName="childText" presStyleLbl="conFgAcc1" presStyleIdx="4" presStyleCnt="6">
        <dgm:presLayoutVars>
          <dgm:bulletEnabled val="1"/>
        </dgm:presLayoutVars>
      </dgm:prSet>
      <dgm:spPr/>
    </dgm:pt>
    <dgm:pt modelId="{A590E533-0846-4C18-A6AD-CB02AA0EBBF8}" type="pres">
      <dgm:prSet presAssocID="{8019D022-1403-4755-9E6F-EEDD35C6647B}" presName="spaceBetweenRectangles" presStyleCnt="0"/>
      <dgm:spPr/>
    </dgm:pt>
    <dgm:pt modelId="{F85B7F64-6140-420A-B8A5-3A2938AAD77E}" type="pres">
      <dgm:prSet presAssocID="{3BE26B73-4E5F-407C-A8C9-45675741D02A}" presName="parentLin" presStyleCnt="0"/>
      <dgm:spPr/>
    </dgm:pt>
    <dgm:pt modelId="{631F4465-2BB4-4CEC-BFD6-3D6292511676}" type="pres">
      <dgm:prSet presAssocID="{3BE26B73-4E5F-407C-A8C9-45675741D02A}" presName="parentLeftMargin" presStyleLbl="node1" presStyleIdx="4" presStyleCnt="6"/>
      <dgm:spPr/>
    </dgm:pt>
    <dgm:pt modelId="{6E096F04-E631-4818-96F2-B7DE9F27F6D6}" type="pres">
      <dgm:prSet presAssocID="{3BE26B73-4E5F-407C-A8C9-45675741D02A}" presName="parentText" presStyleLbl="node1" presStyleIdx="5" presStyleCnt="6">
        <dgm:presLayoutVars>
          <dgm:chMax val="0"/>
          <dgm:bulletEnabled val="1"/>
        </dgm:presLayoutVars>
      </dgm:prSet>
      <dgm:spPr/>
    </dgm:pt>
    <dgm:pt modelId="{C2535A73-228C-4ACF-99D5-EF12E23E8AA2}" type="pres">
      <dgm:prSet presAssocID="{3BE26B73-4E5F-407C-A8C9-45675741D02A}" presName="negativeSpace" presStyleCnt="0"/>
      <dgm:spPr/>
    </dgm:pt>
    <dgm:pt modelId="{2B664615-3FC4-4592-99F2-82E3365BA2B2}" type="pres">
      <dgm:prSet presAssocID="{3BE26B73-4E5F-407C-A8C9-45675741D02A}" presName="childText" presStyleLbl="conFgAcc1" presStyleIdx="5" presStyleCnt="6">
        <dgm:presLayoutVars>
          <dgm:bulletEnabled val="1"/>
        </dgm:presLayoutVars>
      </dgm:prSet>
      <dgm:spPr/>
    </dgm:pt>
  </dgm:ptLst>
  <dgm:cxnLst>
    <dgm:cxn modelId="{B5700A0E-0306-41C3-8F8F-D0E1DBDBB048}" type="presOf" srcId="{905F951A-E814-4077-AB61-C37718182A7D}" destId="{C50905E5-9007-4A20-A615-C11CBC8D9276}" srcOrd="0" destOrd="0" presId="urn:microsoft.com/office/officeart/2005/8/layout/list1"/>
    <dgm:cxn modelId="{DD845F0F-23B8-4EC0-97AC-5EDC76172911}" type="presOf" srcId="{3BE26B73-4E5F-407C-A8C9-45675741D02A}" destId="{6E096F04-E631-4818-96F2-B7DE9F27F6D6}" srcOrd="1" destOrd="0" presId="urn:microsoft.com/office/officeart/2005/8/layout/list1"/>
    <dgm:cxn modelId="{FF486221-91DB-4DDE-B02E-A41C96437E25}" type="presOf" srcId="{A0629265-DF45-4C5A-8DB9-1FA9F1391780}" destId="{06C9FE01-F9EF-4D63-BE3B-41BECA345639}" srcOrd="1" destOrd="0" presId="urn:microsoft.com/office/officeart/2005/8/layout/list1"/>
    <dgm:cxn modelId="{4E71E721-165E-4F45-B9D3-D34252A2CA04}" srcId="{4403F5CE-0064-442E-9C1D-38EB07187E94}" destId="{905F951A-E814-4077-AB61-C37718182A7D}" srcOrd="4" destOrd="0" parTransId="{710F9942-DFA8-4C32-B87F-29170CE247D8}" sibTransId="{8019D022-1403-4755-9E6F-EEDD35C6647B}"/>
    <dgm:cxn modelId="{F28E2925-C16A-4AC6-8B9B-5B8C49B6000C}" type="presOf" srcId="{041D7557-D0A0-4762-9EBC-6357C597BF24}" destId="{228DB00B-1A57-4438-9C31-87B5F1BAAA3A}" srcOrd="0" destOrd="0" presId="urn:microsoft.com/office/officeart/2005/8/layout/list1"/>
    <dgm:cxn modelId="{9AC20E29-3312-429F-B816-9CC8816CF138}" type="presOf" srcId="{041D7557-D0A0-4762-9EBC-6357C597BF24}" destId="{290F2CFF-E714-4E4E-9A4C-0D0BBABFE7EB}" srcOrd="1" destOrd="0" presId="urn:microsoft.com/office/officeart/2005/8/layout/list1"/>
    <dgm:cxn modelId="{D747CD3F-1958-4066-8738-CD1DEA402297}" srcId="{4403F5CE-0064-442E-9C1D-38EB07187E94}" destId="{A0629265-DF45-4C5A-8DB9-1FA9F1391780}" srcOrd="1" destOrd="0" parTransId="{269CEE3B-90CA-460B-A2A3-5FC8C3432127}" sibTransId="{AC0BB2A8-3A19-425D-B096-DDE81E470144}"/>
    <dgm:cxn modelId="{C99D7E61-C083-4C6F-AE88-E14A4ACD53B8}" type="presOf" srcId="{0B0A4C98-0D12-42B5-844C-67259853B716}" destId="{6036EE4A-0F67-4990-8AF2-C94078143F8F}" srcOrd="0" destOrd="0" presId="urn:microsoft.com/office/officeart/2005/8/layout/list1"/>
    <dgm:cxn modelId="{09BFD663-8144-4FE3-96D2-84CF28059763}" srcId="{4403F5CE-0064-442E-9C1D-38EB07187E94}" destId="{3BE26B73-4E5F-407C-A8C9-45675741D02A}" srcOrd="5" destOrd="0" parTransId="{7EFA56C3-16A1-4539-BC45-2EF9E24857A8}" sibTransId="{AA3AB36E-A566-46BC-BF58-D717F7C1BC26}"/>
    <dgm:cxn modelId="{D2540F6D-AC64-47E0-A7E2-289ADB73FCAC}" type="presOf" srcId="{0B0A4C98-0D12-42B5-844C-67259853B716}" destId="{A34953AF-1425-47D0-9317-49CC67536D59}" srcOrd="1" destOrd="0" presId="urn:microsoft.com/office/officeart/2005/8/layout/list1"/>
    <dgm:cxn modelId="{6D03FC8D-665A-41C3-9A79-AFE0E597F6C0}" type="presOf" srcId="{3BE26B73-4E5F-407C-A8C9-45675741D02A}" destId="{631F4465-2BB4-4CEC-BFD6-3D6292511676}" srcOrd="0" destOrd="0" presId="urn:microsoft.com/office/officeart/2005/8/layout/list1"/>
    <dgm:cxn modelId="{3A7422A0-4390-437E-8C61-725C603433A9}" type="presOf" srcId="{A0629265-DF45-4C5A-8DB9-1FA9F1391780}" destId="{F78BC03F-74A1-4EEB-A67A-242C2701DCF4}" srcOrd="0" destOrd="0" presId="urn:microsoft.com/office/officeart/2005/8/layout/list1"/>
    <dgm:cxn modelId="{1C9ED1B3-C5A4-4200-92E7-5077E893B0FE}" type="presOf" srcId="{905F951A-E814-4077-AB61-C37718182A7D}" destId="{1931AFB9-D4AB-4443-9B39-D844B60E6BED}" srcOrd="1" destOrd="0" presId="urn:microsoft.com/office/officeart/2005/8/layout/list1"/>
    <dgm:cxn modelId="{FD4FE4C6-2EA9-4A8B-A302-BED290D33EDF}" srcId="{4403F5CE-0064-442E-9C1D-38EB07187E94}" destId="{E352DB9B-0DC0-4932-BB37-4CD0579DD6FD}" srcOrd="3" destOrd="0" parTransId="{F18EC9BB-D06D-472C-B606-0B3A987CA66A}" sibTransId="{FE41644F-8C9E-46BD-8651-519EA464B6E4}"/>
    <dgm:cxn modelId="{AEE323D7-E541-43B3-AE02-3BBB4CC419DA}" srcId="{4403F5CE-0064-442E-9C1D-38EB07187E94}" destId="{041D7557-D0A0-4762-9EBC-6357C597BF24}" srcOrd="0" destOrd="0" parTransId="{70AFC17C-67C1-4B0D-8602-FBF7367EB325}" sibTransId="{D4B6A6CF-E289-44B6-94FE-6155E01A4035}"/>
    <dgm:cxn modelId="{15E45CE0-BFB9-42AB-9490-C52F64AEF9BD}" type="presOf" srcId="{E352DB9B-0DC0-4932-BB37-4CD0579DD6FD}" destId="{C82F8A89-66DB-433D-8D05-A234C1C27ED8}" srcOrd="0" destOrd="0" presId="urn:microsoft.com/office/officeart/2005/8/layout/list1"/>
    <dgm:cxn modelId="{889105EA-E827-4902-B8FB-3E5DFA77A007}" srcId="{4403F5CE-0064-442E-9C1D-38EB07187E94}" destId="{0B0A4C98-0D12-42B5-844C-67259853B716}" srcOrd="2" destOrd="0" parTransId="{7530968A-4BF7-43DB-90F2-B624F5945033}" sibTransId="{9CD117D1-5CD9-411B-ABE9-D0DB3D666E10}"/>
    <dgm:cxn modelId="{EC6BE6EB-C76D-4A0C-8D57-76497E58B8CF}" type="presOf" srcId="{4403F5CE-0064-442E-9C1D-38EB07187E94}" destId="{AB12D081-DEC2-408B-9561-2D680950A54E}" srcOrd="0" destOrd="0" presId="urn:microsoft.com/office/officeart/2005/8/layout/list1"/>
    <dgm:cxn modelId="{D923AAED-467B-4423-B12E-69EECFAB3B32}" type="presOf" srcId="{E352DB9B-0DC0-4932-BB37-4CD0579DD6FD}" destId="{15FF343D-AC55-4179-AE6B-672A2F007482}" srcOrd="1" destOrd="0" presId="urn:microsoft.com/office/officeart/2005/8/layout/list1"/>
    <dgm:cxn modelId="{6CEC1480-40A9-4D68-832E-A928A5AC898B}" type="presParOf" srcId="{AB12D081-DEC2-408B-9561-2D680950A54E}" destId="{89765B72-7C80-4957-94B3-9B77DF9E01AA}" srcOrd="0" destOrd="0" presId="urn:microsoft.com/office/officeart/2005/8/layout/list1"/>
    <dgm:cxn modelId="{FD279924-1027-4D8C-9AC9-122054B73E67}" type="presParOf" srcId="{89765B72-7C80-4957-94B3-9B77DF9E01AA}" destId="{228DB00B-1A57-4438-9C31-87B5F1BAAA3A}" srcOrd="0" destOrd="0" presId="urn:microsoft.com/office/officeart/2005/8/layout/list1"/>
    <dgm:cxn modelId="{541C6903-7DE1-44EE-AA2D-7A038B83C0A4}" type="presParOf" srcId="{89765B72-7C80-4957-94B3-9B77DF9E01AA}" destId="{290F2CFF-E714-4E4E-9A4C-0D0BBABFE7EB}" srcOrd="1" destOrd="0" presId="urn:microsoft.com/office/officeart/2005/8/layout/list1"/>
    <dgm:cxn modelId="{4A92BCE2-06E3-4B09-A20E-13E7A6724A75}" type="presParOf" srcId="{AB12D081-DEC2-408B-9561-2D680950A54E}" destId="{5A0E0216-F2F5-42B9-ADE5-B98E41647CCE}" srcOrd="1" destOrd="0" presId="urn:microsoft.com/office/officeart/2005/8/layout/list1"/>
    <dgm:cxn modelId="{A7EF11E5-D391-43C3-8BB8-247FF305FCC8}" type="presParOf" srcId="{AB12D081-DEC2-408B-9561-2D680950A54E}" destId="{F92E0BBD-B184-488C-B8EF-DBCAEE950800}" srcOrd="2" destOrd="0" presId="urn:microsoft.com/office/officeart/2005/8/layout/list1"/>
    <dgm:cxn modelId="{E74811F1-5FDB-4269-945C-78C968FF7E30}" type="presParOf" srcId="{AB12D081-DEC2-408B-9561-2D680950A54E}" destId="{8F71D39B-7033-4665-ABE5-4D4D1C2E5B02}" srcOrd="3" destOrd="0" presId="urn:microsoft.com/office/officeart/2005/8/layout/list1"/>
    <dgm:cxn modelId="{3ED9B4F4-51AB-4133-B825-DC878DAED702}" type="presParOf" srcId="{AB12D081-DEC2-408B-9561-2D680950A54E}" destId="{29F1D5D2-33DE-427A-9F84-E6B9ABD91CCB}" srcOrd="4" destOrd="0" presId="urn:microsoft.com/office/officeart/2005/8/layout/list1"/>
    <dgm:cxn modelId="{9C04C2D4-4D66-4E15-A132-DE61D2E3A5B9}" type="presParOf" srcId="{29F1D5D2-33DE-427A-9F84-E6B9ABD91CCB}" destId="{F78BC03F-74A1-4EEB-A67A-242C2701DCF4}" srcOrd="0" destOrd="0" presId="urn:microsoft.com/office/officeart/2005/8/layout/list1"/>
    <dgm:cxn modelId="{F66D8F47-6D6F-42D8-8642-627D7E3116D0}" type="presParOf" srcId="{29F1D5D2-33DE-427A-9F84-E6B9ABD91CCB}" destId="{06C9FE01-F9EF-4D63-BE3B-41BECA345639}" srcOrd="1" destOrd="0" presId="urn:microsoft.com/office/officeart/2005/8/layout/list1"/>
    <dgm:cxn modelId="{A2E69046-D01B-43E6-B875-96500B360DF9}" type="presParOf" srcId="{AB12D081-DEC2-408B-9561-2D680950A54E}" destId="{7688908E-9017-422A-AFBD-A1A397BEEC7B}" srcOrd="5" destOrd="0" presId="urn:microsoft.com/office/officeart/2005/8/layout/list1"/>
    <dgm:cxn modelId="{B6694550-7E03-47AD-AD1D-C622201E723A}" type="presParOf" srcId="{AB12D081-DEC2-408B-9561-2D680950A54E}" destId="{1929C589-B2DA-40A6-A00F-B5971208FA37}" srcOrd="6" destOrd="0" presId="urn:microsoft.com/office/officeart/2005/8/layout/list1"/>
    <dgm:cxn modelId="{4ABFEBCD-1860-4D05-9B8F-47717A8BED5F}" type="presParOf" srcId="{AB12D081-DEC2-408B-9561-2D680950A54E}" destId="{58391B2A-205D-42B9-A79A-EA8D63E2B2DF}" srcOrd="7" destOrd="0" presId="urn:microsoft.com/office/officeart/2005/8/layout/list1"/>
    <dgm:cxn modelId="{E473E4CA-1927-4283-94EC-4DE1A022B46A}" type="presParOf" srcId="{AB12D081-DEC2-408B-9561-2D680950A54E}" destId="{25E31C4F-3F7E-4252-ABC5-19F2A4F667A7}" srcOrd="8" destOrd="0" presId="urn:microsoft.com/office/officeart/2005/8/layout/list1"/>
    <dgm:cxn modelId="{D4882076-DE0E-4DB9-9F24-F2ECCB474374}" type="presParOf" srcId="{25E31C4F-3F7E-4252-ABC5-19F2A4F667A7}" destId="{6036EE4A-0F67-4990-8AF2-C94078143F8F}" srcOrd="0" destOrd="0" presId="urn:microsoft.com/office/officeart/2005/8/layout/list1"/>
    <dgm:cxn modelId="{FF328143-C84E-4A68-8767-06DC25B1BB59}" type="presParOf" srcId="{25E31C4F-3F7E-4252-ABC5-19F2A4F667A7}" destId="{A34953AF-1425-47D0-9317-49CC67536D59}" srcOrd="1" destOrd="0" presId="urn:microsoft.com/office/officeart/2005/8/layout/list1"/>
    <dgm:cxn modelId="{0CDA4ADA-5DB5-486E-B10A-EF15C6AEBEFF}" type="presParOf" srcId="{AB12D081-DEC2-408B-9561-2D680950A54E}" destId="{B3FB388E-0DB6-47AF-885D-EA04FDE231A1}" srcOrd="9" destOrd="0" presId="urn:microsoft.com/office/officeart/2005/8/layout/list1"/>
    <dgm:cxn modelId="{515E4308-74FF-4445-B060-1EEA51463B39}" type="presParOf" srcId="{AB12D081-DEC2-408B-9561-2D680950A54E}" destId="{876C4A79-0707-4A8B-9E9A-00388A899415}" srcOrd="10" destOrd="0" presId="urn:microsoft.com/office/officeart/2005/8/layout/list1"/>
    <dgm:cxn modelId="{E3D1B000-7500-4768-A823-CB329A4D76E4}" type="presParOf" srcId="{AB12D081-DEC2-408B-9561-2D680950A54E}" destId="{9D41684D-E0EE-456E-B88C-A5169CD2BF5E}" srcOrd="11" destOrd="0" presId="urn:microsoft.com/office/officeart/2005/8/layout/list1"/>
    <dgm:cxn modelId="{7F7883C0-B402-4285-A4B0-B76891F8BA1A}" type="presParOf" srcId="{AB12D081-DEC2-408B-9561-2D680950A54E}" destId="{29ABF185-9298-4FDD-A3FA-6F41D05F5A69}" srcOrd="12" destOrd="0" presId="urn:microsoft.com/office/officeart/2005/8/layout/list1"/>
    <dgm:cxn modelId="{F2225DA9-A7C2-44D1-A4F8-5914B41A88BB}" type="presParOf" srcId="{29ABF185-9298-4FDD-A3FA-6F41D05F5A69}" destId="{C82F8A89-66DB-433D-8D05-A234C1C27ED8}" srcOrd="0" destOrd="0" presId="urn:microsoft.com/office/officeart/2005/8/layout/list1"/>
    <dgm:cxn modelId="{FD77A7BC-53F2-4169-BC24-44F8EE1DF899}" type="presParOf" srcId="{29ABF185-9298-4FDD-A3FA-6F41D05F5A69}" destId="{15FF343D-AC55-4179-AE6B-672A2F007482}" srcOrd="1" destOrd="0" presId="urn:microsoft.com/office/officeart/2005/8/layout/list1"/>
    <dgm:cxn modelId="{83F41DA1-3175-4B79-B854-FD6E587CAD69}" type="presParOf" srcId="{AB12D081-DEC2-408B-9561-2D680950A54E}" destId="{E577FE29-986F-4FA2-8B7D-45C8BED94FBE}" srcOrd="13" destOrd="0" presId="urn:microsoft.com/office/officeart/2005/8/layout/list1"/>
    <dgm:cxn modelId="{E179D32F-CD99-46D4-8A58-435985A62952}" type="presParOf" srcId="{AB12D081-DEC2-408B-9561-2D680950A54E}" destId="{253F811F-F9D4-432D-8919-2675F7535DFE}" srcOrd="14" destOrd="0" presId="urn:microsoft.com/office/officeart/2005/8/layout/list1"/>
    <dgm:cxn modelId="{E330EBAE-1A14-43D0-83B6-BA0847AB9F77}" type="presParOf" srcId="{AB12D081-DEC2-408B-9561-2D680950A54E}" destId="{CF2B225C-C2DF-4946-A518-9AA64EAAAD61}" srcOrd="15" destOrd="0" presId="urn:microsoft.com/office/officeart/2005/8/layout/list1"/>
    <dgm:cxn modelId="{4E9BA7F1-A70E-4129-B181-0C6C77D0A94B}" type="presParOf" srcId="{AB12D081-DEC2-408B-9561-2D680950A54E}" destId="{FE1C818D-A7B2-4163-9AEF-8F9A0A2A1698}" srcOrd="16" destOrd="0" presId="urn:microsoft.com/office/officeart/2005/8/layout/list1"/>
    <dgm:cxn modelId="{E8EB95E9-8737-4698-B914-79BDB11C92B7}" type="presParOf" srcId="{FE1C818D-A7B2-4163-9AEF-8F9A0A2A1698}" destId="{C50905E5-9007-4A20-A615-C11CBC8D9276}" srcOrd="0" destOrd="0" presId="urn:microsoft.com/office/officeart/2005/8/layout/list1"/>
    <dgm:cxn modelId="{E24FE506-9966-4FB3-BFC3-41F0F135685C}" type="presParOf" srcId="{FE1C818D-A7B2-4163-9AEF-8F9A0A2A1698}" destId="{1931AFB9-D4AB-4443-9B39-D844B60E6BED}" srcOrd="1" destOrd="0" presId="urn:microsoft.com/office/officeart/2005/8/layout/list1"/>
    <dgm:cxn modelId="{88536068-D75E-45B1-9D45-A7C1B8F53AC8}" type="presParOf" srcId="{AB12D081-DEC2-408B-9561-2D680950A54E}" destId="{59236794-0FE3-4647-9740-C5A836858629}" srcOrd="17" destOrd="0" presId="urn:microsoft.com/office/officeart/2005/8/layout/list1"/>
    <dgm:cxn modelId="{E2EB1FCE-9495-45D4-A7B7-FFFA7E045826}" type="presParOf" srcId="{AB12D081-DEC2-408B-9561-2D680950A54E}" destId="{4EFB1A34-7B00-4A27-8367-42AED2847705}" srcOrd="18" destOrd="0" presId="urn:microsoft.com/office/officeart/2005/8/layout/list1"/>
    <dgm:cxn modelId="{1A31E167-6C7F-4B1A-BC00-815376FAAA15}" type="presParOf" srcId="{AB12D081-DEC2-408B-9561-2D680950A54E}" destId="{A590E533-0846-4C18-A6AD-CB02AA0EBBF8}" srcOrd="19" destOrd="0" presId="urn:microsoft.com/office/officeart/2005/8/layout/list1"/>
    <dgm:cxn modelId="{8C7A6DA8-4119-4257-B816-D95684F5DAD6}" type="presParOf" srcId="{AB12D081-DEC2-408B-9561-2D680950A54E}" destId="{F85B7F64-6140-420A-B8A5-3A2938AAD77E}" srcOrd="20" destOrd="0" presId="urn:microsoft.com/office/officeart/2005/8/layout/list1"/>
    <dgm:cxn modelId="{CB21C548-DBC0-41F5-855E-06FE11877609}" type="presParOf" srcId="{F85B7F64-6140-420A-B8A5-3A2938AAD77E}" destId="{631F4465-2BB4-4CEC-BFD6-3D6292511676}" srcOrd="0" destOrd="0" presId="urn:microsoft.com/office/officeart/2005/8/layout/list1"/>
    <dgm:cxn modelId="{89342D3B-FFFB-4F33-B52B-794A7CE88B13}" type="presParOf" srcId="{F85B7F64-6140-420A-B8A5-3A2938AAD77E}" destId="{6E096F04-E631-4818-96F2-B7DE9F27F6D6}" srcOrd="1" destOrd="0" presId="urn:microsoft.com/office/officeart/2005/8/layout/list1"/>
    <dgm:cxn modelId="{0374F702-77D2-433F-8D09-1F442E76285C}" type="presParOf" srcId="{AB12D081-DEC2-408B-9561-2D680950A54E}" destId="{C2535A73-228C-4ACF-99D5-EF12E23E8AA2}" srcOrd="21" destOrd="0" presId="urn:microsoft.com/office/officeart/2005/8/layout/list1"/>
    <dgm:cxn modelId="{03FCAB14-1AD4-44EC-9732-DE3CFFBA6BC1}" type="presParOf" srcId="{AB12D081-DEC2-408B-9561-2D680950A54E}" destId="{2B664615-3FC4-4592-99F2-82E3365BA2B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03F5CE-0064-442E-9C1D-38EB07187E9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0B0A4C98-0D12-42B5-844C-67259853B716}">
      <dgm:prSet phldrT="[Text]"/>
      <dgm:spPr/>
      <dgm:t>
        <a:bodyPr/>
        <a:lstStyle/>
        <a:p>
          <a:r>
            <a:rPr lang="en-GB" dirty="0">
              <a:effectLst/>
              <a:latin typeface="Times New Roman" panose="02020603050405020304" pitchFamily="18" charset="0"/>
              <a:ea typeface="Calibri" panose="020F0502020204030204" pitchFamily="34" charset="0"/>
              <a:cs typeface="Times New Roman" panose="02020603050405020304" pitchFamily="18" charset="0"/>
            </a:rPr>
            <a:t>3. </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Комунально-складська</a:t>
          </a:r>
          <a:r>
            <a:rPr lang="uk-UA" dirty="0">
              <a:effectLst/>
              <a:latin typeface="Times New Roman" panose="02020603050405020304" pitchFamily="18" charset="0"/>
              <a:ea typeface="Calibri" panose="020F0502020204030204" pitchFamily="34" charset="0"/>
              <a:cs typeface="Times New Roman" panose="02020603050405020304" pitchFamily="18" charset="0"/>
            </a:rPr>
            <a:t> зона </a:t>
          </a:r>
          <a:endParaRPr lang="en-GB" dirty="0"/>
        </a:p>
      </dgm:t>
    </dgm:pt>
    <dgm:pt modelId="{7530968A-4BF7-43DB-90F2-B624F5945033}" type="parTrans" cxnId="{889105EA-E827-4902-B8FB-3E5DFA77A007}">
      <dgm:prSet/>
      <dgm:spPr/>
      <dgm:t>
        <a:bodyPr/>
        <a:lstStyle/>
        <a:p>
          <a:endParaRPr lang="en-GB"/>
        </a:p>
      </dgm:t>
    </dgm:pt>
    <dgm:pt modelId="{9CD117D1-5CD9-411B-ABE9-D0DB3D666E10}" type="sibTrans" cxnId="{889105EA-E827-4902-B8FB-3E5DFA77A007}">
      <dgm:prSet/>
      <dgm:spPr/>
      <dgm:t>
        <a:bodyPr/>
        <a:lstStyle/>
        <a:p>
          <a:endParaRPr lang="en-GB"/>
        </a:p>
      </dgm:t>
    </dgm:pt>
    <dgm:pt modelId="{905F951A-E814-4077-AB61-C37718182A7D}">
      <dgm:prSet phldrT="[Text]"/>
      <dgm:spPr/>
      <dgm:t>
        <a:bodyPr/>
        <a:lstStyle/>
        <a:p>
          <a:r>
            <a:rPr lang="en-GB" dirty="0">
              <a:effectLst/>
              <a:latin typeface="Times New Roman" panose="02020603050405020304" pitchFamily="18" charset="0"/>
              <a:ea typeface="Calibri" panose="020F0502020204030204" pitchFamily="34" charset="0"/>
              <a:cs typeface="Times New Roman" panose="02020603050405020304" pitchFamily="18" charset="0"/>
            </a:rPr>
            <a:t>5. </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Санітарно-захисна</a:t>
          </a:r>
          <a:r>
            <a:rPr lang="uk-UA" dirty="0">
              <a:effectLst/>
              <a:latin typeface="Times New Roman" panose="02020603050405020304" pitchFamily="18" charset="0"/>
              <a:ea typeface="Calibri" panose="020F0502020204030204" pitchFamily="34" charset="0"/>
              <a:cs typeface="Times New Roman" panose="02020603050405020304" pitchFamily="18" charset="0"/>
            </a:rPr>
            <a:t> зона</a:t>
          </a:r>
          <a:endParaRPr lang="en-GB" dirty="0"/>
        </a:p>
      </dgm:t>
    </dgm:pt>
    <dgm:pt modelId="{710F9942-DFA8-4C32-B87F-29170CE247D8}" type="parTrans" cxnId="{4E71E721-165E-4F45-B9D3-D34252A2CA04}">
      <dgm:prSet/>
      <dgm:spPr/>
      <dgm:t>
        <a:bodyPr/>
        <a:lstStyle/>
        <a:p>
          <a:endParaRPr lang="en-GB"/>
        </a:p>
      </dgm:t>
    </dgm:pt>
    <dgm:pt modelId="{8019D022-1403-4755-9E6F-EEDD35C6647B}" type="sibTrans" cxnId="{4E71E721-165E-4F45-B9D3-D34252A2CA04}">
      <dgm:prSet/>
      <dgm:spPr/>
      <dgm:t>
        <a:bodyPr/>
        <a:lstStyle/>
        <a:p>
          <a:endParaRPr lang="en-GB"/>
        </a:p>
      </dgm:t>
    </dgm:pt>
    <dgm:pt modelId="{3BE26B73-4E5F-407C-A8C9-45675741D02A}">
      <dgm:prSet/>
      <dgm:spPr/>
      <dgm:t>
        <a:bodyPr/>
        <a:lstStyle/>
        <a:p>
          <a:r>
            <a:rPr lang="en-GB">
              <a:effectLst/>
              <a:latin typeface="Times New Roman" panose="02020603050405020304" pitchFamily="18" charset="0"/>
              <a:ea typeface="Calibri" panose="020F0502020204030204" pitchFamily="34" charset="0"/>
              <a:cs typeface="Times New Roman" panose="02020603050405020304" pitchFamily="18" charset="0"/>
            </a:rPr>
            <a:t>6. Зона відпочинку. </a:t>
          </a:r>
          <a:endParaRPr lang="en-GB"/>
        </a:p>
      </dgm:t>
    </dgm:pt>
    <dgm:pt modelId="{7EFA56C3-16A1-4539-BC45-2EF9E24857A8}" type="parTrans" cxnId="{09BFD663-8144-4FE3-96D2-84CF28059763}">
      <dgm:prSet/>
      <dgm:spPr/>
      <dgm:t>
        <a:bodyPr/>
        <a:lstStyle/>
        <a:p>
          <a:endParaRPr lang="en-GB"/>
        </a:p>
      </dgm:t>
    </dgm:pt>
    <dgm:pt modelId="{AA3AB36E-A566-46BC-BF58-D717F7C1BC26}" type="sibTrans" cxnId="{09BFD663-8144-4FE3-96D2-84CF28059763}">
      <dgm:prSet/>
      <dgm:spPr/>
      <dgm:t>
        <a:bodyPr/>
        <a:lstStyle/>
        <a:p>
          <a:endParaRPr lang="en-GB"/>
        </a:p>
      </dgm:t>
    </dgm:pt>
    <dgm:pt modelId="{E352DB9B-0DC0-4932-BB37-4CD0579DD6FD}">
      <dgm:prSet/>
      <dgm:spPr/>
      <dgm:t>
        <a:bodyPr/>
        <a:lstStyle/>
        <a:p>
          <a:r>
            <a:rPr lang="uk-UA" dirty="0">
              <a:effectLst/>
              <a:latin typeface="Times New Roman" panose="02020603050405020304" pitchFamily="18" charset="0"/>
              <a:ea typeface="Calibri" panose="020F0502020204030204" pitchFamily="34" charset="0"/>
              <a:cs typeface="Times New Roman" panose="02020603050405020304" pitchFamily="18" charset="0"/>
            </a:rPr>
            <a:t>4. </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Зона</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зовнішнього</a:t>
          </a:r>
          <a:r>
            <a:rPr lang="en-GB" dirty="0">
              <a:effectLst/>
              <a:latin typeface="Times New Roman" panose="02020603050405020304" pitchFamily="18" charset="0"/>
              <a:ea typeface="Calibri" panose="020F0502020204030204" pitchFamily="34" charset="0"/>
              <a:cs typeface="Times New Roman" panose="02020603050405020304" pitchFamily="18" charset="0"/>
            </a:rPr>
            <a:t> транспорту</a:t>
          </a:r>
          <a:endParaRPr lang="en-GB" dirty="0"/>
        </a:p>
      </dgm:t>
    </dgm:pt>
    <dgm:pt modelId="{F18EC9BB-D06D-472C-B606-0B3A987CA66A}" type="parTrans" cxnId="{FD4FE4C6-2EA9-4A8B-A302-BED290D33EDF}">
      <dgm:prSet/>
      <dgm:spPr/>
      <dgm:t>
        <a:bodyPr/>
        <a:lstStyle/>
        <a:p>
          <a:endParaRPr lang="en-GB"/>
        </a:p>
      </dgm:t>
    </dgm:pt>
    <dgm:pt modelId="{FE41644F-8C9E-46BD-8651-519EA464B6E4}" type="sibTrans" cxnId="{FD4FE4C6-2EA9-4A8B-A302-BED290D33EDF}">
      <dgm:prSet/>
      <dgm:spPr/>
      <dgm:t>
        <a:bodyPr/>
        <a:lstStyle/>
        <a:p>
          <a:endParaRPr lang="en-GB"/>
        </a:p>
      </dgm:t>
    </dgm:pt>
    <dgm:pt modelId="{A0629265-DF45-4C5A-8DB9-1FA9F1391780}">
      <dgm:prSet/>
      <dgm:spPr/>
      <dgm:t>
        <a:bodyPr/>
        <a:lstStyle/>
        <a:p>
          <a:r>
            <a:rPr lang="en-GB" dirty="0">
              <a:effectLst/>
              <a:latin typeface="Times New Roman" panose="02020603050405020304" pitchFamily="18" charset="0"/>
              <a:ea typeface="Calibri" panose="020F0502020204030204" pitchFamily="34" charset="0"/>
              <a:cs typeface="Times New Roman" panose="02020603050405020304" pitchFamily="18" charset="0"/>
            </a:rPr>
            <a:t>2. </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Промислова</a:t>
          </a:r>
          <a:r>
            <a:rPr lang="uk-UA" dirty="0">
              <a:effectLst/>
              <a:latin typeface="Times New Roman" panose="02020603050405020304" pitchFamily="18" charset="0"/>
              <a:ea typeface="Calibri" panose="020F0502020204030204" pitchFamily="34" charset="0"/>
              <a:cs typeface="Times New Roman" panose="02020603050405020304" pitchFamily="18" charset="0"/>
            </a:rPr>
            <a:t> зона</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br>
            <a:rPr lang="en-GB"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dgm:t>
    </dgm:pt>
    <dgm:pt modelId="{269CEE3B-90CA-460B-A2A3-5FC8C3432127}" type="parTrans" cxnId="{D747CD3F-1958-4066-8738-CD1DEA402297}">
      <dgm:prSet/>
      <dgm:spPr/>
      <dgm:t>
        <a:bodyPr/>
        <a:lstStyle/>
        <a:p>
          <a:endParaRPr lang="en-GB"/>
        </a:p>
      </dgm:t>
    </dgm:pt>
    <dgm:pt modelId="{AC0BB2A8-3A19-425D-B096-DDE81E470144}" type="sibTrans" cxnId="{D747CD3F-1958-4066-8738-CD1DEA402297}">
      <dgm:prSet/>
      <dgm:spPr/>
      <dgm:t>
        <a:bodyPr/>
        <a:lstStyle/>
        <a:p>
          <a:endParaRPr lang="en-GB"/>
        </a:p>
      </dgm:t>
    </dgm:pt>
    <dgm:pt modelId="{041D7557-D0A0-4762-9EBC-6357C597BF24}">
      <dgm:prSet/>
      <dgm:spPr/>
      <dgm:t>
        <a:bodyPr/>
        <a:lstStyle/>
        <a:p>
          <a:r>
            <a:rPr lang="uk-UA" dirty="0">
              <a:effectLst/>
              <a:latin typeface="Times New Roman" panose="02020603050405020304" pitchFamily="18" charset="0"/>
              <a:ea typeface="Calibri" panose="020F0502020204030204" pitchFamily="34" charset="0"/>
              <a:cs typeface="Times New Roman" panose="02020603050405020304" pitchFamily="18" charset="0"/>
            </a:rPr>
            <a:t>1.</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Сельбищна</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селитися</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dirty="0"/>
        </a:p>
      </dgm:t>
    </dgm:pt>
    <dgm:pt modelId="{70AFC17C-67C1-4B0D-8602-FBF7367EB325}" type="parTrans" cxnId="{AEE323D7-E541-43B3-AE02-3BBB4CC419DA}">
      <dgm:prSet/>
      <dgm:spPr/>
      <dgm:t>
        <a:bodyPr/>
        <a:lstStyle/>
        <a:p>
          <a:endParaRPr lang="en-GB"/>
        </a:p>
      </dgm:t>
    </dgm:pt>
    <dgm:pt modelId="{D4B6A6CF-E289-44B6-94FE-6155E01A4035}" type="sibTrans" cxnId="{AEE323D7-E541-43B3-AE02-3BBB4CC419DA}">
      <dgm:prSet/>
      <dgm:spPr/>
      <dgm:t>
        <a:bodyPr/>
        <a:lstStyle/>
        <a:p>
          <a:endParaRPr lang="en-GB"/>
        </a:p>
      </dgm:t>
    </dgm:pt>
    <dgm:pt modelId="{AB12D081-DEC2-408B-9561-2D680950A54E}" type="pres">
      <dgm:prSet presAssocID="{4403F5CE-0064-442E-9C1D-38EB07187E94}" presName="linear" presStyleCnt="0">
        <dgm:presLayoutVars>
          <dgm:dir/>
          <dgm:animLvl val="lvl"/>
          <dgm:resizeHandles val="exact"/>
        </dgm:presLayoutVars>
      </dgm:prSet>
      <dgm:spPr/>
    </dgm:pt>
    <dgm:pt modelId="{89765B72-7C80-4957-94B3-9B77DF9E01AA}" type="pres">
      <dgm:prSet presAssocID="{041D7557-D0A0-4762-9EBC-6357C597BF24}" presName="parentLin" presStyleCnt="0"/>
      <dgm:spPr/>
    </dgm:pt>
    <dgm:pt modelId="{228DB00B-1A57-4438-9C31-87B5F1BAAA3A}" type="pres">
      <dgm:prSet presAssocID="{041D7557-D0A0-4762-9EBC-6357C597BF24}" presName="parentLeftMargin" presStyleLbl="node1" presStyleIdx="0" presStyleCnt="6"/>
      <dgm:spPr/>
    </dgm:pt>
    <dgm:pt modelId="{290F2CFF-E714-4E4E-9A4C-0D0BBABFE7EB}" type="pres">
      <dgm:prSet presAssocID="{041D7557-D0A0-4762-9EBC-6357C597BF24}" presName="parentText" presStyleLbl="node1" presStyleIdx="0" presStyleCnt="6" custLinFactNeighborX="15149" custLinFactNeighborY="6625">
        <dgm:presLayoutVars>
          <dgm:chMax val="0"/>
          <dgm:bulletEnabled val="1"/>
        </dgm:presLayoutVars>
      </dgm:prSet>
      <dgm:spPr/>
    </dgm:pt>
    <dgm:pt modelId="{5A0E0216-F2F5-42B9-ADE5-B98E41647CCE}" type="pres">
      <dgm:prSet presAssocID="{041D7557-D0A0-4762-9EBC-6357C597BF24}" presName="negativeSpace" presStyleCnt="0"/>
      <dgm:spPr/>
    </dgm:pt>
    <dgm:pt modelId="{F92E0BBD-B184-488C-B8EF-DBCAEE950800}" type="pres">
      <dgm:prSet presAssocID="{041D7557-D0A0-4762-9EBC-6357C597BF24}" presName="childText" presStyleLbl="conFgAcc1" presStyleIdx="0" presStyleCnt="6">
        <dgm:presLayoutVars>
          <dgm:bulletEnabled val="1"/>
        </dgm:presLayoutVars>
      </dgm:prSet>
      <dgm:spPr/>
    </dgm:pt>
    <dgm:pt modelId="{8F71D39B-7033-4665-ABE5-4D4D1C2E5B02}" type="pres">
      <dgm:prSet presAssocID="{D4B6A6CF-E289-44B6-94FE-6155E01A4035}" presName="spaceBetweenRectangles" presStyleCnt="0"/>
      <dgm:spPr/>
    </dgm:pt>
    <dgm:pt modelId="{29F1D5D2-33DE-427A-9F84-E6B9ABD91CCB}" type="pres">
      <dgm:prSet presAssocID="{A0629265-DF45-4C5A-8DB9-1FA9F1391780}" presName="parentLin" presStyleCnt="0"/>
      <dgm:spPr/>
    </dgm:pt>
    <dgm:pt modelId="{F78BC03F-74A1-4EEB-A67A-242C2701DCF4}" type="pres">
      <dgm:prSet presAssocID="{A0629265-DF45-4C5A-8DB9-1FA9F1391780}" presName="parentLeftMargin" presStyleLbl="node1" presStyleIdx="0" presStyleCnt="6"/>
      <dgm:spPr/>
    </dgm:pt>
    <dgm:pt modelId="{06C9FE01-F9EF-4D63-BE3B-41BECA345639}" type="pres">
      <dgm:prSet presAssocID="{A0629265-DF45-4C5A-8DB9-1FA9F1391780}" presName="parentText" presStyleLbl="node1" presStyleIdx="1" presStyleCnt="6">
        <dgm:presLayoutVars>
          <dgm:chMax val="0"/>
          <dgm:bulletEnabled val="1"/>
        </dgm:presLayoutVars>
      </dgm:prSet>
      <dgm:spPr/>
    </dgm:pt>
    <dgm:pt modelId="{7688908E-9017-422A-AFBD-A1A397BEEC7B}" type="pres">
      <dgm:prSet presAssocID="{A0629265-DF45-4C5A-8DB9-1FA9F1391780}" presName="negativeSpace" presStyleCnt="0"/>
      <dgm:spPr/>
    </dgm:pt>
    <dgm:pt modelId="{1929C589-B2DA-40A6-A00F-B5971208FA37}" type="pres">
      <dgm:prSet presAssocID="{A0629265-DF45-4C5A-8DB9-1FA9F1391780}" presName="childText" presStyleLbl="conFgAcc1" presStyleIdx="1" presStyleCnt="6">
        <dgm:presLayoutVars>
          <dgm:bulletEnabled val="1"/>
        </dgm:presLayoutVars>
      </dgm:prSet>
      <dgm:spPr/>
    </dgm:pt>
    <dgm:pt modelId="{58391B2A-205D-42B9-A79A-EA8D63E2B2DF}" type="pres">
      <dgm:prSet presAssocID="{AC0BB2A8-3A19-425D-B096-DDE81E470144}" presName="spaceBetweenRectangles" presStyleCnt="0"/>
      <dgm:spPr/>
    </dgm:pt>
    <dgm:pt modelId="{25E31C4F-3F7E-4252-ABC5-19F2A4F667A7}" type="pres">
      <dgm:prSet presAssocID="{0B0A4C98-0D12-42B5-844C-67259853B716}" presName="parentLin" presStyleCnt="0"/>
      <dgm:spPr/>
    </dgm:pt>
    <dgm:pt modelId="{6036EE4A-0F67-4990-8AF2-C94078143F8F}" type="pres">
      <dgm:prSet presAssocID="{0B0A4C98-0D12-42B5-844C-67259853B716}" presName="parentLeftMargin" presStyleLbl="node1" presStyleIdx="1" presStyleCnt="6"/>
      <dgm:spPr/>
    </dgm:pt>
    <dgm:pt modelId="{A34953AF-1425-47D0-9317-49CC67536D59}" type="pres">
      <dgm:prSet presAssocID="{0B0A4C98-0D12-42B5-844C-67259853B716}" presName="parentText" presStyleLbl="node1" presStyleIdx="2" presStyleCnt="6">
        <dgm:presLayoutVars>
          <dgm:chMax val="0"/>
          <dgm:bulletEnabled val="1"/>
        </dgm:presLayoutVars>
      </dgm:prSet>
      <dgm:spPr/>
    </dgm:pt>
    <dgm:pt modelId="{B3FB388E-0DB6-47AF-885D-EA04FDE231A1}" type="pres">
      <dgm:prSet presAssocID="{0B0A4C98-0D12-42B5-844C-67259853B716}" presName="negativeSpace" presStyleCnt="0"/>
      <dgm:spPr/>
    </dgm:pt>
    <dgm:pt modelId="{876C4A79-0707-4A8B-9E9A-00388A899415}" type="pres">
      <dgm:prSet presAssocID="{0B0A4C98-0D12-42B5-844C-67259853B716}" presName="childText" presStyleLbl="conFgAcc1" presStyleIdx="2" presStyleCnt="6">
        <dgm:presLayoutVars>
          <dgm:bulletEnabled val="1"/>
        </dgm:presLayoutVars>
      </dgm:prSet>
      <dgm:spPr/>
    </dgm:pt>
    <dgm:pt modelId="{9D41684D-E0EE-456E-B88C-A5169CD2BF5E}" type="pres">
      <dgm:prSet presAssocID="{9CD117D1-5CD9-411B-ABE9-D0DB3D666E10}" presName="spaceBetweenRectangles" presStyleCnt="0"/>
      <dgm:spPr/>
    </dgm:pt>
    <dgm:pt modelId="{29ABF185-9298-4FDD-A3FA-6F41D05F5A69}" type="pres">
      <dgm:prSet presAssocID="{E352DB9B-0DC0-4932-BB37-4CD0579DD6FD}" presName="parentLin" presStyleCnt="0"/>
      <dgm:spPr/>
    </dgm:pt>
    <dgm:pt modelId="{C82F8A89-66DB-433D-8D05-A234C1C27ED8}" type="pres">
      <dgm:prSet presAssocID="{E352DB9B-0DC0-4932-BB37-4CD0579DD6FD}" presName="parentLeftMargin" presStyleLbl="node1" presStyleIdx="2" presStyleCnt="6"/>
      <dgm:spPr/>
    </dgm:pt>
    <dgm:pt modelId="{15FF343D-AC55-4179-AE6B-672A2F007482}" type="pres">
      <dgm:prSet presAssocID="{E352DB9B-0DC0-4932-BB37-4CD0579DD6FD}" presName="parentText" presStyleLbl="node1" presStyleIdx="3" presStyleCnt="6">
        <dgm:presLayoutVars>
          <dgm:chMax val="0"/>
          <dgm:bulletEnabled val="1"/>
        </dgm:presLayoutVars>
      </dgm:prSet>
      <dgm:spPr/>
    </dgm:pt>
    <dgm:pt modelId="{E577FE29-986F-4FA2-8B7D-45C8BED94FBE}" type="pres">
      <dgm:prSet presAssocID="{E352DB9B-0DC0-4932-BB37-4CD0579DD6FD}" presName="negativeSpace" presStyleCnt="0"/>
      <dgm:spPr/>
    </dgm:pt>
    <dgm:pt modelId="{253F811F-F9D4-432D-8919-2675F7535DFE}" type="pres">
      <dgm:prSet presAssocID="{E352DB9B-0DC0-4932-BB37-4CD0579DD6FD}" presName="childText" presStyleLbl="conFgAcc1" presStyleIdx="3" presStyleCnt="6">
        <dgm:presLayoutVars>
          <dgm:bulletEnabled val="1"/>
        </dgm:presLayoutVars>
      </dgm:prSet>
      <dgm:spPr/>
    </dgm:pt>
    <dgm:pt modelId="{CF2B225C-C2DF-4946-A518-9AA64EAAAD61}" type="pres">
      <dgm:prSet presAssocID="{FE41644F-8C9E-46BD-8651-519EA464B6E4}" presName="spaceBetweenRectangles" presStyleCnt="0"/>
      <dgm:spPr/>
    </dgm:pt>
    <dgm:pt modelId="{FE1C818D-A7B2-4163-9AEF-8F9A0A2A1698}" type="pres">
      <dgm:prSet presAssocID="{905F951A-E814-4077-AB61-C37718182A7D}" presName="parentLin" presStyleCnt="0"/>
      <dgm:spPr/>
    </dgm:pt>
    <dgm:pt modelId="{C50905E5-9007-4A20-A615-C11CBC8D9276}" type="pres">
      <dgm:prSet presAssocID="{905F951A-E814-4077-AB61-C37718182A7D}" presName="parentLeftMargin" presStyleLbl="node1" presStyleIdx="3" presStyleCnt="6"/>
      <dgm:spPr/>
    </dgm:pt>
    <dgm:pt modelId="{1931AFB9-D4AB-4443-9B39-D844B60E6BED}" type="pres">
      <dgm:prSet presAssocID="{905F951A-E814-4077-AB61-C37718182A7D}" presName="parentText" presStyleLbl="node1" presStyleIdx="4" presStyleCnt="6">
        <dgm:presLayoutVars>
          <dgm:chMax val="0"/>
          <dgm:bulletEnabled val="1"/>
        </dgm:presLayoutVars>
      </dgm:prSet>
      <dgm:spPr/>
    </dgm:pt>
    <dgm:pt modelId="{59236794-0FE3-4647-9740-C5A836858629}" type="pres">
      <dgm:prSet presAssocID="{905F951A-E814-4077-AB61-C37718182A7D}" presName="negativeSpace" presStyleCnt="0"/>
      <dgm:spPr/>
    </dgm:pt>
    <dgm:pt modelId="{4EFB1A34-7B00-4A27-8367-42AED2847705}" type="pres">
      <dgm:prSet presAssocID="{905F951A-E814-4077-AB61-C37718182A7D}" presName="childText" presStyleLbl="conFgAcc1" presStyleIdx="4" presStyleCnt="6">
        <dgm:presLayoutVars>
          <dgm:bulletEnabled val="1"/>
        </dgm:presLayoutVars>
      </dgm:prSet>
      <dgm:spPr/>
    </dgm:pt>
    <dgm:pt modelId="{A590E533-0846-4C18-A6AD-CB02AA0EBBF8}" type="pres">
      <dgm:prSet presAssocID="{8019D022-1403-4755-9E6F-EEDD35C6647B}" presName="spaceBetweenRectangles" presStyleCnt="0"/>
      <dgm:spPr/>
    </dgm:pt>
    <dgm:pt modelId="{F85B7F64-6140-420A-B8A5-3A2938AAD77E}" type="pres">
      <dgm:prSet presAssocID="{3BE26B73-4E5F-407C-A8C9-45675741D02A}" presName="parentLin" presStyleCnt="0"/>
      <dgm:spPr/>
    </dgm:pt>
    <dgm:pt modelId="{631F4465-2BB4-4CEC-BFD6-3D6292511676}" type="pres">
      <dgm:prSet presAssocID="{3BE26B73-4E5F-407C-A8C9-45675741D02A}" presName="parentLeftMargin" presStyleLbl="node1" presStyleIdx="4" presStyleCnt="6"/>
      <dgm:spPr/>
    </dgm:pt>
    <dgm:pt modelId="{6E096F04-E631-4818-96F2-B7DE9F27F6D6}" type="pres">
      <dgm:prSet presAssocID="{3BE26B73-4E5F-407C-A8C9-45675741D02A}" presName="parentText" presStyleLbl="node1" presStyleIdx="5" presStyleCnt="6">
        <dgm:presLayoutVars>
          <dgm:chMax val="0"/>
          <dgm:bulletEnabled val="1"/>
        </dgm:presLayoutVars>
      </dgm:prSet>
      <dgm:spPr/>
    </dgm:pt>
    <dgm:pt modelId="{C2535A73-228C-4ACF-99D5-EF12E23E8AA2}" type="pres">
      <dgm:prSet presAssocID="{3BE26B73-4E5F-407C-A8C9-45675741D02A}" presName="negativeSpace" presStyleCnt="0"/>
      <dgm:spPr/>
    </dgm:pt>
    <dgm:pt modelId="{2B664615-3FC4-4592-99F2-82E3365BA2B2}" type="pres">
      <dgm:prSet presAssocID="{3BE26B73-4E5F-407C-A8C9-45675741D02A}" presName="childText" presStyleLbl="conFgAcc1" presStyleIdx="5" presStyleCnt="6">
        <dgm:presLayoutVars>
          <dgm:bulletEnabled val="1"/>
        </dgm:presLayoutVars>
      </dgm:prSet>
      <dgm:spPr/>
    </dgm:pt>
  </dgm:ptLst>
  <dgm:cxnLst>
    <dgm:cxn modelId="{B5700A0E-0306-41C3-8F8F-D0E1DBDBB048}" type="presOf" srcId="{905F951A-E814-4077-AB61-C37718182A7D}" destId="{C50905E5-9007-4A20-A615-C11CBC8D9276}" srcOrd="0" destOrd="0" presId="urn:microsoft.com/office/officeart/2005/8/layout/list1"/>
    <dgm:cxn modelId="{DD845F0F-23B8-4EC0-97AC-5EDC76172911}" type="presOf" srcId="{3BE26B73-4E5F-407C-A8C9-45675741D02A}" destId="{6E096F04-E631-4818-96F2-B7DE9F27F6D6}" srcOrd="1" destOrd="0" presId="urn:microsoft.com/office/officeart/2005/8/layout/list1"/>
    <dgm:cxn modelId="{FF486221-91DB-4DDE-B02E-A41C96437E25}" type="presOf" srcId="{A0629265-DF45-4C5A-8DB9-1FA9F1391780}" destId="{06C9FE01-F9EF-4D63-BE3B-41BECA345639}" srcOrd="1" destOrd="0" presId="urn:microsoft.com/office/officeart/2005/8/layout/list1"/>
    <dgm:cxn modelId="{4E71E721-165E-4F45-B9D3-D34252A2CA04}" srcId="{4403F5CE-0064-442E-9C1D-38EB07187E94}" destId="{905F951A-E814-4077-AB61-C37718182A7D}" srcOrd="4" destOrd="0" parTransId="{710F9942-DFA8-4C32-B87F-29170CE247D8}" sibTransId="{8019D022-1403-4755-9E6F-EEDD35C6647B}"/>
    <dgm:cxn modelId="{F28E2925-C16A-4AC6-8B9B-5B8C49B6000C}" type="presOf" srcId="{041D7557-D0A0-4762-9EBC-6357C597BF24}" destId="{228DB00B-1A57-4438-9C31-87B5F1BAAA3A}" srcOrd="0" destOrd="0" presId="urn:microsoft.com/office/officeart/2005/8/layout/list1"/>
    <dgm:cxn modelId="{9AC20E29-3312-429F-B816-9CC8816CF138}" type="presOf" srcId="{041D7557-D0A0-4762-9EBC-6357C597BF24}" destId="{290F2CFF-E714-4E4E-9A4C-0D0BBABFE7EB}" srcOrd="1" destOrd="0" presId="urn:microsoft.com/office/officeart/2005/8/layout/list1"/>
    <dgm:cxn modelId="{D747CD3F-1958-4066-8738-CD1DEA402297}" srcId="{4403F5CE-0064-442E-9C1D-38EB07187E94}" destId="{A0629265-DF45-4C5A-8DB9-1FA9F1391780}" srcOrd="1" destOrd="0" parTransId="{269CEE3B-90CA-460B-A2A3-5FC8C3432127}" sibTransId="{AC0BB2A8-3A19-425D-B096-DDE81E470144}"/>
    <dgm:cxn modelId="{C99D7E61-C083-4C6F-AE88-E14A4ACD53B8}" type="presOf" srcId="{0B0A4C98-0D12-42B5-844C-67259853B716}" destId="{6036EE4A-0F67-4990-8AF2-C94078143F8F}" srcOrd="0" destOrd="0" presId="urn:microsoft.com/office/officeart/2005/8/layout/list1"/>
    <dgm:cxn modelId="{09BFD663-8144-4FE3-96D2-84CF28059763}" srcId="{4403F5CE-0064-442E-9C1D-38EB07187E94}" destId="{3BE26B73-4E5F-407C-A8C9-45675741D02A}" srcOrd="5" destOrd="0" parTransId="{7EFA56C3-16A1-4539-BC45-2EF9E24857A8}" sibTransId="{AA3AB36E-A566-46BC-BF58-D717F7C1BC26}"/>
    <dgm:cxn modelId="{D2540F6D-AC64-47E0-A7E2-289ADB73FCAC}" type="presOf" srcId="{0B0A4C98-0D12-42B5-844C-67259853B716}" destId="{A34953AF-1425-47D0-9317-49CC67536D59}" srcOrd="1" destOrd="0" presId="urn:microsoft.com/office/officeart/2005/8/layout/list1"/>
    <dgm:cxn modelId="{6D03FC8D-665A-41C3-9A79-AFE0E597F6C0}" type="presOf" srcId="{3BE26B73-4E5F-407C-A8C9-45675741D02A}" destId="{631F4465-2BB4-4CEC-BFD6-3D6292511676}" srcOrd="0" destOrd="0" presId="urn:microsoft.com/office/officeart/2005/8/layout/list1"/>
    <dgm:cxn modelId="{3A7422A0-4390-437E-8C61-725C603433A9}" type="presOf" srcId="{A0629265-DF45-4C5A-8DB9-1FA9F1391780}" destId="{F78BC03F-74A1-4EEB-A67A-242C2701DCF4}" srcOrd="0" destOrd="0" presId="urn:microsoft.com/office/officeart/2005/8/layout/list1"/>
    <dgm:cxn modelId="{1C9ED1B3-C5A4-4200-92E7-5077E893B0FE}" type="presOf" srcId="{905F951A-E814-4077-AB61-C37718182A7D}" destId="{1931AFB9-D4AB-4443-9B39-D844B60E6BED}" srcOrd="1" destOrd="0" presId="urn:microsoft.com/office/officeart/2005/8/layout/list1"/>
    <dgm:cxn modelId="{FD4FE4C6-2EA9-4A8B-A302-BED290D33EDF}" srcId="{4403F5CE-0064-442E-9C1D-38EB07187E94}" destId="{E352DB9B-0DC0-4932-BB37-4CD0579DD6FD}" srcOrd="3" destOrd="0" parTransId="{F18EC9BB-D06D-472C-B606-0B3A987CA66A}" sibTransId="{FE41644F-8C9E-46BD-8651-519EA464B6E4}"/>
    <dgm:cxn modelId="{AEE323D7-E541-43B3-AE02-3BBB4CC419DA}" srcId="{4403F5CE-0064-442E-9C1D-38EB07187E94}" destId="{041D7557-D0A0-4762-9EBC-6357C597BF24}" srcOrd="0" destOrd="0" parTransId="{70AFC17C-67C1-4B0D-8602-FBF7367EB325}" sibTransId="{D4B6A6CF-E289-44B6-94FE-6155E01A4035}"/>
    <dgm:cxn modelId="{15E45CE0-BFB9-42AB-9490-C52F64AEF9BD}" type="presOf" srcId="{E352DB9B-0DC0-4932-BB37-4CD0579DD6FD}" destId="{C82F8A89-66DB-433D-8D05-A234C1C27ED8}" srcOrd="0" destOrd="0" presId="urn:microsoft.com/office/officeart/2005/8/layout/list1"/>
    <dgm:cxn modelId="{889105EA-E827-4902-B8FB-3E5DFA77A007}" srcId="{4403F5CE-0064-442E-9C1D-38EB07187E94}" destId="{0B0A4C98-0D12-42B5-844C-67259853B716}" srcOrd="2" destOrd="0" parTransId="{7530968A-4BF7-43DB-90F2-B624F5945033}" sibTransId="{9CD117D1-5CD9-411B-ABE9-D0DB3D666E10}"/>
    <dgm:cxn modelId="{EC6BE6EB-C76D-4A0C-8D57-76497E58B8CF}" type="presOf" srcId="{4403F5CE-0064-442E-9C1D-38EB07187E94}" destId="{AB12D081-DEC2-408B-9561-2D680950A54E}" srcOrd="0" destOrd="0" presId="urn:microsoft.com/office/officeart/2005/8/layout/list1"/>
    <dgm:cxn modelId="{D923AAED-467B-4423-B12E-69EECFAB3B32}" type="presOf" srcId="{E352DB9B-0DC0-4932-BB37-4CD0579DD6FD}" destId="{15FF343D-AC55-4179-AE6B-672A2F007482}" srcOrd="1" destOrd="0" presId="urn:microsoft.com/office/officeart/2005/8/layout/list1"/>
    <dgm:cxn modelId="{6CEC1480-40A9-4D68-832E-A928A5AC898B}" type="presParOf" srcId="{AB12D081-DEC2-408B-9561-2D680950A54E}" destId="{89765B72-7C80-4957-94B3-9B77DF9E01AA}" srcOrd="0" destOrd="0" presId="urn:microsoft.com/office/officeart/2005/8/layout/list1"/>
    <dgm:cxn modelId="{FD279924-1027-4D8C-9AC9-122054B73E67}" type="presParOf" srcId="{89765B72-7C80-4957-94B3-9B77DF9E01AA}" destId="{228DB00B-1A57-4438-9C31-87B5F1BAAA3A}" srcOrd="0" destOrd="0" presId="urn:microsoft.com/office/officeart/2005/8/layout/list1"/>
    <dgm:cxn modelId="{541C6903-7DE1-44EE-AA2D-7A038B83C0A4}" type="presParOf" srcId="{89765B72-7C80-4957-94B3-9B77DF9E01AA}" destId="{290F2CFF-E714-4E4E-9A4C-0D0BBABFE7EB}" srcOrd="1" destOrd="0" presId="urn:microsoft.com/office/officeart/2005/8/layout/list1"/>
    <dgm:cxn modelId="{4A92BCE2-06E3-4B09-A20E-13E7A6724A75}" type="presParOf" srcId="{AB12D081-DEC2-408B-9561-2D680950A54E}" destId="{5A0E0216-F2F5-42B9-ADE5-B98E41647CCE}" srcOrd="1" destOrd="0" presId="urn:microsoft.com/office/officeart/2005/8/layout/list1"/>
    <dgm:cxn modelId="{A7EF11E5-D391-43C3-8BB8-247FF305FCC8}" type="presParOf" srcId="{AB12D081-DEC2-408B-9561-2D680950A54E}" destId="{F92E0BBD-B184-488C-B8EF-DBCAEE950800}" srcOrd="2" destOrd="0" presId="urn:microsoft.com/office/officeart/2005/8/layout/list1"/>
    <dgm:cxn modelId="{E74811F1-5FDB-4269-945C-78C968FF7E30}" type="presParOf" srcId="{AB12D081-DEC2-408B-9561-2D680950A54E}" destId="{8F71D39B-7033-4665-ABE5-4D4D1C2E5B02}" srcOrd="3" destOrd="0" presId="urn:microsoft.com/office/officeart/2005/8/layout/list1"/>
    <dgm:cxn modelId="{3ED9B4F4-51AB-4133-B825-DC878DAED702}" type="presParOf" srcId="{AB12D081-DEC2-408B-9561-2D680950A54E}" destId="{29F1D5D2-33DE-427A-9F84-E6B9ABD91CCB}" srcOrd="4" destOrd="0" presId="urn:microsoft.com/office/officeart/2005/8/layout/list1"/>
    <dgm:cxn modelId="{9C04C2D4-4D66-4E15-A132-DE61D2E3A5B9}" type="presParOf" srcId="{29F1D5D2-33DE-427A-9F84-E6B9ABD91CCB}" destId="{F78BC03F-74A1-4EEB-A67A-242C2701DCF4}" srcOrd="0" destOrd="0" presId="urn:microsoft.com/office/officeart/2005/8/layout/list1"/>
    <dgm:cxn modelId="{F66D8F47-6D6F-42D8-8642-627D7E3116D0}" type="presParOf" srcId="{29F1D5D2-33DE-427A-9F84-E6B9ABD91CCB}" destId="{06C9FE01-F9EF-4D63-BE3B-41BECA345639}" srcOrd="1" destOrd="0" presId="urn:microsoft.com/office/officeart/2005/8/layout/list1"/>
    <dgm:cxn modelId="{A2E69046-D01B-43E6-B875-96500B360DF9}" type="presParOf" srcId="{AB12D081-DEC2-408B-9561-2D680950A54E}" destId="{7688908E-9017-422A-AFBD-A1A397BEEC7B}" srcOrd="5" destOrd="0" presId="urn:microsoft.com/office/officeart/2005/8/layout/list1"/>
    <dgm:cxn modelId="{B6694550-7E03-47AD-AD1D-C622201E723A}" type="presParOf" srcId="{AB12D081-DEC2-408B-9561-2D680950A54E}" destId="{1929C589-B2DA-40A6-A00F-B5971208FA37}" srcOrd="6" destOrd="0" presId="urn:microsoft.com/office/officeart/2005/8/layout/list1"/>
    <dgm:cxn modelId="{4ABFEBCD-1860-4D05-9B8F-47717A8BED5F}" type="presParOf" srcId="{AB12D081-DEC2-408B-9561-2D680950A54E}" destId="{58391B2A-205D-42B9-A79A-EA8D63E2B2DF}" srcOrd="7" destOrd="0" presId="urn:microsoft.com/office/officeart/2005/8/layout/list1"/>
    <dgm:cxn modelId="{E473E4CA-1927-4283-94EC-4DE1A022B46A}" type="presParOf" srcId="{AB12D081-DEC2-408B-9561-2D680950A54E}" destId="{25E31C4F-3F7E-4252-ABC5-19F2A4F667A7}" srcOrd="8" destOrd="0" presId="urn:microsoft.com/office/officeart/2005/8/layout/list1"/>
    <dgm:cxn modelId="{D4882076-DE0E-4DB9-9F24-F2ECCB474374}" type="presParOf" srcId="{25E31C4F-3F7E-4252-ABC5-19F2A4F667A7}" destId="{6036EE4A-0F67-4990-8AF2-C94078143F8F}" srcOrd="0" destOrd="0" presId="urn:microsoft.com/office/officeart/2005/8/layout/list1"/>
    <dgm:cxn modelId="{FF328143-C84E-4A68-8767-06DC25B1BB59}" type="presParOf" srcId="{25E31C4F-3F7E-4252-ABC5-19F2A4F667A7}" destId="{A34953AF-1425-47D0-9317-49CC67536D59}" srcOrd="1" destOrd="0" presId="urn:microsoft.com/office/officeart/2005/8/layout/list1"/>
    <dgm:cxn modelId="{0CDA4ADA-5DB5-486E-B10A-EF15C6AEBEFF}" type="presParOf" srcId="{AB12D081-DEC2-408B-9561-2D680950A54E}" destId="{B3FB388E-0DB6-47AF-885D-EA04FDE231A1}" srcOrd="9" destOrd="0" presId="urn:microsoft.com/office/officeart/2005/8/layout/list1"/>
    <dgm:cxn modelId="{515E4308-74FF-4445-B060-1EEA51463B39}" type="presParOf" srcId="{AB12D081-DEC2-408B-9561-2D680950A54E}" destId="{876C4A79-0707-4A8B-9E9A-00388A899415}" srcOrd="10" destOrd="0" presId="urn:microsoft.com/office/officeart/2005/8/layout/list1"/>
    <dgm:cxn modelId="{E3D1B000-7500-4768-A823-CB329A4D76E4}" type="presParOf" srcId="{AB12D081-DEC2-408B-9561-2D680950A54E}" destId="{9D41684D-E0EE-456E-B88C-A5169CD2BF5E}" srcOrd="11" destOrd="0" presId="urn:microsoft.com/office/officeart/2005/8/layout/list1"/>
    <dgm:cxn modelId="{7F7883C0-B402-4285-A4B0-B76891F8BA1A}" type="presParOf" srcId="{AB12D081-DEC2-408B-9561-2D680950A54E}" destId="{29ABF185-9298-4FDD-A3FA-6F41D05F5A69}" srcOrd="12" destOrd="0" presId="urn:microsoft.com/office/officeart/2005/8/layout/list1"/>
    <dgm:cxn modelId="{F2225DA9-A7C2-44D1-A4F8-5914B41A88BB}" type="presParOf" srcId="{29ABF185-9298-4FDD-A3FA-6F41D05F5A69}" destId="{C82F8A89-66DB-433D-8D05-A234C1C27ED8}" srcOrd="0" destOrd="0" presId="urn:microsoft.com/office/officeart/2005/8/layout/list1"/>
    <dgm:cxn modelId="{FD77A7BC-53F2-4169-BC24-44F8EE1DF899}" type="presParOf" srcId="{29ABF185-9298-4FDD-A3FA-6F41D05F5A69}" destId="{15FF343D-AC55-4179-AE6B-672A2F007482}" srcOrd="1" destOrd="0" presId="urn:microsoft.com/office/officeart/2005/8/layout/list1"/>
    <dgm:cxn modelId="{83F41DA1-3175-4B79-B854-FD6E587CAD69}" type="presParOf" srcId="{AB12D081-DEC2-408B-9561-2D680950A54E}" destId="{E577FE29-986F-4FA2-8B7D-45C8BED94FBE}" srcOrd="13" destOrd="0" presId="urn:microsoft.com/office/officeart/2005/8/layout/list1"/>
    <dgm:cxn modelId="{E179D32F-CD99-46D4-8A58-435985A62952}" type="presParOf" srcId="{AB12D081-DEC2-408B-9561-2D680950A54E}" destId="{253F811F-F9D4-432D-8919-2675F7535DFE}" srcOrd="14" destOrd="0" presId="urn:microsoft.com/office/officeart/2005/8/layout/list1"/>
    <dgm:cxn modelId="{E330EBAE-1A14-43D0-83B6-BA0847AB9F77}" type="presParOf" srcId="{AB12D081-DEC2-408B-9561-2D680950A54E}" destId="{CF2B225C-C2DF-4946-A518-9AA64EAAAD61}" srcOrd="15" destOrd="0" presId="urn:microsoft.com/office/officeart/2005/8/layout/list1"/>
    <dgm:cxn modelId="{4E9BA7F1-A70E-4129-B181-0C6C77D0A94B}" type="presParOf" srcId="{AB12D081-DEC2-408B-9561-2D680950A54E}" destId="{FE1C818D-A7B2-4163-9AEF-8F9A0A2A1698}" srcOrd="16" destOrd="0" presId="urn:microsoft.com/office/officeart/2005/8/layout/list1"/>
    <dgm:cxn modelId="{E8EB95E9-8737-4698-B914-79BDB11C92B7}" type="presParOf" srcId="{FE1C818D-A7B2-4163-9AEF-8F9A0A2A1698}" destId="{C50905E5-9007-4A20-A615-C11CBC8D9276}" srcOrd="0" destOrd="0" presId="urn:microsoft.com/office/officeart/2005/8/layout/list1"/>
    <dgm:cxn modelId="{E24FE506-9966-4FB3-BFC3-41F0F135685C}" type="presParOf" srcId="{FE1C818D-A7B2-4163-9AEF-8F9A0A2A1698}" destId="{1931AFB9-D4AB-4443-9B39-D844B60E6BED}" srcOrd="1" destOrd="0" presId="urn:microsoft.com/office/officeart/2005/8/layout/list1"/>
    <dgm:cxn modelId="{88536068-D75E-45B1-9D45-A7C1B8F53AC8}" type="presParOf" srcId="{AB12D081-DEC2-408B-9561-2D680950A54E}" destId="{59236794-0FE3-4647-9740-C5A836858629}" srcOrd="17" destOrd="0" presId="urn:microsoft.com/office/officeart/2005/8/layout/list1"/>
    <dgm:cxn modelId="{E2EB1FCE-9495-45D4-A7B7-FFFA7E045826}" type="presParOf" srcId="{AB12D081-DEC2-408B-9561-2D680950A54E}" destId="{4EFB1A34-7B00-4A27-8367-42AED2847705}" srcOrd="18" destOrd="0" presId="urn:microsoft.com/office/officeart/2005/8/layout/list1"/>
    <dgm:cxn modelId="{1A31E167-6C7F-4B1A-BC00-815376FAAA15}" type="presParOf" srcId="{AB12D081-DEC2-408B-9561-2D680950A54E}" destId="{A590E533-0846-4C18-A6AD-CB02AA0EBBF8}" srcOrd="19" destOrd="0" presId="urn:microsoft.com/office/officeart/2005/8/layout/list1"/>
    <dgm:cxn modelId="{8C7A6DA8-4119-4257-B816-D95684F5DAD6}" type="presParOf" srcId="{AB12D081-DEC2-408B-9561-2D680950A54E}" destId="{F85B7F64-6140-420A-B8A5-3A2938AAD77E}" srcOrd="20" destOrd="0" presId="urn:microsoft.com/office/officeart/2005/8/layout/list1"/>
    <dgm:cxn modelId="{CB21C548-DBC0-41F5-855E-06FE11877609}" type="presParOf" srcId="{F85B7F64-6140-420A-B8A5-3A2938AAD77E}" destId="{631F4465-2BB4-4CEC-BFD6-3D6292511676}" srcOrd="0" destOrd="0" presId="urn:microsoft.com/office/officeart/2005/8/layout/list1"/>
    <dgm:cxn modelId="{89342D3B-FFFB-4F33-B52B-794A7CE88B13}" type="presParOf" srcId="{F85B7F64-6140-420A-B8A5-3A2938AAD77E}" destId="{6E096F04-E631-4818-96F2-B7DE9F27F6D6}" srcOrd="1" destOrd="0" presId="urn:microsoft.com/office/officeart/2005/8/layout/list1"/>
    <dgm:cxn modelId="{0374F702-77D2-433F-8D09-1F442E76285C}" type="presParOf" srcId="{AB12D081-DEC2-408B-9561-2D680950A54E}" destId="{C2535A73-228C-4ACF-99D5-EF12E23E8AA2}" srcOrd="21" destOrd="0" presId="urn:microsoft.com/office/officeart/2005/8/layout/list1"/>
    <dgm:cxn modelId="{03FCAB14-1AD4-44EC-9732-DE3CFFBA6BC1}" type="presParOf" srcId="{AB12D081-DEC2-408B-9561-2D680950A54E}" destId="{2B664615-3FC4-4592-99F2-82E3365BA2B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E53807-3D52-4D7B-A3ED-03DA3EA1962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297FB86D-4EAE-49AB-BA9D-5D20580ABB59}">
      <dgm:prSet phldrT="[Text]"/>
      <dgm:spPr/>
      <dgm:t>
        <a:bodyPr/>
        <a:lstStyle/>
        <a:p>
          <a:r>
            <a:rPr lang="en-GB" dirty="0" err="1"/>
            <a:t>Принципові</a:t>
          </a:r>
          <a:r>
            <a:rPr lang="en-GB" dirty="0"/>
            <a:t> </a:t>
          </a:r>
          <a:r>
            <a:rPr lang="en-GB" dirty="0" err="1"/>
            <a:t>схеми</a:t>
          </a:r>
          <a:r>
            <a:rPr lang="en-GB" dirty="0"/>
            <a:t> </a:t>
          </a:r>
          <a:r>
            <a:rPr lang="en-GB" dirty="0" err="1"/>
            <a:t>зв'язку</a:t>
          </a:r>
          <a:r>
            <a:rPr lang="en-GB" dirty="0"/>
            <a:t> міста із </a:t>
          </a:r>
          <a:r>
            <a:rPr lang="en-GB" dirty="0" err="1"/>
            <a:t>зовнішніми</a:t>
          </a:r>
          <a:r>
            <a:rPr lang="en-GB" dirty="0"/>
            <a:t> </a:t>
          </a:r>
          <a:r>
            <a:rPr lang="en-GB" dirty="0" err="1"/>
            <a:t>дорогами</a:t>
          </a:r>
          <a:endParaRPr lang="en-GB" dirty="0"/>
        </a:p>
      </dgm:t>
    </dgm:pt>
    <dgm:pt modelId="{7EDF1DDB-0C92-4C87-94DB-D46C977E0BC7}" type="parTrans" cxnId="{97EC68A7-8AE2-42A3-BC13-00A4D57E05E2}">
      <dgm:prSet/>
      <dgm:spPr/>
      <dgm:t>
        <a:bodyPr/>
        <a:lstStyle/>
        <a:p>
          <a:endParaRPr lang="en-GB"/>
        </a:p>
      </dgm:t>
    </dgm:pt>
    <dgm:pt modelId="{9096B59E-6BD2-47CF-82C1-920C3B540859}" type="sibTrans" cxnId="{97EC68A7-8AE2-42A3-BC13-00A4D57E05E2}">
      <dgm:prSet/>
      <dgm:spPr/>
      <dgm:t>
        <a:bodyPr/>
        <a:lstStyle/>
        <a:p>
          <a:endParaRPr lang="en-GB"/>
        </a:p>
      </dgm:t>
    </dgm:pt>
    <dgm:pt modelId="{21F0DF07-5B2A-47AE-98AB-864CF993D703}">
      <dgm:prSet phldrT="[Text]"/>
      <dgm:spPr/>
      <dgm:t>
        <a:bodyPr/>
        <a:lstStyle/>
        <a:p>
          <a:r>
            <a:rPr lang="uk-UA" dirty="0"/>
            <a:t>З</a:t>
          </a:r>
          <a:r>
            <a:rPr lang="en-GB" dirty="0" err="1"/>
            <a:t>амкнена</a:t>
          </a:r>
          <a:r>
            <a:rPr lang="en-GB" dirty="0"/>
            <a:t> </a:t>
          </a:r>
          <a:r>
            <a:rPr lang="en-GB" dirty="0" err="1"/>
            <a:t>кільцева</a:t>
          </a:r>
          <a:r>
            <a:rPr lang="en-GB" dirty="0"/>
            <a:t> </a:t>
          </a:r>
          <a:r>
            <a:rPr lang="en-GB" dirty="0" err="1"/>
            <a:t>обхідна</a:t>
          </a:r>
          <a:r>
            <a:rPr lang="en-GB" dirty="0"/>
            <a:t> </a:t>
          </a:r>
          <a:r>
            <a:rPr lang="en-GB" dirty="0" err="1"/>
            <a:t>автомобільна</a:t>
          </a:r>
          <a:r>
            <a:rPr lang="en-GB" dirty="0"/>
            <a:t> </a:t>
          </a:r>
          <a:r>
            <a:rPr lang="en-GB" dirty="0" err="1"/>
            <a:t>дорога</a:t>
          </a:r>
          <a:endParaRPr lang="en-GB" dirty="0"/>
        </a:p>
      </dgm:t>
    </dgm:pt>
    <dgm:pt modelId="{0467D2D2-85DB-40E0-881E-D304741384B6}" type="parTrans" cxnId="{826CB3FC-A158-49EE-8429-61D770CFBCD2}">
      <dgm:prSet/>
      <dgm:spPr/>
      <dgm:t>
        <a:bodyPr/>
        <a:lstStyle/>
        <a:p>
          <a:endParaRPr lang="en-GB"/>
        </a:p>
      </dgm:t>
    </dgm:pt>
    <dgm:pt modelId="{434B8440-2F23-41FF-8949-30FBAEA1CF7D}" type="sibTrans" cxnId="{826CB3FC-A158-49EE-8429-61D770CFBCD2}">
      <dgm:prSet/>
      <dgm:spPr/>
      <dgm:t>
        <a:bodyPr/>
        <a:lstStyle/>
        <a:p>
          <a:endParaRPr lang="en-GB"/>
        </a:p>
      </dgm:t>
    </dgm:pt>
    <dgm:pt modelId="{FE2C14B7-F4BF-4E7F-A3C1-479F329F71AE}">
      <dgm:prSet phldrT="[Text]"/>
      <dgm:spPr/>
      <dgm:t>
        <a:bodyPr/>
        <a:lstStyle/>
        <a:p>
          <a:r>
            <a:rPr lang="uk-UA" dirty="0"/>
            <a:t>Р</a:t>
          </a:r>
          <a:r>
            <a:rPr lang="en-GB" dirty="0" err="1"/>
            <a:t>озімкнена</a:t>
          </a:r>
          <a:r>
            <a:rPr lang="en-GB" dirty="0"/>
            <a:t> </a:t>
          </a:r>
          <a:r>
            <a:rPr lang="en-GB" dirty="0" err="1"/>
            <a:t>обхідна</a:t>
          </a:r>
          <a:r>
            <a:rPr lang="en-GB" dirty="0"/>
            <a:t> </a:t>
          </a:r>
          <a:r>
            <a:rPr lang="en-GB" dirty="0" err="1"/>
            <a:t>дорога</a:t>
          </a:r>
          <a:endParaRPr lang="en-GB" dirty="0"/>
        </a:p>
      </dgm:t>
    </dgm:pt>
    <dgm:pt modelId="{C65CD688-FC17-49E1-8C32-76ED65C044ED}" type="parTrans" cxnId="{C4E932BC-AD16-4D9E-BC6F-D3BCA9598281}">
      <dgm:prSet/>
      <dgm:spPr/>
      <dgm:t>
        <a:bodyPr/>
        <a:lstStyle/>
        <a:p>
          <a:endParaRPr lang="en-GB"/>
        </a:p>
      </dgm:t>
    </dgm:pt>
    <dgm:pt modelId="{6FF76AD2-C3C0-45D1-B177-161D59D96990}" type="sibTrans" cxnId="{C4E932BC-AD16-4D9E-BC6F-D3BCA9598281}">
      <dgm:prSet/>
      <dgm:spPr/>
      <dgm:t>
        <a:bodyPr/>
        <a:lstStyle/>
        <a:p>
          <a:endParaRPr lang="en-GB"/>
        </a:p>
      </dgm:t>
    </dgm:pt>
    <dgm:pt modelId="{1222A061-2D29-47A0-A5C9-501B2F28C51E}">
      <dgm:prSet phldrT="[Text]"/>
      <dgm:spPr/>
      <dgm:t>
        <a:bodyPr/>
        <a:lstStyle/>
        <a:p>
          <a:r>
            <a:rPr lang="uk-UA" dirty="0"/>
            <a:t>А</a:t>
          </a:r>
          <a:r>
            <a:rPr lang="en-GB" dirty="0" err="1"/>
            <a:t>втомагістраль</a:t>
          </a:r>
          <a:r>
            <a:rPr lang="en-GB" dirty="0"/>
            <a:t> </a:t>
          </a:r>
          <a:r>
            <a:rPr lang="en-GB" dirty="0" err="1"/>
            <a:t>поза</a:t>
          </a:r>
          <a:r>
            <a:rPr lang="en-GB" dirty="0"/>
            <a:t> </a:t>
          </a:r>
          <a:r>
            <a:rPr lang="en-GB" dirty="0" err="1"/>
            <a:t>містом</a:t>
          </a:r>
          <a:r>
            <a:rPr lang="en-GB" dirty="0"/>
            <a:t> із </a:t>
          </a:r>
          <a:r>
            <a:rPr lang="en-GB" dirty="0" err="1"/>
            <a:t>під'їзною</a:t>
          </a:r>
          <a:r>
            <a:rPr lang="en-GB" dirty="0"/>
            <a:t> </a:t>
          </a:r>
          <a:r>
            <a:rPr lang="en-GB" dirty="0" err="1"/>
            <a:t>дорогою</a:t>
          </a:r>
          <a:endParaRPr lang="en-GB" dirty="0"/>
        </a:p>
      </dgm:t>
    </dgm:pt>
    <dgm:pt modelId="{7308A0B4-80D8-428D-90D9-B3A15D6BE54F}" type="parTrans" cxnId="{072D6FC5-CFA2-4DC5-B4CF-EDD9531AA401}">
      <dgm:prSet/>
      <dgm:spPr/>
      <dgm:t>
        <a:bodyPr/>
        <a:lstStyle/>
        <a:p>
          <a:endParaRPr lang="en-GB"/>
        </a:p>
      </dgm:t>
    </dgm:pt>
    <dgm:pt modelId="{05A26243-0733-4849-84FB-EAA46EEACCC2}" type="sibTrans" cxnId="{072D6FC5-CFA2-4DC5-B4CF-EDD9531AA401}">
      <dgm:prSet/>
      <dgm:spPr/>
      <dgm:t>
        <a:bodyPr/>
        <a:lstStyle/>
        <a:p>
          <a:endParaRPr lang="en-GB"/>
        </a:p>
      </dgm:t>
    </dgm:pt>
    <dgm:pt modelId="{1FF4C697-02FC-46BF-963A-3029E25B3510}">
      <dgm:prSet phldrT="[Text]"/>
      <dgm:spPr/>
      <dgm:t>
        <a:bodyPr/>
        <a:lstStyle/>
        <a:p>
          <a:r>
            <a:rPr lang="uk-UA" dirty="0"/>
            <a:t>З</a:t>
          </a:r>
          <a:r>
            <a:rPr lang="en-GB" dirty="0" err="1"/>
            <a:t>овнішня</a:t>
          </a:r>
          <a:r>
            <a:rPr lang="en-GB" dirty="0"/>
            <a:t> </a:t>
          </a:r>
          <a:r>
            <a:rPr lang="en-GB" dirty="0" err="1"/>
            <a:t>автомобільна</a:t>
          </a:r>
          <a:r>
            <a:rPr lang="en-GB" dirty="0"/>
            <a:t> </a:t>
          </a:r>
          <a:r>
            <a:rPr lang="en-GB" dirty="0" err="1"/>
            <a:t>дорога</a:t>
          </a:r>
          <a:r>
            <a:rPr lang="en-GB" dirty="0"/>
            <a:t>, </a:t>
          </a:r>
          <a:r>
            <a:rPr lang="en-GB" dirty="0" err="1"/>
            <a:t>що</a:t>
          </a:r>
          <a:r>
            <a:rPr lang="en-GB" dirty="0"/>
            <a:t> </a:t>
          </a:r>
          <a:r>
            <a:rPr lang="en-GB" dirty="0" err="1"/>
            <a:t>минає</a:t>
          </a:r>
          <a:r>
            <a:rPr lang="en-GB" dirty="0"/>
            <a:t> </a:t>
          </a:r>
          <a:r>
            <a:rPr lang="en-GB" dirty="0" err="1"/>
            <a:t>місто</a:t>
          </a:r>
          <a:r>
            <a:rPr lang="en-GB" dirty="0"/>
            <a:t> </a:t>
          </a:r>
          <a:r>
            <a:rPr lang="en-GB" dirty="0" err="1"/>
            <a:t>транзитом</a:t>
          </a:r>
          <a:r>
            <a:rPr lang="en-GB" dirty="0"/>
            <a:t>. </a:t>
          </a:r>
        </a:p>
      </dgm:t>
    </dgm:pt>
    <dgm:pt modelId="{6EDF123A-9CB0-450B-88FC-FBFBF6CC7890}" type="parTrans" cxnId="{23BEA435-4193-45F0-BC9C-CC738C28014B}">
      <dgm:prSet/>
      <dgm:spPr/>
      <dgm:t>
        <a:bodyPr/>
        <a:lstStyle/>
        <a:p>
          <a:endParaRPr lang="en-GB"/>
        </a:p>
      </dgm:t>
    </dgm:pt>
    <dgm:pt modelId="{69C51D36-3511-4EF0-83A2-2F8EAC956E89}" type="sibTrans" cxnId="{23BEA435-4193-45F0-BC9C-CC738C28014B}">
      <dgm:prSet/>
      <dgm:spPr/>
      <dgm:t>
        <a:bodyPr/>
        <a:lstStyle/>
        <a:p>
          <a:endParaRPr lang="en-GB"/>
        </a:p>
      </dgm:t>
    </dgm:pt>
    <dgm:pt modelId="{0DD05E13-56CB-4E10-97E7-9B0F207218BA}" type="pres">
      <dgm:prSet presAssocID="{F1E53807-3D52-4D7B-A3ED-03DA3EA19625}" presName="diagram" presStyleCnt="0">
        <dgm:presLayoutVars>
          <dgm:chMax val="1"/>
          <dgm:dir/>
          <dgm:animLvl val="ctr"/>
          <dgm:resizeHandles val="exact"/>
        </dgm:presLayoutVars>
      </dgm:prSet>
      <dgm:spPr/>
    </dgm:pt>
    <dgm:pt modelId="{39009605-8730-4FA5-87DF-C2247F26A44E}" type="pres">
      <dgm:prSet presAssocID="{F1E53807-3D52-4D7B-A3ED-03DA3EA19625}" presName="matrix" presStyleCnt="0"/>
      <dgm:spPr/>
    </dgm:pt>
    <dgm:pt modelId="{B5A788F0-6922-49CC-843F-B56603897C98}" type="pres">
      <dgm:prSet presAssocID="{F1E53807-3D52-4D7B-A3ED-03DA3EA19625}" presName="tile1" presStyleLbl="node1" presStyleIdx="0" presStyleCnt="4"/>
      <dgm:spPr/>
    </dgm:pt>
    <dgm:pt modelId="{71966823-04A6-4A81-8817-E65634C675D9}" type="pres">
      <dgm:prSet presAssocID="{F1E53807-3D52-4D7B-A3ED-03DA3EA19625}" presName="tile1text" presStyleLbl="node1" presStyleIdx="0" presStyleCnt="4">
        <dgm:presLayoutVars>
          <dgm:chMax val="0"/>
          <dgm:chPref val="0"/>
          <dgm:bulletEnabled val="1"/>
        </dgm:presLayoutVars>
      </dgm:prSet>
      <dgm:spPr/>
    </dgm:pt>
    <dgm:pt modelId="{F6A70C08-74F3-4E09-82BB-E50715B5AF67}" type="pres">
      <dgm:prSet presAssocID="{F1E53807-3D52-4D7B-A3ED-03DA3EA19625}" presName="tile2" presStyleLbl="node1" presStyleIdx="1" presStyleCnt="4"/>
      <dgm:spPr/>
    </dgm:pt>
    <dgm:pt modelId="{AC94E9BB-EDB2-479D-9E53-BB68B8720ECF}" type="pres">
      <dgm:prSet presAssocID="{F1E53807-3D52-4D7B-A3ED-03DA3EA19625}" presName="tile2text" presStyleLbl="node1" presStyleIdx="1" presStyleCnt="4">
        <dgm:presLayoutVars>
          <dgm:chMax val="0"/>
          <dgm:chPref val="0"/>
          <dgm:bulletEnabled val="1"/>
        </dgm:presLayoutVars>
      </dgm:prSet>
      <dgm:spPr/>
    </dgm:pt>
    <dgm:pt modelId="{BFB276A4-94B2-4901-B08B-1CA7FC1D467D}" type="pres">
      <dgm:prSet presAssocID="{F1E53807-3D52-4D7B-A3ED-03DA3EA19625}" presName="tile3" presStyleLbl="node1" presStyleIdx="2" presStyleCnt="4"/>
      <dgm:spPr/>
    </dgm:pt>
    <dgm:pt modelId="{D6057482-FA38-4CC7-ADDD-4D40EEF218B0}" type="pres">
      <dgm:prSet presAssocID="{F1E53807-3D52-4D7B-A3ED-03DA3EA19625}" presName="tile3text" presStyleLbl="node1" presStyleIdx="2" presStyleCnt="4">
        <dgm:presLayoutVars>
          <dgm:chMax val="0"/>
          <dgm:chPref val="0"/>
          <dgm:bulletEnabled val="1"/>
        </dgm:presLayoutVars>
      </dgm:prSet>
      <dgm:spPr/>
    </dgm:pt>
    <dgm:pt modelId="{05F637C0-6AD3-4BC4-B624-851A3EE492D4}" type="pres">
      <dgm:prSet presAssocID="{F1E53807-3D52-4D7B-A3ED-03DA3EA19625}" presName="tile4" presStyleLbl="node1" presStyleIdx="3" presStyleCnt="4"/>
      <dgm:spPr/>
    </dgm:pt>
    <dgm:pt modelId="{FB8D9407-8F56-44E9-ADC0-CDEFB8B9642E}" type="pres">
      <dgm:prSet presAssocID="{F1E53807-3D52-4D7B-A3ED-03DA3EA19625}" presName="tile4text" presStyleLbl="node1" presStyleIdx="3" presStyleCnt="4">
        <dgm:presLayoutVars>
          <dgm:chMax val="0"/>
          <dgm:chPref val="0"/>
          <dgm:bulletEnabled val="1"/>
        </dgm:presLayoutVars>
      </dgm:prSet>
      <dgm:spPr/>
    </dgm:pt>
    <dgm:pt modelId="{AC889585-FC9C-4C48-94BB-DD43161D5B85}" type="pres">
      <dgm:prSet presAssocID="{F1E53807-3D52-4D7B-A3ED-03DA3EA19625}" presName="centerTile" presStyleLbl="fgShp" presStyleIdx="0" presStyleCnt="1" custLinFactNeighborX="0">
        <dgm:presLayoutVars>
          <dgm:chMax val="0"/>
          <dgm:chPref val="0"/>
        </dgm:presLayoutVars>
      </dgm:prSet>
      <dgm:spPr/>
    </dgm:pt>
  </dgm:ptLst>
  <dgm:cxnLst>
    <dgm:cxn modelId="{4E524C01-C6D0-44CF-847F-98C72463807C}" type="presOf" srcId="{F1E53807-3D52-4D7B-A3ED-03DA3EA19625}" destId="{0DD05E13-56CB-4E10-97E7-9B0F207218BA}" srcOrd="0" destOrd="0" presId="urn:microsoft.com/office/officeart/2005/8/layout/matrix1"/>
    <dgm:cxn modelId="{52D2F822-D041-4129-AB7B-FDAC5EFEAF5B}" type="presOf" srcId="{21F0DF07-5B2A-47AE-98AB-864CF993D703}" destId="{B5A788F0-6922-49CC-843F-B56603897C98}" srcOrd="0" destOrd="0" presId="urn:microsoft.com/office/officeart/2005/8/layout/matrix1"/>
    <dgm:cxn modelId="{E0231225-C5D3-483C-A3AB-3AAF9C0B6C05}" type="presOf" srcId="{297FB86D-4EAE-49AB-BA9D-5D20580ABB59}" destId="{AC889585-FC9C-4C48-94BB-DD43161D5B85}" srcOrd="0" destOrd="0" presId="urn:microsoft.com/office/officeart/2005/8/layout/matrix1"/>
    <dgm:cxn modelId="{0AE4CC33-634E-4243-AEA3-F32AC1BE06BC}" type="presOf" srcId="{FE2C14B7-F4BF-4E7F-A3C1-479F329F71AE}" destId="{F6A70C08-74F3-4E09-82BB-E50715B5AF67}" srcOrd="0" destOrd="0" presId="urn:microsoft.com/office/officeart/2005/8/layout/matrix1"/>
    <dgm:cxn modelId="{23BEA435-4193-45F0-BC9C-CC738C28014B}" srcId="{297FB86D-4EAE-49AB-BA9D-5D20580ABB59}" destId="{1FF4C697-02FC-46BF-963A-3029E25B3510}" srcOrd="3" destOrd="0" parTransId="{6EDF123A-9CB0-450B-88FC-FBFBF6CC7890}" sibTransId="{69C51D36-3511-4EF0-83A2-2F8EAC956E89}"/>
    <dgm:cxn modelId="{310A4279-BC59-41A3-B00D-CFF2A92281AF}" type="presOf" srcId="{1FF4C697-02FC-46BF-963A-3029E25B3510}" destId="{05F637C0-6AD3-4BC4-B624-851A3EE492D4}" srcOrd="0" destOrd="0" presId="urn:microsoft.com/office/officeart/2005/8/layout/matrix1"/>
    <dgm:cxn modelId="{74602B88-7EAC-4412-AB69-9A5D02A91733}" type="presOf" srcId="{1222A061-2D29-47A0-A5C9-501B2F28C51E}" destId="{BFB276A4-94B2-4901-B08B-1CA7FC1D467D}" srcOrd="0" destOrd="0" presId="urn:microsoft.com/office/officeart/2005/8/layout/matrix1"/>
    <dgm:cxn modelId="{033D168E-BF2F-47E1-973D-6B18BA98F09E}" type="presOf" srcId="{FE2C14B7-F4BF-4E7F-A3C1-479F329F71AE}" destId="{AC94E9BB-EDB2-479D-9E53-BB68B8720ECF}" srcOrd="1" destOrd="0" presId="urn:microsoft.com/office/officeart/2005/8/layout/matrix1"/>
    <dgm:cxn modelId="{B4FFCFA3-16F0-45DF-A014-7ED1F33E89AD}" type="presOf" srcId="{1222A061-2D29-47A0-A5C9-501B2F28C51E}" destId="{D6057482-FA38-4CC7-ADDD-4D40EEF218B0}" srcOrd="1" destOrd="0" presId="urn:microsoft.com/office/officeart/2005/8/layout/matrix1"/>
    <dgm:cxn modelId="{97EC68A7-8AE2-42A3-BC13-00A4D57E05E2}" srcId="{F1E53807-3D52-4D7B-A3ED-03DA3EA19625}" destId="{297FB86D-4EAE-49AB-BA9D-5D20580ABB59}" srcOrd="0" destOrd="0" parTransId="{7EDF1DDB-0C92-4C87-94DB-D46C977E0BC7}" sibTransId="{9096B59E-6BD2-47CF-82C1-920C3B540859}"/>
    <dgm:cxn modelId="{C4E932BC-AD16-4D9E-BC6F-D3BCA9598281}" srcId="{297FB86D-4EAE-49AB-BA9D-5D20580ABB59}" destId="{FE2C14B7-F4BF-4E7F-A3C1-479F329F71AE}" srcOrd="1" destOrd="0" parTransId="{C65CD688-FC17-49E1-8C32-76ED65C044ED}" sibTransId="{6FF76AD2-C3C0-45D1-B177-161D59D96990}"/>
    <dgm:cxn modelId="{072D6FC5-CFA2-4DC5-B4CF-EDD9531AA401}" srcId="{297FB86D-4EAE-49AB-BA9D-5D20580ABB59}" destId="{1222A061-2D29-47A0-A5C9-501B2F28C51E}" srcOrd="2" destOrd="0" parTransId="{7308A0B4-80D8-428D-90D9-B3A15D6BE54F}" sibTransId="{05A26243-0733-4849-84FB-EAA46EEACCC2}"/>
    <dgm:cxn modelId="{25E35BD0-C475-4353-9C3C-E21EC826BE10}" type="presOf" srcId="{1FF4C697-02FC-46BF-963A-3029E25B3510}" destId="{FB8D9407-8F56-44E9-ADC0-CDEFB8B9642E}" srcOrd="1" destOrd="0" presId="urn:microsoft.com/office/officeart/2005/8/layout/matrix1"/>
    <dgm:cxn modelId="{7B8B0AE6-75FE-4A27-89C6-01D118EB3696}" type="presOf" srcId="{21F0DF07-5B2A-47AE-98AB-864CF993D703}" destId="{71966823-04A6-4A81-8817-E65634C675D9}" srcOrd="1" destOrd="0" presId="urn:microsoft.com/office/officeart/2005/8/layout/matrix1"/>
    <dgm:cxn modelId="{826CB3FC-A158-49EE-8429-61D770CFBCD2}" srcId="{297FB86D-4EAE-49AB-BA9D-5D20580ABB59}" destId="{21F0DF07-5B2A-47AE-98AB-864CF993D703}" srcOrd="0" destOrd="0" parTransId="{0467D2D2-85DB-40E0-881E-D304741384B6}" sibTransId="{434B8440-2F23-41FF-8949-30FBAEA1CF7D}"/>
    <dgm:cxn modelId="{517C83FE-A46A-4C20-BA6B-72998C517EE3}" type="presParOf" srcId="{0DD05E13-56CB-4E10-97E7-9B0F207218BA}" destId="{39009605-8730-4FA5-87DF-C2247F26A44E}" srcOrd="0" destOrd="0" presId="urn:microsoft.com/office/officeart/2005/8/layout/matrix1"/>
    <dgm:cxn modelId="{BFC1065D-489B-4160-9D2E-7CBF59F8F25B}" type="presParOf" srcId="{39009605-8730-4FA5-87DF-C2247F26A44E}" destId="{B5A788F0-6922-49CC-843F-B56603897C98}" srcOrd="0" destOrd="0" presId="urn:microsoft.com/office/officeart/2005/8/layout/matrix1"/>
    <dgm:cxn modelId="{714BB026-7F30-4637-8BE6-061540C8D3DF}" type="presParOf" srcId="{39009605-8730-4FA5-87DF-C2247F26A44E}" destId="{71966823-04A6-4A81-8817-E65634C675D9}" srcOrd="1" destOrd="0" presId="urn:microsoft.com/office/officeart/2005/8/layout/matrix1"/>
    <dgm:cxn modelId="{61359B11-94F9-4DDD-94A0-877DF90D7D3C}" type="presParOf" srcId="{39009605-8730-4FA5-87DF-C2247F26A44E}" destId="{F6A70C08-74F3-4E09-82BB-E50715B5AF67}" srcOrd="2" destOrd="0" presId="urn:microsoft.com/office/officeart/2005/8/layout/matrix1"/>
    <dgm:cxn modelId="{D206A535-AE0A-4C3B-A3A9-2DD6350FB017}" type="presParOf" srcId="{39009605-8730-4FA5-87DF-C2247F26A44E}" destId="{AC94E9BB-EDB2-479D-9E53-BB68B8720ECF}" srcOrd="3" destOrd="0" presId="urn:microsoft.com/office/officeart/2005/8/layout/matrix1"/>
    <dgm:cxn modelId="{303735DE-465F-44E2-BF21-CF8BBB9D2C0F}" type="presParOf" srcId="{39009605-8730-4FA5-87DF-C2247F26A44E}" destId="{BFB276A4-94B2-4901-B08B-1CA7FC1D467D}" srcOrd="4" destOrd="0" presId="urn:microsoft.com/office/officeart/2005/8/layout/matrix1"/>
    <dgm:cxn modelId="{2E072CE1-6D31-49C2-AA3E-AC39CA60FBD7}" type="presParOf" srcId="{39009605-8730-4FA5-87DF-C2247F26A44E}" destId="{D6057482-FA38-4CC7-ADDD-4D40EEF218B0}" srcOrd="5" destOrd="0" presId="urn:microsoft.com/office/officeart/2005/8/layout/matrix1"/>
    <dgm:cxn modelId="{00480AAC-8035-40BE-979D-3FA1699830BA}" type="presParOf" srcId="{39009605-8730-4FA5-87DF-C2247F26A44E}" destId="{05F637C0-6AD3-4BC4-B624-851A3EE492D4}" srcOrd="6" destOrd="0" presId="urn:microsoft.com/office/officeart/2005/8/layout/matrix1"/>
    <dgm:cxn modelId="{CC6B9F73-020A-446D-B143-66843716B965}" type="presParOf" srcId="{39009605-8730-4FA5-87DF-C2247F26A44E}" destId="{FB8D9407-8F56-44E9-ADC0-CDEFB8B9642E}" srcOrd="7" destOrd="0" presId="urn:microsoft.com/office/officeart/2005/8/layout/matrix1"/>
    <dgm:cxn modelId="{64AFF12B-FE43-45D8-9212-0546609796B0}" type="presParOf" srcId="{0DD05E13-56CB-4E10-97E7-9B0F207218BA}" destId="{AC889585-FC9C-4C48-94BB-DD43161D5B8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E0BBD-B184-488C-B8EF-DBCAEE950800}">
      <dsp:nvSpPr>
        <dsp:cNvPr id="0" name=""/>
        <dsp:cNvSpPr/>
      </dsp:nvSpPr>
      <dsp:spPr>
        <a:xfrm>
          <a:off x="0" y="1259835"/>
          <a:ext cx="9629095" cy="302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0F2CFF-E714-4E4E-9A4C-0D0BBABFE7EB}">
      <dsp:nvSpPr>
        <dsp:cNvPr id="0" name=""/>
        <dsp:cNvSpPr/>
      </dsp:nvSpPr>
      <dsp:spPr>
        <a:xfrm>
          <a:off x="554390" y="1106183"/>
          <a:ext cx="6740366" cy="3542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770" tIns="0" rIns="254770" bIns="0" numCol="1" spcCol="1270" anchor="ctr" anchorCtr="0">
          <a:noAutofit/>
        </a:bodyPr>
        <a:lstStyle/>
        <a:p>
          <a:pPr marL="0" lvl="0" indent="0" algn="l" defTabSz="533400">
            <a:lnSpc>
              <a:spcPct val="90000"/>
            </a:lnSpc>
            <a:spcBef>
              <a:spcPct val="0"/>
            </a:spcBef>
            <a:spcAft>
              <a:spcPct val="35000"/>
            </a:spcAft>
            <a:buNone/>
          </a:pPr>
          <a:r>
            <a:rPr lang="uk-UA" sz="1200" kern="1200" dirty="0">
              <a:effectLst/>
              <a:latin typeface="Times New Roman" panose="02020603050405020304" pitchFamily="18" charset="0"/>
              <a:ea typeface="Calibri" panose="020F0502020204030204" pitchFamily="34" charset="0"/>
              <a:cs typeface="Times New Roman" panose="02020603050405020304" pitchFamily="18" charset="0"/>
            </a:rPr>
            <a:t>1.</a:t>
          </a:r>
          <a:r>
            <a:rPr lang="en-GB" sz="1200" kern="1200" dirty="0"/>
            <a:t> </a:t>
          </a:r>
          <a:r>
            <a:rPr lang="uk-UA" sz="1200" kern="1200" dirty="0"/>
            <a:t>П</a:t>
          </a:r>
          <a:r>
            <a:rPr lang="en-GB" sz="1200" kern="1200" dirty="0" err="1"/>
            <a:t>роблема</a:t>
          </a:r>
          <a:r>
            <a:rPr lang="en-GB" sz="1200" kern="1200" dirty="0"/>
            <a:t> </a:t>
          </a:r>
          <a:r>
            <a:rPr lang="en-GB" sz="1200" kern="1200" dirty="0" err="1"/>
            <a:t>охорони</a:t>
          </a:r>
          <a:r>
            <a:rPr lang="en-GB" sz="1200" kern="1200" dirty="0"/>
            <a:t> </a:t>
          </a:r>
          <a:r>
            <a:rPr lang="en-GB" sz="1200" kern="1200" dirty="0" err="1"/>
            <a:t>навколишнього</a:t>
          </a:r>
          <a:r>
            <a:rPr lang="en-GB" sz="1200" kern="1200" dirty="0"/>
            <a:t> </a:t>
          </a:r>
          <a:r>
            <a:rPr lang="en-GB" sz="1200" kern="1200" dirty="0" err="1"/>
            <a:t>середовища</a:t>
          </a:r>
          <a:r>
            <a:rPr lang="en-GB" sz="1200" kern="1200" dirty="0"/>
            <a:t>: </a:t>
          </a:r>
          <a:r>
            <a:rPr lang="en-GB" sz="1200" kern="1200" dirty="0" err="1"/>
            <a:t>забруднення</a:t>
          </a:r>
          <a:r>
            <a:rPr lang="en-GB" sz="1200" kern="1200" dirty="0"/>
            <a:t> </a:t>
          </a:r>
          <a:r>
            <a:rPr lang="en-GB" sz="1200" kern="1200" dirty="0" err="1"/>
            <a:t>повітря</a:t>
          </a:r>
          <a:r>
            <a:rPr lang="en-GB" sz="1200" kern="1200" dirty="0"/>
            <a:t> </a:t>
          </a:r>
          <a:r>
            <a:rPr lang="en-GB" sz="1200" kern="1200" dirty="0" err="1"/>
            <a:t>вихлопними</a:t>
          </a:r>
          <a:r>
            <a:rPr lang="en-GB" sz="1200" kern="1200" dirty="0"/>
            <a:t> </a:t>
          </a:r>
          <a:r>
            <a:rPr lang="en-GB" sz="1200" kern="1200" dirty="0" err="1"/>
            <a:t>газами</a:t>
          </a:r>
          <a:endParaRPr lang="en-GB" sz="1200" kern="1200" dirty="0"/>
        </a:p>
      </dsp:txBody>
      <dsp:txXfrm>
        <a:off x="571683" y="1123476"/>
        <a:ext cx="6705780" cy="319654"/>
      </dsp:txXfrm>
    </dsp:sp>
    <dsp:sp modelId="{1929C589-B2DA-40A6-A00F-B5971208FA37}">
      <dsp:nvSpPr>
        <dsp:cNvPr id="0" name=""/>
        <dsp:cNvSpPr/>
      </dsp:nvSpPr>
      <dsp:spPr>
        <a:xfrm>
          <a:off x="0" y="1804155"/>
          <a:ext cx="9629095" cy="302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C9FE01-F9EF-4D63-BE3B-41BECA345639}">
      <dsp:nvSpPr>
        <dsp:cNvPr id="0" name=""/>
        <dsp:cNvSpPr/>
      </dsp:nvSpPr>
      <dsp:spPr>
        <a:xfrm>
          <a:off x="481454" y="1627035"/>
          <a:ext cx="6740366" cy="3542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770" tIns="0" rIns="254770" bIns="0" numCol="1" spcCol="1270" anchor="ctr" anchorCtr="0">
          <a:noAutofit/>
        </a:bodyPr>
        <a:lstStyle/>
        <a:p>
          <a:pPr marL="0" lvl="0" indent="0" algn="l" defTabSz="533400">
            <a:lnSpc>
              <a:spcPct val="90000"/>
            </a:lnSpc>
            <a:spcBef>
              <a:spcPct val="0"/>
            </a:spcBef>
            <a:spcAft>
              <a:spcPct val="35000"/>
            </a:spcAft>
            <a:buNone/>
          </a:pPr>
          <a:r>
            <a:rPr lang="en-GB" sz="1200" kern="1200" dirty="0">
              <a:effectLst/>
              <a:latin typeface="Times New Roman" panose="02020603050405020304" pitchFamily="18" charset="0"/>
              <a:ea typeface="Calibri" panose="020F0502020204030204" pitchFamily="34" charset="0"/>
              <a:cs typeface="Times New Roman" panose="02020603050405020304" pitchFamily="18" charset="0"/>
            </a:rPr>
            <a:t>2. </a:t>
          </a:r>
          <a:r>
            <a:rPr lang="uk-UA" sz="1200" kern="1200" dirty="0">
              <a:effectLst/>
              <a:latin typeface="Times New Roman" panose="02020603050405020304" pitchFamily="18" charset="0"/>
              <a:ea typeface="Calibri" panose="020F0502020204030204" pitchFamily="34" charset="0"/>
              <a:cs typeface="Times New Roman" panose="02020603050405020304" pitchFamily="18" charset="0"/>
            </a:rPr>
            <a:t>П</a:t>
          </a:r>
          <a:r>
            <a:rPr lang="en-GB" sz="1200" kern="1200" dirty="0" err="1"/>
            <a:t>роблема</a:t>
          </a:r>
          <a:r>
            <a:rPr lang="en-GB" sz="1200" kern="1200" dirty="0"/>
            <a:t> </a:t>
          </a:r>
          <a:r>
            <a:rPr lang="en-GB" sz="1200" kern="1200" dirty="0" err="1"/>
            <a:t>організації</a:t>
          </a:r>
          <a:r>
            <a:rPr lang="en-GB" sz="1200" kern="1200" dirty="0"/>
            <a:t> </a:t>
          </a:r>
          <a:r>
            <a:rPr lang="en-GB" sz="1200" kern="1200" dirty="0" err="1"/>
            <a:t>стоянок</a:t>
          </a:r>
          <a:r>
            <a:rPr lang="en-GB" sz="1200" kern="1200" dirty="0"/>
            <a:t> </a:t>
          </a:r>
          <a:r>
            <a:rPr lang="en-GB" sz="1200" kern="1200" dirty="0" err="1"/>
            <a:t>для</a:t>
          </a:r>
          <a:r>
            <a:rPr lang="en-GB" sz="1200" kern="1200" dirty="0"/>
            <a:t> </a:t>
          </a:r>
          <a:r>
            <a:rPr lang="en-GB" sz="1200" kern="1200" dirty="0" err="1"/>
            <a:t>автомобільного</a:t>
          </a:r>
          <a:r>
            <a:rPr lang="en-GB" sz="1200" kern="1200" dirty="0"/>
            <a:t> транспорту</a:t>
          </a:r>
          <a:br>
            <a:rPr lang="en-GB" sz="1200" kern="1200" dirty="0">
              <a:effectLst/>
              <a:latin typeface="Calibri" panose="020F0502020204030204" pitchFamily="34" charset="0"/>
              <a:ea typeface="Calibri" panose="020F0502020204030204" pitchFamily="34" charset="0"/>
              <a:cs typeface="Times New Roman" panose="02020603050405020304" pitchFamily="18" charset="0"/>
            </a:rPr>
          </a:br>
          <a:endParaRPr lang="en-GB" sz="1200" kern="1200" dirty="0"/>
        </a:p>
      </dsp:txBody>
      <dsp:txXfrm>
        <a:off x="498747" y="1644328"/>
        <a:ext cx="6705780" cy="319654"/>
      </dsp:txXfrm>
    </dsp:sp>
    <dsp:sp modelId="{876C4A79-0707-4A8B-9E9A-00388A899415}">
      <dsp:nvSpPr>
        <dsp:cNvPr id="0" name=""/>
        <dsp:cNvSpPr/>
      </dsp:nvSpPr>
      <dsp:spPr>
        <a:xfrm>
          <a:off x="0" y="2348475"/>
          <a:ext cx="9629095" cy="302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4953AF-1425-47D0-9317-49CC67536D59}">
      <dsp:nvSpPr>
        <dsp:cNvPr id="0" name=""/>
        <dsp:cNvSpPr/>
      </dsp:nvSpPr>
      <dsp:spPr>
        <a:xfrm>
          <a:off x="481454" y="2171355"/>
          <a:ext cx="6740366" cy="3542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770" tIns="0" rIns="254770" bIns="0" numCol="1" spcCol="1270" anchor="ctr" anchorCtr="0">
          <a:noAutofit/>
        </a:bodyPr>
        <a:lstStyle/>
        <a:p>
          <a:pPr marL="0" lvl="0" indent="0" algn="l" defTabSz="533400">
            <a:lnSpc>
              <a:spcPct val="90000"/>
            </a:lnSpc>
            <a:spcBef>
              <a:spcPct val="0"/>
            </a:spcBef>
            <a:spcAft>
              <a:spcPct val="35000"/>
            </a:spcAft>
            <a:buNone/>
          </a:pPr>
          <a:r>
            <a:rPr lang="en-GB" sz="1200" kern="1200" dirty="0">
              <a:effectLst/>
              <a:latin typeface="Times New Roman" panose="02020603050405020304" pitchFamily="18" charset="0"/>
              <a:ea typeface="Calibri" panose="020F0502020204030204" pitchFamily="34" charset="0"/>
              <a:cs typeface="Times New Roman" panose="02020603050405020304" pitchFamily="18" charset="0"/>
            </a:rPr>
            <a:t>3. </a:t>
          </a:r>
          <a:r>
            <a:rPr lang="uk-UA" sz="1200" kern="1200" dirty="0">
              <a:effectLst/>
              <a:latin typeface="Times New Roman" panose="02020603050405020304" pitchFamily="18" charset="0"/>
              <a:ea typeface="Calibri" panose="020F0502020204030204" pitchFamily="34" charset="0"/>
              <a:cs typeface="Times New Roman" panose="02020603050405020304" pitchFamily="18" charset="0"/>
            </a:rPr>
            <a:t>Проблема </a:t>
          </a:r>
          <a:r>
            <a:rPr lang="uk-UA" sz="1200" kern="1200" dirty="0" err="1">
              <a:effectLst/>
              <a:latin typeface="Times New Roman" panose="02020603050405020304" pitchFamily="18" charset="0"/>
              <a:ea typeface="Calibri" panose="020F0502020204030204" pitchFamily="34" charset="0"/>
              <a:cs typeface="Times New Roman" panose="02020603050405020304" pitchFamily="18" charset="0"/>
            </a:rPr>
            <a:t>дорожно</a:t>
          </a:r>
          <a:r>
            <a:rPr lang="uk-UA" sz="12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200" kern="1200" dirty="0" err="1">
              <a:effectLst/>
              <a:latin typeface="Times New Roman" panose="02020603050405020304" pitchFamily="18" charset="0"/>
              <a:ea typeface="Calibri" panose="020F0502020204030204" pitchFamily="34" charset="0"/>
              <a:cs typeface="Times New Roman" panose="02020603050405020304" pitchFamily="18" charset="0"/>
            </a:rPr>
            <a:t>трнаспортних</a:t>
          </a:r>
          <a:r>
            <a:rPr lang="uk-UA" sz="1200" kern="1200" dirty="0">
              <a:effectLst/>
              <a:latin typeface="Times New Roman" panose="02020603050405020304" pitchFamily="18" charset="0"/>
              <a:ea typeface="Calibri" panose="020F0502020204030204" pitchFamily="34" charset="0"/>
              <a:cs typeface="Times New Roman" panose="02020603050405020304" pitchFamily="18" charset="0"/>
            </a:rPr>
            <a:t> пригод (ДТП)</a:t>
          </a:r>
          <a:endParaRPr lang="en-GB" sz="1200" kern="1200" dirty="0"/>
        </a:p>
      </dsp:txBody>
      <dsp:txXfrm>
        <a:off x="498747" y="2188648"/>
        <a:ext cx="6705780" cy="319654"/>
      </dsp:txXfrm>
    </dsp:sp>
    <dsp:sp modelId="{253F811F-F9D4-432D-8919-2675F7535DFE}">
      <dsp:nvSpPr>
        <dsp:cNvPr id="0" name=""/>
        <dsp:cNvSpPr/>
      </dsp:nvSpPr>
      <dsp:spPr>
        <a:xfrm>
          <a:off x="0" y="2892795"/>
          <a:ext cx="9629095" cy="302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FF343D-AC55-4179-AE6B-672A2F007482}">
      <dsp:nvSpPr>
        <dsp:cNvPr id="0" name=""/>
        <dsp:cNvSpPr/>
      </dsp:nvSpPr>
      <dsp:spPr>
        <a:xfrm>
          <a:off x="481454" y="2715675"/>
          <a:ext cx="6740366" cy="3542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770" tIns="0" rIns="254770" bIns="0" numCol="1" spcCol="1270" anchor="ctr" anchorCtr="0">
          <a:noAutofit/>
        </a:bodyPr>
        <a:lstStyle/>
        <a:p>
          <a:pPr marL="0" lvl="0" indent="0" algn="l" defTabSz="533400">
            <a:lnSpc>
              <a:spcPct val="90000"/>
            </a:lnSpc>
            <a:spcBef>
              <a:spcPct val="0"/>
            </a:spcBef>
            <a:spcAft>
              <a:spcPct val="35000"/>
            </a:spcAft>
            <a:buNone/>
          </a:pPr>
          <a:r>
            <a:rPr lang="uk-UA" sz="1200" kern="1200" dirty="0">
              <a:effectLst/>
              <a:latin typeface="Times New Roman" panose="02020603050405020304" pitchFamily="18" charset="0"/>
              <a:ea typeface="Calibri" panose="020F0502020204030204" pitchFamily="34" charset="0"/>
              <a:cs typeface="Times New Roman" panose="02020603050405020304" pitchFamily="18" charset="0"/>
            </a:rPr>
            <a:t>4. З</a:t>
          </a:r>
          <a:r>
            <a:rPr lang="en-GB" sz="1200" kern="1200" dirty="0" err="1"/>
            <a:t>ахист</a:t>
          </a:r>
          <a:r>
            <a:rPr lang="en-GB" sz="1200" kern="1200" dirty="0"/>
            <a:t> від </a:t>
          </a:r>
          <a:r>
            <a:rPr lang="en-GB" sz="1200" kern="1200" dirty="0" err="1"/>
            <a:t>шуму</a:t>
          </a:r>
          <a:r>
            <a:rPr lang="en-GB" sz="1200" kern="1200" dirty="0"/>
            <a:t> й </a:t>
          </a:r>
          <a:r>
            <a:rPr lang="en-GB" sz="1200" kern="1200" dirty="0" err="1"/>
            <a:t>вібрації</a:t>
          </a:r>
          <a:endParaRPr lang="en-GB" sz="1200" kern="1200" dirty="0"/>
        </a:p>
      </dsp:txBody>
      <dsp:txXfrm>
        <a:off x="498747" y="2732968"/>
        <a:ext cx="6705780" cy="319654"/>
      </dsp:txXfrm>
    </dsp:sp>
    <dsp:sp modelId="{4EFB1A34-7B00-4A27-8367-42AED2847705}">
      <dsp:nvSpPr>
        <dsp:cNvPr id="0" name=""/>
        <dsp:cNvSpPr/>
      </dsp:nvSpPr>
      <dsp:spPr>
        <a:xfrm>
          <a:off x="0" y="3437115"/>
          <a:ext cx="9629095" cy="302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31AFB9-D4AB-4443-9B39-D844B60E6BED}">
      <dsp:nvSpPr>
        <dsp:cNvPr id="0" name=""/>
        <dsp:cNvSpPr/>
      </dsp:nvSpPr>
      <dsp:spPr>
        <a:xfrm>
          <a:off x="481454" y="3259995"/>
          <a:ext cx="6740366" cy="3542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770" tIns="0" rIns="254770" bIns="0" numCol="1" spcCol="1270" anchor="ctr" anchorCtr="0">
          <a:noAutofit/>
        </a:bodyPr>
        <a:lstStyle/>
        <a:p>
          <a:pPr marL="0" lvl="0" indent="0" algn="l" defTabSz="533400">
            <a:lnSpc>
              <a:spcPct val="90000"/>
            </a:lnSpc>
            <a:spcBef>
              <a:spcPct val="0"/>
            </a:spcBef>
            <a:spcAft>
              <a:spcPct val="35000"/>
            </a:spcAft>
            <a:buNone/>
          </a:pPr>
          <a:r>
            <a:rPr lang="en-GB" sz="1200" kern="1200" dirty="0">
              <a:effectLst/>
              <a:latin typeface="Times New Roman" panose="02020603050405020304" pitchFamily="18" charset="0"/>
              <a:ea typeface="Calibri" panose="020F0502020204030204" pitchFamily="34" charset="0"/>
              <a:cs typeface="Times New Roman" panose="02020603050405020304" pitchFamily="18" charset="0"/>
            </a:rPr>
            <a:t>5. </a:t>
          </a:r>
          <a:r>
            <a:rPr lang="uk-UA" sz="1200" kern="1200" dirty="0">
              <a:effectLst/>
              <a:latin typeface="Times New Roman" panose="02020603050405020304" pitchFamily="18" charset="0"/>
              <a:ea typeface="Calibri" panose="020F0502020204030204" pitchFamily="34" charset="0"/>
              <a:cs typeface="Times New Roman" panose="02020603050405020304" pitchFamily="18" charset="0"/>
            </a:rPr>
            <a:t>Проблема заторів </a:t>
          </a:r>
          <a:endParaRPr lang="en-GB" sz="1200" kern="1200" dirty="0"/>
        </a:p>
      </dsp:txBody>
      <dsp:txXfrm>
        <a:off x="498747" y="3277288"/>
        <a:ext cx="6705780" cy="319654"/>
      </dsp:txXfrm>
    </dsp:sp>
    <dsp:sp modelId="{2B664615-3FC4-4592-99F2-82E3365BA2B2}">
      <dsp:nvSpPr>
        <dsp:cNvPr id="0" name=""/>
        <dsp:cNvSpPr/>
      </dsp:nvSpPr>
      <dsp:spPr>
        <a:xfrm>
          <a:off x="0" y="3981435"/>
          <a:ext cx="9629095" cy="302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096F04-E631-4818-96F2-B7DE9F27F6D6}">
      <dsp:nvSpPr>
        <dsp:cNvPr id="0" name=""/>
        <dsp:cNvSpPr/>
      </dsp:nvSpPr>
      <dsp:spPr>
        <a:xfrm>
          <a:off x="481454" y="3804315"/>
          <a:ext cx="6740366" cy="3542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770" tIns="0" rIns="254770" bIns="0" numCol="1" spcCol="1270" anchor="ctr" anchorCtr="0">
          <a:noAutofit/>
        </a:bodyPr>
        <a:lstStyle/>
        <a:p>
          <a:pPr marL="0" lvl="0" indent="0" algn="l" defTabSz="533400">
            <a:lnSpc>
              <a:spcPct val="90000"/>
            </a:lnSpc>
            <a:spcBef>
              <a:spcPct val="0"/>
            </a:spcBef>
            <a:spcAft>
              <a:spcPct val="35000"/>
            </a:spcAft>
            <a:buNone/>
          </a:pPr>
          <a:r>
            <a:rPr lang="en-GB" sz="1200" kern="1200" dirty="0">
              <a:effectLst/>
              <a:latin typeface="Times New Roman" panose="02020603050405020304" pitchFamily="18" charset="0"/>
              <a:ea typeface="Calibri" panose="020F0502020204030204" pitchFamily="34" charset="0"/>
              <a:cs typeface="Times New Roman" panose="02020603050405020304" pitchFamily="18" charset="0"/>
            </a:rPr>
            <a:t>6. </a:t>
          </a:r>
          <a:r>
            <a:rPr lang="uk-UA" sz="1200" kern="1200" dirty="0">
              <a:effectLst/>
              <a:latin typeface="Times New Roman" panose="02020603050405020304" pitchFamily="18" charset="0"/>
              <a:ea typeface="Calibri" panose="020F0502020204030204" pitchFamily="34" charset="0"/>
              <a:cs typeface="Times New Roman" panose="02020603050405020304" pitchFamily="18" charset="0"/>
            </a:rPr>
            <a:t>Проблема організації руху транспорту </a:t>
          </a:r>
          <a:endParaRPr lang="en-GB" sz="1200" kern="1200" dirty="0"/>
        </a:p>
      </dsp:txBody>
      <dsp:txXfrm>
        <a:off x="498747" y="3821608"/>
        <a:ext cx="6705780"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E0BBD-B184-488C-B8EF-DBCAEE950800}">
      <dsp:nvSpPr>
        <dsp:cNvPr id="0" name=""/>
        <dsp:cNvSpPr/>
      </dsp:nvSpPr>
      <dsp:spPr>
        <a:xfrm>
          <a:off x="0" y="359345"/>
          <a:ext cx="783898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0F2CFF-E714-4E4E-9A4C-0D0BBABFE7EB}">
      <dsp:nvSpPr>
        <dsp:cNvPr id="0" name=""/>
        <dsp:cNvSpPr/>
      </dsp:nvSpPr>
      <dsp:spPr>
        <a:xfrm>
          <a:off x="451325" y="141672"/>
          <a:ext cx="5487286" cy="501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406" tIns="0" rIns="207406" bIns="0" numCol="1" spcCol="1270" anchor="ctr" anchorCtr="0">
          <a:noAutofit/>
        </a:bodyPr>
        <a:lstStyle/>
        <a:p>
          <a:pPr marL="0" lvl="0" indent="0" algn="l" defTabSz="755650">
            <a:lnSpc>
              <a:spcPct val="90000"/>
            </a:lnSpc>
            <a:spcBef>
              <a:spcPct val="0"/>
            </a:spcBef>
            <a:spcAft>
              <a:spcPct val="35000"/>
            </a:spcAft>
            <a:buNone/>
          </a:pPr>
          <a:r>
            <a:rPr lang="uk-UA" sz="1700" kern="1200" dirty="0">
              <a:effectLst/>
              <a:latin typeface="Times New Roman" panose="02020603050405020304" pitchFamily="18" charset="0"/>
              <a:ea typeface="Calibri" panose="020F0502020204030204" pitchFamily="34" charset="0"/>
              <a:cs typeface="Times New Roman" panose="02020603050405020304" pitchFamily="18" charset="0"/>
            </a:rPr>
            <a:t>1.</a:t>
          </a:r>
          <a:r>
            <a:rPr lang="en-GB" sz="1700" kern="1200" dirty="0" err="1">
              <a:effectLst/>
              <a:latin typeface="Times New Roman" panose="02020603050405020304" pitchFamily="18" charset="0"/>
              <a:ea typeface="Calibri" panose="020F0502020204030204" pitchFamily="34" charset="0"/>
              <a:cs typeface="Times New Roman" panose="02020603050405020304" pitchFamily="18" charset="0"/>
            </a:rPr>
            <a:t>Сельбищна</a:t>
          </a:r>
          <a:r>
            <a:rPr lang="en-GB" sz="17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700" kern="1200" dirty="0" err="1">
              <a:effectLst/>
              <a:latin typeface="Times New Roman" panose="02020603050405020304" pitchFamily="18" charset="0"/>
              <a:ea typeface="Calibri" panose="020F0502020204030204" pitchFamily="34" charset="0"/>
              <a:cs typeface="Times New Roman" panose="02020603050405020304" pitchFamily="18" charset="0"/>
            </a:rPr>
            <a:t>селитися</a:t>
          </a:r>
          <a:r>
            <a:rPr lang="en-GB" sz="17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700" kern="1200" dirty="0"/>
        </a:p>
      </dsp:txBody>
      <dsp:txXfrm>
        <a:off x="475823" y="166170"/>
        <a:ext cx="5438290" cy="452844"/>
      </dsp:txXfrm>
    </dsp:sp>
    <dsp:sp modelId="{1929C589-B2DA-40A6-A00F-B5971208FA37}">
      <dsp:nvSpPr>
        <dsp:cNvPr id="0" name=""/>
        <dsp:cNvSpPr/>
      </dsp:nvSpPr>
      <dsp:spPr>
        <a:xfrm>
          <a:off x="0" y="1130465"/>
          <a:ext cx="783898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C9FE01-F9EF-4D63-BE3B-41BECA345639}">
      <dsp:nvSpPr>
        <dsp:cNvPr id="0" name=""/>
        <dsp:cNvSpPr/>
      </dsp:nvSpPr>
      <dsp:spPr>
        <a:xfrm>
          <a:off x="391949" y="879545"/>
          <a:ext cx="5487286" cy="501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406" tIns="0" rIns="207406" bIns="0" numCol="1" spcCol="1270" anchor="ctr" anchorCtr="0">
          <a:noAutofit/>
        </a:bodyPr>
        <a:lstStyle/>
        <a:p>
          <a:pPr marL="0" lvl="0" indent="0" algn="l" defTabSz="755650">
            <a:lnSpc>
              <a:spcPct val="90000"/>
            </a:lnSpc>
            <a:spcBef>
              <a:spcPct val="0"/>
            </a:spcBef>
            <a:spcAft>
              <a:spcPct val="35000"/>
            </a:spcAft>
            <a:buNone/>
          </a:pPr>
          <a:r>
            <a:rPr lang="en-GB" sz="1700" kern="1200" dirty="0">
              <a:effectLst/>
              <a:latin typeface="Times New Roman" panose="02020603050405020304" pitchFamily="18" charset="0"/>
              <a:ea typeface="Calibri" panose="020F0502020204030204" pitchFamily="34" charset="0"/>
              <a:cs typeface="Times New Roman" panose="02020603050405020304" pitchFamily="18" charset="0"/>
            </a:rPr>
            <a:t>2. </a:t>
          </a:r>
          <a:r>
            <a:rPr lang="en-GB" sz="1700" kern="1200" dirty="0" err="1">
              <a:effectLst/>
              <a:latin typeface="Times New Roman" panose="02020603050405020304" pitchFamily="18" charset="0"/>
              <a:ea typeface="Calibri" panose="020F0502020204030204" pitchFamily="34" charset="0"/>
              <a:cs typeface="Times New Roman" panose="02020603050405020304" pitchFamily="18" charset="0"/>
            </a:rPr>
            <a:t>Промислова</a:t>
          </a:r>
          <a:r>
            <a:rPr lang="uk-UA" sz="1700" kern="1200" dirty="0">
              <a:effectLst/>
              <a:latin typeface="Times New Roman" panose="02020603050405020304" pitchFamily="18" charset="0"/>
              <a:ea typeface="Calibri" panose="020F0502020204030204" pitchFamily="34" charset="0"/>
              <a:cs typeface="Times New Roman" panose="02020603050405020304" pitchFamily="18" charset="0"/>
            </a:rPr>
            <a:t> зона</a:t>
          </a:r>
          <a:r>
            <a:rPr lang="en-GB" sz="1700" kern="1200" dirty="0">
              <a:effectLst/>
              <a:latin typeface="Times New Roman" panose="02020603050405020304" pitchFamily="18" charset="0"/>
              <a:ea typeface="Calibri" panose="020F0502020204030204" pitchFamily="34" charset="0"/>
              <a:cs typeface="Times New Roman" panose="02020603050405020304" pitchFamily="18" charset="0"/>
            </a:rPr>
            <a:t>. </a:t>
          </a:r>
          <a:br>
            <a:rPr lang="en-GB" sz="1700" kern="1200" dirty="0">
              <a:effectLst/>
              <a:latin typeface="Calibri" panose="020F0502020204030204" pitchFamily="34" charset="0"/>
              <a:ea typeface="Calibri" panose="020F0502020204030204" pitchFamily="34" charset="0"/>
              <a:cs typeface="Times New Roman" panose="02020603050405020304" pitchFamily="18" charset="0"/>
            </a:rPr>
          </a:br>
          <a:endParaRPr lang="en-GB" sz="1700" kern="1200" dirty="0"/>
        </a:p>
      </dsp:txBody>
      <dsp:txXfrm>
        <a:off x="416447" y="904043"/>
        <a:ext cx="5438290" cy="452844"/>
      </dsp:txXfrm>
    </dsp:sp>
    <dsp:sp modelId="{876C4A79-0707-4A8B-9E9A-00388A899415}">
      <dsp:nvSpPr>
        <dsp:cNvPr id="0" name=""/>
        <dsp:cNvSpPr/>
      </dsp:nvSpPr>
      <dsp:spPr>
        <a:xfrm>
          <a:off x="0" y="1901585"/>
          <a:ext cx="783898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4953AF-1425-47D0-9317-49CC67536D59}">
      <dsp:nvSpPr>
        <dsp:cNvPr id="0" name=""/>
        <dsp:cNvSpPr/>
      </dsp:nvSpPr>
      <dsp:spPr>
        <a:xfrm>
          <a:off x="391949" y="1650665"/>
          <a:ext cx="5487286" cy="501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406" tIns="0" rIns="207406" bIns="0" numCol="1" spcCol="1270" anchor="ctr" anchorCtr="0">
          <a:noAutofit/>
        </a:bodyPr>
        <a:lstStyle/>
        <a:p>
          <a:pPr marL="0" lvl="0" indent="0" algn="l" defTabSz="755650">
            <a:lnSpc>
              <a:spcPct val="90000"/>
            </a:lnSpc>
            <a:spcBef>
              <a:spcPct val="0"/>
            </a:spcBef>
            <a:spcAft>
              <a:spcPct val="35000"/>
            </a:spcAft>
            <a:buNone/>
          </a:pPr>
          <a:r>
            <a:rPr lang="en-GB" sz="1700" kern="1200" dirty="0">
              <a:effectLst/>
              <a:latin typeface="Times New Roman" panose="02020603050405020304" pitchFamily="18" charset="0"/>
              <a:ea typeface="Calibri" panose="020F0502020204030204" pitchFamily="34" charset="0"/>
              <a:cs typeface="Times New Roman" panose="02020603050405020304" pitchFamily="18" charset="0"/>
            </a:rPr>
            <a:t>3. </a:t>
          </a:r>
          <a:r>
            <a:rPr lang="en-GB" sz="1700" kern="1200" dirty="0" err="1">
              <a:effectLst/>
              <a:latin typeface="Times New Roman" panose="02020603050405020304" pitchFamily="18" charset="0"/>
              <a:ea typeface="Calibri" panose="020F0502020204030204" pitchFamily="34" charset="0"/>
              <a:cs typeface="Times New Roman" panose="02020603050405020304" pitchFamily="18" charset="0"/>
            </a:rPr>
            <a:t>Комунально-складська</a:t>
          </a:r>
          <a:r>
            <a:rPr lang="uk-UA" sz="1700" kern="1200" dirty="0">
              <a:effectLst/>
              <a:latin typeface="Times New Roman" panose="02020603050405020304" pitchFamily="18" charset="0"/>
              <a:ea typeface="Calibri" panose="020F0502020204030204" pitchFamily="34" charset="0"/>
              <a:cs typeface="Times New Roman" panose="02020603050405020304" pitchFamily="18" charset="0"/>
            </a:rPr>
            <a:t> зона </a:t>
          </a:r>
          <a:endParaRPr lang="en-GB" sz="1700" kern="1200" dirty="0"/>
        </a:p>
      </dsp:txBody>
      <dsp:txXfrm>
        <a:off x="416447" y="1675163"/>
        <a:ext cx="5438290" cy="452844"/>
      </dsp:txXfrm>
    </dsp:sp>
    <dsp:sp modelId="{253F811F-F9D4-432D-8919-2675F7535DFE}">
      <dsp:nvSpPr>
        <dsp:cNvPr id="0" name=""/>
        <dsp:cNvSpPr/>
      </dsp:nvSpPr>
      <dsp:spPr>
        <a:xfrm>
          <a:off x="0" y="2672705"/>
          <a:ext cx="783898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FF343D-AC55-4179-AE6B-672A2F007482}">
      <dsp:nvSpPr>
        <dsp:cNvPr id="0" name=""/>
        <dsp:cNvSpPr/>
      </dsp:nvSpPr>
      <dsp:spPr>
        <a:xfrm>
          <a:off x="391949" y="2421785"/>
          <a:ext cx="5487286" cy="501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406" tIns="0" rIns="207406" bIns="0" numCol="1" spcCol="1270" anchor="ctr" anchorCtr="0">
          <a:noAutofit/>
        </a:bodyPr>
        <a:lstStyle/>
        <a:p>
          <a:pPr marL="0" lvl="0" indent="0" algn="l" defTabSz="755650">
            <a:lnSpc>
              <a:spcPct val="90000"/>
            </a:lnSpc>
            <a:spcBef>
              <a:spcPct val="0"/>
            </a:spcBef>
            <a:spcAft>
              <a:spcPct val="35000"/>
            </a:spcAft>
            <a:buNone/>
          </a:pPr>
          <a:r>
            <a:rPr lang="uk-UA" sz="1700" kern="1200" dirty="0">
              <a:effectLst/>
              <a:latin typeface="Times New Roman" panose="02020603050405020304" pitchFamily="18" charset="0"/>
              <a:ea typeface="Calibri" panose="020F0502020204030204" pitchFamily="34" charset="0"/>
              <a:cs typeface="Times New Roman" panose="02020603050405020304" pitchFamily="18" charset="0"/>
            </a:rPr>
            <a:t>4. </a:t>
          </a:r>
          <a:r>
            <a:rPr lang="en-GB" sz="1700" kern="1200" dirty="0" err="1">
              <a:effectLst/>
              <a:latin typeface="Times New Roman" panose="02020603050405020304" pitchFamily="18" charset="0"/>
              <a:ea typeface="Calibri" panose="020F0502020204030204" pitchFamily="34" charset="0"/>
              <a:cs typeface="Times New Roman" panose="02020603050405020304" pitchFamily="18" charset="0"/>
            </a:rPr>
            <a:t>Зона</a:t>
          </a:r>
          <a:r>
            <a:rPr lang="en-GB" sz="17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700" kern="1200" dirty="0" err="1">
              <a:effectLst/>
              <a:latin typeface="Times New Roman" panose="02020603050405020304" pitchFamily="18" charset="0"/>
              <a:ea typeface="Calibri" panose="020F0502020204030204" pitchFamily="34" charset="0"/>
              <a:cs typeface="Times New Roman" panose="02020603050405020304" pitchFamily="18" charset="0"/>
            </a:rPr>
            <a:t>зовнішнього</a:t>
          </a:r>
          <a:r>
            <a:rPr lang="en-GB" sz="1700" kern="1200" dirty="0">
              <a:effectLst/>
              <a:latin typeface="Times New Roman" panose="02020603050405020304" pitchFamily="18" charset="0"/>
              <a:ea typeface="Calibri" panose="020F0502020204030204" pitchFamily="34" charset="0"/>
              <a:cs typeface="Times New Roman" panose="02020603050405020304" pitchFamily="18" charset="0"/>
            </a:rPr>
            <a:t> транспорту</a:t>
          </a:r>
          <a:endParaRPr lang="en-GB" sz="1700" kern="1200" dirty="0"/>
        </a:p>
      </dsp:txBody>
      <dsp:txXfrm>
        <a:off x="416447" y="2446283"/>
        <a:ext cx="5438290" cy="452844"/>
      </dsp:txXfrm>
    </dsp:sp>
    <dsp:sp modelId="{4EFB1A34-7B00-4A27-8367-42AED2847705}">
      <dsp:nvSpPr>
        <dsp:cNvPr id="0" name=""/>
        <dsp:cNvSpPr/>
      </dsp:nvSpPr>
      <dsp:spPr>
        <a:xfrm>
          <a:off x="0" y="3443826"/>
          <a:ext cx="783898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31AFB9-D4AB-4443-9B39-D844B60E6BED}">
      <dsp:nvSpPr>
        <dsp:cNvPr id="0" name=""/>
        <dsp:cNvSpPr/>
      </dsp:nvSpPr>
      <dsp:spPr>
        <a:xfrm>
          <a:off x="391949" y="3192906"/>
          <a:ext cx="5487286" cy="501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406" tIns="0" rIns="207406" bIns="0" numCol="1" spcCol="1270" anchor="ctr" anchorCtr="0">
          <a:noAutofit/>
        </a:bodyPr>
        <a:lstStyle/>
        <a:p>
          <a:pPr marL="0" lvl="0" indent="0" algn="l" defTabSz="755650">
            <a:lnSpc>
              <a:spcPct val="90000"/>
            </a:lnSpc>
            <a:spcBef>
              <a:spcPct val="0"/>
            </a:spcBef>
            <a:spcAft>
              <a:spcPct val="35000"/>
            </a:spcAft>
            <a:buNone/>
          </a:pPr>
          <a:r>
            <a:rPr lang="en-GB" sz="1700" kern="1200" dirty="0">
              <a:effectLst/>
              <a:latin typeface="Times New Roman" panose="02020603050405020304" pitchFamily="18" charset="0"/>
              <a:ea typeface="Calibri" panose="020F0502020204030204" pitchFamily="34" charset="0"/>
              <a:cs typeface="Times New Roman" panose="02020603050405020304" pitchFamily="18" charset="0"/>
            </a:rPr>
            <a:t>5. </a:t>
          </a:r>
          <a:r>
            <a:rPr lang="en-GB" sz="1700" kern="1200" dirty="0" err="1">
              <a:effectLst/>
              <a:latin typeface="Times New Roman" panose="02020603050405020304" pitchFamily="18" charset="0"/>
              <a:ea typeface="Calibri" panose="020F0502020204030204" pitchFamily="34" charset="0"/>
              <a:cs typeface="Times New Roman" panose="02020603050405020304" pitchFamily="18" charset="0"/>
            </a:rPr>
            <a:t>Санітарно-захисна</a:t>
          </a:r>
          <a:r>
            <a:rPr lang="uk-UA" sz="1700" kern="1200" dirty="0">
              <a:effectLst/>
              <a:latin typeface="Times New Roman" panose="02020603050405020304" pitchFamily="18" charset="0"/>
              <a:ea typeface="Calibri" panose="020F0502020204030204" pitchFamily="34" charset="0"/>
              <a:cs typeface="Times New Roman" panose="02020603050405020304" pitchFamily="18" charset="0"/>
            </a:rPr>
            <a:t> зона</a:t>
          </a:r>
          <a:endParaRPr lang="en-GB" sz="1700" kern="1200" dirty="0"/>
        </a:p>
      </dsp:txBody>
      <dsp:txXfrm>
        <a:off x="416447" y="3217404"/>
        <a:ext cx="5438290" cy="452844"/>
      </dsp:txXfrm>
    </dsp:sp>
    <dsp:sp modelId="{2B664615-3FC4-4592-99F2-82E3365BA2B2}">
      <dsp:nvSpPr>
        <dsp:cNvPr id="0" name=""/>
        <dsp:cNvSpPr/>
      </dsp:nvSpPr>
      <dsp:spPr>
        <a:xfrm>
          <a:off x="0" y="4214945"/>
          <a:ext cx="783898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096F04-E631-4818-96F2-B7DE9F27F6D6}">
      <dsp:nvSpPr>
        <dsp:cNvPr id="0" name=""/>
        <dsp:cNvSpPr/>
      </dsp:nvSpPr>
      <dsp:spPr>
        <a:xfrm>
          <a:off x="391949" y="3964025"/>
          <a:ext cx="5487286" cy="501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406" tIns="0" rIns="207406" bIns="0" numCol="1" spcCol="1270" anchor="ctr" anchorCtr="0">
          <a:noAutofit/>
        </a:bodyPr>
        <a:lstStyle/>
        <a:p>
          <a:pPr marL="0" lvl="0" indent="0" algn="l" defTabSz="755650">
            <a:lnSpc>
              <a:spcPct val="90000"/>
            </a:lnSpc>
            <a:spcBef>
              <a:spcPct val="0"/>
            </a:spcBef>
            <a:spcAft>
              <a:spcPct val="35000"/>
            </a:spcAft>
            <a:buNone/>
          </a:pPr>
          <a:r>
            <a:rPr lang="en-GB" sz="1700" kern="1200">
              <a:effectLst/>
              <a:latin typeface="Times New Roman" panose="02020603050405020304" pitchFamily="18" charset="0"/>
              <a:ea typeface="Calibri" panose="020F0502020204030204" pitchFamily="34" charset="0"/>
              <a:cs typeface="Times New Roman" panose="02020603050405020304" pitchFamily="18" charset="0"/>
            </a:rPr>
            <a:t>6. Зона відпочинку. </a:t>
          </a:r>
          <a:endParaRPr lang="en-GB" sz="1700" kern="1200"/>
        </a:p>
      </dsp:txBody>
      <dsp:txXfrm>
        <a:off x="416447" y="3988523"/>
        <a:ext cx="5438290"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788F0-6922-49CC-843F-B56603897C98}">
      <dsp:nvSpPr>
        <dsp:cNvPr id="0" name=""/>
        <dsp:cNvSpPr/>
      </dsp:nvSpPr>
      <dsp:spPr>
        <a:xfrm rot="16200000">
          <a:off x="1723628" y="-1723628"/>
          <a:ext cx="1562100" cy="5009356"/>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uk-UA" sz="1700" kern="1200" dirty="0"/>
            <a:t>З</a:t>
          </a:r>
          <a:r>
            <a:rPr lang="en-GB" sz="1700" kern="1200" dirty="0" err="1"/>
            <a:t>амкнена</a:t>
          </a:r>
          <a:r>
            <a:rPr lang="en-GB" sz="1700" kern="1200" dirty="0"/>
            <a:t> </a:t>
          </a:r>
          <a:r>
            <a:rPr lang="en-GB" sz="1700" kern="1200" dirty="0" err="1"/>
            <a:t>кільцева</a:t>
          </a:r>
          <a:r>
            <a:rPr lang="en-GB" sz="1700" kern="1200" dirty="0"/>
            <a:t> </a:t>
          </a:r>
          <a:r>
            <a:rPr lang="en-GB" sz="1700" kern="1200" dirty="0" err="1"/>
            <a:t>обхідна</a:t>
          </a:r>
          <a:r>
            <a:rPr lang="en-GB" sz="1700" kern="1200" dirty="0"/>
            <a:t> </a:t>
          </a:r>
          <a:r>
            <a:rPr lang="en-GB" sz="1700" kern="1200" dirty="0" err="1"/>
            <a:t>автомобільна</a:t>
          </a:r>
          <a:r>
            <a:rPr lang="en-GB" sz="1700" kern="1200" dirty="0"/>
            <a:t> </a:t>
          </a:r>
          <a:r>
            <a:rPr lang="en-GB" sz="1700" kern="1200" dirty="0" err="1"/>
            <a:t>дорога</a:t>
          </a:r>
          <a:endParaRPr lang="en-GB" sz="1700" kern="1200" dirty="0"/>
        </a:p>
      </dsp:txBody>
      <dsp:txXfrm rot="5400000">
        <a:off x="0" y="0"/>
        <a:ext cx="5009356" cy="1171575"/>
      </dsp:txXfrm>
    </dsp:sp>
    <dsp:sp modelId="{F6A70C08-74F3-4E09-82BB-E50715B5AF67}">
      <dsp:nvSpPr>
        <dsp:cNvPr id="0" name=""/>
        <dsp:cNvSpPr/>
      </dsp:nvSpPr>
      <dsp:spPr>
        <a:xfrm>
          <a:off x="5009356" y="0"/>
          <a:ext cx="5009356" cy="1562100"/>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uk-UA" sz="1700" kern="1200" dirty="0"/>
            <a:t>Р</a:t>
          </a:r>
          <a:r>
            <a:rPr lang="en-GB" sz="1700" kern="1200" dirty="0" err="1"/>
            <a:t>озімкнена</a:t>
          </a:r>
          <a:r>
            <a:rPr lang="en-GB" sz="1700" kern="1200" dirty="0"/>
            <a:t> </a:t>
          </a:r>
          <a:r>
            <a:rPr lang="en-GB" sz="1700" kern="1200" dirty="0" err="1"/>
            <a:t>обхідна</a:t>
          </a:r>
          <a:r>
            <a:rPr lang="en-GB" sz="1700" kern="1200" dirty="0"/>
            <a:t> </a:t>
          </a:r>
          <a:r>
            <a:rPr lang="en-GB" sz="1700" kern="1200" dirty="0" err="1"/>
            <a:t>дорога</a:t>
          </a:r>
          <a:endParaRPr lang="en-GB" sz="1700" kern="1200" dirty="0"/>
        </a:p>
      </dsp:txBody>
      <dsp:txXfrm>
        <a:off x="5009356" y="0"/>
        <a:ext cx="5009356" cy="1171575"/>
      </dsp:txXfrm>
    </dsp:sp>
    <dsp:sp modelId="{BFB276A4-94B2-4901-B08B-1CA7FC1D467D}">
      <dsp:nvSpPr>
        <dsp:cNvPr id="0" name=""/>
        <dsp:cNvSpPr/>
      </dsp:nvSpPr>
      <dsp:spPr>
        <a:xfrm rot="10800000">
          <a:off x="0" y="1562100"/>
          <a:ext cx="5009356" cy="1562100"/>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uk-UA" sz="1700" kern="1200" dirty="0"/>
            <a:t>А</a:t>
          </a:r>
          <a:r>
            <a:rPr lang="en-GB" sz="1700" kern="1200" dirty="0" err="1"/>
            <a:t>втомагістраль</a:t>
          </a:r>
          <a:r>
            <a:rPr lang="en-GB" sz="1700" kern="1200" dirty="0"/>
            <a:t> </a:t>
          </a:r>
          <a:r>
            <a:rPr lang="en-GB" sz="1700" kern="1200" dirty="0" err="1"/>
            <a:t>поза</a:t>
          </a:r>
          <a:r>
            <a:rPr lang="en-GB" sz="1700" kern="1200" dirty="0"/>
            <a:t> </a:t>
          </a:r>
          <a:r>
            <a:rPr lang="en-GB" sz="1700" kern="1200" dirty="0" err="1"/>
            <a:t>містом</a:t>
          </a:r>
          <a:r>
            <a:rPr lang="en-GB" sz="1700" kern="1200" dirty="0"/>
            <a:t> із </a:t>
          </a:r>
          <a:r>
            <a:rPr lang="en-GB" sz="1700" kern="1200" dirty="0" err="1"/>
            <a:t>під'їзною</a:t>
          </a:r>
          <a:r>
            <a:rPr lang="en-GB" sz="1700" kern="1200" dirty="0"/>
            <a:t> </a:t>
          </a:r>
          <a:r>
            <a:rPr lang="en-GB" sz="1700" kern="1200" dirty="0" err="1"/>
            <a:t>дорогою</a:t>
          </a:r>
          <a:endParaRPr lang="en-GB" sz="1700" kern="1200" dirty="0"/>
        </a:p>
      </dsp:txBody>
      <dsp:txXfrm rot="10800000">
        <a:off x="0" y="1952625"/>
        <a:ext cx="5009356" cy="1171575"/>
      </dsp:txXfrm>
    </dsp:sp>
    <dsp:sp modelId="{05F637C0-6AD3-4BC4-B624-851A3EE492D4}">
      <dsp:nvSpPr>
        <dsp:cNvPr id="0" name=""/>
        <dsp:cNvSpPr/>
      </dsp:nvSpPr>
      <dsp:spPr>
        <a:xfrm rot="5400000">
          <a:off x="6732984" y="-161528"/>
          <a:ext cx="1562100" cy="5009356"/>
        </a:xfrm>
        <a:prstGeom prst="round1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uk-UA" sz="1700" kern="1200" dirty="0"/>
            <a:t>З</a:t>
          </a:r>
          <a:r>
            <a:rPr lang="en-GB" sz="1700" kern="1200" dirty="0" err="1"/>
            <a:t>овнішня</a:t>
          </a:r>
          <a:r>
            <a:rPr lang="en-GB" sz="1700" kern="1200" dirty="0"/>
            <a:t> </a:t>
          </a:r>
          <a:r>
            <a:rPr lang="en-GB" sz="1700" kern="1200" dirty="0" err="1"/>
            <a:t>автомобільна</a:t>
          </a:r>
          <a:r>
            <a:rPr lang="en-GB" sz="1700" kern="1200" dirty="0"/>
            <a:t> </a:t>
          </a:r>
          <a:r>
            <a:rPr lang="en-GB" sz="1700" kern="1200" dirty="0" err="1"/>
            <a:t>дорога</a:t>
          </a:r>
          <a:r>
            <a:rPr lang="en-GB" sz="1700" kern="1200" dirty="0"/>
            <a:t>, </a:t>
          </a:r>
          <a:r>
            <a:rPr lang="en-GB" sz="1700" kern="1200" dirty="0" err="1"/>
            <a:t>що</a:t>
          </a:r>
          <a:r>
            <a:rPr lang="en-GB" sz="1700" kern="1200" dirty="0"/>
            <a:t> </a:t>
          </a:r>
          <a:r>
            <a:rPr lang="en-GB" sz="1700" kern="1200" dirty="0" err="1"/>
            <a:t>минає</a:t>
          </a:r>
          <a:r>
            <a:rPr lang="en-GB" sz="1700" kern="1200" dirty="0"/>
            <a:t> </a:t>
          </a:r>
          <a:r>
            <a:rPr lang="en-GB" sz="1700" kern="1200" dirty="0" err="1"/>
            <a:t>місто</a:t>
          </a:r>
          <a:r>
            <a:rPr lang="en-GB" sz="1700" kern="1200" dirty="0"/>
            <a:t> </a:t>
          </a:r>
          <a:r>
            <a:rPr lang="en-GB" sz="1700" kern="1200" dirty="0" err="1"/>
            <a:t>транзитом</a:t>
          </a:r>
          <a:r>
            <a:rPr lang="en-GB" sz="1700" kern="1200" dirty="0"/>
            <a:t>. </a:t>
          </a:r>
        </a:p>
      </dsp:txBody>
      <dsp:txXfrm rot="-5400000">
        <a:off x="5009356" y="1952624"/>
        <a:ext cx="5009356" cy="1171575"/>
      </dsp:txXfrm>
    </dsp:sp>
    <dsp:sp modelId="{AC889585-FC9C-4C48-94BB-DD43161D5B85}">
      <dsp:nvSpPr>
        <dsp:cNvPr id="0" name=""/>
        <dsp:cNvSpPr/>
      </dsp:nvSpPr>
      <dsp:spPr>
        <a:xfrm>
          <a:off x="3506549" y="1171575"/>
          <a:ext cx="3005613" cy="781050"/>
        </a:xfrm>
        <a:prstGeom prst="roundRect">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err="1"/>
            <a:t>Принципові</a:t>
          </a:r>
          <a:r>
            <a:rPr lang="en-GB" sz="1700" kern="1200" dirty="0"/>
            <a:t> </a:t>
          </a:r>
          <a:r>
            <a:rPr lang="en-GB" sz="1700" kern="1200" dirty="0" err="1"/>
            <a:t>схеми</a:t>
          </a:r>
          <a:r>
            <a:rPr lang="en-GB" sz="1700" kern="1200" dirty="0"/>
            <a:t> </a:t>
          </a:r>
          <a:r>
            <a:rPr lang="en-GB" sz="1700" kern="1200" dirty="0" err="1"/>
            <a:t>зв'язку</a:t>
          </a:r>
          <a:r>
            <a:rPr lang="en-GB" sz="1700" kern="1200" dirty="0"/>
            <a:t> міста із </a:t>
          </a:r>
          <a:r>
            <a:rPr lang="en-GB" sz="1700" kern="1200" dirty="0" err="1"/>
            <a:t>зовнішніми</a:t>
          </a:r>
          <a:r>
            <a:rPr lang="en-GB" sz="1700" kern="1200" dirty="0"/>
            <a:t> </a:t>
          </a:r>
          <a:r>
            <a:rPr lang="en-GB" sz="1700" kern="1200" dirty="0" err="1"/>
            <a:t>дорогами</a:t>
          </a:r>
          <a:endParaRPr lang="en-GB" sz="1700" kern="1200" dirty="0"/>
        </a:p>
      </dsp:txBody>
      <dsp:txXfrm>
        <a:off x="3544677" y="1209703"/>
        <a:ext cx="2929357" cy="70479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5DFF5-D1AD-4ADF-9990-60F3DB21AA54}" type="datetimeFigureOut">
              <a:rPr lang="en-GB" smtClean="0"/>
              <a:t>09/02/2024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783A6-B548-4640-8AA5-E83C105EAB50}" type="slidenum">
              <a:rPr lang="en-GB" smtClean="0"/>
              <a:t>‹#›</a:t>
            </a:fld>
            <a:endParaRPr lang="en-GB"/>
          </a:p>
        </p:txBody>
      </p:sp>
    </p:spTree>
    <p:extLst>
      <p:ext uri="{BB962C8B-B14F-4D97-AF65-F5344CB8AC3E}">
        <p14:creationId xmlns:p14="http://schemas.microsoft.com/office/powerpoint/2010/main" val="3862694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BE0EBE-5790-494E-86EB-7249BCE542BE}" type="datetimeFigureOut">
              <a:rPr lang="en-GB" smtClean="0"/>
              <a:t>09/02/2024</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0933F665-7BE4-41D8-A7CA-500145CD93DC}" type="slidenum">
              <a:rPr lang="en-GB" smtClean="0"/>
              <a:t>‹#›</a:t>
            </a:fld>
            <a:endParaRPr lang="en-GB"/>
          </a:p>
        </p:txBody>
      </p:sp>
    </p:spTree>
    <p:extLst>
      <p:ext uri="{BB962C8B-B14F-4D97-AF65-F5344CB8AC3E}">
        <p14:creationId xmlns:p14="http://schemas.microsoft.com/office/powerpoint/2010/main" val="263354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BE0EBE-5790-494E-86EB-7249BCE542BE}" type="datetimeFigureOut">
              <a:rPr lang="en-GB" smtClean="0"/>
              <a:t>09/02/2024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3F665-7BE4-41D8-A7CA-500145CD93DC}" type="slidenum">
              <a:rPr lang="en-GB" smtClean="0"/>
              <a:t>‹#›</a:t>
            </a:fld>
            <a:endParaRPr lang="en-GB"/>
          </a:p>
        </p:txBody>
      </p:sp>
    </p:spTree>
    <p:extLst>
      <p:ext uri="{BB962C8B-B14F-4D97-AF65-F5344CB8AC3E}">
        <p14:creationId xmlns:p14="http://schemas.microsoft.com/office/powerpoint/2010/main" val="1706167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BE0EBE-5790-494E-86EB-7249BCE542BE}" type="datetimeFigureOut">
              <a:rPr lang="en-GB" smtClean="0"/>
              <a:t>09/02/2024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3F665-7BE4-41D8-A7CA-500145CD93DC}" type="slidenum">
              <a:rPr lang="en-GB" smtClean="0"/>
              <a:t>‹#›</a:t>
            </a:fld>
            <a:endParaRPr lang="en-GB"/>
          </a:p>
        </p:txBody>
      </p:sp>
    </p:spTree>
    <p:extLst>
      <p:ext uri="{BB962C8B-B14F-4D97-AF65-F5344CB8AC3E}">
        <p14:creationId xmlns:p14="http://schemas.microsoft.com/office/powerpoint/2010/main" val="486081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BE0EBE-5790-494E-86EB-7249BCE542BE}" type="datetimeFigureOut">
              <a:rPr lang="en-GB" smtClean="0"/>
              <a:t>09/02/2024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3F665-7BE4-41D8-A7CA-500145CD93DC}" type="slidenum">
              <a:rPr lang="en-GB" smtClean="0"/>
              <a:t>‹#›</a:t>
            </a:fld>
            <a:endParaRPr lang="en-GB"/>
          </a:p>
        </p:txBody>
      </p:sp>
    </p:spTree>
    <p:extLst>
      <p:ext uri="{BB962C8B-B14F-4D97-AF65-F5344CB8AC3E}">
        <p14:creationId xmlns:p14="http://schemas.microsoft.com/office/powerpoint/2010/main" val="2755580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BE0EBE-5790-494E-86EB-7249BCE542BE}" type="datetimeFigureOut">
              <a:rPr lang="en-GB" smtClean="0"/>
              <a:t>09/02/2024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3F665-7BE4-41D8-A7CA-500145CD93DC}" type="slidenum">
              <a:rPr lang="en-GB" smtClean="0"/>
              <a:t>‹#›</a:t>
            </a:fld>
            <a:endParaRPr lang="en-GB"/>
          </a:p>
        </p:txBody>
      </p:sp>
    </p:spTree>
    <p:extLst>
      <p:ext uri="{BB962C8B-B14F-4D97-AF65-F5344CB8AC3E}">
        <p14:creationId xmlns:p14="http://schemas.microsoft.com/office/powerpoint/2010/main" val="3017644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BE0EBE-5790-494E-86EB-7249BCE542BE}" type="datetimeFigureOut">
              <a:rPr lang="en-GB" smtClean="0"/>
              <a:t>09/02/2024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3F665-7BE4-41D8-A7CA-500145CD93DC}" type="slidenum">
              <a:rPr lang="en-GB" smtClean="0"/>
              <a:t>‹#›</a:t>
            </a:fld>
            <a:endParaRPr lang="en-GB"/>
          </a:p>
        </p:txBody>
      </p:sp>
    </p:spTree>
    <p:extLst>
      <p:ext uri="{BB962C8B-B14F-4D97-AF65-F5344CB8AC3E}">
        <p14:creationId xmlns:p14="http://schemas.microsoft.com/office/powerpoint/2010/main" val="101613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BE0EBE-5790-494E-86EB-7249BCE542BE}" type="datetimeFigureOut">
              <a:rPr lang="en-GB" smtClean="0"/>
              <a:t>09/02/2024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3F665-7BE4-41D8-A7CA-500145CD93DC}" type="slidenum">
              <a:rPr lang="en-GB" smtClean="0"/>
              <a:t>‹#›</a:t>
            </a:fld>
            <a:endParaRPr lang="en-GB"/>
          </a:p>
        </p:txBody>
      </p:sp>
    </p:spTree>
    <p:extLst>
      <p:ext uri="{BB962C8B-B14F-4D97-AF65-F5344CB8AC3E}">
        <p14:creationId xmlns:p14="http://schemas.microsoft.com/office/powerpoint/2010/main" val="3195214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BE0EBE-5790-494E-86EB-7249BCE542BE}" type="datetimeFigureOut">
              <a:rPr lang="en-GB" smtClean="0"/>
              <a:t>09/02/2024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3F665-7BE4-41D8-A7CA-500145CD93DC}" type="slidenum">
              <a:rPr lang="en-GB" smtClean="0"/>
              <a:t>‹#›</a:t>
            </a:fld>
            <a:endParaRPr lang="en-GB"/>
          </a:p>
        </p:txBody>
      </p:sp>
    </p:spTree>
    <p:extLst>
      <p:ext uri="{BB962C8B-B14F-4D97-AF65-F5344CB8AC3E}">
        <p14:creationId xmlns:p14="http://schemas.microsoft.com/office/powerpoint/2010/main" val="1124059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BE0EBE-5790-494E-86EB-7249BCE542BE}" type="datetimeFigureOut">
              <a:rPr lang="en-GB" smtClean="0"/>
              <a:t>09/02/2024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3F665-7BE4-41D8-A7CA-500145CD93DC}" type="slidenum">
              <a:rPr lang="en-GB" smtClean="0"/>
              <a:t>‹#›</a:t>
            </a:fld>
            <a:endParaRPr lang="en-GB"/>
          </a:p>
        </p:txBody>
      </p:sp>
    </p:spTree>
    <p:extLst>
      <p:ext uri="{BB962C8B-B14F-4D97-AF65-F5344CB8AC3E}">
        <p14:creationId xmlns:p14="http://schemas.microsoft.com/office/powerpoint/2010/main" val="91301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BE0EBE-5790-494E-86EB-7249BCE542BE}" type="datetimeFigureOut">
              <a:rPr lang="en-GB" smtClean="0"/>
              <a:t>09/02/2024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0933F665-7BE4-41D8-A7CA-500145CD93DC}" type="slidenum">
              <a:rPr lang="en-GB" smtClean="0"/>
              <a:t>‹#›</a:t>
            </a:fld>
            <a:endParaRPr lang="en-GB"/>
          </a:p>
        </p:txBody>
      </p:sp>
    </p:spTree>
    <p:extLst>
      <p:ext uri="{BB962C8B-B14F-4D97-AF65-F5344CB8AC3E}">
        <p14:creationId xmlns:p14="http://schemas.microsoft.com/office/powerpoint/2010/main" val="145566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BE0EBE-5790-494E-86EB-7249BCE542BE}" type="datetimeFigureOut">
              <a:rPr lang="en-GB" smtClean="0"/>
              <a:t>09/02/2024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33F665-7BE4-41D8-A7CA-500145CD93DC}" type="slidenum">
              <a:rPr lang="en-GB" smtClean="0"/>
              <a:t>‹#›</a:t>
            </a:fld>
            <a:endParaRPr lang="en-GB"/>
          </a:p>
        </p:txBody>
      </p:sp>
    </p:spTree>
    <p:extLst>
      <p:ext uri="{BB962C8B-B14F-4D97-AF65-F5344CB8AC3E}">
        <p14:creationId xmlns:p14="http://schemas.microsoft.com/office/powerpoint/2010/main" val="3827264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BE0EBE-5790-494E-86EB-7249BCE542BE}" type="datetimeFigureOut">
              <a:rPr lang="en-GB" smtClean="0"/>
              <a:t>09/02/2024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3F665-7BE4-41D8-A7CA-500145CD93DC}" type="slidenum">
              <a:rPr lang="en-GB" smtClean="0"/>
              <a:t>‹#›</a:t>
            </a:fld>
            <a:endParaRPr lang="en-GB"/>
          </a:p>
        </p:txBody>
      </p:sp>
    </p:spTree>
    <p:extLst>
      <p:ext uri="{BB962C8B-B14F-4D97-AF65-F5344CB8AC3E}">
        <p14:creationId xmlns:p14="http://schemas.microsoft.com/office/powerpoint/2010/main" val="340338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BE0EBE-5790-494E-86EB-7249BCE542BE}" type="datetimeFigureOut">
              <a:rPr lang="en-GB" smtClean="0"/>
              <a:t>09/02/2024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33F665-7BE4-41D8-A7CA-500145CD93DC}" type="slidenum">
              <a:rPr lang="en-GB" smtClean="0"/>
              <a:t>‹#›</a:t>
            </a:fld>
            <a:endParaRPr lang="en-GB"/>
          </a:p>
        </p:txBody>
      </p:sp>
    </p:spTree>
    <p:extLst>
      <p:ext uri="{BB962C8B-B14F-4D97-AF65-F5344CB8AC3E}">
        <p14:creationId xmlns:p14="http://schemas.microsoft.com/office/powerpoint/2010/main" val="132812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BE0EBE-5790-494E-86EB-7249BCE542BE}" type="datetimeFigureOut">
              <a:rPr lang="en-GB" smtClean="0"/>
              <a:t>09/02/2024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33F665-7BE4-41D8-A7CA-500145CD93DC}" type="slidenum">
              <a:rPr lang="en-GB" smtClean="0"/>
              <a:t>‹#›</a:t>
            </a:fld>
            <a:endParaRPr lang="en-GB"/>
          </a:p>
        </p:txBody>
      </p:sp>
    </p:spTree>
    <p:extLst>
      <p:ext uri="{BB962C8B-B14F-4D97-AF65-F5344CB8AC3E}">
        <p14:creationId xmlns:p14="http://schemas.microsoft.com/office/powerpoint/2010/main" val="2121665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E0EBE-5790-494E-86EB-7249BCE542BE}" type="datetimeFigureOut">
              <a:rPr lang="en-GB" smtClean="0"/>
              <a:t>09/02/2024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33F665-7BE4-41D8-A7CA-500145CD93DC}" type="slidenum">
              <a:rPr lang="en-GB" smtClean="0"/>
              <a:t>‹#›</a:t>
            </a:fld>
            <a:endParaRPr lang="en-GB"/>
          </a:p>
        </p:txBody>
      </p:sp>
    </p:spTree>
    <p:extLst>
      <p:ext uri="{BB962C8B-B14F-4D97-AF65-F5344CB8AC3E}">
        <p14:creationId xmlns:p14="http://schemas.microsoft.com/office/powerpoint/2010/main" val="354646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BE0EBE-5790-494E-86EB-7249BCE542BE}" type="datetimeFigureOut">
              <a:rPr lang="en-GB" smtClean="0"/>
              <a:t>09/02/2024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3F665-7BE4-41D8-A7CA-500145CD93DC}" type="slidenum">
              <a:rPr lang="en-GB" smtClean="0"/>
              <a:t>‹#›</a:t>
            </a:fld>
            <a:endParaRPr lang="en-GB"/>
          </a:p>
        </p:txBody>
      </p:sp>
    </p:spTree>
    <p:extLst>
      <p:ext uri="{BB962C8B-B14F-4D97-AF65-F5344CB8AC3E}">
        <p14:creationId xmlns:p14="http://schemas.microsoft.com/office/powerpoint/2010/main" val="2228250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BE0EBE-5790-494E-86EB-7249BCE542BE}" type="datetimeFigureOut">
              <a:rPr lang="en-GB" smtClean="0"/>
              <a:t>09/02/2024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33F665-7BE4-41D8-A7CA-500145CD93DC}" type="slidenum">
              <a:rPr lang="en-GB" smtClean="0"/>
              <a:t>‹#›</a:t>
            </a:fld>
            <a:endParaRPr lang="en-GB"/>
          </a:p>
        </p:txBody>
      </p:sp>
    </p:spTree>
    <p:extLst>
      <p:ext uri="{BB962C8B-B14F-4D97-AF65-F5344CB8AC3E}">
        <p14:creationId xmlns:p14="http://schemas.microsoft.com/office/powerpoint/2010/main" val="2915993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BE0EBE-5790-494E-86EB-7249BCE542BE}" type="datetimeFigureOut">
              <a:rPr lang="en-GB" smtClean="0"/>
              <a:t>09/02/2024</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33F665-7BE4-41D8-A7CA-500145CD93DC}" type="slidenum">
              <a:rPr lang="en-GB" smtClean="0"/>
              <a:t>‹#›</a:t>
            </a:fld>
            <a:endParaRPr lang="en-GB"/>
          </a:p>
        </p:txBody>
      </p:sp>
    </p:spTree>
    <p:extLst>
      <p:ext uri="{BB962C8B-B14F-4D97-AF65-F5344CB8AC3E}">
        <p14:creationId xmlns:p14="http://schemas.microsoft.com/office/powerpoint/2010/main" val="1543672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ruslanakolod2017@gmail.com"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sattlutech.com/" TargetMode="External"/><Relationship Id="rId2" Type="http://schemas.openxmlformats.org/officeDocument/2006/relationships/hyperlink" Target="https://www.sorbonne-universite.fr/en/education/prepare-your-career-plan/student-entrepreneurial-training/degrees-entrepreneurship-and" TargetMode="Externa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ailchi.mp/nissanunited.com/zq2d8jbhtw-16894024?e=2966ffba4e" TargetMode="External"/><Relationship Id="rId2" Type="http://schemas.openxmlformats.org/officeDocument/2006/relationships/hyperlink" Target="https://auto.24tv.ua/tag/avtonovynka_tag6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lectrek.co/2024/01/09/xpeng-aeroht-flying-car-mass-production-pre-orders-q4-ev/" TargetMode="External"/><Relationship Id="rId2" Type="http://schemas.openxmlformats.org/officeDocument/2006/relationships/hyperlink" Target="https://www.cnet.com/videos/first-look-at-xpeng-aeroht-flying-car-concept/"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B66CD-D21D-2DC3-073D-0D324D75CF55}"/>
              </a:ext>
            </a:extLst>
          </p:cNvPr>
          <p:cNvSpPr>
            <a:spLocks noGrp="1"/>
          </p:cNvSpPr>
          <p:nvPr>
            <p:ph type="ctrTitle"/>
          </p:nvPr>
        </p:nvSpPr>
        <p:spPr>
          <a:xfrm>
            <a:off x="2528905" y="541715"/>
            <a:ext cx="8574622" cy="1816342"/>
          </a:xfrm>
        </p:spPr>
        <p:txBody>
          <a:bodyPr>
            <a:normAutofit fontScale="90000"/>
          </a:bodyPr>
          <a:lstStyle/>
          <a:p>
            <a:pPr algn="ctr"/>
            <a:br>
              <a:rPr lang="uk-UA" sz="4000" b="1" dirty="0"/>
            </a:br>
            <a:br>
              <a:rPr lang="uk-UA" sz="4000" b="1" dirty="0"/>
            </a:br>
            <a:br>
              <a:rPr lang="uk-UA" sz="4000" b="1" dirty="0"/>
            </a:br>
            <a:br>
              <a:rPr lang="uk-UA" sz="4000" b="1" dirty="0"/>
            </a:br>
            <a:br>
              <a:rPr lang="uk-UA" sz="4000" b="1" dirty="0"/>
            </a:br>
            <a:br>
              <a:rPr lang="uk-UA" sz="4000" b="1" dirty="0"/>
            </a:br>
            <a:br>
              <a:rPr lang="uk-UA" sz="4000" b="1" dirty="0"/>
            </a:br>
            <a:br>
              <a:rPr lang="uk-UA" sz="4000" b="1" dirty="0"/>
            </a:br>
            <a:br>
              <a:rPr lang="uk-UA" sz="4000" b="1" dirty="0"/>
            </a:br>
            <a:r>
              <a:rPr lang="uk-UA" sz="4000" b="1" dirty="0"/>
              <a:t>Лекція 1.</a:t>
            </a:r>
            <a:r>
              <a:rPr lang="en-GB" sz="1800" b="1" dirty="0">
                <a:effectLst/>
                <a:latin typeface="Times New Roman" panose="02020603050405020304" pitchFamily="18" charset="0"/>
                <a:ea typeface="Calibri" panose="020F0502020204030204" pitchFamily="34" charset="0"/>
              </a:rPr>
              <a:t> </a:t>
            </a:r>
            <a:r>
              <a:rPr lang="en-GB" sz="4000" b="1" dirty="0"/>
              <a:t>Транспортні </a:t>
            </a:r>
            <a:r>
              <a:rPr lang="en-GB" sz="4000" b="1" dirty="0" err="1"/>
              <a:t>проблеми</a:t>
            </a:r>
            <a:r>
              <a:rPr lang="en-GB" sz="4000" b="1" dirty="0"/>
              <a:t> та </a:t>
            </a:r>
            <a:r>
              <a:rPr lang="en-GB" sz="4000" b="1" dirty="0" err="1"/>
              <a:t>функціональне</a:t>
            </a:r>
            <a:r>
              <a:rPr lang="en-GB" sz="4000" b="1" dirty="0"/>
              <a:t> </a:t>
            </a:r>
            <a:r>
              <a:rPr lang="en-GB" sz="4000" b="1" dirty="0" err="1"/>
              <a:t>зонування</a:t>
            </a:r>
            <a:r>
              <a:rPr lang="en-GB" sz="4000" b="1" dirty="0"/>
              <a:t> міст</a:t>
            </a:r>
            <a:r>
              <a:rPr lang="uk-UA" sz="4000" b="1" dirty="0"/>
              <a:t> </a:t>
            </a:r>
            <a:br>
              <a:rPr lang="uk-UA" sz="4000" b="1" dirty="0"/>
            </a:br>
            <a:endParaRPr lang="en-GB" sz="4000" b="1" dirty="0"/>
          </a:p>
        </p:txBody>
      </p:sp>
      <p:sp>
        <p:nvSpPr>
          <p:cNvPr id="3" name="Subtitle 2">
            <a:extLst>
              <a:ext uri="{FF2B5EF4-FFF2-40B4-BE49-F238E27FC236}">
                <a16:creationId xmlns:a16="http://schemas.microsoft.com/office/drawing/2014/main" id="{3AE586EC-C20C-C913-19AD-96304402EB9C}"/>
              </a:ext>
            </a:extLst>
          </p:cNvPr>
          <p:cNvSpPr>
            <a:spLocks noGrp="1"/>
          </p:cNvSpPr>
          <p:nvPr>
            <p:ph type="subTitle" idx="1"/>
          </p:nvPr>
        </p:nvSpPr>
        <p:spPr>
          <a:xfrm>
            <a:off x="4878203" y="2899772"/>
            <a:ext cx="6987645" cy="1921195"/>
          </a:xfrm>
        </p:spPr>
        <p:txBody>
          <a:bodyPr>
            <a:normAutofit fontScale="92500" lnSpcReduction="20000"/>
          </a:bodyPr>
          <a:lstStyle/>
          <a:p>
            <a:r>
              <a:rPr lang="uk-UA" dirty="0"/>
              <a:t>Руслана </a:t>
            </a:r>
            <a:r>
              <a:rPr lang="uk-UA" dirty="0" err="1"/>
              <a:t>Колодницька</a:t>
            </a:r>
            <a:r>
              <a:rPr lang="uk-UA" dirty="0"/>
              <a:t>, доцент, </a:t>
            </a:r>
            <a:r>
              <a:rPr lang="uk-UA" dirty="0" err="1"/>
              <a:t>к.т.н</a:t>
            </a:r>
            <a:r>
              <a:rPr lang="uk-UA" dirty="0"/>
              <a:t>.,</a:t>
            </a:r>
            <a:endParaRPr lang="en-GB" dirty="0"/>
          </a:p>
          <a:p>
            <a:r>
              <a:rPr lang="en-GB" dirty="0">
                <a:hlinkClick r:id="rId2"/>
              </a:rPr>
              <a:t>ruslanakolod2017@gmail.com</a:t>
            </a:r>
            <a:r>
              <a:rPr lang="en-GB" dirty="0"/>
              <a:t> </a:t>
            </a:r>
            <a:endParaRPr lang="uk-UA" dirty="0"/>
          </a:p>
          <a:p>
            <a:r>
              <a:rPr lang="uk-UA" dirty="0"/>
              <a:t>Кафедра « Автомобілі і транспортні технології»,</a:t>
            </a:r>
          </a:p>
          <a:p>
            <a:r>
              <a:rPr lang="uk-UA" dirty="0"/>
              <a:t>Факультет КІТ МР</a:t>
            </a:r>
          </a:p>
          <a:p>
            <a:r>
              <a:rPr lang="uk-UA" dirty="0"/>
              <a:t>«Житомирська політехніка» </a:t>
            </a:r>
            <a:endParaRPr lang="en-GB" dirty="0"/>
          </a:p>
        </p:txBody>
      </p:sp>
      <p:sp>
        <p:nvSpPr>
          <p:cNvPr id="4" name="TextBox 3">
            <a:extLst>
              <a:ext uri="{FF2B5EF4-FFF2-40B4-BE49-F238E27FC236}">
                <a16:creationId xmlns:a16="http://schemas.microsoft.com/office/drawing/2014/main" id="{408A5D2F-62F7-8E1A-52A4-6C9B766DFF9E}"/>
              </a:ext>
            </a:extLst>
          </p:cNvPr>
          <p:cNvSpPr txBox="1"/>
          <p:nvPr/>
        </p:nvSpPr>
        <p:spPr>
          <a:xfrm>
            <a:off x="6407766" y="0"/>
            <a:ext cx="3252701" cy="646331"/>
          </a:xfrm>
          <a:prstGeom prst="rect">
            <a:avLst/>
          </a:prstGeom>
          <a:noFill/>
        </p:spPr>
        <p:txBody>
          <a:bodyPr wrap="square">
            <a:spAutoFit/>
          </a:bodyPr>
          <a:lstStyle/>
          <a:p>
            <a:r>
              <a:rPr lang="uk-UA" dirty="0">
                <a:latin typeface="Calibri" panose="020F0502020204030204" pitchFamily="34" charset="0"/>
                <a:cs typeface="Times New Roman" panose="02020603050405020304" pitchFamily="18" charset="0"/>
              </a:rPr>
              <a:t>Транспортне планування великих міст</a:t>
            </a:r>
            <a:endParaRPr lang="en-GB" dirty="0"/>
          </a:p>
        </p:txBody>
      </p:sp>
      <p:pic>
        <p:nvPicPr>
          <p:cNvPr id="5" name="Picture 4">
            <a:extLst>
              <a:ext uri="{FF2B5EF4-FFF2-40B4-BE49-F238E27FC236}">
                <a16:creationId xmlns:a16="http://schemas.microsoft.com/office/drawing/2014/main" id="{8944B13C-6E71-3E33-46D2-3BD452E0D0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8663" y="2358057"/>
            <a:ext cx="3041526" cy="1711490"/>
          </a:xfrm>
          <a:prstGeom prst="rect">
            <a:avLst/>
          </a:prstGeom>
          <a:noFill/>
          <a:ln>
            <a:noFill/>
          </a:ln>
        </p:spPr>
      </p:pic>
      <p:pic>
        <p:nvPicPr>
          <p:cNvPr id="6" name="Picture 5">
            <a:extLst>
              <a:ext uri="{FF2B5EF4-FFF2-40B4-BE49-F238E27FC236}">
                <a16:creationId xmlns:a16="http://schemas.microsoft.com/office/drawing/2014/main" id="{84A39507-F89D-8739-F87D-67E17290BD17}"/>
              </a:ext>
            </a:extLst>
          </p:cNvPr>
          <p:cNvPicPr>
            <a:picLocks noChangeAspect="1"/>
          </p:cNvPicPr>
          <p:nvPr/>
        </p:nvPicPr>
        <p:blipFill>
          <a:blip r:embed="rId4"/>
          <a:stretch>
            <a:fillRect/>
          </a:stretch>
        </p:blipFill>
        <p:spPr>
          <a:xfrm>
            <a:off x="5175682" y="4862003"/>
            <a:ext cx="2929630" cy="1647917"/>
          </a:xfrm>
          <a:prstGeom prst="rect">
            <a:avLst/>
          </a:prstGeom>
        </p:spPr>
      </p:pic>
    </p:spTree>
    <p:extLst>
      <p:ext uri="{BB962C8B-B14F-4D97-AF65-F5344CB8AC3E}">
        <p14:creationId xmlns:p14="http://schemas.microsoft.com/office/powerpoint/2010/main" val="329405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FAAC-A579-5547-C4F3-D0DBE7D7170F}"/>
              </a:ext>
            </a:extLst>
          </p:cNvPr>
          <p:cNvSpPr>
            <a:spLocks noGrp="1"/>
          </p:cNvSpPr>
          <p:nvPr>
            <p:ph type="title"/>
          </p:nvPr>
        </p:nvSpPr>
        <p:spPr/>
        <p:txBody>
          <a:bodyPr>
            <a:normAutofit/>
          </a:bodyPr>
          <a:lstStyle/>
          <a:p>
            <a:r>
              <a:rPr lang="uk-UA" dirty="0"/>
              <a:t>3.2. Автомобіль Тойота </a:t>
            </a:r>
            <a:r>
              <a:rPr lang="uk-UA" dirty="0" err="1"/>
              <a:t>Міраї</a:t>
            </a:r>
            <a:r>
              <a:rPr lang="uk-UA" dirty="0"/>
              <a:t>, </a:t>
            </a:r>
            <a:br>
              <a:rPr lang="uk-UA" dirty="0"/>
            </a:br>
            <a:r>
              <a:rPr lang="uk-UA" dirty="0"/>
              <a:t>автомобіль на водневих паливних комірках</a:t>
            </a:r>
            <a:endParaRPr lang="en-GB" dirty="0"/>
          </a:p>
        </p:txBody>
      </p:sp>
      <p:sp>
        <p:nvSpPr>
          <p:cNvPr id="3" name="Content Placeholder 2">
            <a:extLst>
              <a:ext uri="{FF2B5EF4-FFF2-40B4-BE49-F238E27FC236}">
                <a16:creationId xmlns:a16="http://schemas.microsoft.com/office/drawing/2014/main" id="{AD23345B-A598-DE75-42CB-E9EE7FDA76B4}"/>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38F442FD-EBA8-5708-6752-D34987B2C9A8}"/>
              </a:ext>
            </a:extLst>
          </p:cNvPr>
          <p:cNvPicPr>
            <a:picLocks noChangeAspect="1"/>
          </p:cNvPicPr>
          <p:nvPr/>
        </p:nvPicPr>
        <p:blipFill>
          <a:blip r:embed="rId2"/>
          <a:stretch>
            <a:fillRect/>
          </a:stretch>
        </p:blipFill>
        <p:spPr>
          <a:xfrm>
            <a:off x="1606859" y="2438399"/>
            <a:ext cx="8131946" cy="4574220"/>
          </a:xfrm>
          <a:prstGeom prst="rect">
            <a:avLst/>
          </a:prstGeom>
        </p:spPr>
      </p:pic>
    </p:spTree>
    <p:extLst>
      <p:ext uri="{BB962C8B-B14F-4D97-AF65-F5344CB8AC3E}">
        <p14:creationId xmlns:p14="http://schemas.microsoft.com/office/powerpoint/2010/main" val="36246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17A3-5077-9D1E-35C4-419C55CE4331}"/>
              </a:ext>
            </a:extLst>
          </p:cNvPr>
          <p:cNvSpPr>
            <a:spLocks noGrp="1"/>
          </p:cNvSpPr>
          <p:nvPr>
            <p:ph type="title"/>
          </p:nvPr>
        </p:nvSpPr>
        <p:spPr/>
        <p:txBody>
          <a:bodyPr/>
          <a:lstStyle/>
          <a:p>
            <a:r>
              <a:rPr lang="uk-UA" dirty="0"/>
              <a:t>4. Диспут </a:t>
            </a:r>
            <a:endParaRPr lang="en-GB" dirty="0"/>
          </a:p>
        </p:txBody>
      </p:sp>
      <p:sp>
        <p:nvSpPr>
          <p:cNvPr id="3" name="Content Placeholder 2">
            <a:extLst>
              <a:ext uri="{FF2B5EF4-FFF2-40B4-BE49-F238E27FC236}">
                <a16:creationId xmlns:a16="http://schemas.microsoft.com/office/drawing/2014/main" id="{9B76D21B-5B4C-5B33-1CA7-737E11CBCC11}"/>
              </a:ext>
            </a:extLst>
          </p:cNvPr>
          <p:cNvSpPr>
            <a:spLocks noGrp="1"/>
          </p:cNvSpPr>
          <p:nvPr>
            <p:ph idx="1"/>
          </p:nvPr>
        </p:nvSpPr>
        <p:spPr/>
        <p:txBody>
          <a:bodyPr/>
          <a:lstStyle/>
          <a:p>
            <a:pPr marL="0" indent="0">
              <a:buNone/>
            </a:pPr>
            <a:r>
              <a:rPr lang="uk-UA" dirty="0"/>
              <a:t>Які основні задачі, що </a:t>
            </a:r>
            <a:r>
              <a:rPr lang="uk-UA" dirty="0" err="1"/>
              <a:t>пов</a:t>
            </a:r>
            <a:r>
              <a:rPr lang="en-GB" dirty="0"/>
              <a:t>’</a:t>
            </a:r>
            <a:r>
              <a:rPr lang="uk-UA" dirty="0" err="1"/>
              <a:t>язані</a:t>
            </a:r>
            <a:r>
              <a:rPr lang="uk-UA" dirty="0"/>
              <a:t>  з транспортним плануванням, мають бути  вирішені у містах України в першу чергу?</a:t>
            </a:r>
            <a:endParaRPr lang="en-GB" dirty="0"/>
          </a:p>
        </p:txBody>
      </p:sp>
      <p:pic>
        <p:nvPicPr>
          <p:cNvPr id="6" name="Picture 5">
            <a:extLst>
              <a:ext uri="{FF2B5EF4-FFF2-40B4-BE49-F238E27FC236}">
                <a16:creationId xmlns:a16="http://schemas.microsoft.com/office/drawing/2014/main" id="{BDAAD119-1943-1AD4-19BB-AF20FE0B219F}"/>
              </a:ext>
            </a:extLst>
          </p:cNvPr>
          <p:cNvPicPr>
            <a:picLocks noChangeAspect="1"/>
          </p:cNvPicPr>
          <p:nvPr/>
        </p:nvPicPr>
        <p:blipFill rotWithShape="1">
          <a:blip r:embed="rId2"/>
          <a:srcRect l="44486" t="38794" r="17714" b="29762"/>
          <a:stretch/>
        </p:blipFill>
        <p:spPr bwMode="auto">
          <a:xfrm>
            <a:off x="2434675" y="2285999"/>
            <a:ext cx="2221865" cy="1036955"/>
          </a:xfrm>
          <a:prstGeom prst="rect">
            <a:avLst/>
          </a:prstGeom>
          <a:ln>
            <a:noFill/>
          </a:ln>
          <a:extLst>
            <a:ext uri="{53640926-AAD7-44D8-BBD7-CCE9431645EC}">
              <a14:shadowObscured xmlns:a14="http://schemas.microsoft.com/office/drawing/2010/main"/>
            </a:ext>
          </a:extLst>
        </p:spPr>
      </p:pic>
      <p:pic>
        <p:nvPicPr>
          <p:cNvPr id="7" name="Content Placeholder 4">
            <a:extLst>
              <a:ext uri="{FF2B5EF4-FFF2-40B4-BE49-F238E27FC236}">
                <a16:creationId xmlns:a16="http://schemas.microsoft.com/office/drawing/2014/main" id="{00807425-AE53-EBE4-27EF-16FEFC68D375}"/>
              </a:ext>
            </a:extLst>
          </p:cNvPr>
          <p:cNvPicPr>
            <a:picLocks noChangeAspect="1"/>
          </p:cNvPicPr>
          <p:nvPr/>
        </p:nvPicPr>
        <p:blipFill>
          <a:blip r:embed="rId3"/>
          <a:stretch>
            <a:fillRect/>
          </a:stretch>
        </p:blipFill>
        <p:spPr>
          <a:xfrm>
            <a:off x="7047683" y="4877540"/>
            <a:ext cx="2992103" cy="1683058"/>
          </a:xfrm>
          <a:prstGeom prst="rect">
            <a:avLst/>
          </a:prstGeom>
        </p:spPr>
      </p:pic>
      <p:sp>
        <p:nvSpPr>
          <p:cNvPr id="8" name="TextBox 7">
            <a:extLst>
              <a:ext uri="{FF2B5EF4-FFF2-40B4-BE49-F238E27FC236}">
                <a16:creationId xmlns:a16="http://schemas.microsoft.com/office/drawing/2014/main" id="{CDF4645E-5EDD-1AA7-1733-C3B20A9B290D}"/>
              </a:ext>
            </a:extLst>
          </p:cNvPr>
          <p:cNvSpPr txBox="1"/>
          <p:nvPr/>
        </p:nvSpPr>
        <p:spPr>
          <a:xfrm>
            <a:off x="1987503" y="4971871"/>
            <a:ext cx="4456476" cy="1477328"/>
          </a:xfrm>
          <a:prstGeom prst="rect">
            <a:avLst/>
          </a:prstGeom>
          <a:noFill/>
        </p:spPr>
        <p:txBody>
          <a:bodyPr wrap="none" rtlCol="0">
            <a:spAutoFit/>
          </a:bodyPr>
          <a:lstStyle/>
          <a:p>
            <a:pPr marL="285750" indent="-285750">
              <a:buFont typeface="Arial" panose="020B0604020202020204" pitchFamily="34" charset="0"/>
              <a:buChar char="•"/>
            </a:pPr>
            <a:r>
              <a:rPr lang="uk-UA" dirty="0"/>
              <a:t>Створення українського автомобілю</a:t>
            </a:r>
          </a:p>
          <a:p>
            <a:pPr marL="285750" indent="-285750">
              <a:buFont typeface="Arial" panose="020B0604020202020204" pitchFamily="34" charset="0"/>
              <a:buChar char="•"/>
            </a:pPr>
            <a:r>
              <a:rPr lang="uk-UA" dirty="0"/>
              <a:t>Будівництво доріг </a:t>
            </a:r>
          </a:p>
          <a:p>
            <a:pPr marL="285750" indent="-285750">
              <a:buFont typeface="Arial" panose="020B0604020202020204" pitchFamily="34" charset="0"/>
              <a:buChar char="•"/>
            </a:pPr>
            <a:r>
              <a:rPr lang="uk-UA" dirty="0"/>
              <a:t>Нові перспективні види палива і енергії </a:t>
            </a:r>
          </a:p>
          <a:p>
            <a:pPr marL="285750" indent="-285750">
              <a:buFont typeface="Arial" panose="020B0604020202020204" pitchFamily="34" charset="0"/>
              <a:buChar char="•"/>
            </a:pPr>
            <a:r>
              <a:rPr lang="uk-UA" dirty="0"/>
              <a:t>Захист будівель і транспорту </a:t>
            </a:r>
          </a:p>
          <a:p>
            <a:endParaRPr lang="en-GB" dirty="0"/>
          </a:p>
        </p:txBody>
      </p:sp>
    </p:spTree>
    <p:extLst>
      <p:ext uri="{BB962C8B-B14F-4D97-AF65-F5344CB8AC3E}">
        <p14:creationId xmlns:p14="http://schemas.microsoft.com/office/powerpoint/2010/main" val="2701590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2242-C9D8-41AA-935E-B82E396A165A}"/>
              </a:ext>
            </a:extLst>
          </p:cNvPr>
          <p:cNvSpPr>
            <a:spLocks noGrp="1"/>
          </p:cNvSpPr>
          <p:nvPr>
            <p:ph type="title"/>
          </p:nvPr>
        </p:nvSpPr>
        <p:spPr/>
        <p:txBody>
          <a:bodyPr/>
          <a:lstStyle/>
          <a:p>
            <a:r>
              <a:rPr lang="uk-UA" dirty="0"/>
              <a:t>4.1.Автомобіль « Перемога»</a:t>
            </a:r>
            <a:endParaRPr lang="en-GB" dirty="0"/>
          </a:p>
        </p:txBody>
      </p:sp>
      <p:sp>
        <p:nvSpPr>
          <p:cNvPr id="3" name="Content Placeholder 2">
            <a:extLst>
              <a:ext uri="{FF2B5EF4-FFF2-40B4-BE49-F238E27FC236}">
                <a16:creationId xmlns:a16="http://schemas.microsoft.com/office/drawing/2014/main" id="{E71CF5A2-D2ED-47EB-B2C2-8456ACCB7F5D}"/>
              </a:ext>
            </a:extLst>
          </p:cNvPr>
          <p:cNvSpPr>
            <a:spLocks noGrp="1"/>
          </p:cNvSpPr>
          <p:nvPr>
            <p:ph sz="half" idx="1"/>
          </p:nvPr>
        </p:nvSpPr>
        <p:spPr/>
        <p:txBody>
          <a:bodyPr/>
          <a:lstStyle/>
          <a:p>
            <a:endParaRPr lang="en-GB" dirty="0"/>
          </a:p>
        </p:txBody>
      </p:sp>
      <p:pic>
        <p:nvPicPr>
          <p:cNvPr id="5" name="Picture 4">
            <a:extLst>
              <a:ext uri="{FF2B5EF4-FFF2-40B4-BE49-F238E27FC236}">
                <a16:creationId xmlns:a16="http://schemas.microsoft.com/office/drawing/2014/main" id="{8E8486FB-E5BA-8E93-7E3D-038CDF31332D}"/>
              </a:ext>
            </a:extLst>
          </p:cNvPr>
          <p:cNvPicPr>
            <a:picLocks noChangeAspect="1"/>
          </p:cNvPicPr>
          <p:nvPr/>
        </p:nvPicPr>
        <p:blipFill rotWithShape="1">
          <a:blip r:embed="rId2"/>
          <a:srcRect l="44486" t="38794" r="17714" b="29762"/>
          <a:stretch/>
        </p:blipFill>
        <p:spPr bwMode="auto">
          <a:xfrm>
            <a:off x="7432803" y="2666999"/>
            <a:ext cx="2221865" cy="1036955"/>
          </a:xfrm>
          <a:prstGeom prst="rect">
            <a:avLst/>
          </a:prstGeom>
          <a:ln>
            <a:noFill/>
          </a:ln>
          <a:extLst>
            <a:ext uri="{53640926-AAD7-44D8-BBD7-CCE9431645EC}">
              <a14:shadowObscured xmlns:a14="http://schemas.microsoft.com/office/drawing/2010/main"/>
            </a:ext>
          </a:extLst>
        </p:spPr>
      </p:pic>
      <p:pic>
        <p:nvPicPr>
          <p:cNvPr id="6" name="Content Placeholder 5">
            <a:extLst>
              <a:ext uri="{FF2B5EF4-FFF2-40B4-BE49-F238E27FC236}">
                <a16:creationId xmlns:a16="http://schemas.microsoft.com/office/drawing/2014/main" id="{221DD859-C791-62B6-1776-8BE840B65A29}"/>
              </a:ext>
            </a:extLst>
          </p:cNvPr>
          <p:cNvPicPr>
            <a:picLocks noGrp="1" noChangeAspect="1"/>
          </p:cNvPicPr>
          <p:nvPr>
            <p:ph sz="half" idx="2"/>
          </p:nvPr>
        </p:nvPicPr>
        <p:blipFill rotWithShape="1">
          <a:blip r:embed="rId3"/>
          <a:srcRect l="45496" t="39186" r="17613" b="22880"/>
          <a:stretch/>
        </p:blipFill>
        <p:spPr bwMode="auto">
          <a:xfrm>
            <a:off x="1484311" y="2666999"/>
            <a:ext cx="4895850" cy="2831775"/>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4103AEB6-FAD9-B30C-02F9-1959E93FF2D2}"/>
              </a:ext>
            </a:extLst>
          </p:cNvPr>
          <p:cNvPicPr>
            <a:picLocks noChangeAspect="1"/>
          </p:cNvPicPr>
          <p:nvPr/>
        </p:nvPicPr>
        <p:blipFill rotWithShape="1">
          <a:blip r:embed="rId4"/>
          <a:srcRect l="43667" t="39492" r="17935" b="38014"/>
          <a:stretch/>
        </p:blipFill>
        <p:spPr bwMode="auto">
          <a:xfrm>
            <a:off x="7356466" y="3895486"/>
            <a:ext cx="2668905" cy="1428750"/>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694BB3A6-7A57-6B50-9792-A854D730ACA0}"/>
              </a:ext>
            </a:extLst>
          </p:cNvPr>
          <p:cNvSpPr txBox="1"/>
          <p:nvPr/>
        </p:nvSpPr>
        <p:spPr>
          <a:xfrm>
            <a:off x="6493667" y="5890054"/>
            <a:ext cx="5054717" cy="646331"/>
          </a:xfrm>
          <a:prstGeom prst="rect">
            <a:avLst/>
          </a:prstGeom>
          <a:noFill/>
        </p:spPr>
        <p:txBody>
          <a:bodyPr wrap="none" rtlCol="0">
            <a:spAutoFit/>
          </a:bodyPr>
          <a:lstStyle/>
          <a:p>
            <a:r>
              <a:rPr lang="uk-UA" dirty="0" err="1"/>
              <a:t>Дмитрий</a:t>
            </a:r>
            <a:r>
              <a:rPr lang="uk-UA" dirty="0"/>
              <a:t> Давиденко  </a:t>
            </a:r>
          </a:p>
          <a:p>
            <a:r>
              <a:rPr lang="uk-UA" dirty="0"/>
              <a:t>(</a:t>
            </a:r>
            <a:r>
              <a:rPr lang="en-GB" dirty="0" err="1"/>
              <a:t>Yevgen</a:t>
            </a:r>
            <a:r>
              <a:rPr lang="en-GB" dirty="0"/>
              <a:t> Yakushev, </a:t>
            </a:r>
            <a:r>
              <a:rPr lang="uk-UA" dirty="0"/>
              <a:t>Руслана Дацюк, 29 січня 2024)</a:t>
            </a:r>
            <a:r>
              <a:rPr lang="en-GB" dirty="0"/>
              <a:t> </a:t>
            </a:r>
          </a:p>
        </p:txBody>
      </p:sp>
    </p:spTree>
    <p:extLst>
      <p:ext uri="{BB962C8B-B14F-4D97-AF65-F5344CB8AC3E}">
        <p14:creationId xmlns:p14="http://schemas.microsoft.com/office/powerpoint/2010/main" val="1166934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A0133-B1B5-73CC-EFFA-F04FC513E0B9}"/>
              </a:ext>
            </a:extLst>
          </p:cNvPr>
          <p:cNvSpPr>
            <a:spLocks noGrp="1"/>
          </p:cNvSpPr>
          <p:nvPr>
            <p:ph type="title"/>
          </p:nvPr>
        </p:nvSpPr>
        <p:spPr/>
        <p:txBody>
          <a:bodyPr/>
          <a:lstStyle/>
          <a:p>
            <a:r>
              <a:rPr lang="uk-UA" dirty="0"/>
              <a:t>4</a:t>
            </a:r>
            <a:r>
              <a:rPr lang="en-GB" dirty="0"/>
              <a:t>.</a:t>
            </a:r>
            <a:r>
              <a:rPr lang="uk-UA" dirty="0"/>
              <a:t>1</a:t>
            </a:r>
            <a:r>
              <a:rPr lang="en-GB" dirty="0"/>
              <a:t>. </a:t>
            </a:r>
            <a:r>
              <a:rPr lang="uk-UA" dirty="0"/>
              <a:t>Українська « Перемога»</a:t>
            </a:r>
            <a:endParaRPr lang="en-GB" dirty="0"/>
          </a:p>
        </p:txBody>
      </p:sp>
      <p:sp>
        <p:nvSpPr>
          <p:cNvPr id="3" name="Content Placeholder 2">
            <a:extLst>
              <a:ext uri="{FF2B5EF4-FFF2-40B4-BE49-F238E27FC236}">
                <a16:creationId xmlns:a16="http://schemas.microsoft.com/office/drawing/2014/main" id="{4343BC7E-0750-00D4-5020-6B0754104D98}"/>
              </a:ext>
            </a:extLst>
          </p:cNvPr>
          <p:cNvSpPr>
            <a:spLocks noGrp="1"/>
          </p:cNvSpPr>
          <p:nvPr>
            <p:ph sz="half" idx="1"/>
          </p:nvPr>
        </p:nvSpPr>
        <p:spPr/>
        <p:txBody>
          <a:bodyPr/>
          <a:lstStyle/>
          <a:p>
            <a:r>
              <a:rPr lang="en-GB" sz="1800"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В</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екстер’єрі</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прослідковуються</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різні</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напрями</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автодизайну</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проте</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за </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задумом</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авторів</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українська</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a:t>
            </a:r>
            <a:r>
              <a:rPr lang="uk-UA"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Перемога</a:t>
            </a:r>
            <a:r>
              <a:rPr lang="uk-UA"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є </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такою</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собі</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сучасною</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інтерпретацією</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польського</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автомобіля Warszawa. </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Нагадаємо</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ця </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модель</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 </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перша</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післявоєнна</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польська</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машина</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яка </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була</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a:t>
            </a:r>
            <a:r>
              <a:rPr lang="en-GB" sz="1800" u="sng"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копією</a:t>
            </a:r>
            <a:r>
              <a:rPr lang="en-GB" sz="1800" u="sng"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a:t>
            </a:r>
            <a:r>
              <a:rPr lang="en-GB" sz="1800"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радянської</a:t>
            </a:r>
            <a:r>
              <a:rPr lang="en-GB" sz="1800"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a:t>
            </a:r>
            <a:r>
              <a:rPr lang="en-GB" sz="1800" kern="0" dirty="0" err="1">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Победы</a:t>
            </a:r>
            <a:r>
              <a:rPr lang="en-GB" sz="1800"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ГАЗ М-20.</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Content Placeholder 4">
            <a:extLst>
              <a:ext uri="{FF2B5EF4-FFF2-40B4-BE49-F238E27FC236}">
                <a16:creationId xmlns:a16="http://schemas.microsoft.com/office/drawing/2014/main" id="{6E431F48-BBAB-35D0-097A-A6B670067C6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07175" y="2852142"/>
            <a:ext cx="4895850" cy="2753915"/>
          </a:xfrm>
          <a:prstGeom prst="rect">
            <a:avLst/>
          </a:prstGeom>
          <a:noFill/>
          <a:ln>
            <a:noFill/>
          </a:ln>
        </p:spPr>
      </p:pic>
      <p:sp>
        <p:nvSpPr>
          <p:cNvPr id="6" name="TextBox 5">
            <a:extLst>
              <a:ext uri="{FF2B5EF4-FFF2-40B4-BE49-F238E27FC236}">
                <a16:creationId xmlns:a16="http://schemas.microsoft.com/office/drawing/2014/main" id="{C63A93B7-2E41-8F82-B80C-A17AA4D3D70C}"/>
              </a:ext>
            </a:extLst>
          </p:cNvPr>
          <p:cNvSpPr txBox="1"/>
          <p:nvPr/>
        </p:nvSpPr>
        <p:spPr>
          <a:xfrm>
            <a:off x="4937262" y="5917960"/>
            <a:ext cx="598834" cy="369332"/>
          </a:xfrm>
          <a:prstGeom prst="rect">
            <a:avLst/>
          </a:prstGeom>
          <a:noFill/>
        </p:spPr>
        <p:txBody>
          <a:bodyPr wrap="square">
            <a:spAutoFit/>
          </a:bodyPr>
          <a:lstStyle/>
          <a:p>
            <a:r>
              <a:rPr lang="en-GB" dirty="0"/>
              <a:t>[</a:t>
            </a:r>
            <a:r>
              <a:rPr lang="uk-UA" dirty="0"/>
              <a:t>3</a:t>
            </a:r>
            <a:r>
              <a:rPr lang="en-GB" dirty="0"/>
              <a:t>]</a:t>
            </a:r>
            <a:r>
              <a:rPr lang="uk-UA" dirty="0"/>
              <a:t> </a:t>
            </a:r>
            <a:endParaRPr lang="en-GB" dirty="0"/>
          </a:p>
        </p:txBody>
      </p:sp>
    </p:spTree>
    <p:extLst>
      <p:ext uri="{BB962C8B-B14F-4D97-AF65-F5344CB8AC3E}">
        <p14:creationId xmlns:p14="http://schemas.microsoft.com/office/powerpoint/2010/main" val="2017581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B03F-D7DF-5AC9-0F8E-0F17A33A16F1}"/>
              </a:ext>
            </a:extLst>
          </p:cNvPr>
          <p:cNvSpPr>
            <a:spLocks noGrp="1"/>
          </p:cNvSpPr>
          <p:nvPr>
            <p:ph type="title"/>
          </p:nvPr>
        </p:nvSpPr>
        <p:spPr/>
        <p:txBody>
          <a:bodyPr>
            <a:normAutofit fontScale="90000"/>
          </a:bodyPr>
          <a:lstStyle/>
          <a:p>
            <a:pPr algn="l"/>
            <a:r>
              <a:rPr lang="uk-UA" sz="3600" dirty="0"/>
              <a:t>4</a:t>
            </a:r>
            <a:r>
              <a:rPr lang="en-GB" sz="3600" dirty="0"/>
              <a:t>.</a:t>
            </a:r>
            <a:r>
              <a:rPr lang="uk-UA" sz="3600" dirty="0"/>
              <a:t>2</a:t>
            </a:r>
            <a:r>
              <a:rPr lang="en-GB" sz="3600" dirty="0"/>
              <a:t>. Robin </a:t>
            </a:r>
            <a:r>
              <a:rPr lang="en-GB" sz="3600" dirty="0" err="1"/>
              <a:t>Mathevet</a:t>
            </a:r>
            <a:r>
              <a:rPr lang="uk-UA" sz="3600" dirty="0"/>
              <a:t>  -</a:t>
            </a:r>
            <a:r>
              <a:rPr lang="en-GB" sz="3600" dirty="0"/>
              <a:t>Drone Inventor</a:t>
            </a:r>
            <a:r>
              <a:rPr lang="uk-UA" sz="3600" dirty="0"/>
              <a:t>. </a:t>
            </a:r>
            <a:br>
              <a:rPr lang="uk-UA" sz="3600" dirty="0"/>
            </a:br>
            <a:r>
              <a:rPr lang="en-GB" sz="3600" dirty="0"/>
              <a:t>(</a:t>
            </a:r>
            <a:r>
              <a:rPr lang="uk-UA" sz="3600" dirty="0"/>
              <a:t>«</a:t>
            </a:r>
            <a:r>
              <a:rPr lang="fr-FR" sz="3600" dirty="0"/>
              <a:t>Sorbonne Université» </a:t>
            </a:r>
            <a:r>
              <a:rPr lang="en-GB" sz="3600" dirty="0"/>
              <a:t>student </a:t>
            </a:r>
            <a:r>
              <a:rPr lang="uk-UA" sz="3600" dirty="0"/>
              <a:t>)</a:t>
            </a:r>
            <a:br>
              <a:rPr lang="en-GB" b="1" i="0" dirty="0">
                <a:solidFill>
                  <a:srgbClr val="333333"/>
                </a:solidFill>
                <a:effectLst/>
                <a:latin typeface="Ubuntu" panose="020B0504030602030204" pitchFamily="34" charset="0"/>
              </a:rPr>
            </a:br>
            <a:endParaRPr lang="en-GB" dirty="0"/>
          </a:p>
        </p:txBody>
      </p:sp>
      <p:sp>
        <p:nvSpPr>
          <p:cNvPr id="3" name="Content Placeholder 2">
            <a:extLst>
              <a:ext uri="{FF2B5EF4-FFF2-40B4-BE49-F238E27FC236}">
                <a16:creationId xmlns:a16="http://schemas.microsoft.com/office/drawing/2014/main" id="{F1FC93A5-59CF-E0BD-D6D2-5482ADEEF321}"/>
              </a:ext>
            </a:extLst>
          </p:cNvPr>
          <p:cNvSpPr>
            <a:spLocks noGrp="1"/>
          </p:cNvSpPr>
          <p:nvPr>
            <p:ph sz="half" idx="1"/>
          </p:nvPr>
        </p:nvSpPr>
        <p:spPr/>
        <p:txBody>
          <a:bodyPr>
            <a:normAutofit fontScale="85000" lnSpcReduction="10000"/>
          </a:bodyPr>
          <a:lstStyle/>
          <a:p>
            <a:pPr algn="l"/>
            <a:r>
              <a:rPr lang="en-GB" b="1" i="0" dirty="0">
                <a:solidFill>
                  <a:srgbClr val="333333"/>
                </a:solidFill>
                <a:effectLst/>
                <a:latin typeface="Barlow" panose="00000500000000000000" pitchFamily="2" charset="0"/>
              </a:rPr>
              <a:t>In 2018, you received the </a:t>
            </a:r>
            <a:r>
              <a:rPr lang="en-GB" b="1" i="0" u="sng" dirty="0">
                <a:solidFill>
                  <a:srgbClr val="333333"/>
                </a:solidFill>
                <a:effectLst/>
                <a:latin typeface="Barlow" panose="00000500000000000000" pitchFamily="2" charset="0"/>
                <a:hlinkClick r:id="rId2" tooltip="Degrees in entrepreneurship and intrapreneurship "/>
              </a:rPr>
              <a:t>Student Entrepreneur Diploma</a:t>
            </a:r>
            <a:r>
              <a:rPr lang="en-GB" b="1" i="0" dirty="0">
                <a:solidFill>
                  <a:srgbClr val="333333"/>
                </a:solidFill>
                <a:effectLst/>
                <a:latin typeface="Barlow" panose="00000500000000000000" pitchFamily="2" charset="0"/>
              </a:rPr>
              <a:t> (D2E)</a:t>
            </a:r>
            <a:r>
              <a:rPr lang="en-GB" b="1" i="0" baseline="30000" dirty="0">
                <a:solidFill>
                  <a:srgbClr val="333333"/>
                </a:solidFill>
                <a:effectLst/>
                <a:latin typeface="Barlow" panose="00000500000000000000" pitchFamily="2" charset="0"/>
              </a:rPr>
              <a:t>1</a:t>
            </a:r>
            <a:r>
              <a:rPr lang="en-GB" b="1" i="0" dirty="0">
                <a:solidFill>
                  <a:srgbClr val="333333"/>
                </a:solidFill>
                <a:effectLst/>
                <a:latin typeface="Barlow" panose="00000500000000000000" pitchFamily="2" charset="0"/>
              </a:rPr>
              <a:t> along with your Electronics, Energy and Automation degree. What did you gain from the D2E?</a:t>
            </a:r>
            <a:endParaRPr lang="en-GB" b="0" i="0" dirty="0">
              <a:solidFill>
                <a:srgbClr val="333333"/>
              </a:solidFill>
              <a:effectLst/>
              <a:latin typeface="Barlow" panose="00000500000000000000" pitchFamily="2" charset="0"/>
            </a:endParaRPr>
          </a:p>
          <a:p>
            <a:pPr algn="l"/>
            <a:r>
              <a:rPr lang="en-GB" b="1" i="0" dirty="0">
                <a:solidFill>
                  <a:srgbClr val="333333"/>
                </a:solidFill>
                <a:effectLst/>
                <a:latin typeface="Barlow" panose="00000500000000000000" pitchFamily="2" charset="0"/>
              </a:rPr>
              <a:t>R. M. :</a:t>
            </a:r>
            <a:r>
              <a:rPr lang="en-GB" b="0" i="0" dirty="0">
                <a:solidFill>
                  <a:srgbClr val="333333"/>
                </a:solidFill>
                <a:effectLst/>
                <a:latin typeface="Barlow" panose="00000500000000000000" pitchFamily="2" charset="0"/>
              </a:rPr>
              <a:t> I knew how to build a drone, but I still had a lot of questions about how to set up a business: how do you sell a product? to whom? how do you raise the money? The D2E professors gave me all the answers to the administrative, organisational, legal and commercial aspects, among others. They advised me and prevented me from falling into many traps. They also directed me to </a:t>
            </a:r>
            <a:r>
              <a:rPr lang="en-GB" b="0" i="0" u="sng" dirty="0">
                <a:solidFill>
                  <a:srgbClr val="333333"/>
                </a:solidFill>
                <a:effectLst/>
                <a:latin typeface="Barlow" panose="00000500000000000000" pitchFamily="2" charset="0"/>
                <a:hlinkClick r:id="rId3"/>
              </a:rPr>
              <a:t>SATT-</a:t>
            </a:r>
            <a:r>
              <a:rPr lang="en-GB" b="0" i="0" u="sng" dirty="0" err="1">
                <a:solidFill>
                  <a:srgbClr val="333333"/>
                </a:solidFill>
                <a:effectLst/>
                <a:latin typeface="Barlow" panose="00000500000000000000" pitchFamily="2" charset="0"/>
                <a:hlinkClick r:id="rId3"/>
              </a:rPr>
              <a:t>Lutech</a:t>
            </a:r>
            <a:r>
              <a:rPr lang="en-GB" b="0" i="0" dirty="0">
                <a:solidFill>
                  <a:srgbClr val="333333"/>
                </a:solidFill>
                <a:effectLst/>
                <a:latin typeface="Barlow" panose="00000500000000000000" pitchFamily="2" charset="0"/>
              </a:rPr>
              <a:t>, which gave me information on intellectual property and patents.</a:t>
            </a:r>
          </a:p>
        </p:txBody>
      </p:sp>
      <p:pic>
        <p:nvPicPr>
          <p:cNvPr id="6146" name="Picture 2" descr="Robin Mathevet">
            <a:extLst>
              <a:ext uri="{FF2B5EF4-FFF2-40B4-BE49-F238E27FC236}">
                <a16:creationId xmlns:a16="http://schemas.microsoft.com/office/drawing/2014/main" id="{739E5B5E-0317-B99A-2F72-22415172CB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3667" y="2666999"/>
            <a:ext cx="4572000" cy="30384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1201599-4C3B-A6C1-B473-024DDF39A69A}"/>
              </a:ext>
            </a:extLst>
          </p:cNvPr>
          <p:cNvSpPr txBox="1"/>
          <p:nvPr/>
        </p:nvSpPr>
        <p:spPr>
          <a:xfrm>
            <a:off x="6379367" y="6172200"/>
            <a:ext cx="6096000" cy="369332"/>
          </a:xfrm>
          <a:prstGeom prst="rect">
            <a:avLst/>
          </a:prstGeom>
          <a:noFill/>
        </p:spPr>
        <p:txBody>
          <a:bodyPr wrap="square">
            <a:spAutoFit/>
          </a:bodyPr>
          <a:lstStyle/>
          <a:p>
            <a:r>
              <a:rPr lang="fr-FR" b="0" i="0" dirty="0">
                <a:solidFill>
                  <a:srgbClr val="333333"/>
                </a:solidFill>
                <a:effectLst/>
                <a:latin typeface="Barlow" panose="00000500000000000000" pitchFamily="2" charset="0"/>
              </a:rPr>
              <a:t>Robin </a:t>
            </a:r>
            <a:r>
              <a:rPr lang="fr-FR" b="0" i="0" dirty="0" err="1">
                <a:solidFill>
                  <a:srgbClr val="333333"/>
                </a:solidFill>
                <a:effectLst/>
                <a:latin typeface="Barlow" panose="00000500000000000000" pitchFamily="2" charset="0"/>
              </a:rPr>
              <a:t>Mathevet</a:t>
            </a:r>
            <a:r>
              <a:rPr lang="fr-FR" b="0" i="0" dirty="0">
                <a:solidFill>
                  <a:srgbClr val="333333"/>
                </a:solidFill>
                <a:effectLst/>
                <a:latin typeface="Barlow" panose="00000500000000000000" pitchFamily="2" charset="0"/>
              </a:rPr>
              <a:t> © Sorbonne Université - Pierre </a:t>
            </a:r>
            <a:r>
              <a:rPr lang="fr-FR" b="0" i="0" dirty="0" err="1">
                <a:solidFill>
                  <a:srgbClr val="333333"/>
                </a:solidFill>
                <a:effectLst/>
                <a:latin typeface="Barlow" panose="00000500000000000000" pitchFamily="2" charset="0"/>
              </a:rPr>
              <a:t>Kitmacher</a:t>
            </a:r>
            <a:endParaRPr lang="en-GB" dirty="0"/>
          </a:p>
        </p:txBody>
      </p:sp>
    </p:spTree>
    <p:extLst>
      <p:ext uri="{BB962C8B-B14F-4D97-AF65-F5344CB8AC3E}">
        <p14:creationId xmlns:p14="http://schemas.microsoft.com/office/powerpoint/2010/main" val="2390566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FB784-3A03-ACB3-7496-0DDA4DCBBA68}"/>
              </a:ext>
            </a:extLst>
          </p:cNvPr>
          <p:cNvSpPr>
            <a:spLocks noGrp="1"/>
          </p:cNvSpPr>
          <p:nvPr>
            <p:ph type="title"/>
          </p:nvPr>
        </p:nvSpPr>
        <p:spPr/>
        <p:txBody>
          <a:bodyPr/>
          <a:lstStyle/>
          <a:p>
            <a:r>
              <a:rPr lang="uk-UA" dirty="0"/>
              <a:t>Дякую за увагу </a:t>
            </a:r>
            <a:endParaRPr lang="en-GB" dirty="0"/>
          </a:p>
        </p:txBody>
      </p:sp>
      <p:pic>
        <p:nvPicPr>
          <p:cNvPr id="5" name="Content Placeholder 4">
            <a:extLst>
              <a:ext uri="{FF2B5EF4-FFF2-40B4-BE49-F238E27FC236}">
                <a16:creationId xmlns:a16="http://schemas.microsoft.com/office/drawing/2014/main" id="{B7556F38-8766-FAA4-77AB-E159B37DBCC4}"/>
              </a:ext>
            </a:extLst>
          </p:cNvPr>
          <p:cNvPicPr>
            <a:picLocks noGrp="1" noChangeAspect="1"/>
          </p:cNvPicPr>
          <p:nvPr>
            <p:ph idx="1"/>
          </p:nvPr>
        </p:nvPicPr>
        <p:blipFill>
          <a:blip r:embed="rId2"/>
          <a:stretch>
            <a:fillRect/>
          </a:stretch>
        </p:blipFill>
        <p:spPr>
          <a:xfrm>
            <a:off x="3716602" y="2667000"/>
            <a:ext cx="5554133" cy="3124200"/>
          </a:xfrm>
        </p:spPr>
      </p:pic>
      <p:sp>
        <p:nvSpPr>
          <p:cNvPr id="6" name="TextBox 5">
            <a:extLst>
              <a:ext uri="{FF2B5EF4-FFF2-40B4-BE49-F238E27FC236}">
                <a16:creationId xmlns:a16="http://schemas.microsoft.com/office/drawing/2014/main" id="{55B6587E-4BC5-6AA4-D052-EFEC7FC7FAF7}"/>
              </a:ext>
            </a:extLst>
          </p:cNvPr>
          <p:cNvSpPr txBox="1"/>
          <p:nvPr/>
        </p:nvSpPr>
        <p:spPr>
          <a:xfrm>
            <a:off x="6407766" y="0"/>
            <a:ext cx="3252701" cy="646331"/>
          </a:xfrm>
          <a:prstGeom prst="rect">
            <a:avLst/>
          </a:prstGeom>
          <a:noFill/>
        </p:spPr>
        <p:txBody>
          <a:bodyPr wrap="square">
            <a:spAutoFit/>
          </a:bodyPr>
          <a:lstStyle/>
          <a:p>
            <a:r>
              <a:rPr lang="uk-UA" dirty="0">
                <a:latin typeface="Calibri" panose="020F0502020204030204" pitchFamily="34" charset="0"/>
                <a:cs typeface="Times New Roman" panose="02020603050405020304" pitchFamily="18" charset="0"/>
              </a:rPr>
              <a:t>Транспортне планування великих міст</a:t>
            </a:r>
            <a:endParaRPr lang="en-GB" dirty="0"/>
          </a:p>
        </p:txBody>
      </p:sp>
    </p:spTree>
    <p:extLst>
      <p:ext uri="{BB962C8B-B14F-4D97-AF65-F5344CB8AC3E}">
        <p14:creationId xmlns:p14="http://schemas.microsoft.com/office/powerpoint/2010/main" val="185028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A9E76-0EB7-A31B-CFFC-CC1918EB5ECB}"/>
              </a:ext>
            </a:extLst>
          </p:cNvPr>
          <p:cNvSpPr>
            <a:spLocks noGrp="1"/>
          </p:cNvSpPr>
          <p:nvPr>
            <p:ph type="title"/>
          </p:nvPr>
        </p:nvSpPr>
        <p:spPr/>
        <p:txBody>
          <a:bodyPr/>
          <a:lstStyle/>
          <a:p>
            <a:r>
              <a:rPr lang="uk-UA" dirty="0"/>
              <a:t>Список джерел </a:t>
            </a:r>
            <a:endParaRPr lang="en-GB" dirty="0"/>
          </a:p>
        </p:txBody>
      </p:sp>
      <p:sp>
        <p:nvSpPr>
          <p:cNvPr id="3" name="Content Placeholder 2">
            <a:extLst>
              <a:ext uri="{FF2B5EF4-FFF2-40B4-BE49-F238E27FC236}">
                <a16:creationId xmlns:a16="http://schemas.microsoft.com/office/drawing/2014/main" id="{E108AEE4-8743-38BA-7227-25D74B83A5C3}"/>
              </a:ext>
            </a:extLst>
          </p:cNvPr>
          <p:cNvSpPr>
            <a:spLocks noGrp="1"/>
          </p:cNvSpPr>
          <p:nvPr>
            <p:ph idx="1"/>
          </p:nvPr>
        </p:nvSpPr>
        <p:spPr/>
        <p:txBody>
          <a:bodyPr/>
          <a:lstStyle/>
          <a:p>
            <a:pPr marL="0" indent="0" algn="just">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1</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Містобудування</a:t>
            </a:r>
            <a:r>
              <a:rPr lang="en-GB" sz="1800" dirty="0">
                <a:effectLst/>
                <a:latin typeface="Calibri" panose="020F0502020204030204" pitchFamily="34" charset="0"/>
                <a:ea typeface="Calibri" panose="020F0502020204030204" pitchFamily="34" charset="0"/>
                <a:cs typeface="Times New Roman" panose="02020603050405020304" pitchFamily="18" charset="0"/>
              </a:rPr>
              <a:t> та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територіальне</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планування</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Наук</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техн</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збірник</a:t>
            </a:r>
            <a:r>
              <a:rPr lang="en-GB" sz="1800" dirty="0">
                <a:effectLst/>
                <a:latin typeface="Calibri" panose="020F0502020204030204" pitchFamily="34" charset="0"/>
                <a:ea typeface="Calibri" panose="020F0502020204030204" pitchFamily="34" charset="0"/>
                <a:cs typeface="Times New Roman" panose="02020603050405020304" pitchFamily="18" charset="0"/>
              </a:rPr>
              <a:t>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Відпов</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ред</a:t>
            </a:r>
            <a:r>
              <a:rPr lang="en-GB" sz="1800" dirty="0">
                <a:effectLst/>
                <a:latin typeface="Calibri" panose="020F0502020204030204" pitchFamily="34" charset="0"/>
                <a:ea typeface="Calibri" panose="020F0502020204030204" pitchFamily="34" charset="0"/>
                <a:cs typeface="Times New Roman" panose="02020603050405020304" pitchFamily="18" charset="0"/>
              </a:rPr>
              <a:t>. М.М.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Осєтрін</a:t>
            </a:r>
            <a:r>
              <a:rPr lang="en-GB" sz="1800" dirty="0">
                <a:effectLst/>
                <a:latin typeface="Calibri" panose="020F0502020204030204" pitchFamily="34" charset="0"/>
                <a:ea typeface="Calibri" panose="020F0502020204030204" pitchFamily="34" charset="0"/>
                <a:cs typeface="Times New Roman" panose="02020603050405020304" pitchFamily="18" charset="0"/>
              </a:rPr>
              <a:t>. – К., КНУБА, 2009. –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Вип</a:t>
            </a:r>
            <a:r>
              <a:rPr lang="en-GB" sz="1800" dirty="0">
                <a:effectLst/>
                <a:latin typeface="Calibri" panose="020F0502020204030204" pitchFamily="34" charset="0"/>
                <a:ea typeface="Calibri" panose="020F0502020204030204" pitchFamily="34" charset="0"/>
                <a:cs typeface="Times New Roman" panose="02020603050405020304" pitchFamily="18" charset="0"/>
              </a:rPr>
              <a:t>. 33. – 526 с.</a:t>
            </a:r>
          </a:p>
          <a:p>
            <a:pPr marL="0" indent="0" algn="just">
              <a:lnSpc>
                <a:spcPct val="107000"/>
              </a:lnSpc>
              <a:spcAft>
                <a:spcPts val="800"/>
              </a:spcAft>
              <a:buNone/>
            </a:pPr>
            <a:r>
              <a:rPr lang="uk-UA" sz="1800" dirty="0">
                <a:effectLst/>
                <a:latin typeface="Calibri" panose="020F0502020204030204" pitchFamily="34" charset="0"/>
                <a:ea typeface="Calibri" panose="020F0502020204030204" pitchFamily="34" charset="0"/>
                <a:cs typeface="Times New Roman" panose="02020603050405020304" pitchFamily="18" charset="0"/>
              </a:rPr>
              <a:t>2.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Планування</a:t>
            </a:r>
            <a:r>
              <a:rPr lang="en-GB" sz="1800" dirty="0">
                <a:effectLst/>
                <a:latin typeface="Calibri" panose="020F0502020204030204" pitchFamily="34" charset="0"/>
                <a:ea typeface="Calibri" panose="020F0502020204030204" pitchFamily="34" charset="0"/>
                <a:cs typeface="Times New Roman" panose="02020603050405020304" pitchFamily="18" charset="0"/>
              </a:rPr>
              <a:t> міст і транспорт: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Навчальний</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посібник</a:t>
            </a:r>
            <a:r>
              <a:rPr lang="en-GB" sz="1800" dirty="0">
                <a:effectLst/>
                <a:latin typeface="Calibri" panose="020F0502020204030204" pitchFamily="34" charset="0"/>
                <a:ea typeface="Calibri" panose="020F0502020204030204" pitchFamily="34" charset="0"/>
                <a:cs typeface="Times New Roman" panose="02020603050405020304" pitchFamily="18" charset="0"/>
              </a:rPr>
              <a:t> О.С. Безлюбченко, С.М.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Гордієнко</a:t>
            </a:r>
            <a:r>
              <a:rPr lang="en-GB" sz="1800" dirty="0">
                <a:effectLst/>
                <a:latin typeface="Calibri" panose="020F0502020204030204" pitchFamily="34" charset="0"/>
                <a:ea typeface="Calibri" panose="020F0502020204030204" pitchFamily="34" charset="0"/>
                <a:cs typeface="Times New Roman" panose="02020603050405020304" pitchFamily="18" charset="0"/>
              </a:rPr>
              <a:t>, О.В.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Завальний</a:t>
            </a:r>
            <a:r>
              <a:rPr lang="en-GB" sz="1800" dirty="0">
                <a:effectLst/>
                <a:latin typeface="Calibri" panose="020F0502020204030204" pitchFamily="34" charset="0"/>
                <a:ea typeface="Calibri" panose="020F0502020204030204" pitchFamily="34" charset="0"/>
                <a:cs typeface="Times New Roman" panose="02020603050405020304" pitchFamily="18" charset="0"/>
              </a:rPr>
              <a:t>. – Харків: ХНАМГ, 2008. – 156 с.</a:t>
            </a:r>
            <a:endParaRPr lang="uk-UA"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uk-UA" sz="1800"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hlinkClick r:id="rId2"/>
              </a:rPr>
              <a:t>3. </a:t>
            </a:r>
            <a:r>
              <a:rPr lang="en-GB" sz="1800"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hlinkClick r:id="rId2"/>
              </a:rPr>
              <a:t>https://auto.24tv.ua/tag/avtonovynka_tag69</a:t>
            </a:r>
            <a:r>
              <a:rPr lang="uk-UA" sz="1800" kern="0" dirty="0">
                <a:solidFill>
                  <a:srgbClr val="2C3848"/>
                </a:solidFill>
                <a:effectLst/>
                <a:latin typeface="Roboto" panose="02000000000000000000" pitchFamily="2" charset="0"/>
                <a:ea typeface="Times New Roman" panose="02020603050405020304" pitchFamily="18" charset="0"/>
                <a:cs typeface="Times New Roman" panose="02020603050405020304" pitchFamily="18" charset="0"/>
              </a:rPr>
              <a:t> </a:t>
            </a:r>
          </a:p>
          <a:p>
            <a:pPr marL="0" indent="0" algn="just">
              <a:lnSpc>
                <a:spcPct val="107000"/>
              </a:lnSpc>
              <a:spcAft>
                <a:spcPts val="800"/>
              </a:spcAft>
              <a:buNone/>
            </a:pPr>
            <a:r>
              <a:rPr lang="uk-UA" sz="1800" kern="0" dirty="0">
                <a:solidFill>
                  <a:srgbClr val="2C3848"/>
                </a:solidFill>
                <a:latin typeface="Roboto" panose="02000000000000000000" pitchFamily="2" charset="0"/>
                <a:ea typeface="Times New Roman" panose="02020603050405020304" pitchFamily="18" charset="0"/>
                <a:cs typeface="Times New Roman" panose="02020603050405020304" pitchFamily="18" charset="0"/>
              </a:rPr>
              <a:t>4. </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CES 202</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4.</a:t>
            </a:r>
            <a:r>
              <a:rPr lang="uk-UA"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https://mailchi.mp/nissanunited.com/zq2d8jbhtw-16894024?e=2966ffba4e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001894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4FF7D-6003-BC60-FD1C-01A8ADAEC80E}"/>
              </a:ext>
            </a:extLst>
          </p:cNvPr>
          <p:cNvSpPr>
            <a:spLocks noGrp="1"/>
          </p:cNvSpPr>
          <p:nvPr>
            <p:ph type="title"/>
          </p:nvPr>
        </p:nvSpPr>
        <p:spPr/>
        <p:txBody>
          <a:bodyPr/>
          <a:lstStyle/>
          <a:p>
            <a:r>
              <a:rPr lang="uk-UA" dirty="0"/>
              <a:t>Зміст </a:t>
            </a:r>
            <a:endParaRPr lang="en-GB" dirty="0"/>
          </a:p>
        </p:txBody>
      </p:sp>
      <p:sp>
        <p:nvSpPr>
          <p:cNvPr id="3" name="Content Placeholder 2">
            <a:extLst>
              <a:ext uri="{FF2B5EF4-FFF2-40B4-BE49-F238E27FC236}">
                <a16:creationId xmlns:a16="http://schemas.microsoft.com/office/drawing/2014/main" id="{FAB61C9B-8D36-1AC7-5A49-3D52FF69E642}"/>
              </a:ext>
            </a:extLst>
          </p:cNvPr>
          <p:cNvSpPr>
            <a:spLocks noGrp="1"/>
          </p:cNvSpPr>
          <p:nvPr>
            <p:ph idx="1"/>
          </p:nvPr>
        </p:nvSpPr>
        <p:spPr/>
        <p:txBody>
          <a:bodyPr/>
          <a:lstStyle/>
          <a:p>
            <a:r>
              <a:rPr lang="uk-UA" dirty="0"/>
              <a:t>1. Транспортні проблеми </a:t>
            </a:r>
          </a:p>
          <a:p>
            <a:r>
              <a:rPr lang="uk-UA" dirty="0"/>
              <a:t>2. </a:t>
            </a:r>
            <a:r>
              <a:rPr lang="uk-UA" dirty="0" err="1"/>
              <a:t>Функцінальне</a:t>
            </a:r>
            <a:r>
              <a:rPr lang="uk-UA" dirty="0"/>
              <a:t> зонування міст</a:t>
            </a:r>
          </a:p>
          <a:p>
            <a:r>
              <a:rPr lang="uk-UA" dirty="0"/>
              <a:t>3. Транспорт майбутніх міст  </a:t>
            </a:r>
          </a:p>
          <a:p>
            <a:r>
              <a:rPr lang="uk-UA" dirty="0"/>
              <a:t>4. Диспут. </a:t>
            </a:r>
          </a:p>
          <a:p>
            <a:pPr marL="0" indent="0">
              <a:buNone/>
            </a:pPr>
            <a:r>
              <a:rPr lang="uk-UA" dirty="0"/>
              <a:t>    Які основні задачі, що </a:t>
            </a:r>
            <a:r>
              <a:rPr lang="uk-UA" dirty="0" err="1"/>
              <a:t>пов</a:t>
            </a:r>
            <a:r>
              <a:rPr lang="en-GB" dirty="0"/>
              <a:t>’</a:t>
            </a:r>
            <a:r>
              <a:rPr lang="uk-UA" dirty="0" err="1"/>
              <a:t>язані</a:t>
            </a:r>
            <a:r>
              <a:rPr lang="uk-UA" dirty="0"/>
              <a:t>  з транспортним плануванням, мають бути  вирішені у містах України в першу чергу?</a:t>
            </a:r>
            <a:endParaRPr lang="en-GB" dirty="0"/>
          </a:p>
          <a:p>
            <a:pPr marL="0" indent="0">
              <a:buNone/>
            </a:pPr>
            <a:endParaRPr lang="en-GB" dirty="0"/>
          </a:p>
        </p:txBody>
      </p:sp>
    </p:spTree>
    <p:extLst>
      <p:ext uri="{BB962C8B-B14F-4D97-AF65-F5344CB8AC3E}">
        <p14:creationId xmlns:p14="http://schemas.microsoft.com/office/powerpoint/2010/main" val="342675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92BFF-E6A9-BBAB-6B30-118A9FFAFDEA}"/>
              </a:ext>
            </a:extLst>
          </p:cNvPr>
          <p:cNvSpPr>
            <a:spLocks noGrp="1"/>
          </p:cNvSpPr>
          <p:nvPr>
            <p:ph type="title"/>
          </p:nvPr>
        </p:nvSpPr>
        <p:spPr>
          <a:xfrm>
            <a:off x="1484311" y="685800"/>
            <a:ext cx="10018713" cy="606105"/>
          </a:xfrm>
        </p:spPr>
        <p:txBody>
          <a:bodyPr>
            <a:normAutofit fontScale="90000"/>
          </a:bodyPr>
          <a:lstStyle/>
          <a:p>
            <a:pPr marL="171450" indent="0">
              <a:lnSpc>
                <a:spcPct val="107000"/>
              </a:lnSpc>
            </a:pPr>
            <a:br>
              <a:rPr lang="uk-UA" dirty="0"/>
            </a:br>
            <a:br>
              <a:rPr lang="uk-UA" dirty="0"/>
            </a:br>
            <a:r>
              <a:rPr lang="uk-UA" dirty="0"/>
              <a:t>1. Транспортні проблеми</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br>
              <a:rPr lang="en-GB" sz="40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graphicFrame>
        <p:nvGraphicFramePr>
          <p:cNvPr id="7" name="Content Placeholder 6">
            <a:extLst>
              <a:ext uri="{FF2B5EF4-FFF2-40B4-BE49-F238E27FC236}">
                <a16:creationId xmlns:a16="http://schemas.microsoft.com/office/drawing/2014/main" id="{D7AC7028-A0BE-30E2-CBE2-CC92AB60B03F}"/>
              </a:ext>
            </a:extLst>
          </p:cNvPr>
          <p:cNvGraphicFramePr>
            <a:graphicFrameLocks noGrp="1"/>
          </p:cNvGraphicFramePr>
          <p:nvPr>
            <p:ph sz="half" idx="2"/>
            <p:extLst>
              <p:ext uri="{D42A27DB-BD31-4B8C-83A1-F6EECF244321}">
                <p14:modId xmlns:p14="http://schemas.microsoft.com/office/powerpoint/2010/main" val="1757717133"/>
              </p:ext>
            </p:extLst>
          </p:nvPr>
        </p:nvGraphicFramePr>
        <p:xfrm>
          <a:off x="2400147" y="1491449"/>
          <a:ext cx="9629095" cy="5366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852E42A6-AEA1-99B6-2EB3-19E283081DCC}"/>
              </a:ext>
            </a:extLst>
          </p:cNvPr>
          <p:cNvSpPr txBox="1"/>
          <p:nvPr/>
        </p:nvSpPr>
        <p:spPr>
          <a:xfrm>
            <a:off x="6407766" y="0"/>
            <a:ext cx="3252701" cy="646331"/>
          </a:xfrm>
          <a:prstGeom prst="rect">
            <a:avLst/>
          </a:prstGeom>
          <a:noFill/>
        </p:spPr>
        <p:txBody>
          <a:bodyPr wrap="square">
            <a:spAutoFit/>
          </a:bodyPr>
          <a:lstStyle/>
          <a:p>
            <a:r>
              <a:rPr lang="uk-UA" dirty="0">
                <a:latin typeface="Calibri" panose="020F0502020204030204" pitchFamily="34" charset="0"/>
                <a:cs typeface="Times New Roman" panose="02020603050405020304" pitchFamily="18" charset="0"/>
              </a:rPr>
              <a:t>Транспортне планування великих міст</a:t>
            </a:r>
            <a:endParaRPr lang="en-GB" dirty="0"/>
          </a:p>
        </p:txBody>
      </p:sp>
    </p:spTree>
    <p:extLst>
      <p:ext uri="{BB962C8B-B14F-4D97-AF65-F5344CB8AC3E}">
        <p14:creationId xmlns:p14="http://schemas.microsoft.com/office/powerpoint/2010/main" val="1033193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CE772-2BF9-5550-2DDF-A1438C425DBA}"/>
              </a:ext>
            </a:extLst>
          </p:cNvPr>
          <p:cNvSpPr>
            <a:spLocks noGrp="1"/>
          </p:cNvSpPr>
          <p:nvPr>
            <p:ph type="title"/>
          </p:nvPr>
        </p:nvSpPr>
        <p:spPr/>
        <p:txBody>
          <a:bodyPr/>
          <a:lstStyle/>
          <a:p>
            <a:r>
              <a:rPr lang="uk-UA" dirty="0"/>
              <a:t>Завдання транспортного планування</a:t>
            </a:r>
            <a:endParaRPr lang="en-GB" dirty="0"/>
          </a:p>
        </p:txBody>
      </p:sp>
      <p:sp>
        <p:nvSpPr>
          <p:cNvPr id="3" name="Content Placeholder 2">
            <a:extLst>
              <a:ext uri="{FF2B5EF4-FFF2-40B4-BE49-F238E27FC236}">
                <a16:creationId xmlns:a16="http://schemas.microsoft.com/office/drawing/2014/main" id="{AB0595DE-5CA6-BEF8-F2AF-11232D82F6F6}"/>
              </a:ext>
            </a:extLst>
          </p:cNvPr>
          <p:cNvSpPr>
            <a:spLocks noGrp="1"/>
          </p:cNvSpPr>
          <p:nvPr>
            <p:ph sz="half" idx="1"/>
          </p:nvPr>
        </p:nvSpPr>
        <p:spPr/>
        <p:txBody>
          <a:bodyPr>
            <a:normAutofit fontScale="77500" lnSpcReduction="20000"/>
          </a:bodyPr>
          <a:lstStyle/>
          <a:p>
            <a:pPr marL="171450" indent="0" algn="just">
              <a:lnSpc>
                <a:spcPct val="107000"/>
              </a:lnSpc>
              <a:buNone/>
            </a:pPr>
            <a:endParaRPr lang="uk-UA"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indent="0" algn="just">
              <a:lnSpc>
                <a:spcPct val="107000"/>
              </a:lnSpc>
              <a:buNone/>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Основні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причини</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ДТП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дорожно</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транспортних пригод)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у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місті</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близькість</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транспортних</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і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пішохідних</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потоків</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0" algn="just">
              <a:lnSpc>
                <a:spcPct val="107000"/>
              </a:lnSpc>
              <a:buNone/>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У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зв'язку</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з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цим</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існує</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два</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способи</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розв'язання</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поставлених</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завдань</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0" algn="just">
              <a:lnSpc>
                <a:spcPct val="107000"/>
              </a:lnSpc>
              <a:buNone/>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1.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Організувати</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рух на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вже</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наявній</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системі</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вулиць</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2.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Забезпечити</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високу</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пропускну</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здатність</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дорожнього</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руху</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0" algn="just">
              <a:lnSpc>
                <a:spcPct val="107000"/>
              </a:lnSpc>
              <a:buNone/>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0" algn="just">
              <a:lnSpc>
                <a:spcPct val="107000"/>
              </a:lnSpc>
              <a:spcAft>
                <a:spcPts val="800"/>
              </a:spcAft>
              <a:buNone/>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Content Placeholder 3">
            <a:extLst>
              <a:ext uri="{FF2B5EF4-FFF2-40B4-BE49-F238E27FC236}">
                <a16:creationId xmlns:a16="http://schemas.microsoft.com/office/drawing/2014/main" id="{0CA1085A-14BA-12AC-9E74-E10CBA786BFF}"/>
              </a:ext>
            </a:extLst>
          </p:cNvPr>
          <p:cNvSpPr>
            <a:spLocks noGrp="1"/>
          </p:cNvSpPr>
          <p:nvPr>
            <p:ph sz="half" idx="2"/>
          </p:nvPr>
        </p:nvSpPr>
        <p:spPr/>
        <p:txBody>
          <a:bodyPr>
            <a:normAutofit fontScale="77500" lnSpcReduction="20000"/>
          </a:bodyPr>
          <a:lstStyle/>
          <a:p>
            <a:pPr marL="171450" indent="0" algn="just">
              <a:lnSpc>
                <a:spcPct val="107000"/>
              </a:lnSpc>
              <a:buNone/>
            </a:pP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Загалом</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створене</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планування</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міст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повинне</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задовольняти</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не</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тільки</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архітектурно-художній</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критерій</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а й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соціально-економічний</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і,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найголовніше</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повинен</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забезпечувати</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максимальну</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швидкість</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і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зручність</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пересування</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0" algn="just">
              <a:lnSpc>
                <a:spcPct val="107000"/>
              </a:lnSpc>
              <a:buNone/>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У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зв'язку</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з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цим</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ще</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одним</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завданням</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b="1" i="1" dirty="0">
                <a:effectLst/>
                <a:latin typeface="Times New Roman" panose="02020603050405020304" pitchFamily="18" charset="0"/>
                <a:ea typeface="Calibri" panose="020F0502020204030204" pitchFamily="34" charset="0"/>
                <a:cs typeface="Times New Roman" panose="02020603050405020304" pitchFamily="18" charset="0"/>
              </a:rPr>
              <a:t>ТПМ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в</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важається</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розробка</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магістральних</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напрямків</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що</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мають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найкоротшим</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шляхом</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зв'язувати</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основні </a:t>
            </a:r>
            <a:r>
              <a:rPr lang="en-GB" sz="1800" i="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фокуси</a:t>
            </a:r>
            <a:r>
              <a:rPr lang="en-GB" sz="1800" i="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тяжіння</a:t>
            </a:r>
            <a:r>
              <a:rPr lang="en-GB" sz="1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населення</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з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транспортними</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вузлами</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41638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92BFF-E6A9-BBAB-6B30-118A9FFAFDEA}"/>
              </a:ext>
            </a:extLst>
          </p:cNvPr>
          <p:cNvSpPr>
            <a:spLocks noGrp="1"/>
          </p:cNvSpPr>
          <p:nvPr>
            <p:ph type="title"/>
          </p:nvPr>
        </p:nvSpPr>
        <p:spPr>
          <a:xfrm>
            <a:off x="1484311" y="685800"/>
            <a:ext cx="10018713" cy="606105"/>
          </a:xfrm>
        </p:spPr>
        <p:txBody>
          <a:bodyPr>
            <a:normAutofit fontScale="90000"/>
          </a:bodyPr>
          <a:lstStyle/>
          <a:p>
            <a:pPr marL="171450" indent="0">
              <a:lnSpc>
                <a:spcPct val="107000"/>
              </a:lnSpc>
            </a:pPr>
            <a:br>
              <a:rPr lang="uk-UA" dirty="0"/>
            </a:br>
            <a:br>
              <a:rPr lang="uk-UA" dirty="0"/>
            </a:br>
            <a:br>
              <a:rPr lang="uk-UA" dirty="0"/>
            </a:br>
            <a:r>
              <a:rPr lang="uk-UA" dirty="0"/>
              <a:t>2. Зони міста за функціональним призначенням </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br>
              <a:rPr lang="en-GB" sz="4000" dirty="0">
                <a:effectLst/>
                <a:latin typeface="Calibri" panose="020F0502020204030204" pitchFamily="34" charset="0"/>
                <a:ea typeface="Calibri" panose="020F0502020204030204" pitchFamily="34" charset="0"/>
                <a:cs typeface="Times New Roman" panose="02020603050405020304" pitchFamily="18" charset="0"/>
              </a:rPr>
            </a:br>
            <a:br>
              <a:rPr lang="en-GB" sz="40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graphicFrame>
        <p:nvGraphicFramePr>
          <p:cNvPr id="7" name="Content Placeholder 6">
            <a:extLst>
              <a:ext uri="{FF2B5EF4-FFF2-40B4-BE49-F238E27FC236}">
                <a16:creationId xmlns:a16="http://schemas.microsoft.com/office/drawing/2014/main" id="{D7AC7028-A0BE-30E2-CBE2-CC92AB60B03F}"/>
              </a:ext>
            </a:extLst>
          </p:cNvPr>
          <p:cNvGraphicFramePr>
            <a:graphicFrameLocks noGrp="1"/>
          </p:cNvGraphicFramePr>
          <p:nvPr>
            <p:ph sz="half" idx="2"/>
            <p:extLst>
              <p:ext uri="{D42A27DB-BD31-4B8C-83A1-F6EECF244321}">
                <p14:modId xmlns:p14="http://schemas.microsoft.com/office/powerpoint/2010/main" val="2100393768"/>
              </p:ext>
            </p:extLst>
          </p:nvPr>
        </p:nvGraphicFramePr>
        <p:xfrm>
          <a:off x="2400148" y="1562099"/>
          <a:ext cx="7838981" cy="4751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852E42A6-AEA1-99B6-2EB3-19E283081DCC}"/>
              </a:ext>
            </a:extLst>
          </p:cNvPr>
          <p:cNvSpPr txBox="1"/>
          <p:nvPr/>
        </p:nvSpPr>
        <p:spPr>
          <a:xfrm>
            <a:off x="6407766" y="0"/>
            <a:ext cx="3252701" cy="646331"/>
          </a:xfrm>
          <a:prstGeom prst="rect">
            <a:avLst/>
          </a:prstGeom>
          <a:noFill/>
        </p:spPr>
        <p:txBody>
          <a:bodyPr wrap="square">
            <a:spAutoFit/>
          </a:bodyPr>
          <a:lstStyle/>
          <a:p>
            <a:r>
              <a:rPr lang="uk-UA" dirty="0">
                <a:latin typeface="Calibri" panose="020F0502020204030204" pitchFamily="34" charset="0"/>
                <a:cs typeface="Times New Roman" panose="02020603050405020304" pitchFamily="18" charset="0"/>
              </a:rPr>
              <a:t>Транспортне планування великих міст</a:t>
            </a:r>
            <a:endParaRPr lang="en-GB" dirty="0"/>
          </a:p>
        </p:txBody>
      </p:sp>
    </p:spTree>
    <p:extLst>
      <p:ext uri="{BB962C8B-B14F-4D97-AF65-F5344CB8AC3E}">
        <p14:creationId xmlns:p14="http://schemas.microsoft.com/office/powerpoint/2010/main" val="8216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16FB-A94E-1211-60DF-7A50C4372688}"/>
              </a:ext>
            </a:extLst>
          </p:cNvPr>
          <p:cNvSpPr>
            <a:spLocks noGrp="1"/>
          </p:cNvSpPr>
          <p:nvPr>
            <p:ph type="title"/>
          </p:nvPr>
        </p:nvSpPr>
        <p:spPr/>
        <p:txBody>
          <a:bodyPr>
            <a:normAutofit fontScale="90000"/>
          </a:bodyPr>
          <a:lstStyle/>
          <a:p>
            <a:r>
              <a:rPr lang="en-GB" dirty="0" err="1"/>
              <a:t>Принципові</a:t>
            </a:r>
            <a:r>
              <a:rPr lang="en-GB" dirty="0"/>
              <a:t> </a:t>
            </a:r>
            <a:r>
              <a:rPr lang="en-GB" dirty="0" err="1"/>
              <a:t>схеми</a:t>
            </a:r>
            <a:r>
              <a:rPr lang="en-GB" dirty="0"/>
              <a:t> </a:t>
            </a:r>
            <a:r>
              <a:rPr lang="en-GB" dirty="0" err="1"/>
              <a:t>зв'язку</a:t>
            </a:r>
            <a:r>
              <a:rPr lang="en-GB" dirty="0"/>
              <a:t> міста із </a:t>
            </a:r>
            <a:r>
              <a:rPr lang="en-GB" dirty="0" err="1"/>
              <a:t>зовнішніми</a:t>
            </a:r>
            <a:r>
              <a:rPr lang="en-GB" dirty="0"/>
              <a:t> </a:t>
            </a:r>
            <a:r>
              <a:rPr lang="en-GB" dirty="0" err="1"/>
              <a:t>дорогами</a:t>
            </a:r>
            <a:br>
              <a:rPr lang="en-GB" dirty="0"/>
            </a:br>
            <a:endParaRPr lang="en-GB" dirty="0"/>
          </a:p>
        </p:txBody>
      </p:sp>
      <p:graphicFrame>
        <p:nvGraphicFramePr>
          <p:cNvPr id="4" name="Content Placeholder 3">
            <a:extLst>
              <a:ext uri="{FF2B5EF4-FFF2-40B4-BE49-F238E27FC236}">
                <a16:creationId xmlns:a16="http://schemas.microsoft.com/office/drawing/2014/main" id="{A6796D1D-1142-6446-09CE-66970FCB55CE}"/>
              </a:ext>
            </a:extLst>
          </p:cNvPr>
          <p:cNvGraphicFramePr>
            <a:graphicFrameLocks noGrp="1"/>
          </p:cNvGraphicFramePr>
          <p:nvPr>
            <p:ph idx="1"/>
            <p:extLst>
              <p:ext uri="{D42A27DB-BD31-4B8C-83A1-F6EECF244321}">
                <p14:modId xmlns:p14="http://schemas.microsoft.com/office/powerpoint/2010/main" val="1222858732"/>
              </p:ext>
            </p:extLst>
          </p:nvPr>
        </p:nvGraphicFramePr>
        <p:xfrm>
          <a:off x="1484313" y="2667000"/>
          <a:ext cx="10018712"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4F7938CE-8FEA-B112-46C5-3CBFB7F42521}"/>
              </a:ext>
            </a:extLst>
          </p:cNvPr>
          <p:cNvSpPr txBox="1"/>
          <p:nvPr/>
        </p:nvSpPr>
        <p:spPr>
          <a:xfrm>
            <a:off x="6407766" y="0"/>
            <a:ext cx="3252701" cy="646331"/>
          </a:xfrm>
          <a:prstGeom prst="rect">
            <a:avLst/>
          </a:prstGeom>
          <a:noFill/>
        </p:spPr>
        <p:txBody>
          <a:bodyPr wrap="square">
            <a:spAutoFit/>
          </a:bodyPr>
          <a:lstStyle/>
          <a:p>
            <a:r>
              <a:rPr lang="uk-UA" dirty="0">
                <a:latin typeface="Calibri" panose="020F0502020204030204" pitchFamily="34" charset="0"/>
                <a:cs typeface="Times New Roman" panose="02020603050405020304" pitchFamily="18" charset="0"/>
              </a:rPr>
              <a:t>Транспортне планування великих міст</a:t>
            </a:r>
            <a:endParaRPr lang="en-GB" dirty="0"/>
          </a:p>
        </p:txBody>
      </p:sp>
    </p:spTree>
    <p:extLst>
      <p:ext uri="{BB962C8B-B14F-4D97-AF65-F5344CB8AC3E}">
        <p14:creationId xmlns:p14="http://schemas.microsoft.com/office/powerpoint/2010/main" val="6514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DC7D-B891-59C6-62E6-363E33EA3E4D}"/>
              </a:ext>
            </a:extLst>
          </p:cNvPr>
          <p:cNvSpPr>
            <a:spLocks noGrp="1"/>
          </p:cNvSpPr>
          <p:nvPr>
            <p:ph type="title"/>
          </p:nvPr>
        </p:nvSpPr>
        <p:spPr/>
        <p:txBody>
          <a:bodyPr/>
          <a:lstStyle/>
          <a:p>
            <a:r>
              <a:rPr lang="uk-UA" dirty="0"/>
              <a:t>3. </a:t>
            </a:r>
            <a:r>
              <a:rPr lang="uk-UA"/>
              <a:t>Транспорт майбутніх міст  </a:t>
            </a:r>
            <a:endParaRPr lang="en-GB" dirty="0"/>
          </a:p>
        </p:txBody>
      </p:sp>
      <p:pic>
        <p:nvPicPr>
          <p:cNvPr id="5" name="Content Placeholder 3">
            <a:extLst>
              <a:ext uri="{FF2B5EF4-FFF2-40B4-BE49-F238E27FC236}">
                <a16:creationId xmlns:a16="http://schemas.microsoft.com/office/drawing/2014/main" id="{0BFA2135-1B52-99AF-ED95-D074D596088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84313" y="2852589"/>
            <a:ext cx="4894262" cy="2753022"/>
          </a:xfrm>
          <a:prstGeom prst="rect">
            <a:avLst/>
          </a:prstGeom>
          <a:noFill/>
          <a:ln>
            <a:noFill/>
          </a:ln>
        </p:spPr>
      </p:pic>
      <p:pic>
        <p:nvPicPr>
          <p:cNvPr id="6" name="Content Placeholder 5">
            <a:extLst>
              <a:ext uri="{FF2B5EF4-FFF2-40B4-BE49-F238E27FC236}">
                <a16:creationId xmlns:a16="http://schemas.microsoft.com/office/drawing/2014/main" id="{597DE6B2-E662-CB64-5392-EC3F954482CA}"/>
              </a:ext>
            </a:extLst>
          </p:cNvPr>
          <p:cNvPicPr>
            <a:picLocks noGrp="1" noChangeAspect="1"/>
          </p:cNvPicPr>
          <p:nvPr>
            <p:ph sz="half" idx="2"/>
          </p:nvPr>
        </p:nvPicPr>
        <p:blipFill>
          <a:blip r:embed="rId3"/>
          <a:stretch>
            <a:fillRect/>
          </a:stretch>
        </p:blipFill>
        <p:spPr>
          <a:xfrm>
            <a:off x="6607175" y="2852142"/>
            <a:ext cx="4895850" cy="2753915"/>
          </a:xfrm>
          <a:prstGeom prst="rect">
            <a:avLst/>
          </a:prstGeom>
        </p:spPr>
      </p:pic>
      <p:sp>
        <p:nvSpPr>
          <p:cNvPr id="7" name="TextBox 6">
            <a:extLst>
              <a:ext uri="{FF2B5EF4-FFF2-40B4-BE49-F238E27FC236}">
                <a16:creationId xmlns:a16="http://schemas.microsoft.com/office/drawing/2014/main" id="{9192CE64-2FE8-EFAC-D9F9-974163139E0A}"/>
              </a:ext>
            </a:extLst>
          </p:cNvPr>
          <p:cNvSpPr txBox="1"/>
          <p:nvPr/>
        </p:nvSpPr>
        <p:spPr>
          <a:xfrm>
            <a:off x="3844031" y="5992427"/>
            <a:ext cx="915635" cy="369332"/>
          </a:xfrm>
          <a:prstGeom prst="rect">
            <a:avLst/>
          </a:prstGeom>
          <a:noFill/>
        </p:spPr>
        <p:txBody>
          <a:bodyPr wrap="none" rtlCol="0">
            <a:spAutoFit/>
          </a:bodyPr>
          <a:lstStyle/>
          <a:p>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eVOTL</a:t>
            </a:r>
            <a:endParaRPr lang="en-GB" dirty="0"/>
          </a:p>
        </p:txBody>
      </p:sp>
      <p:sp>
        <p:nvSpPr>
          <p:cNvPr id="8" name="TextBox 7">
            <a:extLst>
              <a:ext uri="{FF2B5EF4-FFF2-40B4-BE49-F238E27FC236}">
                <a16:creationId xmlns:a16="http://schemas.microsoft.com/office/drawing/2014/main" id="{8242ED17-DE14-0709-E080-DDBED008B691}"/>
              </a:ext>
            </a:extLst>
          </p:cNvPr>
          <p:cNvSpPr txBox="1"/>
          <p:nvPr/>
        </p:nvSpPr>
        <p:spPr>
          <a:xfrm>
            <a:off x="7439487" y="6098959"/>
            <a:ext cx="3330079" cy="369332"/>
          </a:xfrm>
          <a:prstGeom prst="rect">
            <a:avLst/>
          </a:prstGeom>
          <a:noFill/>
        </p:spPr>
        <p:txBody>
          <a:bodyPr wrap="none" rtlCol="0">
            <a:spAutoFit/>
          </a:bodyPr>
          <a:lstStyle/>
          <a:p>
            <a:r>
              <a:rPr lang="en-GB" dirty="0"/>
              <a:t>Toyota Mirai, Hydrogen Fuel Cell </a:t>
            </a:r>
          </a:p>
        </p:txBody>
      </p:sp>
    </p:spTree>
    <p:extLst>
      <p:ext uri="{BB962C8B-B14F-4D97-AF65-F5344CB8AC3E}">
        <p14:creationId xmlns:p14="http://schemas.microsoft.com/office/powerpoint/2010/main" val="1689134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E04A-7CA5-EB9D-271F-0F5A779F6C4A}"/>
              </a:ext>
            </a:extLst>
          </p:cNvPr>
          <p:cNvSpPr>
            <a:spLocks noGrp="1"/>
          </p:cNvSpPr>
          <p:nvPr>
            <p:ph type="title"/>
          </p:nvPr>
        </p:nvSpPr>
        <p:spPr/>
        <p:txBody>
          <a:bodyPr/>
          <a:lstStyle/>
          <a:p>
            <a:r>
              <a:rPr lang="uk-UA" dirty="0"/>
              <a:t>3. Літаючий автомобіль від компанії </a:t>
            </a:r>
            <a:r>
              <a:rPr lang="en-GB" sz="40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Peng </a:t>
            </a:r>
            <a:r>
              <a:rPr lang="uk-UA" sz="40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a:t>
            </a:r>
            <a:r>
              <a:rPr lang="en-GB" sz="40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I</a:t>
            </a:r>
            <a:endParaRPr lang="en-GB" dirty="0"/>
          </a:p>
        </p:txBody>
      </p:sp>
      <p:pic>
        <p:nvPicPr>
          <p:cNvPr id="4" name="Content Placeholder 3">
            <a:extLst>
              <a:ext uri="{FF2B5EF4-FFF2-40B4-BE49-F238E27FC236}">
                <a16:creationId xmlns:a16="http://schemas.microsoft.com/office/drawing/2014/main" id="{CC771E83-16F3-BB47-31F3-6972B20D4C4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63176" y="3249335"/>
            <a:ext cx="5554133" cy="3124200"/>
          </a:xfrm>
          <a:prstGeom prst="rect">
            <a:avLst/>
          </a:prstGeom>
          <a:noFill/>
          <a:ln>
            <a:noFill/>
          </a:ln>
        </p:spPr>
      </p:pic>
      <p:pic>
        <p:nvPicPr>
          <p:cNvPr id="6" name="Picture 5">
            <a:extLst>
              <a:ext uri="{FF2B5EF4-FFF2-40B4-BE49-F238E27FC236}">
                <a16:creationId xmlns:a16="http://schemas.microsoft.com/office/drawing/2014/main" id="{5F14122A-8AF0-3F3D-0983-593D055A734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698" y="2157948"/>
            <a:ext cx="5731510" cy="882015"/>
          </a:xfrm>
          <a:prstGeom prst="rect">
            <a:avLst/>
          </a:prstGeom>
          <a:noFill/>
          <a:ln>
            <a:noFill/>
          </a:ln>
        </p:spPr>
      </p:pic>
      <p:sp>
        <p:nvSpPr>
          <p:cNvPr id="7" name="TextBox 6">
            <a:extLst>
              <a:ext uri="{FF2B5EF4-FFF2-40B4-BE49-F238E27FC236}">
                <a16:creationId xmlns:a16="http://schemas.microsoft.com/office/drawing/2014/main" id="{8332017E-6271-EFB9-D0B0-01629BDD48D1}"/>
              </a:ext>
            </a:extLst>
          </p:cNvPr>
          <p:cNvSpPr txBox="1"/>
          <p:nvPr/>
        </p:nvSpPr>
        <p:spPr>
          <a:xfrm>
            <a:off x="3608619" y="6188869"/>
            <a:ext cx="598834" cy="369332"/>
          </a:xfrm>
          <a:prstGeom prst="rect">
            <a:avLst/>
          </a:prstGeom>
          <a:noFill/>
        </p:spPr>
        <p:txBody>
          <a:bodyPr wrap="square">
            <a:spAutoFit/>
          </a:bodyPr>
          <a:lstStyle/>
          <a:p>
            <a:r>
              <a:rPr lang="en-GB" dirty="0"/>
              <a:t>[</a:t>
            </a:r>
            <a:r>
              <a:rPr lang="uk-UA" dirty="0"/>
              <a:t>4</a:t>
            </a:r>
            <a:r>
              <a:rPr lang="en-GB" dirty="0"/>
              <a:t>]</a:t>
            </a:r>
            <a:r>
              <a:rPr lang="uk-UA" dirty="0"/>
              <a:t> </a:t>
            </a:r>
            <a:endParaRPr lang="en-GB" dirty="0"/>
          </a:p>
        </p:txBody>
      </p:sp>
    </p:spTree>
    <p:extLst>
      <p:ext uri="{BB962C8B-B14F-4D97-AF65-F5344CB8AC3E}">
        <p14:creationId xmlns:p14="http://schemas.microsoft.com/office/powerpoint/2010/main" val="1641513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F49D-9681-8D28-1231-5B038D35EB57}"/>
              </a:ext>
            </a:extLst>
          </p:cNvPr>
          <p:cNvSpPr>
            <a:spLocks noGrp="1"/>
          </p:cNvSpPr>
          <p:nvPr>
            <p:ph type="title"/>
          </p:nvPr>
        </p:nvSpPr>
        <p:spPr>
          <a:xfrm>
            <a:off x="1476146" y="869658"/>
            <a:ext cx="10018713" cy="1752599"/>
          </a:xfrm>
        </p:spPr>
        <p:txBody>
          <a:bodyPr/>
          <a:lstStyle/>
          <a:p>
            <a:r>
              <a:rPr lang="en-GB" dirty="0"/>
              <a:t>3.1.</a:t>
            </a:r>
            <a:r>
              <a:rPr lang="uk-UA" dirty="0"/>
              <a:t>Літаючий автомобіль від компанії </a:t>
            </a:r>
            <a:r>
              <a:rPr lang="en-GB" sz="40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Peng </a:t>
            </a:r>
            <a:r>
              <a:rPr lang="uk-UA" sz="40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a:t>
            </a:r>
            <a:r>
              <a:rPr lang="en-GB" sz="40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II</a:t>
            </a:r>
            <a:endParaRPr lang="en-GB" dirty="0"/>
          </a:p>
        </p:txBody>
      </p:sp>
      <p:sp>
        <p:nvSpPr>
          <p:cNvPr id="3" name="Content Placeholder 2">
            <a:extLst>
              <a:ext uri="{FF2B5EF4-FFF2-40B4-BE49-F238E27FC236}">
                <a16:creationId xmlns:a16="http://schemas.microsoft.com/office/drawing/2014/main" id="{61C68C6B-F8B7-CF33-C01A-2483B32E6003}"/>
              </a:ext>
            </a:extLst>
          </p:cNvPr>
          <p:cNvSpPr>
            <a:spLocks noGrp="1"/>
          </p:cNvSpPr>
          <p:nvPr>
            <p:ph sz="half" idx="1"/>
          </p:nvPr>
        </p:nvSpPr>
        <p:spPr>
          <a:xfrm>
            <a:off x="6324761" y="2438399"/>
            <a:ext cx="4895055" cy="3124201"/>
          </a:xfrm>
        </p:spPr>
        <p:txBody>
          <a:bodyPr>
            <a:normAutofit fontScale="92500" lnSpcReduction="20000"/>
          </a:bodyPr>
          <a:lstStyle/>
          <a:p>
            <a:pPr marL="0" indent="0">
              <a:buNone/>
            </a:pP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Peng, a Chinese electric vehicle manufacturer, delivered what could be called the most futuristic exhibit in the transportation space, the elusive flying car.  The </a:t>
            </a:r>
            <a:r>
              <a:rPr lang="en-GB" sz="1800" i="1" u="sng" kern="100" dirty="0" err="1">
                <a:solidFill>
                  <a:srgbClr val="007C89"/>
                </a:solidFill>
                <a:effectLst/>
                <a:latin typeface="Helvetica" panose="020B0604020202020204" pitchFamily="34" charset="0"/>
                <a:ea typeface="Calibri" panose="020F0502020204030204" pitchFamily="34" charset="0"/>
                <a:cs typeface="Times New Roman" panose="02020603050405020304" pitchFamily="18" charset="0"/>
                <a:hlinkClick r:id="rId2"/>
              </a:rPr>
              <a:t>eVTOL</a:t>
            </a:r>
            <a:r>
              <a:rPr lang="en-GB" sz="1800" i="1" u="sng" kern="100" dirty="0">
                <a:solidFill>
                  <a:srgbClr val="007C89"/>
                </a:solidFill>
                <a:effectLst/>
                <a:latin typeface="Helvetica" panose="020B0604020202020204" pitchFamily="34" charset="0"/>
                <a:ea typeface="Calibri" panose="020F0502020204030204" pitchFamily="34" charset="0"/>
                <a:cs typeface="Times New Roman" panose="02020603050405020304" pitchFamily="18" charset="0"/>
                <a:hlinkClick r:id="rId2"/>
              </a:rPr>
              <a:t> flying supercar</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has rooftop rotors that would allow it to transition from land to air while maintaining the driving experience of a sports car. While the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eVOTL</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doesn’t yet have a </a:t>
            </a:r>
            <a:r>
              <a:rPr lang="en-GB" sz="1800" i="1" kern="100" dirty="0">
                <a:solidFill>
                  <a:srgbClr val="202020"/>
                </a:solidFill>
                <a:effectLst/>
                <a:highlight>
                  <a:srgbClr val="FF00FF"/>
                </a:highlight>
                <a:latin typeface="Helvetica" panose="020B0604020202020204" pitchFamily="34" charset="0"/>
                <a:ea typeface="Calibri" panose="020F0502020204030204" pitchFamily="34" charset="0"/>
                <a:cs typeface="Times New Roman" panose="02020603050405020304" pitchFamily="18" charset="0"/>
              </a:rPr>
              <a:t>release date</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XPeng</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claims that its modular </a:t>
            </a:r>
            <a:r>
              <a:rPr lang="en-GB" sz="1800" i="1" kern="100" dirty="0">
                <a:solidFill>
                  <a:srgbClr val="20202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Land Aircraft Carrier </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will be </a:t>
            </a:r>
            <a:r>
              <a:rPr lang="en-GB" sz="1800" i="1" u="sng" kern="100" dirty="0">
                <a:solidFill>
                  <a:srgbClr val="007C89"/>
                </a:solidFill>
                <a:effectLst/>
                <a:latin typeface="Helvetica" panose="020B0604020202020204" pitchFamily="34" charset="0"/>
                <a:ea typeface="Calibri" panose="020F0502020204030204" pitchFamily="34" charset="0"/>
                <a:cs typeface="Times New Roman" panose="02020603050405020304" pitchFamily="18" charset="0"/>
                <a:hlinkClick r:id="rId3"/>
              </a:rPr>
              <a:t>available for pre-order in 2024</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Content Placeholder 3">
            <a:extLst>
              <a:ext uri="{FF2B5EF4-FFF2-40B4-BE49-F238E27FC236}">
                <a16:creationId xmlns:a16="http://schemas.microsoft.com/office/drawing/2014/main" id="{0898EA15-095E-525D-B238-7FCEA54CCFA6}"/>
              </a:ext>
            </a:extLst>
          </p:cNvPr>
          <p:cNvSpPr>
            <a:spLocks noGrp="1"/>
          </p:cNvSpPr>
          <p:nvPr>
            <p:ph sz="half" idx="2"/>
          </p:nvPr>
        </p:nvSpPr>
        <p:spPr>
          <a:xfrm>
            <a:off x="1200944" y="2622257"/>
            <a:ext cx="4895056" cy="3124200"/>
          </a:xfrm>
        </p:spPr>
        <p:txBody>
          <a:bodyPr>
            <a:normAutofit fontScale="92500" lnSpcReduction="20000"/>
          </a:bodyPr>
          <a:lstStyle/>
          <a:p>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Китайський</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виробник</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електромобілів Peng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представив</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те</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що</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можна</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назвати</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найбільш</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футуристичним</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експонатом</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у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транспортному</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просторі</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невловимим</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літаючим</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автомобілем</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u="sng" kern="100" dirty="0" err="1">
                <a:solidFill>
                  <a:srgbClr val="007C89"/>
                </a:solidFill>
                <a:effectLst/>
                <a:latin typeface="Helvetica" panose="020B0604020202020204" pitchFamily="34" charset="0"/>
                <a:ea typeface="Calibri" panose="020F0502020204030204" pitchFamily="34" charset="0"/>
                <a:cs typeface="Times New Roman" panose="02020603050405020304" pitchFamily="18" charset="0"/>
                <a:hlinkClick r:id="rId2"/>
              </a:rPr>
              <a:t>Літаючий</a:t>
            </a:r>
            <a:r>
              <a:rPr lang="en-GB" sz="1800" i="1" u="sng" kern="100" dirty="0">
                <a:solidFill>
                  <a:srgbClr val="007C89"/>
                </a:solidFill>
                <a:effectLst/>
                <a:latin typeface="Helvetica" panose="020B0604020202020204" pitchFamily="34" charset="0"/>
                <a:ea typeface="Calibri" panose="020F0502020204030204" pitchFamily="34" charset="0"/>
                <a:cs typeface="Times New Roman" panose="02020603050405020304" pitchFamily="18" charset="0"/>
                <a:hlinkClick r:id="rId2"/>
              </a:rPr>
              <a:t> </a:t>
            </a:r>
            <a:r>
              <a:rPr lang="en-GB" sz="1800" i="1" u="sng" kern="100" dirty="0" err="1">
                <a:solidFill>
                  <a:srgbClr val="007C89"/>
                </a:solidFill>
                <a:effectLst/>
                <a:latin typeface="Helvetica" panose="020B0604020202020204" pitchFamily="34" charset="0"/>
                <a:ea typeface="Calibri" panose="020F0502020204030204" pitchFamily="34" charset="0"/>
                <a:cs typeface="Times New Roman" panose="02020603050405020304" pitchFamily="18" charset="0"/>
                <a:hlinkClick r:id="rId2"/>
              </a:rPr>
              <a:t>суперкар</a:t>
            </a:r>
            <a:r>
              <a:rPr lang="en-GB" sz="1800" i="1" u="sng" kern="100" dirty="0">
                <a:solidFill>
                  <a:srgbClr val="007C89"/>
                </a:solidFill>
                <a:effectLst/>
                <a:latin typeface="Helvetica" panose="020B0604020202020204" pitchFamily="34" charset="0"/>
                <a:ea typeface="Calibri" panose="020F0502020204030204" pitchFamily="34" charset="0"/>
                <a:cs typeface="Times New Roman" panose="02020603050405020304" pitchFamily="18" charset="0"/>
                <a:hlinkClick r:id="rId2"/>
              </a:rPr>
              <a:t> </a:t>
            </a:r>
            <a:r>
              <a:rPr lang="en-GB" sz="1800" i="1" u="sng" kern="100" dirty="0" err="1">
                <a:solidFill>
                  <a:srgbClr val="007C89"/>
                </a:solidFill>
                <a:effectLst/>
                <a:latin typeface="Helvetica" panose="020B0604020202020204" pitchFamily="34" charset="0"/>
                <a:ea typeface="Calibri" panose="020F0502020204030204" pitchFamily="34" charset="0"/>
                <a:cs typeface="Times New Roman" panose="02020603050405020304" pitchFamily="18" charset="0"/>
                <a:hlinkClick r:id="rId2"/>
              </a:rPr>
              <a:t>eVTOL</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має</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ротори</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на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даху</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які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дозволяють</a:t>
            </a:r>
            <a:r>
              <a:rPr lang="en-GB" sz="1800" i="1" kern="100" dirty="0">
                <a:solidFill>
                  <a:srgbClr val="20202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йому</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переходити</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з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землі</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в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повітря</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зберігаючи</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при</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цьому</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uk-UA" sz="1800" i="1" kern="100" dirty="0">
                <a:solidFill>
                  <a:srgbClr val="202020"/>
                </a:solidFill>
                <a:effectLst/>
                <a:latin typeface="Calibri" panose="020F0502020204030204" pitchFamily="34" charset="0"/>
                <a:ea typeface="Calibri" panose="020F0502020204030204" pitchFamily="34" charset="0"/>
                <a:cs typeface="Times New Roman" panose="02020603050405020304" pitchFamily="18" charset="0"/>
              </a:rPr>
              <a:t>переваги</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від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водіння</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спортивного</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автомобіля.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Хоча</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eVOTL</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ще</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не</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має</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highlight>
                  <a:srgbClr val="FF00FF"/>
                </a:highlight>
                <a:latin typeface="Helvetica" panose="020B0604020202020204" pitchFamily="34" charset="0"/>
                <a:ea typeface="Calibri" panose="020F0502020204030204" pitchFamily="34" charset="0"/>
                <a:cs typeface="Times New Roman" panose="02020603050405020304" pitchFamily="18" charset="0"/>
              </a:rPr>
              <a:t>дати</a:t>
            </a:r>
            <a:r>
              <a:rPr lang="en-GB" sz="1800" i="1" kern="100" dirty="0">
                <a:solidFill>
                  <a:srgbClr val="202020"/>
                </a:solidFill>
                <a:effectLst/>
                <a:highlight>
                  <a:srgbClr val="FF00FF"/>
                </a:highligh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highlight>
                  <a:srgbClr val="FF00FF"/>
                </a:highlight>
                <a:latin typeface="Helvetica" panose="020B0604020202020204" pitchFamily="34" charset="0"/>
                <a:ea typeface="Calibri" panose="020F0502020204030204" pitchFamily="34" charset="0"/>
                <a:cs typeface="Times New Roman" panose="02020603050405020304" pitchFamily="18" charset="0"/>
              </a:rPr>
              <a:t>випуску</a:t>
            </a:r>
            <a:r>
              <a:rPr lang="uk-UA" sz="1800" i="1" kern="100" dirty="0">
                <a:solidFill>
                  <a:srgbClr val="202020"/>
                </a:solidFill>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 </a:t>
            </a:r>
            <a:r>
              <a:rPr lang="uk-UA" sz="1800" i="1" kern="100" dirty="0">
                <a:solidFill>
                  <a:srgbClr val="202020"/>
                </a:solidFill>
                <a:effectLst/>
                <a:latin typeface="Calibri" panose="020F0502020204030204" pitchFamily="34" charset="0"/>
                <a:ea typeface="Calibri" panose="020F0502020204030204" pitchFamily="34" charset="0"/>
                <a:cs typeface="Times New Roman" panose="02020603050405020304" pitchFamily="18" charset="0"/>
              </a:rPr>
              <a:t>(</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doesn’t yet have a release date</a:t>
            </a:r>
            <a:r>
              <a:rPr lang="uk-UA" sz="1800" i="1" kern="100" dirty="0">
                <a:solidFill>
                  <a:srgbClr val="202020"/>
                </a:solidFill>
                <a:effectLst/>
                <a:latin typeface="Calibri" panose="020F0502020204030204" pitchFamily="34" charset="0"/>
                <a:ea typeface="Calibri" panose="020F0502020204030204" pitchFamily="34" charset="0"/>
                <a:cs typeface="Times New Roman" panose="02020603050405020304" pitchFamily="18" charset="0"/>
              </a:rPr>
              <a:t>)</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XPeng</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стверджує</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що</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його </a:t>
            </a:r>
            <a:r>
              <a:rPr lang="en-GB" sz="1800" i="1" kern="100" dirty="0" err="1">
                <a:solidFill>
                  <a:srgbClr val="20202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модульний</a:t>
            </a:r>
            <a:r>
              <a:rPr lang="en-GB" sz="1800" i="1" kern="100" dirty="0">
                <a:solidFill>
                  <a:srgbClr val="20202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наземний</a:t>
            </a:r>
            <a:r>
              <a:rPr lang="en-GB" sz="1800" i="1" kern="100" dirty="0">
                <a:solidFill>
                  <a:srgbClr val="20202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highlight>
                  <a:srgbClr val="FFFF00"/>
                </a:highlight>
                <a:latin typeface="Helvetica" panose="020B0604020202020204" pitchFamily="34" charset="0"/>
                <a:ea typeface="Calibri" panose="020F0502020204030204" pitchFamily="34" charset="0"/>
                <a:cs typeface="Times New Roman" panose="02020603050405020304" pitchFamily="18" charset="0"/>
              </a:rPr>
              <a:t>авіаносець</a:t>
            </a:r>
            <a:r>
              <a:rPr lang="en-GB" sz="1800" i="1" kern="100" dirty="0">
                <a:solidFill>
                  <a:srgbClr val="202020"/>
                </a:solidFill>
                <a:effectLst/>
                <a:latin typeface="Calibri" panose="020F0502020204030204" pitchFamily="34" charset="0"/>
                <a:ea typeface="Calibri" panose="020F0502020204030204" pitchFamily="34" charset="0"/>
                <a:cs typeface="Times New Roman" panose="02020603050405020304" pitchFamily="18" charset="0"/>
              </a:rPr>
              <a:t> </a:t>
            </a:r>
            <a:r>
              <a:rPr lang="uk-UA" sz="1800" i="1" kern="100" dirty="0">
                <a:solidFill>
                  <a:srgbClr val="202020"/>
                </a:solidFill>
                <a:effectLst/>
                <a:latin typeface="Calibri" panose="020F0502020204030204" pitchFamily="34" charset="0"/>
                <a:ea typeface="Calibri" panose="020F0502020204030204" pitchFamily="34" charset="0"/>
                <a:cs typeface="Times New Roman" panose="02020603050405020304" pitchFamily="18" charset="0"/>
              </a:rPr>
              <a:t>(</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Land Aircraft Carrier</a:t>
            </a:r>
            <a:r>
              <a:rPr lang="uk-UA" sz="1800" i="1" kern="100" dirty="0">
                <a:solidFill>
                  <a:srgbClr val="20202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kern="100" dirty="0" err="1">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буде</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 </a:t>
            </a:r>
            <a:r>
              <a:rPr lang="en-GB" sz="1800" i="1" u="sng" kern="100" dirty="0" err="1">
                <a:solidFill>
                  <a:srgbClr val="007C89"/>
                </a:solidFill>
                <a:effectLst/>
                <a:latin typeface="Helvetica" panose="020B0604020202020204" pitchFamily="34" charset="0"/>
                <a:ea typeface="Calibri" panose="020F0502020204030204" pitchFamily="34" charset="0"/>
                <a:cs typeface="Times New Roman" panose="02020603050405020304" pitchFamily="18" charset="0"/>
                <a:hlinkClick r:id="rId3"/>
              </a:rPr>
              <a:t>доступний</a:t>
            </a:r>
            <a:r>
              <a:rPr lang="en-GB" sz="1800" i="1" u="sng" kern="100" dirty="0">
                <a:solidFill>
                  <a:srgbClr val="007C89"/>
                </a:solidFill>
                <a:effectLst/>
                <a:latin typeface="Helvetica" panose="020B0604020202020204" pitchFamily="34" charset="0"/>
                <a:ea typeface="Calibri" panose="020F0502020204030204" pitchFamily="34" charset="0"/>
                <a:cs typeface="Times New Roman" panose="02020603050405020304" pitchFamily="18" charset="0"/>
                <a:hlinkClick r:id="rId3"/>
              </a:rPr>
              <a:t> </a:t>
            </a:r>
            <a:r>
              <a:rPr lang="en-GB" sz="1800" i="1" u="sng" kern="100" dirty="0" err="1">
                <a:solidFill>
                  <a:srgbClr val="007C89"/>
                </a:solidFill>
                <a:effectLst/>
                <a:latin typeface="Helvetica" panose="020B0604020202020204" pitchFamily="34" charset="0"/>
                <a:ea typeface="Calibri" panose="020F0502020204030204" pitchFamily="34" charset="0"/>
                <a:cs typeface="Times New Roman" panose="02020603050405020304" pitchFamily="18" charset="0"/>
                <a:hlinkClick r:id="rId3"/>
              </a:rPr>
              <a:t>для</a:t>
            </a:r>
            <a:r>
              <a:rPr lang="en-GB" sz="1800" i="1" u="sng" kern="100" dirty="0">
                <a:solidFill>
                  <a:srgbClr val="007C89"/>
                </a:solidFill>
                <a:effectLst/>
                <a:latin typeface="Helvetica" panose="020B0604020202020204" pitchFamily="34" charset="0"/>
                <a:ea typeface="Calibri" panose="020F0502020204030204" pitchFamily="34" charset="0"/>
                <a:cs typeface="Times New Roman" panose="02020603050405020304" pitchFamily="18" charset="0"/>
                <a:hlinkClick r:id="rId3"/>
              </a:rPr>
              <a:t> </a:t>
            </a:r>
            <a:r>
              <a:rPr lang="en-GB" sz="1800" i="1" u="sng" kern="100" dirty="0" err="1">
                <a:solidFill>
                  <a:srgbClr val="007C89"/>
                </a:solidFill>
                <a:effectLst/>
                <a:latin typeface="Helvetica" panose="020B0604020202020204" pitchFamily="34" charset="0"/>
                <a:ea typeface="Calibri" panose="020F0502020204030204" pitchFamily="34" charset="0"/>
                <a:cs typeface="Times New Roman" panose="02020603050405020304" pitchFamily="18" charset="0"/>
                <a:hlinkClick r:id="rId3"/>
              </a:rPr>
              <a:t>попереднього</a:t>
            </a:r>
            <a:r>
              <a:rPr lang="en-GB" sz="1800" i="1" u="sng" kern="100" dirty="0">
                <a:solidFill>
                  <a:srgbClr val="007C89"/>
                </a:solidFill>
                <a:effectLst/>
                <a:latin typeface="Helvetica" panose="020B0604020202020204" pitchFamily="34" charset="0"/>
                <a:ea typeface="Calibri" panose="020F0502020204030204" pitchFamily="34" charset="0"/>
                <a:cs typeface="Times New Roman" panose="02020603050405020304" pitchFamily="18" charset="0"/>
                <a:hlinkClick r:id="rId3"/>
              </a:rPr>
              <a:t> </a:t>
            </a:r>
            <a:r>
              <a:rPr lang="en-GB" sz="1800" i="1" u="sng" kern="100" dirty="0" err="1">
                <a:solidFill>
                  <a:srgbClr val="007C89"/>
                </a:solidFill>
                <a:effectLst/>
                <a:latin typeface="Helvetica" panose="020B0604020202020204" pitchFamily="34" charset="0"/>
                <a:ea typeface="Calibri" panose="020F0502020204030204" pitchFamily="34" charset="0"/>
                <a:cs typeface="Times New Roman" panose="02020603050405020304" pitchFamily="18" charset="0"/>
                <a:hlinkClick r:id="rId3"/>
              </a:rPr>
              <a:t>замовлення</a:t>
            </a:r>
            <a:r>
              <a:rPr lang="en-GB" sz="1800" i="1" u="sng" kern="100" dirty="0">
                <a:solidFill>
                  <a:srgbClr val="007C89"/>
                </a:solidFill>
                <a:effectLst/>
                <a:latin typeface="Helvetica" panose="020B0604020202020204" pitchFamily="34" charset="0"/>
                <a:ea typeface="Calibri" panose="020F0502020204030204" pitchFamily="34" charset="0"/>
                <a:cs typeface="Times New Roman" panose="02020603050405020304" pitchFamily="18" charset="0"/>
                <a:hlinkClick r:id="rId3"/>
              </a:rPr>
              <a:t> у 2024 </a:t>
            </a:r>
            <a:r>
              <a:rPr lang="en-GB" sz="1800" i="1" u="sng" kern="100" dirty="0" err="1">
                <a:solidFill>
                  <a:srgbClr val="007C89"/>
                </a:solidFill>
                <a:effectLst/>
                <a:latin typeface="Helvetica" panose="020B0604020202020204" pitchFamily="34" charset="0"/>
                <a:ea typeface="Calibri" panose="020F0502020204030204" pitchFamily="34" charset="0"/>
                <a:cs typeface="Times New Roman" panose="02020603050405020304" pitchFamily="18" charset="0"/>
                <a:hlinkClick r:id="rId3"/>
              </a:rPr>
              <a:t>році</a:t>
            </a:r>
            <a:r>
              <a:rPr lang="en-GB" sz="1800" i="1" kern="100" dirty="0">
                <a:solidFill>
                  <a:srgbClr val="202020"/>
                </a:solidFill>
                <a:effectLst/>
                <a:latin typeface="Helvetica" panose="020B0604020202020204" pitchFamily="34" charset="0"/>
                <a:ea typeface="Calibri" panose="020F0502020204030204" pitchFamily="34" charset="0"/>
                <a:cs typeface="Times New Roman" panose="02020603050405020304" pitchFamily="18" charset="0"/>
              </a:rPr>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Picture 4">
            <a:extLst>
              <a:ext uri="{FF2B5EF4-FFF2-40B4-BE49-F238E27FC236}">
                <a16:creationId xmlns:a16="http://schemas.microsoft.com/office/drawing/2014/main" id="{7F037B94-BFB7-2874-253D-47FF4F3B20D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9926" y="244792"/>
            <a:ext cx="5731510" cy="882015"/>
          </a:xfrm>
          <a:prstGeom prst="rect">
            <a:avLst/>
          </a:prstGeom>
          <a:noFill/>
          <a:ln>
            <a:noFill/>
          </a:ln>
        </p:spPr>
      </p:pic>
      <p:sp>
        <p:nvSpPr>
          <p:cNvPr id="6" name="TextBox 5">
            <a:extLst>
              <a:ext uri="{FF2B5EF4-FFF2-40B4-BE49-F238E27FC236}">
                <a16:creationId xmlns:a16="http://schemas.microsoft.com/office/drawing/2014/main" id="{29A2C9E5-A2FD-CE76-D6D4-D5233E40E08C}"/>
              </a:ext>
            </a:extLst>
          </p:cNvPr>
          <p:cNvSpPr txBox="1"/>
          <p:nvPr/>
        </p:nvSpPr>
        <p:spPr>
          <a:xfrm>
            <a:off x="4937262" y="5917960"/>
            <a:ext cx="598834" cy="369332"/>
          </a:xfrm>
          <a:prstGeom prst="rect">
            <a:avLst/>
          </a:prstGeom>
          <a:noFill/>
        </p:spPr>
        <p:txBody>
          <a:bodyPr wrap="square">
            <a:spAutoFit/>
          </a:bodyPr>
          <a:lstStyle/>
          <a:p>
            <a:r>
              <a:rPr lang="en-GB" dirty="0"/>
              <a:t>[</a:t>
            </a:r>
            <a:r>
              <a:rPr lang="uk-UA" dirty="0"/>
              <a:t>4</a:t>
            </a:r>
            <a:r>
              <a:rPr lang="en-GB" dirty="0"/>
              <a:t>]</a:t>
            </a:r>
            <a:r>
              <a:rPr lang="uk-UA" dirty="0"/>
              <a:t> </a:t>
            </a:r>
            <a:endParaRPr lang="en-GB" dirty="0"/>
          </a:p>
        </p:txBody>
      </p:sp>
    </p:spTree>
    <p:extLst>
      <p:ext uri="{BB962C8B-B14F-4D97-AF65-F5344CB8AC3E}">
        <p14:creationId xmlns:p14="http://schemas.microsoft.com/office/powerpoint/2010/main" val="890277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1794</TotalTime>
  <Words>964</Words>
  <Application>Microsoft Office PowerPoint</Application>
  <PresentationFormat>Widescreen</PresentationFormat>
  <Paragraphs>81</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Barlow</vt:lpstr>
      <vt:lpstr>Calibri</vt:lpstr>
      <vt:lpstr>Corbel</vt:lpstr>
      <vt:lpstr>Helvetica</vt:lpstr>
      <vt:lpstr>Roboto</vt:lpstr>
      <vt:lpstr>Times New Roman</vt:lpstr>
      <vt:lpstr>Ubuntu</vt:lpstr>
      <vt:lpstr>Parallax</vt:lpstr>
      <vt:lpstr>         Лекція 1. Транспортні проблеми та функціональне зонування міст  </vt:lpstr>
      <vt:lpstr>Зміст </vt:lpstr>
      <vt:lpstr>  1. Транспортні проблеми  </vt:lpstr>
      <vt:lpstr>Завдання транспортного планування</vt:lpstr>
      <vt:lpstr>   2. Зони міста за функціональним призначенням     </vt:lpstr>
      <vt:lpstr>Принципові схеми зв'язку міста із зовнішніми дорогами </vt:lpstr>
      <vt:lpstr>3. Транспорт майбутніх міст  </vt:lpstr>
      <vt:lpstr>3. Літаючий автомобіль від компанії Peng -I</vt:lpstr>
      <vt:lpstr>3.1.Літаючий автомобіль від компанії Peng -II</vt:lpstr>
      <vt:lpstr>3.2. Автомобіль Тойота Міраї,  автомобіль на водневих паливних комірках</vt:lpstr>
      <vt:lpstr>4. Диспут </vt:lpstr>
      <vt:lpstr>4.1.Автомобіль « Перемога»</vt:lpstr>
      <vt:lpstr>4.1. Українська « Перемога»</vt:lpstr>
      <vt:lpstr>4.2. Robin Mathevet  -Drone Inventor.  («Sorbonne Université» student ) </vt:lpstr>
      <vt:lpstr>Дякую за увагу </vt:lpstr>
      <vt:lpstr>Список джерел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dc:title>
  <dc:creator>Ruslana Kolodnytska</dc:creator>
  <cp:lastModifiedBy>Ruslana Kolodnytska</cp:lastModifiedBy>
  <cp:revision>10</cp:revision>
  <dcterms:created xsi:type="dcterms:W3CDTF">2024-02-01T11:50:15Z</dcterms:created>
  <dcterms:modified xsi:type="dcterms:W3CDTF">2024-02-09T09:59:38Z</dcterms:modified>
</cp:coreProperties>
</file>