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3" r:id="rId12"/>
    <p:sldId id="287" r:id="rId13"/>
    <p:sldId id="285" r:id="rId14"/>
    <p:sldId id="281" r:id="rId15"/>
  </p:sldIdLst>
  <p:sldSz cx="18288000" cy="10287000"/>
  <p:notesSz cx="6858000" cy="9144000"/>
  <p:embeddedFontLst>
    <p:embeddedFont>
      <p:font typeface="Vollkorn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1</a:t>
            </a:r>
            <a:r>
              <a:rPr lang="uk-UA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ТЕОРЕТИЧНІ ОСНОВИ ІНФОРМАЦІЙНИХ ТЕХНОЛОГІЙ. </a:t>
            </a:r>
            <a:b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СИСТЕМНЕ ТА ПРОГРАМНЕ ЗАБЕЗПЕЧЕННЯ </a:t>
            </a:r>
            <a:r>
              <a:rPr lang="uk-UA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ІНФОРМАЦІЙНИХ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ПРОЦЕСІВ</a:t>
            </a: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Основні поняття та складові інформаційних технологій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Поняття інформації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Апаратне забезпечення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ПК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Структура даних на носіях інформації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Програмне забезпечення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ПК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та його класифікація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Призначення та функції операційних 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Програмне забезпечення (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ПЗ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сукупність програм, мов програмування, спеціальних процедур, правил і документації, необхідних для управління комп’ютером та для використання різноманітних програмних продуктів. Усе програмне забезпечення ділиться на три групи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  системне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–       прикладне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–       інструментальне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Системне програмне забезпечення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– це сукупність програм, призначених для управління апаратною частиною комп'ютера, експлуатації інших програм і забезпечення взаємодії користувача з комп’ютером. Програмне та апаратне забезпечення у комп'ютері працюють у нерозривному зв'язку та взаємодії. Між програмами існує певний взаємозв'язок, тобто багато програм працюють, базуючись на програмах нижчого рівня.  </a:t>
            </a:r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Класифікація прикладного програмного забезпечення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Текстові редактори та процесори (створення та обробка текстових даних).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Графічні редактори (створення та обробка графічних зображень).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Системи управління базами даних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СУБД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 (забезпечують можливість доступу до даних, засоби пошуку й фільтрації, можливість роботи з віддаленими й розподіленими ресурсами, що знаходяться на серверах Інтернету).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Електронні таблиці (обробка різних типів даних у таблицях).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Редактори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HTML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Web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-редактори) (створення і редагування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Web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-сторінок Інтернету).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Браузери (засоби перегляду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Web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-документів, електронних документів, створених у форматі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HTML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Системи роботи з електронними документами.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Інформаційні системи (автоматизовані системи управління підприємством, або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ERP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-системи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Enterprise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Resourse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Planing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системи галузевого призначення (наприклад, програми обліку лісового фонду), бухгалтерські програми, фінансово-аналітичні системи, системи підтримки прийняття рішень, системи автоматизованого проектування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CAD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-системи), експертні системи (аналіз даних, що містяться у базах знань і видача результатів за запитами користувача),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геоінформаційні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системи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ГІС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системи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відеомонтажу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(цифрова обробка відеоматеріалів, монтаж, створення відео ефектів 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т.п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.).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Комп'ютерні ігри.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      Інструментальні засоби та системи програмування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Інструментальне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програмне забезпечення 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це комплекс програмних засобів, що використовуються для розробки нових прикладних програм для комп'ютера. Сучасні системи програмування для персональних комп'ютерів надають користувачу потужні і зручні засоби для розробки програм. До них відносяться: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програми-компілятори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які здійснюють перетворення вихідного тексту програми в програму машинних кодів, які вже може виконувати комп'ютер. Дані програми представляють програмісту зручний інтерфейс спілкування, та дозволяють писати програми навіть не маючи спеціальних знань у програмуванні;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програми-інтерпретатори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які виконують написану програму без попереднього перетворення її в машинні коди. Програми написані на інтерпретованих мовах програмування потрібно запускати тільки в середовищі програми-інтерпретатора;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бібліотеки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підпрограм – це програмні продути, які містять в собі підготовані підпрограми, які можуть використовувати програмісти у своїх програмних продуктах;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 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різні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допоміжні програми (або засоби підтримки процесу програмування), наприклад,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відладчики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редактори зв'язків, 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компонувальники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та інші.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464101"/>
            <a:ext cx="102108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Операційна система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- це сукупність програм, які призначені для керування ресурсами комп'ютера й обчислювальними процесами, а також для організації взаємодії користувача з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обладнанням.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Функції  операційних систем:</a:t>
            </a: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622300" indent="-265113" algn="just"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керування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ресурсами комп'ютера та їх розподіл.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Ресурси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це логічні й фізичні компоненти комп'ютера: оперативна пам'ять, місце на диску, периферійні пристрої, процесорний час   тощо.</a:t>
            </a:r>
          </a:p>
          <a:p>
            <a:pPr marL="622300" indent="-265113" algn="just"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керування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обчислювальними процесами.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Обчислювальним процесом (або завданням) називається послідовність дій, яка задається програмою.  У принципі, функції керування процесами можна було б передати кожній прикладній про­грамі, але тоді програми були б набагато більшими та складнішими. Тому зруч­ніше мати на комп'ютері одну керуючу програму - операційну систему, по­слугами якої користуватимуться всі інші програми.</a:t>
            </a:r>
          </a:p>
          <a:p>
            <a:pPr marL="622300" indent="-265113" algn="just"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забезпечення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взаємодії користувача з апаратурою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служить інтерфейс користувача ОС. До складу інтерфейсу користувача входить також набір сервісних програм - утиліт.</a:t>
            </a:r>
          </a:p>
          <a:p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5122" name="Picture 2" descr="Изображение выглядит как снимок экран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992" y="3924300"/>
            <a:ext cx="7074172" cy="37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2fb389abae.cbaul-cdnwnd.com/213b22f82a42503b9fb19e2fe7856d14/200000010-d09d3d1964-public/200px-NewTux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59" y="723690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fb389abae.cbaul-cdnwnd.com/213b22f82a42503b9fb19e2fe7856d14/200000011-182d019275-public/images%20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263" y="126441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2fb389abae.cbaul-cdnwnd.com/213b22f82a42503b9fb19e2fe7856d14/200000013-e85e9e95b6-public/images%20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17" y="957053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Інформаційна технологія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– процес, що використовує сукупність засобів і методів збору, отримання, накопичення, зберігання, обробки, аналізу і передачі даних (первинної інформації) в організаційній структурі з використанням засобів обчислювальної техніки для отримання інформації нової якості про стан об’єкта, процесу або явища (інформаційного продукту).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Метою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інформаційної технології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є виробництво інформації для її аналізу та прийняття рішення для виконання певної дії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Інформаційна технологія є найбільш важливою складовою процесу використання інформаційних ресурсів суспільства.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Існує декілька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еволюційних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етапів розвитку інформаційних технологій,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зміна яких визначалася розвитком науково-технічного прогресу та появою нових технічних засобів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обробки інформації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Поняття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інформаційної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технології містить також комунікаційні технології, які забезпечують передачу інформації в різні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способи.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Базовими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складовими інформаційних технологій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є:</a:t>
            </a:r>
          </a:p>
          <a:p>
            <a:pPr marL="1166813"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  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технічне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забезпечення;</a:t>
            </a:r>
          </a:p>
          <a:p>
            <a:pPr marL="1166813"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   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програмне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забезпечення;</a:t>
            </a:r>
          </a:p>
          <a:p>
            <a:pPr marL="1166813"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   інформаційне забезпечення;</a:t>
            </a:r>
          </a:p>
          <a:p>
            <a:pPr marL="1166813"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   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методичне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і організаційне забезпечення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Основними властивостями інформаційної технології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є:</a:t>
            </a:r>
          </a:p>
          <a:p>
            <a:pPr marL="1166813" lvl="0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 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доцільність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1166813" lvl="0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   наявність компонентів та їх структури;</a:t>
            </a:r>
          </a:p>
          <a:p>
            <a:pPr marL="1166813" lvl="0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  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взаємодія із зовнішнім середовищем;</a:t>
            </a:r>
          </a:p>
          <a:p>
            <a:pPr marL="1166813" lvl="0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  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цілісність;</a:t>
            </a:r>
          </a:p>
          <a:p>
            <a:pPr marL="1166813" lvl="0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  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розвиток у часі.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419100"/>
            <a:ext cx="14554200" cy="8586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Інформація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знання, відомості, дані, які отримуються та нагромаджуються у процесі розвитку науки та в практичній діяльності людей; у вузькому розумінні - це дані, які є об’єктом обробки, передачі та зберігання.</a:t>
            </a:r>
          </a:p>
          <a:p>
            <a:pPr indent="1080000" algn="just"/>
            <a:endParaRPr lang="uk-UA" sz="2600" b="1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i="1" dirty="0" smtClean="0">
                <a:latin typeface="Vollkorn" panose="020B0604020202020204" charset="0"/>
                <a:ea typeface="Vollkorn" panose="020B0604020202020204" charset="0"/>
              </a:rPr>
              <a:t>Критерії класифікації інформації: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 способом подання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Текстова (статті, звіти, книги).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Числова (таблиці, графіки, числові моделі).</a:t>
            </a:r>
          </a:p>
          <a:p>
            <a:pPr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Графічна (схеми, креслення, візуалізації).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характером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Фактологічна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(емпіричні дані, експериментальні результати).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Аналітична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(інтерпретація та узагальнення результатів).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Методологічна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(методи досліджень, алгоритми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lvl="1"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Обробка інформації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включає: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(експериментальні або теоретичні джерела).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Первинний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(фільтрація, нормалізація, категоризація).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Глибокий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(статистична обробка, машинне навчання).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Візуалізація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представлення (графіки, діаграми, таблиці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5849599" cy="8186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1. Текстова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обробка інформації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використовується для роботи з текстом, дозволяючи зберігати, редагувати, форматувати та аналізувати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документи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Текстові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редактори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Microsoft Word, Google Docs,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LaTeX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дозволяють створювати та форматувати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документи;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Автоматична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перевірка граматики і стилістики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Grammarly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LanguageTool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)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en-US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управління бібліографічною інформацією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Zotero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Mendeley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EndNote)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використовуються для роботи з науковими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джерелами;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Технології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розпізнавання тексту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OCR)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ABBYY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FineReader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Tesseract)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допомагають перетворювати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відскановані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документи на редагований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текст</a:t>
            </a:r>
          </a:p>
          <a:p>
            <a:pPr marL="457200" indent="-457200" algn="just">
              <a:buFontTx/>
              <a:buChar char="-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2. Графічна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обробка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використовується для наочної візуалізації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використовуються: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Редактори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растрової графіки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Adobe Photoshop, GIMP)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редагування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зображень;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Редактори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векторної графіки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Adobe Illustrator,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Inkscape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створення діаграм, схем 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презентацій;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Програмне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забезпечення для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візуалізації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Matplotlib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Origin,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MATLAB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застосовують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графічного представлення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Програми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створення презентацій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Microsoft PowerPoint,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Canva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Prezi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266700"/>
            <a:ext cx="14791623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3. Таблична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обробка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передбачає роботу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 великими масивами числових і текстових даних у вигляді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таблиць</a:t>
            </a:r>
          </a:p>
          <a:p>
            <a:pPr indent="1080000" algn="just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Табличні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процесори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Microsoft Excel, Google Sheets,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LibreOffice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Calc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аналізу, розрахунків і візуалізації даних.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Статистичний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 у таблицях (побудова графіків, аналіз тенденцій, регресійний аналіз).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Обробка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великих масивів даних за допомогою макросів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VBA)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або розширень на 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Python (pandas,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openpyxl</a:t>
            </a:r>
            <a:r>
              <a:rPr lang="en-US" sz="28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spc="-40" dirty="0">
                <a:latin typeface="Vollkorn" panose="020B0604020202020204" charset="0"/>
                <a:ea typeface="Vollkorn" panose="020B0604020202020204" charset="0"/>
              </a:rPr>
              <a:t>4. Математична обробка </a:t>
            </a:r>
            <a:r>
              <a:rPr lang="uk-UA" sz="2800" spc="-40" dirty="0">
                <a:latin typeface="Vollkorn" panose="020B0604020202020204" charset="0"/>
                <a:ea typeface="Vollkorn" panose="020B0604020202020204" charset="0"/>
              </a:rPr>
              <a:t>сприяє вирішувати складні математичні та аналітичні </a:t>
            </a:r>
            <a:r>
              <a:rPr lang="uk-UA" sz="2800" spc="-40" dirty="0" smtClean="0">
                <a:latin typeface="Vollkorn" panose="020B0604020202020204" charset="0"/>
                <a:ea typeface="Vollkorn" panose="020B0604020202020204" charset="0"/>
              </a:rPr>
              <a:t>задачі</a:t>
            </a:r>
          </a:p>
          <a:p>
            <a:pPr indent="1080000" algn="just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комп’ютерної алгебри (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MATLAB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, Wolfram Mathematica, Maple)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використовують</a:t>
            </a:r>
            <a:r>
              <a:rPr lang="en-US" sz="28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для розв’язування рівнянь, обчислення інтегралів, символьних обчислень.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Чисельні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методи і симуляція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Python +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NumPy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/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SciPy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, R, Octave)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аналізу диференційних рівнянь, оптимізаційних задач.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Статистичне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моделювання та аналіз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SPSS, SAS, R)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застосовується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 наукових дослідженнях для оцінки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залежностей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та прогнозування.</a:t>
            </a:r>
          </a:p>
          <a:p>
            <a:pPr indent="1080000" algn="just"/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4706600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5. Накопичення і збереження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Технології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, які використовують: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Бази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MySQL, PostgreSQL, MongoDB)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структурованого зберігання великих обсягів інформації.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Хмарні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технології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Google Drive, OneDrive, Dropbox)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зручного доступу до даних з будь-якої точки світу.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резервного копіювання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Acronis,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Backblaze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застосвують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захисту даних від втрати.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Шифрування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безпека даних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VeraCrypt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BitLocker)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захисту інформації від несанкціонованого доступу.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723900"/>
            <a:ext cx="15621000" cy="663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Апаратне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забезпечення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– це матеріальні (фізичні) компоненти комп’ютера. З апаратного забезпечення складаються настільних комп’ютери, ноутбуки, смартфони тощо. Робота комп’ютера вимагає взаємодії апаратного та програмного забезпечення (наприклад, операційної системи, програм).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Важливими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компонентами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комп’ютерної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архітектури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є: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719138" algn="just">
              <a:buFont typeface="Arial" panose="020B0604020202020204" pitchFamily="34" charset="0"/>
              <a:buChar char="•"/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357188" indent="3587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Процесор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357188" indent="3587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Блок живлення, материнська плата</a:t>
            </a:r>
          </a:p>
          <a:p>
            <a:pPr marL="357188" indent="3587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Оперативна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пам’ять</a:t>
            </a:r>
          </a:p>
          <a:p>
            <a:pPr marL="357188" indent="3587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Пристрої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введення та виведення</a:t>
            </a:r>
          </a:p>
          <a:p>
            <a:pPr marL="357188" indent="3587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Комунікаційні інтерфейси та порти</a:t>
            </a:r>
          </a:p>
          <a:p>
            <a:pPr indent="1080000" algn="just"/>
            <a:endParaRPr lang="uk-UA" sz="2800" b="1" dirty="0"/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2628900"/>
            <a:ext cx="300831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3070225"/>
            <a:ext cx="3173412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7" y="5954713"/>
            <a:ext cx="24003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387" y="5954713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12" y="597058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2" y="4062413"/>
            <a:ext cx="2949575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342900"/>
            <a:ext cx="15934623" cy="803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Структура даних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це спосіб організації та зберігання даних у комп’ютері. Вона дає змогу ефективно обробляти інформацію, прискорюючи роботу програм і роблячи їх ефективнішими.</a:t>
            </a: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ru-RU" sz="2800" dirty="0"/>
              <a:t> 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типи структур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Масиви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це впорядковані колекції елементів, кожен з яких має унікальний індекс або ключ. Елементи в масиві розташовуються послідовно в пам’яті, що забезпечує швидкий доступ до даних за індексом.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Списки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являють собою впорядковані колекції елементів, пов’язаних між собою.  Елементи в списку можуть бути не пов’язані один з одним фізично в пам’яті, що робить їх більш гнучкими, ніж масиви.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Стеки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це структура даних, що працює за принципом “останній увійшов, перший вийшов” . Елементи додаються і видаляються тільки з одного кінця стека, що робить його ефективним для управління викликами функцій або операцій скасування.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Черги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структура даних працює за принципом “перший увійшов, перший вийшов”. Елементи додаються в кінець черги і видаляються з початку. Черги широко використовуються в системах управління завданнями та управлінні ресурсами.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Дерева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являють собою ієрархічні структури з вузлами і зв’язками між ними. Кожен вузол має “батька” і “дітей”. Використовуються для ефективного пошуку і сортування даних.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Графи -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складаються з вершин і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ребер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, що зв’язують ці вершини. Можуть бути спрямованими (ребра мають напрямок) або неспрямованими (ребра не мають напряму). Їх використовують для моделювання складних відносин у даних, таких як соціальні мережі або схеми мереж.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654</Words>
  <Application>Microsoft Office PowerPoint</Application>
  <PresentationFormat>Произвольный</PresentationFormat>
  <Paragraphs>147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Vollkorn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65</cp:revision>
  <dcterms:created xsi:type="dcterms:W3CDTF">2006-08-16T00:00:00Z</dcterms:created>
  <dcterms:modified xsi:type="dcterms:W3CDTF">2025-03-02T20:22:57Z</dcterms:modified>
  <dc:identifier>DAGCUslPLi8</dc:identifier>
</cp:coreProperties>
</file>