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598" autoAdjust="0"/>
    <p:restoredTop sz="94622" autoAdjust="0"/>
  </p:normalViewPr>
  <p:slideViewPr>
    <p:cSldViewPr>
      <p:cViewPr>
        <p:scale>
          <a:sx n="70" d="100"/>
          <a:sy n="70" d="100"/>
        </p:scale>
        <p:origin x="85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0</Words>
  <Application>Microsoft Office PowerPoint</Application>
  <PresentationFormat>Довільний</PresentationFormat>
  <Paragraphs>0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Юлія Мороз</dc:creator>
  <cp:lastModifiedBy>Юлія Мороз</cp:lastModifiedBy>
  <cp:revision>2</cp:revision>
  <dcterms:created xsi:type="dcterms:W3CDTF">2006-08-16T00:00:00Z</dcterms:created>
  <dcterms:modified xsi:type="dcterms:W3CDTF">2026-04-09T11:23:32Z</dcterms:modified>
</cp:coreProperties>
</file>