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4" r:id="rId8"/>
    <p:sldId id="261" r:id="rId9"/>
    <p:sldId id="266" r:id="rId10"/>
    <p:sldId id="267" r:id="rId11"/>
    <p:sldId id="262" r:id="rId12"/>
    <p:sldId id="265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81" r:id="rId21"/>
    <p:sldId id="282" r:id="rId22"/>
    <p:sldId id="273" r:id="rId23"/>
    <p:sldId id="278" r:id="rId24"/>
    <p:sldId id="274" r:id="rId25"/>
    <p:sldId id="279" r:id="rId26"/>
    <p:sldId id="275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60"/>
  </p:normalViewPr>
  <p:slideViewPr>
    <p:cSldViewPr>
      <p:cViewPr>
        <p:scale>
          <a:sx n="107" d="100"/>
          <a:sy n="107" d="100"/>
        </p:scale>
        <p:origin x="-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43924-CC38-4D3D-A5AE-E5130778A52C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C82BFCF-4947-4FAD-8DCB-11B0BBD92F68}">
      <dgm:prSet phldrT="[Текст]"/>
      <dgm:spPr/>
      <dgm:t>
        <a:bodyPr/>
        <a:lstStyle/>
        <a:p>
          <a:endParaRPr lang="en-US" sz="2800" dirty="0"/>
        </a:p>
      </dgm:t>
    </dgm:pt>
    <dgm:pt modelId="{AC490380-93BE-4BF0-8095-F0BBA0866670}" type="parTrans" cxnId="{9DF40629-587D-4DE0-BD4E-A986FB6F2E25}">
      <dgm:prSet/>
      <dgm:spPr/>
      <dgm:t>
        <a:bodyPr/>
        <a:lstStyle/>
        <a:p>
          <a:endParaRPr lang="en-US"/>
        </a:p>
      </dgm:t>
    </dgm:pt>
    <dgm:pt modelId="{D2B85476-A4EC-435A-9B24-2C46093D36B3}" type="sibTrans" cxnId="{9DF40629-587D-4DE0-BD4E-A986FB6F2E25}">
      <dgm:prSet/>
      <dgm:spPr/>
      <dgm:t>
        <a:bodyPr/>
        <a:lstStyle/>
        <a:p>
          <a:endParaRPr lang="en-US"/>
        </a:p>
      </dgm:t>
    </dgm:pt>
    <dgm:pt modelId="{E4A133B1-4D58-49AC-BC0A-9C0639646CA6}">
      <dgm:prSet phldrT="[Текст]" custT="1"/>
      <dgm:spPr/>
      <dgm:t>
        <a:bodyPr/>
        <a:lstStyle/>
        <a:p>
          <a:r>
            <a:rPr lang="uk-UA" sz="2400" b="1" dirty="0" smtClean="0"/>
            <a:t>1) Річка та її складові</a:t>
          </a:r>
          <a:endParaRPr lang="en-US" sz="2400" b="1" dirty="0"/>
        </a:p>
      </dgm:t>
    </dgm:pt>
    <dgm:pt modelId="{AA5770FF-8DAD-4F75-A0BC-EDA28DAD2E2D}" type="parTrans" cxnId="{0DF60F17-6F36-4B04-A09B-65BA84D81C7E}">
      <dgm:prSet/>
      <dgm:spPr/>
      <dgm:t>
        <a:bodyPr/>
        <a:lstStyle/>
        <a:p>
          <a:endParaRPr lang="en-US"/>
        </a:p>
      </dgm:t>
    </dgm:pt>
    <dgm:pt modelId="{16298F5B-5143-41A3-9B58-E708D3E2758F}" type="sibTrans" cxnId="{0DF60F17-6F36-4B04-A09B-65BA84D81C7E}">
      <dgm:prSet/>
      <dgm:spPr/>
      <dgm:t>
        <a:bodyPr/>
        <a:lstStyle/>
        <a:p>
          <a:endParaRPr lang="en-US"/>
        </a:p>
      </dgm:t>
    </dgm:pt>
    <dgm:pt modelId="{9AB67E37-F198-4DB1-8AC8-E0B2815BC9B1}">
      <dgm:prSet phldrT="[Текст]" custT="1"/>
      <dgm:spPr/>
      <dgm:t>
        <a:bodyPr/>
        <a:lstStyle/>
        <a:p>
          <a:r>
            <a:rPr lang="uk-UA" sz="2400" b="1" dirty="0" smtClean="0"/>
            <a:t>2)Типи живлення та рівні води річок</a:t>
          </a:r>
          <a:endParaRPr lang="en-US" sz="2400" b="1" dirty="0"/>
        </a:p>
      </dgm:t>
    </dgm:pt>
    <dgm:pt modelId="{04AE1D4A-9725-4E19-9254-04FC6751D83F}" type="parTrans" cxnId="{00FA3513-3045-4B27-BE0B-724750E4931D}">
      <dgm:prSet/>
      <dgm:spPr/>
      <dgm:t>
        <a:bodyPr/>
        <a:lstStyle/>
        <a:p>
          <a:endParaRPr lang="en-US"/>
        </a:p>
      </dgm:t>
    </dgm:pt>
    <dgm:pt modelId="{E05228EF-7B5D-414E-BE62-512B8750361F}" type="sibTrans" cxnId="{00FA3513-3045-4B27-BE0B-724750E4931D}">
      <dgm:prSet/>
      <dgm:spPr/>
      <dgm:t>
        <a:bodyPr/>
        <a:lstStyle/>
        <a:p>
          <a:endParaRPr lang="en-US"/>
        </a:p>
      </dgm:t>
    </dgm:pt>
    <dgm:pt modelId="{9184A1FD-813F-4987-A36E-3F097755E53B}">
      <dgm:prSet phldrT="[Текст]" custT="1"/>
      <dgm:spPr/>
      <dgm:t>
        <a:bodyPr/>
        <a:lstStyle/>
        <a:p>
          <a:r>
            <a:rPr lang="uk-UA" sz="2400" b="1" dirty="0" smtClean="0"/>
            <a:t>Річки України</a:t>
          </a:r>
          <a:endParaRPr lang="en-US" sz="2400" b="1" dirty="0"/>
        </a:p>
      </dgm:t>
    </dgm:pt>
    <dgm:pt modelId="{4093B598-D921-403E-B151-B36E90F5EE98}" type="parTrans" cxnId="{3FD5561E-400A-4A37-9A7F-03F647024509}">
      <dgm:prSet/>
      <dgm:spPr/>
      <dgm:t>
        <a:bodyPr/>
        <a:lstStyle/>
        <a:p>
          <a:endParaRPr lang="en-US"/>
        </a:p>
      </dgm:t>
    </dgm:pt>
    <dgm:pt modelId="{56BF261E-F6C1-4BAF-B417-F7E5CFA842C9}" type="sibTrans" cxnId="{3FD5561E-400A-4A37-9A7F-03F647024509}">
      <dgm:prSet/>
      <dgm:spPr/>
      <dgm:t>
        <a:bodyPr/>
        <a:lstStyle/>
        <a:p>
          <a:endParaRPr lang="en-US"/>
        </a:p>
      </dgm:t>
    </dgm:pt>
    <dgm:pt modelId="{40478F5A-07ED-45F0-ACD9-FD778B26AE9A}">
      <dgm:prSet phldrT="[Текст]" custT="1"/>
      <dgm:spPr/>
      <dgm:t>
        <a:bodyPr/>
        <a:lstStyle/>
        <a:p>
          <a:r>
            <a:rPr lang="uk-UA" sz="2400" b="1" dirty="0" smtClean="0"/>
            <a:t>Найдовша річка</a:t>
          </a:r>
          <a:endParaRPr lang="en-US" sz="2400" b="1" dirty="0"/>
        </a:p>
      </dgm:t>
    </dgm:pt>
    <dgm:pt modelId="{8EF60351-540C-44E0-B5EF-7770882040BD}" type="parTrans" cxnId="{9398B959-510F-40C8-8C3C-63BE79D9525E}">
      <dgm:prSet/>
      <dgm:spPr/>
      <dgm:t>
        <a:bodyPr/>
        <a:lstStyle/>
        <a:p>
          <a:endParaRPr lang="en-US"/>
        </a:p>
      </dgm:t>
    </dgm:pt>
    <dgm:pt modelId="{821A0A3B-7C2E-4BCA-B6C6-6AF97EA01AB7}" type="sibTrans" cxnId="{9398B959-510F-40C8-8C3C-63BE79D9525E}">
      <dgm:prSet/>
      <dgm:spPr/>
      <dgm:t>
        <a:bodyPr/>
        <a:lstStyle/>
        <a:p>
          <a:endParaRPr lang="en-US"/>
        </a:p>
      </dgm:t>
    </dgm:pt>
    <dgm:pt modelId="{5D1FF069-6F97-4A6B-8227-0AEF2CAC93E3}">
      <dgm:prSet phldrT="[Текст]"/>
      <dgm:spPr/>
      <dgm:t>
        <a:bodyPr/>
        <a:lstStyle/>
        <a:p>
          <a:endParaRPr lang="en-US" sz="2100" dirty="0"/>
        </a:p>
      </dgm:t>
    </dgm:pt>
    <dgm:pt modelId="{AC582682-EB69-4897-BC72-613518A60A8C}" type="parTrans" cxnId="{D74F8857-20BA-4A83-9039-0F926E7F6A6C}">
      <dgm:prSet/>
      <dgm:spPr/>
      <dgm:t>
        <a:bodyPr/>
        <a:lstStyle/>
        <a:p>
          <a:endParaRPr lang="en-US"/>
        </a:p>
      </dgm:t>
    </dgm:pt>
    <dgm:pt modelId="{C6B5FD03-AE49-45DA-9441-8AA51D1321C6}" type="sibTrans" cxnId="{D74F8857-20BA-4A83-9039-0F926E7F6A6C}">
      <dgm:prSet/>
      <dgm:spPr/>
      <dgm:t>
        <a:bodyPr/>
        <a:lstStyle/>
        <a:p>
          <a:endParaRPr lang="en-US"/>
        </a:p>
      </dgm:t>
    </dgm:pt>
    <dgm:pt modelId="{6BF06085-11AA-4F78-BF3A-097557642A17}">
      <dgm:prSet phldrT="[Текст]" custT="1"/>
      <dgm:spPr/>
      <dgm:t>
        <a:bodyPr/>
        <a:lstStyle/>
        <a:p>
          <a:r>
            <a:rPr lang="uk-UA" sz="2400" b="1" dirty="0" smtClean="0"/>
            <a:t>Най…</a:t>
          </a:r>
          <a:endParaRPr lang="en-US" sz="2400" b="1" dirty="0"/>
        </a:p>
      </dgm:t>
    </dgm:pt>
    <dgm:pt modelId="{284DC40D-4E73-49D1-8D6F-C3678991E194}" type="parTrans" cxnId="{192A02F9-342D-48BF-8C3A-398546E784B4}">
      <dgm:prSet/>
      <dgm:spPr/>
      <dgm:t>
        <a:bodyPr/>
        <a:lstStyle/>
        <a:p>
          <a:endParaRPr lang="en-US"/>
        </a:p>
      </dgm:t>
    </dgm:pt>
    <dgm:pt modelId="{3E69BA69-7335-4658-8062-134590543B0E}" type="sibTrans" cxnId="{192A02F9-342D-48BF-8C3A-398546E784B4}">
      <dgm:prSet/>
      <dgm:spPr/>
      <dgm:t>
        <a:bodyPr/>
        <a:lstStyle/>
        <a:p>
          <a:endParaRPr lang="en-US"/>
        </a:p>
      </dgm:t>
    </dgm:pt>
    <dgm:pt modelId="{2B5F541C-3921-4177-B2C5-5615BFEC164E}">
      <dgm:prSet phldrT="[Текст]" custT="1"/>
      <dgm:spPr/>
      <dgm:t>
        <a:bodyPr/>
        <a:lstStyle/>
        <a:p>
          <a:r>
            <a:rPr lang="uk-UA" sz="2400" b="1" dirty="0" smtClean="0"/>
            <a:t>Дивніші річки</a:t>
          </a:r>
          <a:endParaRPr lang="en-US" sz="2400" b="1" dirty="0"/>
        </a:p>
      </dgm:t>
    </dgm:pt>
    <dgm:pt modelId="{C0037C7E-B2BF-41A2-9122-A8A673C952B8}" type="parTrans" cxnId="{0904C849-C170-4812-ACE8-EAD8DA5F0D22}">
      <dgm:prSet/>
      <dgm:spPr/>
      <dgm:t>
        <a:bodyPr/>
        <a:lstStyle/>
        <a:p>
          <a:endParaRPr lang="en-US"/>
        </a:p>
      </dgm:t>
    </dgm:pt>
    <dgm:pt modelId="{F24BFB57-F396-4CE0-A185-6EA5A8C6FB37}" type="sibTrans" cxnId="{0904C849-C170-4812-ACE8-EAD8DA5F0D22}">
      <dgm:prSet/>
      <dgm:spPr/>
      <dgm:t>
        <a:bodyPr/>
        <a:lstStyle/>
        <a:p>
          <a:endParaRPr lang="en-US"/>
        </a:p>
      </dgm:t>
    </dgm:pt>
    <dgm:pt modelId="{029DF85F-8ACE-468F-8AF4-3052CF07BCEE}">
      <dgm:prSet phldrT="[Текст]" custT="1"/>
      <dgm:spPr/>
      <dgm:t>
        <a:bodyPr/>
        <a:lstStyle/>
        <a:p>
          <a:r>
            <a:rPr lang="uk-UA" sz="2400" b="1" dirty="0" err="1" smtClean="0"/>
            <a:t>Найповнод-ніша</a:t>
          </a:r>
          <a:r>
            <a:rPr lang="uk-UA" sz="2400" b="1" dirty="0" smtClean="0"/>
            <a:t> річка</a:t>
          </a:r>
          <a:endParaRPr lang="en-US" sz="2400" b="1" dirty="0"/>
        </a:p>
      </dgm:t>
    </dgm:pt>
    <dgm:pt modelId="{B8F5A560-9CA6-4E18-87DF-16F17AB003B9}" type="parTrans" cxnId="{5AAE4C0A-41B7-479F-B4C1-7CA1330D3DAB}">
      <dgm:prSet/>
      <dgm:spPr/>
      <dgm:t>
        <a:bodyPr/>
        <a:lstStyle/>
        <a:p>
          <a:endParaRPr lang="en-US"/>
        </a:p>
      </dgm:t>
    </dgm:pt>
    <dgm:pt modelId="{5A3AC38C-0DB2-484B-B96F-9B5D13A4601B}" type="sibTrans" cxnId="{5AAE4C0A-41B7-479F-B4C1-7CA1330D3DAB}">
      <dgm:prSet/>
      <dgm:spPr/>
      <dgm:t>
        <a:bodyPr/>
        <a:lstStyle/>
        <a:p>
          <a:endParaRPr lang="en-US"/>
        </a:p>
      </dgm:t>
    </dgm:pt>
    <dgm:pt modelId="{B76BF448-5C19-4B76-BCFF-38EF6DCFFF52}">
      <dgm:prSet phldrT="[Текст]" custT="1"/>
      <dgm:spPr/>
      <dgm:t>
        <a:bodyPr/>
        <a:lstStyle/>
        <a:p>
          <a:r>
            <a:rPr lang="uk-UA" sz="2400" b="1" dirty="0" smtClean="0"/>
            <a:t>Легковажніша річка</a:t>
          </a:r>
          <a:endParaRPr lang="en-US" sz="2400" b="1" dirty="0"/>
        </a:p>
      </dgm:t>
    </dgm:pt>
    <dgm:pt modelId="{1DDA0D0B-AA1E-472F-B2DA-6DCB44FC32FF}" type="parTrans" cxnId="{E1720734-43C7-4776-BC38-4AEE9A2BA642}">
      <dgm:prSet/>
      <dgm:spPr/>
      <dgm:t>
        <a:bodyPr/>
        <a:lstStyle/>
        <a:p>
          <a:endParaRPr lang="en-US"/>
        </a:p>
      </dgm:t>
    </dgm:pt>
    <dgm:pt modelId="{8F712F24-8521-4545-A977-DF75617FD227}" type="sibTrans" cxnId="{E1720734-43C7-4776-BC38-4AEE9A2BA642}">
      <dgm:prSet/>
      <dgm:spPr/>
      <dgm:t>
        <a:bodyPr/>
        <a:lstStyle/>
        <a:p>
          <a:endParaRPr lang="en-US"/>
        </a:p>
      </dgm:t>
    </dgm:pt>
    <dgm:pt modelId="{3C50D3C8-EDE8-4292-86EE-53F9EAA4F752}">
      <dgm:prSet phldrT="[Текст]" custT="1"/>
      <dgm:spPr/>
      <dgm:t>
        <a:bodyPr/>
        <a:lstStyle/>
        <a:p>
          <a:r>
            <a:rPr lang="uk-UA" sz="2400" b="1" dirty="0" smtClean="0"/>
            <a:t>Українське місто на воді</a:t>
          </a:r>
          <a:endParaRPr lang="en-US" sz="2400" b="1" dirty="0"/>
        </a:p>
      </dgm:t>
    </dgm:pt>
    <dgm:pt modelId="{7E38DBD4-6480-4A56-AED8-5937E3AD1F3F}" type="parTrans" cxnId="{15811E82-09EF-4C5E-983F-5D7AE826D6C0}">
      <dgm:prSet/>
      <dgm:spPr/>
      <dgm:t>
        <a:bodyPr/>
        <a:lstStyle/>
        <a:p>
          <a:endParaRPr lang="en-US"/>
        </a:p>
      </dgm:t>
    </dgm:pt>
    <dgm:pt modelId="{9C8B771F-2B08-4F25-A90A-68256AAA9848}" type="sibTrans" cxnId="{15811E82-09EF-4C5E-983F-5D7AE826D6C0}">
      <dgm:prSet/>
      <dgm:spPr/>
      <dgm:t>
        <a:bodyPr/>
        <a:lstStyle/>
        <a:p>
          <a:endParaRPr lang="en-US"/>
        </a:p>
      </dgm:t>
    </dgm:pt>
    <dgm:pt modelId="{59034FEA-6E7A-4A50-B6F8-C70F1FAE2D98}" type="pres">
      <dgm:prSet presAssocID="{F4243924-CC38-4D3D-A5AE-E5130778A52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4CA13-B7DF-4D79-8C2C-08A15F4C3400}" type="pres">
      <dgm:prSet presAssocID="{F4243924-CC38-4D3D-A5AE-E5130778A52C}" presName="arrow" presStyleLbl="bgShp" presStyleIdx="0" presStyleCnt="1" custLinFactNeighborX="-2344" custLinFactNeighborY="-1950"/>
      <dgm:spPr/>
    </dgm:pt>
    <dgm:pt modelId="{60C54E0A-592A-4D86-8660-FC65A8747788}" type="pres">
      <dgm:prSet presAssocID="{F4243924-CC38-4D3D-A5AE-E5130778A52C}" presName="arrowDiagram3" presStyleCnt="0"/>
      <dgm:spPr/>
    </dgm:pt>
    <dgm:pt modelId="{3260D605-0B1B-4AA1-BB89-A1F1CE4C1366}" type="pres">
      <dgm:prSet presAssocID="{4C82BFCF-4947-4FAD-8DCB-11B0BBD92F68}" presName="bullet3a" presStyleLbl="node1" presStyleIdx="0" presStyleCnt="3"/>
      <dgm:spPr/>
    </dgm:pt>
    <dgm:pt modelId="{502D42D9-B803-41BA-9CB6-346207929EEC}" type="pres">
      <dgm:prSet presAssocID="{4C82BFCF-4947-4FAD-8DCB-11B0BBD92F68}" presName="textBox3a" presStyleLbl="revTx" presStyleIdx="0" presStyleCnt="3" custScaleX="99466" custScaleY="194116" custLinFactNeighborX="-26824" custLinFactNeighborY="-4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0E901-CCAC-499B-894A-4A4E6D073B7A}" type="pres">
      <dgm:prSet presAssocID="{9184A1FD-813F-4987-A36E-3F097755E53B}" presName="bullet3b" presStyleLbl="node1" presStyleIdx="1" presStyleCnt="3"/>
      <dgm:spPr/>
    </dgm:pt>
    <dgm:pt modelId="{2040C467-A145-4755-BDDB-CA057975E0C7}" type="pres">
      <dgm:prSet presAssocID="{9184A1FD-813F-4987-A36E-3F097755E53B}" presName="textBox3b" presStyleLbl="revTx" presStyleIdx="1" presStyleCnt="3" custScaleX="110678" custScaleY="40236" custLinFactNeighborX="0" custLinFactNeighborY="-4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E0E67-501D-4B51-B0A7-DDB330AAB24B}" type="pres">
      <dgm:prSet presAssocID="{5D1FF069-6F97-4A6B-8227-0AEF2CAC93E3}" presName="bullet3c" presStyleLbl="node1" presStyleIdx="2" presStyleCnt="3"/>
      <dgm:spPr/>
    </dgm:pt>
    <dgm:pt modelId="{0804E974-80C4-4C6C-997D-92D3CE133A36}" type="pres">
      <dgm:prSet presAssocID="{5D1FF069-6F97-4A6B-8227-0AEF2CAC93E3}" presName="textBox3c" presStyleLbl="revTx" presStyleIdx="2" presStyleCnt="3" custScaleX="107291" custScaleY="4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F8857-20BA-4A83-9039-0F926E7F6A6C}" srcId="{F4243924-CC38-4D3D-A5AE-E5130778A52C}" destId="{5D1FF069-6F97-4A6B-8227-0AEF2CAC93E3}" srcOrd="2" destOrd="0" parTransId="{AC582682-EB69-4897-BC72-613518A60A8C}" sibTransId="{C6B5FD03-AE49-45DA-9441-8AA51D1321C6}"/>
    <dgm:cxn modelId="{51EDDD3A-02CB-457E-9AB8-538DBB52C122}" type="presOf" srcId="{6BF06085-11AA-4F78-BF3A-097557642A17}" destId="{0804E974-80C4-4C6C-997D-92D3CE133A36}" srcOrd="0" destOrd="1" presId="urn:microsoft.com/office/officeart/2005/8/layout/arrow2"/>
    <dgm:cxn modelId="{0904C849-C170-4812-ACE8-EAD8DA5F0D22}" srcId="{5D1FF069-6F97-4A6B-8227-0AEF2CAC93E3}" destId="{2B5F541C-3921-4177-B2C5-5615BFEC164E}" srcOrd="1" destOrd="0" parTransId="{C0037C7E-B2BF-41A2-9122-A8A673C952B8}" sibTransId="{F24BFB57-F396-4CE0-A185-6EA5A8C6FB37}"/>
    <dgm:cxn modelId="{5AAE4C0A-41B7-479F-B4C1-7CA1330D3DAB}" srcId="{9184A1FD-813F-4987-A36E-3F097755E53B}" destId="{029DF85F-8ACE-468F-8AF4-3052CF07BCEE}" srcOrd="1" destOrd="0" parTransId="{B8F5A560-9CA6-4E18-87DF-16F17AB003B9}" sibTransId="{5A3AC38C-0DB2-484B-B96F-9B5D13A4601B}"/>
    <dgm:cxn modelId="{8BD61253-DE22-45FE-9478-80344FC9A123}" type="presOf" srcId="{5D1FF069-6F97-4A6B-8227-0AEF2CAC93E3}" destId="{0804E974-80C4-4C6C-997D-92D3CE133A36}" srcOrd="0" destOrd="0" presId="urn:microsoft.com/office/officeart/2005/8/layout/arrow2"/>
    <dgm:cxn modelId="{9DF40629-587D-4DE0-BD4E-A986FB6F2E25}" srcId="{F4243924-CC38-4D3D-A5AE-E5130778A52C}" destId="{4C82BFCF-4947-4FAD-8DCB-11B0BBD92F68}" srcOrd="0" destOrd="0" parTransId="{AC490380-93BE-4BF0-8095-F0BBA0866670}" sibTransId="{D2B85476-A4EC-435A-9B24-2C46093D36B3}"/>
    <dgm:cxn modelId="{F28AA1D0-2390-4598-9E52-4DC620E08CDE}" type="presOf" srcId="{4C82BFCF-4947-4FAD-8DCB-11B0BBD92F68}" destId="{502D42D9-B803-41BA-9CB6-346207929EEC}" srcOrd="0" destOrd="0" presId="urn:microsoft.com/office/officeart/2005/8/layout/arrow2"/>
    <dgm:cxn modelId="{9EDDF9C6-D37C-42C6-BCBD-25CAF3D5AB24}" type="presOf" srcId="{F4243924-CC38-4D3D-A5AE-E5130778A52C}" destId="{59034FEA-6E7A-4A50-B6F8-C70F1FAE2D98}" srcOrd="0" destOrd="0" presId="urn:microsoft.com/office/officeart/2005/8/layout/arrow2"/>
    <dgm:cxn modelId="{00FA3513-3045-4B27-BE0B-724750E4931D}" srcId="{4C82BFCF-4947-4FAD-8DCB-11B0BBD92F68}" destId="{9AB67E37-F198-4DB1-8AC8-E0B2815BC9B1}" srcOrd="1" destOrd="0" parTransId="{04AE1D4A-9725-4E19-9254-04FC6751D83F}" sibTransId="{E05228EF-7B5D-414E-BE62-512B8750361F}"/>
    <dgm:cxn modelId="{9C9319CC-0978-4F18-8241-ED80AC32CF57}" type="presOf" srcId="{9184A1FD-813F-4987-A36E-3F097755E53B}" destId="{2040C467-A145-4755-BDDB-CA057975E0C7}" srcOrd="0" destOrd="0" presId="urn:microsoft.com/office/officeart/2005/8/layout/arrow2"/>
    <dgm:cxn modelId="{9398B959-510F-40C8-8C3C-63BE79D9525E}" srcId="{9184A1FD-813F-4987-A36E-3F097755E53B}" destId="{40478F5A-07ED-45F0-ACD9-FD778B26AE9A}" srcOrd="0" destOrd="0" parTransId="{8EF60351-540C-44E0-B5EF-7770882040BD}" sibTransId="{821A0A3B-7C2E-4BCA-B6C6-6AF97EA01AB7}"/>
    <dgm:cxn modelId="{0DF60F17-6F36-4B04-A09B-65BA84D81C7E}" srcId="{4C82BFCF-4947-4FAD-8DCB-11B0BBD92F68}" destId="{E4A133B1-4D58-49AC-BC0A-9C0639646CA6}" srcOrd="0" destOrd="0" parTransId="{AA5770FF-8DAD-4F75-A0BC-EDA28DAD2E2D}" sibTransId="{16298F5B-5143-41A3-9B58-E708D3E2758F}"/>
    <dgm:cxn modelId="{24E38300-BE8C-4954-9D17-85A3AB64C0B0}" type="presOf" srcId="{2B5F541C-3921-4177-B2C5-5615BFEC164E}" destId="{0804E974-80C4-4C6C-997D-92D3CE133A36}" srcOrd="0" destOrd="2" presId="urn:microsoft.com/office/officeart/2005/8/layout/arrow2"/>
    <dgm:cxn modelId="{E1EFE2ED-EB73-41F7-8195-2AB77B4F3AA8}" type="presOf" srcId="{E4A133B1-4D58-49AC-BC0A-9C0639646CA6}" destId="{502D42D9-B803-41BA-9CB6-346207929EEC}" srcOrd="0" destOrd="1" presId="urn:microsoft.com/office/officeart/2005/8/layout/arrow2"/>
    <dgm:cxn modelId="{31B2BD4F-F263-44CA-AF49-05AE2733FE68}" type="presOf" srcId="{029DF85F-8ACE-468F-8AF4-3052CF07BCEE}" destId="{2040C467-A145-4755-BDDB-CA057975E0C7}" srcOrd="0" destOrd="2" presId="urn:microsoft.com/office/officeart/2005/8/layout/arrow2"/>
    <dgm:cxn modelId="{1C22B5D9-21D8-4224-88EE-3F0D21BB7574}" type="presOf" srcId="{40478F5A-07ED-45F0-ACD9-FD778B26AE9A}" destId="{2040C467-A145-4755-BDDB-CA057975E0C7}" srcOrd="0" destOrd="1" presId="urn:microsoft.com/office/officeart/2005/8/layout/arrow2"/>
    <dgm:cxn modelId="{E1720734-43C7-4776-BC38-4AEE9A2BA642}" srcId="{5D1FF069-6F97-4A6B-8227-0AEF2CAC93E3}" destId="{B76BF448-5C19-4B76-BCFF-38EF6DCFFF52}" srcOrd="2" destOrd="0" parTransId="{1DDA0D0B-AA1E-472F-B2DA-6DCB44FC32FF}" sibTransId="{8F712F24-8521-4545-A977-DF75617FD227}"/>
    <dgm:cxn modelId="{15811E82-09EF-4C5E-983F-5D7AE826D6C0}" srcId="{9184A1FD-813F-4987-A36E-3F097755E53B}" destId="{3C50D3C8-EDE8-4292-86EE-53F9EAA4F752}" srcOrd="2" destOrd="0" parTransId="{7E38DBD4-6480-4A56-AED8-5937E3AD1F3F}" sibTransId="{9C8B771F-2B08-4F25-A90A-68256AAA9848}"/>
    <dgm:cxn modelId="{3FD5561E-400A-4A37-9A7F-03F647024509}" srcId="{F4243924-CC38-4D3D-A5AE-E5130778A52C}" destId="{9184A1FD-813F-4987-A36E-3F097755E53B}" srcOrd="1" destOrd="0" parTransId="{4093B598-D921-403E-B151-B36E90F5EE98}" sibTransId="{56BF261E-F6C1-4BAF-B417-F7E5CFA842C9}"/>
    <dgm:cxn modelId="{F6C9182C-B187-4E50-BC6A-AB86F62C41EC}" type="presOf" srcId="{B76BF448-5C19-4B76-BCFF-38EF6DCFFF52}" destId="{0804E974-80C4-4C6C-997D-92D3CE133A36}" srcOrd="0" destOrd="3" presId="urn:microsoft.com/office/officeart/2005/8/layout/arrow2"/>
    <dgm:cxn modelId="{44DBFD7D-1681-4915-B7CD-F1CB8FD94EAC}" type="presOf" srcId="{9AB67E37-F198-4DB1-8AC8-E0B2815BC9B1}" destId="{502D42D9-B803-41BA-9CB6-346207929EEC}" srcOrd="0" destOrd="2" presId="urn:microsoft.com/office/officeart/2005/8/layout/arrow2"/>
    <dgm:cxn modelId="{D8E422C2-7C94-4123-B443-1EE8310328AD}" type="presOf" srcId="{3C50D3C8-EDE8-4292-86EE-53F9EAA4F752}" destId="{2040C467-A145-4755-BDDB-CA057975E0C7}" srcOrd="0" destOrd="3" presId="urn:microsoft.com/office/officeart/2005/8/layout/arrow2"/>
    <dgm:cxn modelId="{192A02F9-342D-48BF-8C3A-398546E784B4}" srcId="{5D1FF069-6F97-4A6B-8227-0AEF2CAC93E3}" destId="{6BF06085-11AA-4F78-BF3A-097557642A17}" srcOrd="0" destOrd="0" parTransId="{284DC40D-4E73-49D1-8D6F-C3678991E194}" sibTransId="{3E69BA69-7335-4658-8062-134590543B0E}"/>
    <dgm:cxn modelId="{1545CF1F-8843-4C4E-BB84-3BBC572AFEE6}" type="presParOf" srcId="{59034FEA-6E7A-4A50-B6F8-C70F1FAE2D98}" destId="{1244CA13-B7DF-4D79-8C2C-08A15F4C3400}" srcOrd="0" destOrd="0" presId="urn:microsoft.com/office/officeart/2005/8/layout/arrow2"/>
    <dgm:cxn modelId="{5D11FE00-638F-44D6-B65C-FD621EE6058E}" type="presParOf" srcId="{59034FEA-6E7A-4A50-B6F8-C70F1FAE2D98}" destId="{60C54E0A-592A-4D86-8660-FC65A8747788}" srcOrd="1" destOrd="0" presId="urn:microsoft.com/office/officeart/2005/8/layout/arrow2"/>
    <dgm:cxn modelId="{55C64870-FFDF-45CB-9041-D479D1CCBA4E}" type="presParOf" srcId="{60C54E0A-592A-4D86-8660-FC65A8747788}" destId="{3260D605-0B1B-4AA1-BB89-A1F1CE4C1366}" srcOrd="0" destOrd="0" presId="urn:microsoft.com/office/officeart/2005/8/layout/arrow2"/>
    <dgm:cxn modelId="{02EA6C61-CDC9-442A-81A8-D952E79688DE}" type="presParOf" srcId="{60C54E0A-592A-4D86-8660-FC65A8747788}" destId="{502D42D9-B803-41BA-9CB6-346207929EEC}" srcOrd="1" destOrd="0" presId="urn:microsoft.com/office/officeart/2005/8/layout/arrow2"/>
    <dgm:cxn modelId="{6BA13ACC-4063-4553-9CB2-9FC8F282A5B2}" type="presParOf" srcId="{60C54E0A-592A-4D86-8660-FC65A8747788}" destId="{DEC0E901-CCAC-499B-894A-4A4E6D073B7A}" srcOrd="2" destOrd="0" presId="urn:microsoft.com/office/officeart/2005/8/layout/arrow2"/>
    <dgm:cxn modelId="{CEBA8F53-C66C-4B7C-A540-0B78DF612B63}" type="presParOf" srcId="{60C54E0A-592A-4D86-8660-FC65A8747788}" destId="{2040C467-A145-4755-BDDB-CA057975E0C7}" srcOrd="3" destOrd="0" presId="urn:microsoft.com/office/officeart/2005/8/layout/arrow2"/>
    <dgm:cxn modelId="{7DE730E7-F447-4F69-8414-5689A7F4132E}" type="presParOf" srcId="{60C54E0A-592A-4D86-8660-FC65A8747788}" destId="{283E0E67-501D-4B51-B0A7-DDB330AAB24B}" srcOrd="4" destOrd="0" presId="urn:microsoft.com/office/officeart/2005/8/layout/arrow2"/>
    <dgm:cxn modelId="{5B12425E-6F3D-473E-B662-A0C2CDC24FEA}" type="presParOf" srcId="{60C54E0A-592A-4D86-8660-FC65A8747788}" destId="{0804E974-80C4-4C6C-997D-92D3CE133A3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CA13-B7DF-4D79-8C2C-08A15F4C3400}">
      <dsp:nvSpPr>
        <dsp:cNvPr id="0" name=""/>
        <dsp:cNvSpPr/>
      </dsp:nvSpPr>
      <dsp:spPr>
        <a:xfrm>
          <a:off x="0" y="-24572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0D605-0B1B-4AA1-BB89-A1F1CE4C1366}">
      <dsp:nvSpPr>
        <dsp:cNvPr id="0" name=""/>
        <dsp:cNvSpPr/>
      </dsp:nvSpPr>
      <dsp:spPr>
        <a:xfrm>
          <a:off x="1161288" y="3698763"/>
          <a:ext cx="237744" cy="237744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D42D9-B803-41BA-9CB6-346207929EEC}">
      <dsp:nvSpPr>
        <dsp:cNvPr id="0" name=""/>
        <dsp:cNvSpPr/>
      </dsp:nvSpPr>
      <dsp:spPr>
        <a:xfrm>
          <a:off x="714349" y="2286008"/>
          <a:ext cx="2119174" cy="320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1) Річка та її складові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2)Типи живлення та рівні води річок</a:t>
          </a:r>
          <a:endParaRPr lang="en-US" sz="2400" b="1" kern="1200" dirty="0"/>
        </a:p>
      </dsp:txBody>
      <dsp:txXfrm>
        <a:off x="714349" y="2286008"/>
        <a:ext cx="2119174" cy="3206087"/>
      </dsp:txXfrm>
    </dsp:sp>
    <dsp:sp modelId="{DEC0E901-CCAC-499B-894A-4A4E6D073B7A}">
      <dsp:nvSpPr>
        <dsp:cNvPr id="0" name=""/>
        <dsp:cNvSpPr/>
      </dsp:nvSpPr>
      <dsp:spPr>
        <a:xfrm>
          <a:off x="3259836" y="2145426"/>
          <a:ext cx="429768" cy="429768"/>
        </a:xfrm>
        <a:prstGeom prst="ellipse">
          <a:avLst/>
        </a:prstGeom>
        <a:solidFill>
          <a:schemeClr val="accent4">
            <a:shade val="50000"/>
            <a:hueOff val="285397"/>
            <a:satOff val="-18030"/>
            <a:lumOff val="311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0C467-A145-4755-BDDB-CA057975E0C7}">
      <dsp:nvSpPr>
        <dsp:cNvPr id="0" name=""/>
        <dsp:cNvSpPr/>
      </dsp:nvSpPr>
      <dsp:spPr>
        <a:xfrm>
          <a:off x="3357552" y="1857374"/>
          <a:ext cx="2428895" cy="125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Річки України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Найдовша річка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/>
            <a:t>Найповнод-ніша</a:t>
          </a:r>
          <a:r>
            <a:rPr lang="uk-UA" sz="2400" b="1" kern="1200" dirty="0" smtClean="0"/>
            <a:t> річка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Українське місто на воді</a:t>
          </a:r>
          <a:endParaRPr lang="en-US" sz="2400" b="1" kern="1200" dirty="0"/>
        </a:p>
      </dsp:txBody>
      <dsp:txXfrm>
        <a:off x="3357552" y="1857374"/>
        <a:ext cx="2428895" cy="1250921"/>
      </dsp:txXfrm>
    </dsp:sp>
    <dsp:sp modelId="{283E0E67-501D-4B51-B0A7-DDB330AAB24B}">
      <dsp:nvSpPr>
        <dsp:cNvPr id="0" name=""/>
        <dsp:cNvSpPr/>
      </dsp:nvSpPr>
      <dsp:spPr>
        <a:xfrm>
          <a:off x="5783580" y="1200165"/>
          <a:ext cx="594360" cy="594360"/>
        </a:xfrm>
        <a:prstGeom prst="ellipse">
          <a:avLst/>
        </a:prstGeom>
        <a:solidFill>
          <a:schemeClr val="accent4">
            <a:shade val="50000"/>
            <a:hueOff val="285397"/>
            <a:satOff val="-18030"/>
            <a:lumOff val="311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4E974-80C4-4C6C-997D-92D3CE133A36}">
      <dsp:nvSpPr>
        <dsp:cNvPr id="0" name=""/>
        <dsp:cNvSpPr/>
      </dsp:nvSpPr>
      <dsp:spPr>
        <a:xfrm>
          <a:off x="6000757" y="2539976"/>
          <a:ext cx="2354565" cy="188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Най…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Дивніші річки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Легковажніша річка</a:t>
          </a:r>
          <a:endParaRPr lang="en-US" sz="2400" b="1" kern="1200" dirty="0"/>
        </a:p>
      </dsp:txBody>
      <dsp:txXfrm>
        <a:off x="6000757" y="2539976"/>
        <a:ext cx="2354565" cy="188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iloveukraine.com.ua/blogpics/body/rivers/e6a8c59fe0daf33341a3a134001776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1" y="500042"/>
            <a:ext cx="9110549" cy="6043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4200500" cy="1470025"/>
          </a:xfrm>
        </p:spPr>
        <p:txBody>
          <a:bodyPr>
            <a:normAutofit fontScale="90000"/>
          </a:bodyPr>
          <a:lstStyle/>
          <a:p>
            <a:r>
              <a:rPr lang="uk-UA" sz="9600" b="1" dirty="0" smtClean="0"/>
              <a:t>РІЧКА</a:t>
            </a:r>
            <a:r>
              <a:rPr lang="uk-UA" b="1" dirty="0" smtClean="0"/>
              <a:t> 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Усе про ріки та річки-рекордсмени України у різних номінаціях   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івнинна рі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6"/>
            <a:ext cx="9448800" cy="72866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-214338"/>
            <a:ext cx="4257676" cy="1143000"/>
          </a:xfrm>
        </p:spPr>
        <p:txBody>
          <a:bodyPr/>
          <a:lstStyle/>
          <a:p>
            <a:r>
              <a:rPr lang="uk-UA" dirty="0" smtClean="0"/>
              <a:t>Рівнинна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 smtClean="0"/>
              <a:t>Межень</a:t>
            </a:r>
            <a:r>
              <a:rPr lang="uk-UA" dirty="0" smtClean="0"/>
              <a:t> – найнижчий рівень води в річці. Під час межені витрата води в річці незначна, головне джерело живлення – підземні води. В помірних широтах буває літня й зимова межень. Літня межень наступає в результаті поглинання води поверхнею й високою випаровуваністю, зимова межень – в результаті відсутності поверхневого живлення.</a:t>
            </a:r>
          </a:p>
          <a:p>
            <a:r>
              <a:rPr lang="uk-UA" i="1" dirty="0" smtClean="0"/>
              <a:t>Повінь</a:t>
            </a:r>
            <a:r>
              <a:rPr lang="uk-UA" dirty="0" smtClean="0"/>
              <a:t> – високий і тривалий підйом рівня води в річці, який супроводжується затопленням заплави. Спостерігається кожного року в один і той же сезон. Під час повені річки мають найбільшу водність, на цей період припадає більша частина річного стоку. Повені викликаються весняним чи літнім таненням снігу й льоду. Часто повені пов’язані з довгими дощами в теплу пору року.</a:t>
            </a:r>
          </a:p>
          <a:p>
            <a:r>
              <a:rPr lang="uk-UA" i="1" dirty="0" smtClean="0"/>
              <a:t>Паводок</a:t>
            </a:r>
            <a:r>
              <a:rPr lang="uk-UA" dirty="0" smtClean="0"/>
              <a:t> – швидке, але короткочасне підняття рівня води в річці. На відміну від повені паводки виникають нерегулярно. Виникає зазвичай через інтенсивні дощі.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Рівень води у річках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i.photocentra.ru/images/main19/19958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2" y="1"/>
            <a:ext cx="91342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2214554"/>
            <a:ext cx="2757478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Межень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osivart.com/i/photo/nature/rybnytsya/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9" y="1"/>
            <a:ext cx="913047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214290"/>
            <a:ext cx="2114536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Повінь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pidemiolog.ru/upload/medialibrary/e22/pavo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" y="1"/>
            <a:ext cx="91342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214290"/>
            <a:ext cx="2614602" cy="1143000"/>
          </a:xfrm>
        </p:spPr>
        <p:txBody>
          <a:bodyPr/>
          <a:lstStyle/>
          <a:p>
            <a:r>
              <a:rPr lang="uk-UA" dirty="0" smtClean="0"/>
              <a:t>Паводок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території України нараховується понад 71000 річок та водотоків,загальна довжина яких складає 248000км.</a:t>
            </a:r>
          </a:p>
          <a:p>
            <a:r>
              <a:rPr lang="uk-UA" dirty="0" smtClean="0"/>
              <a:t>Найбільша густота річкової сітки в Україні – в Карпатах – перевищує 1,0км на Км</a:t>
            </a:r>
            <a:r>
              <a:rPr lang="uk-UA" baseline="30000" dirty="0" smtClean="0"/>
              <a:t>2</a:t>
            </a:r>
            <a:r>
              <a:rPr lang="uk-UA" dirty="0" smtClean="0"/>
              <a:t> . Натомість у південній частині, наприклад, між Дніпром і Молочною або на яйлах Криму, густота річкової сітки наближається до нуля( 0 ).</a:t>
            </a:r>
            <a:endParaRPr lang="uk-UA" baseline="30000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Річки України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Найбільшою річкою України є Дніпро. Вона має понад 1350 приток, серед яких найбільші – Прип'ять, Ірпінь, Рось, Десна, Псел. Із загальної довжини Дніпра (2201км.) на Україну припадає 981 км. Це третя за довжиною річка в Європі ( після Волги і Дунаю). Вона бере початок з болота </a:t>
            </a:r>
            <a:r>
              <a:rPr lang="uk-UA" dirty="0" err="1" smtClean="0"/>
              <a:t>Аксенівський</a:t>
            </a:r>
            <a:r>
              <a:rPr lang="uk-UA" dirty="0" smtClean="0"/>
              <a:t> мох на південних схилах Валдаю, впадає у Дніпровський лиман Чорного моря. Басейн Дніпра займає 65% території країни. Це найбільший річковий басейн України, він має площу 504000 Км</a:t>
            </a:r>
            <a:r>
              <a:rPr lang="uk-UA" baseline="30000" dirty="0" smtClean="0"/>
              <a:t>2 </a:t>
            </a:r>
            <a:r>
              <a:rPr lang="uk-UA" dirty="0" smtClean="0"/>
              <a:t> і включає 32000 водотоків, серед яких 89 рік завдовжки 100км і більше.</a:t>
            </a:r>
          </a:p>
          <a:p>
            <a:r>
              <a:rPr lang="uk-UA" dirty="0" smtClean="0"/>
              <a:t>Крім цього – Дніпро - це символ України. Давня назва річки – Борисфен. Її історія пов'язана з історією Київської Русі, це шлях “ із варяг у греки ”, це – розквіт, торгівля, багатство та культура.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Дніпро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ateka.com/uploads/photo/2011/08/03/2fb903647086d77f86e270570b25d731f3ad53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4" y="0"/>
            <a:ext cx="913346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Дніпро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666523"/>
          </a:xfrm>
        </p:spPr>
        <p:txBody>
          <a:bodyPr>
            <a:normAutofit/>
          </a:bodyPr>
          <a:lstStyle/>
          <a:p>
            <a:r>
              <a:rPr lang="uk-UA" dirty="0" smtClean="0"/>
              <a:t>Дунай </a:t>
            </a:r>
            <a:r>
              <a:rPr lang="uk-UA" dirty="0" err="1" smtClean="0"/>
              <a:t>найповноводніша</a:t>
            </a:r>
            <a:r>
              <a:rPr lang="uk-UA" dirty="0" smtClean="0"/>
              <a:t> річка країни. Його басейн знаходиться на території багатьох країн Європи, в </a:t>
            </a:r>
            <a:r>
              <a:rPr lang="uk-UA" dirty="0" smtClean="0"/>
              <a:t>Україн</a:t>
            </a:r>
            <a:r>
              <a:rPr lang="uk-UA" dirty="0"/>
              <a:t>і</a:t>
            </a:r>
            <a:r>
              <a:rPr lang="uk-UA" dirty="0" smtClean="0"/>
              <a:t> </a:t>
            </a:r>
            <a:r>
              <a:rPr lang="uk-UA" dirty="0" smtClean="0"/>
              <a:t>він протікає невеликий шлях – 174 км. Середній річний стік Дунаю становить приблизно 123 млн. </a:t>
            </a:r>
            <a:r>
              <a:rPr lang="uk-UA" dirty="0" smtClean="0"/>
              <a:t>м</a:t>
            </a:r>
            <a:r>
              <a:rPr lang="uk-UA" baseline="30000" dirty="0" smtClean="0"/>
              <a:t>3</a:t>
            </a:r>
            <a:r>
              <a:rPr lang="uk-UA" dirty="0" smtClean="0"/>
              <a:t>, </a:t>
            </a:r>
            <a:r>
              <a:rPr lang="uk-UA" dirty="0" smtClean="0"/>
              <a:t>що вдвічі більше від стоку Дніпра. На українських землях свій початок беруть деякі з його найбільших приток, такі як Тиса, що починає свій шлях під Говерлою, а на північних схилах </a:t>
            </a:r>
            <a:r>
              <a:rPr lang="uk-UA" dirty="0" err="1" smtClean="0"/>
              <a:t>Чорногори</a:t>
            </a:r>
            <a:r>
              <a:rPr lang="uk-UA" dirty="0" smtClean="0"/>
              <a:t> -  інша притока - Прут.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Дунай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tsn.ua/media/images2/original/Dec2007/34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Дунай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		Мета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нижній течії Дунаю розташоване одне з унікальних міст України – Вилкове.</a:t>
            </a:r>
          </a:p>
          <a:p>
            <a:r>
              <a:rPr lang="uk-UA" dirty="0" smtClean="0"/>
              <a:t>Його називають українською “ Венецією ”, бо вулицями – каналами цього міста можна пересуватися човнами.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Українська “ </a:t>
            </a:r>
            <a:r>
              <a:rPr lang="uk-UA" dirty="0" err="1" smtClean="0"/>
              <a:t>Венеція”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tomir.files.wordpress.com/2008/06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Українська “ </a:t>
            </a:r>
            <a:r>
              <a:rPr lang="uk-UA" dirty="0" err="1" smtClean="0">
                <a:solidFill>
                  <a:schemeClr val="bg1"/>
                </a:solidFill>
              </a:rPr>
              <a:t>Венеція”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Є в Україні “ дивна “ річка – Мокра Волноваха на південному заході Донецького басейну. На своєму шляху вона кілька разів зникає, а потім з'являється знову. Від верхів'я до балки Антон – Тарами  відбувається нагромадження води за рахунок підземних вод у руслі самої річки і внаслідок впадання водотоків з 9 невеликих балок. Від гирла балки Антон – Тарами до села </a:t>
            </a:r>
            <a:r>
              <a:rPr lang="uk-UA" dirty="0" err="1" smtClean="0"/>
              <a:t>Стили</a:t>
            </a:r>
            <a:r>
              <a:rPr lang="uk-UA" dirty="0" smtClean="0"/>
              <a:t> вода зникає і з'являється тільки на південь від села Кам'яної. Підземна течія річки проходить по карстових печерах, річка живиться самостійною системою підземних вод.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“Дивна</a:t>
            </a:r>
            <a:r>
              <a:rPr lang="uk-UA" dirty="0" smtClean="0"/>
              <a:t> “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7chudes.in.ua/sites/default/files/imagecache/Inline_foto/doneck-dev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20" y="0"/>
            <a:ext cx="94297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784" y="1428736"/>
            <a:ext cx="5000660" cy="106047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Мокра Волноваха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найдивнішої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“</a:t>
            </a:r>
            <a:r>
              <a:rPr lang="ru-RU" dirty="0" err="1" smtClean="0"/>
              <a:t>претендувати</a:t>
            </a:r>
            <a:r>
              <a:rPr lang="ru-RU" dirty="0" smtClean="0"/>
              <a:t>”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Сліпа</a:t>
            </a:r>
            <a:r>
              <a:rPr lang="ru-RU" dirty="0" smtClean="0"/>
              <a:t> </a:t>
            </a:r>
            <a:r>
              <a:rPr lang="ru-RU" dirty="0" err="1" smtClean="0"/>
              <a:t>Турія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. Вона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ru-RU" dirty="0" smtClean="0"/>
              <a:t> не </a:t>
            </a:r>
            <a:r>
              <a:rPr lang="ru-RU" dirty="0" err="1" smtClean="0"/>
              <a:t>згадується</a:t>
            </a:r>
            <a:r>
              <a:rPr lang="ru-RU" dirty="0" smtClean="0"/>
              <a:t>, а “Словник </a:t>
            </a:r>
            <a:r>
              <a:rPr lang="ru-RU" dirty="0" err="1" smtClean="0"/>
              <a:t>гідронімів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” </a:t>
            </a:r>
            <a:r>
              <a:rPr lang="ru-RU" dirty="0" err="1" smtClean="0"/>
              <a:t>інформує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“</a:t>
            </a:r>
            <a:r>
              <a:rPr lang="ru-RU" dirty="0" err="1" smtClean="0"/>
              <a:t>водостік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річка</a:t>
            </a:r>
            <a:r>
              <a:rPr lang="ru-RU" dirty="0" smtClean="0"/>
              <a:t>, яка </a:t>
            </a:r>
            <a:r>
              <a:rPr lang="ru-RU" dirty="0" err="1" smtClean="0"/>
              <a:t>нікуди</a:t>
            </a:r>
            <a:r>
              <a:rPr lang="ru-RU" dirty="0" smtClean="0"/>
              <a:t> не </a:t>
            </a:r>
            <a:r>
              <a:rPr lang="ru-RU" dirty="0" err="1" smtClean="0"/>
              <a:t>впадає</a:t>
            </a:r>
            <a:r>
              <a:rPr lang="ru-RU" dirty="0" smtClean="0"/>
              <a:t>”,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“прописку” – </a:t>
            </a:r>
            <a:r>
              <a:rPr lang="ru-RU" dirty="0" err="1" smtClean="0"/>
              <a:t>басейн</a:t>
            </a:r>
            <a:r>
              <a:rPr lang="ru-RU" dirty="0" smtClean="0"/>
              <a:t> </a:t>
            </a:r>
            <a:r>
              <a:rPr lang="ru-RU" dirty="0" err="1" smtClean="0"/>
              <a:t>Прип’яті</a:t>
            </a:r>
            <a:r>
              <a:rPr lang="ru-RU" dirty="0" smtClean="0"/>
              <a:t>. </a:t>
            </a:r>
            <a:r>
              <a:rPr lang="ru-RU" dirty="0" err="1" smtClean="0"/>
              <a:t>Свій</a:t>
            </a:r>
            <a:r>
              <a:rPr lang="ru-RU" dirty="0" smtClean="0"/>
              <a:t> початок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у </a:t>
            </a:r>
            <a:r>
              <a:rPr lang="ru-RU" dirty="0" err="1" smtClean="0"/>
              <a:t>Щетининських</a:t>
            </a:r>
            <a:r>
              <a:rPr lang="ru-RU" dirty="0" smtClean="0"/>
              <a:t> та </a:t>
            </a:r>
            <a:r>
              <a:rPr lang="ru-RU" dirty="0" err="1" smtClean="0"/>
              <a:t>Чарчинських</a:t>
            </a:r>
            <a:r>
              <a:rPr lang="ru-RU" dirty="0" smtClean="0"/>
              <a:t> болотах,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русло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течію</a:t>
            </a:r>
            <a:r>
              <a:rPr lang="ru-RU" dirty="0" smtClean="0"/>
              <a:t>,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r>
              <a:rPr lang="ru-RU" dirty="0" smtClean="0"/>
              <a:t> 20 м, а </a:t>
            </a:r>
            <a:r>
              <a:rPr lang="ru-RU" dirty="0" err="1" smtClean="0"/>
              <a:t>потім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. Не </a:t>
            </a:r>
            <a:r>
              <a:rPr lang="ru-RU" dirty="0" err="1" smtClean="0"/>
              <a:t>зумівши</a:t>
            </a:r>
            <a:r>
              <a:rPr lang="ru-RU" dirty="0" smtClean="0"/>
              <a:t> </a:t>
            </a:r>
            <a:r>
              <a:rPr lang="ru-RU" dirty="0" err="1" smtClean="0"/>
              <a:t>дістатись</a:t>
            </a:r>
            <a:r>
              <a:rPr lang="ru-RU" dirty="0" smtClean="0"/>
              <a:t> до </a:t>
            </a:r>
            <a:r>
              <a:rPr lang="ru-RU" dirty="0" err="1" smtClean="0"/>
              <a:t>Турії</a:t>
            </a:r>
            <a:r>
              <a:rPr lang="ru-RU" dirty="0" smtClean="0"/>
              <a:t>, </a:t>
            </a:r>
            <a:r>
              <a:rPr lang="ru-RU" dirty="0" err="1" smtClean="0"/>
              <a:t>Прип’яті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Стиру</a:t>
            </a:r>
            <a:r>
              <a:rPr lang="ru-RU" dirty="0" smtClean="0"/>
              <a:t>, </a:t>
            </a:r>
            <a:r>
              <a:rPr lang="ru-RU" dirty="0" err="1" smtClean="0"/>
              <a:t>Сліпа</a:t>
            </a:r>
            <a:r>
              <a:rPr lang="ru-RU" dirty="0" smtClean="0"/>
              <a:t> </a:t>
            </a:r>
            <a:r>
              <a:rPr lang="ru-RU" dirty="0" err="1" smtClean="0"/>
              <a:t>Турія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водяним</a:t>
            </a:r>
            <a:r>
              <a:rPr lang="ru-RU" dirty="0" smtClean="0"/>
              <a:t> </a:t>
            </a:r>
            <a:r>
              <a:rPr lang="ru-RU" dirty="0" err="1" smtClean="0"/>
              <a:t>апендиксом</a:t>
            </a:r>
            <a:r>
              <a:rPr lang="ru-RU" dirty="0" smtClean="0"/>
              <a:t> на </a:t>
            </a:r>
            <a:r>
              <a:rPr lang="ru-RU" dirty="0" err="1" smtClean="0"/>
              <a:t>рівнинних</a:t>
            </a:r>
            <a:r>
              <a:rPr lang="ru-RU" dirty="0" smtClean="0"/>
              <a:t> болотах.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“Найдивніша</a:t>
            </a:r>
            <a:r>
              <a:rPr lang="uk-UA" dirty="0" smtClean="0"/>
              <a:t> </a:t>
            </a:r>
            <a:r>
              <a:rPr lang="uk-UA" dirty="0" err="1" smtClean="0"/>
              <a:t>“річка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olynnews.com/files/news/2011/05-16/24082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214686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Сліпа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Турія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Найлегковажнішою</a:t>
            </a:r>
            <a:r>
              <a:rPr lang="ru-RU" dirty="0" smtClean="0"/>
              <a:t>»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r>
              <a:rPr lang="ru-RU" dirty="0" smtClean="0"/>
              <a:t> Велика </a:t>
            </a:r>
            <a:r>
              <a:rPr lang="ru-RU" dirty="0" err="1" smtClean="0"/>
              <a:t>Репіда</a:t>
            </a:r>
            <a:r>
              <a:rPr lang="ru-RU" dirty="0" smtClean="0"/>
              <a:t>, яка </a:t>
            </a:r>
            <a:r>
              <a:rPr lang="ru-RU" dirty="0" err="1" smtClean="0"/>
              <a:t>витікає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озера </a:t>
            </a:r>
            <a:r>
              <a:rPr lang="ru-RU" dirty="0" err="1" smtClean="0"/>
              <a:t>Кургулуй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впадає</a:t>
            </a:r>
            <a:r>
              <a:rPr lang="ru-RU" dirty="0" smtClean="0"/>
              <a:t> в Дунай. Але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повені</a:t>
            </a:r>
            <a:r>
              <a:rPr lang="ru-RU" dirty="0" smtClean="0"/>
              <a:t>, коли </a:t>
            </a:r>
            <a:r>
              <a:rPr lang="ru-RU" dirty="0" err="1" smtClean="0"/>
              <a:t>рівень</a:t>
            </a:r>
            <a:r>
              <a:rPr lang="ru-RU" dirty="0" smtClean="0"/>
              <a:t> води в </a:t>
            </a:r>
            <a:r>
              <a:rPr lang="ru-RU" dirty="0" err="1" smtClean="0"/>
              <a:t>Дунаї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за </a:t>
            </a:r>
            <a:r>
              <a:rPr lang="ru-RU" dirty="0" err="1" smtClean="0"/>
              <a:t>рівень</a:t>
            </a:r>
            <a:r>
              <a:rPr lang="ru-RU" dirty="0" smtClean="0"/>
              <a:t> води в </a:t>
            </a:r>
            <a:r>
              <a:rPr lang="ru-RU" dirty="0" err="1" smtClean="0"/>
              <a:t>озері</a:t>
            </a:r>
            <a:r>
              <a:rPr lang="ru-RU" dirty="0" smtClean="0"/>
              <a:t> </a:t>
            </a:r>
            <a:r>
              <a:rPr lang="ru-RU" dirty="0" err="1" smtClean="0"/>
              <a:t>Кургулуй</a:t>
            </a:r>
            <a:r>
              <a:rPr lang="ru-RU" dirty="0" smtClean="0"/>
              <a:t>,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повертає</a:t>
            </a:r>
            <a:r>
              <a:rPr lang="ru-RU" dirty="0" smtClean="0"/>
              <a:t> свою </a:t>
            </a:r>
            <a:r>
              <a:rPr lang="ru-RU" dirty="0" err="1" smtClean="0"/>
              <a:t>течію</a:t>
            </a:r>
            <a:r>
              <a:rPr lang="ru-RU" dirty="0" smtClean="0"/>
              <a:t> в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Дунаю до озера.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“Найлегковажніша”</a:t>
            </a:r>
            <a:r>
              <a:rPr lang="uk-UA" dirty="0" smtClean="0"/>
              <a:t>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w2.google.com/mw-panoramio/photos/medium/27166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Репіда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358114" cy="52945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Річки України на карті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i="1" dirty="0" smtClean="0"/>
              <a:t>Річка </a:t>
            </a:r>
            <a:r>
              <a:rPr lang="uk-UA" dirty="0" smtClean="0"/>
              <a:t>– це природний водний потік, що тече по одному й тому ж місці постійно чи з перервами в сухий сезон (пересихаючі ріки. Місце, де річка бере свій початок називається </a:t>
            </a:r>
            <a:r>
              <a:rPr lang="uk-UA" i="1" dirty="0" smtClean="0"/>
              <a:t>витоком.</a:t>
            </a:r>
            <a:r>
              <a:rPr lang="uk-UA" dirty="0" smtClean="0"/>
              <a:t> Витоком можуть бути озера, болота, джерела, льодовики. Місце впадіння річки в море, озеро чи іншу річку називають її </a:t>
            </a:r>
            <a:r>
              <a:rPr lang="uk-UA" i="1" dirty="0" smtClean="0"/>
              <a:t>гирлом</a:t>
            </a:r>
            <a:r>
              <a:rPr lang="uk-UA" dirty="0" smtClean="0"/>
              <a:t>. Річка, що впадає в іншу річку називається </a:t>
            </a:r>
            <a:r>
              <a:rPr lang="uk-UA" i="1" dirty="0" smtClean="0"/>
              <a:t>притокою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Гирла річок можуть бути дельтами й естуаріями. </a:t>
            </a:r>
            <a:r>
              <a:rPr lang="uk-UA" i="1" dirty="0" smtClean="0"/>
              <a:t>Дельти </a:t>
            </a:r>
            <a:r>
              <a:rPr lang="uk-UA" dirty="0" smtClean="0"/>
              <a:t>виникають на мілководних ділянках моря чи озера в результаті нагромаджень річкових відкладів й мають форму трикутника. Русло річки тут розгалужується на багато рукавів. В </a:t>
            </a:r>
            <a:r>
              <a:rPr lang="uk-UA" i="1" dirty="0" smtClean="0"/>
              <a:t>естуаріях</a:t>
            </a:r>
            <a:r>
              <a:rPr lang="uk-UA" dirty="0" smtClean="0"/>
              <a:t> русло на рукави не розгалужується, але розширюються в сторону моря. Зазвичай частина моря, яка прилягає до естуарії, має великі глибини, а річні відклади відносяться морськими течіями.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Головна річка зі своїми притоками утворюють </a:t>
            </a:r>
            <a:r>
              <a:rPr lang="uk-UA" i="1" dirty="0" smtClean="0"/>
              <a:t>річкову систему</a:t>
            </a:r>
            <a:r>
              <a:rPr lang="uk-UA" dirty="0" smtClean="0"/>
              <a:t>. Територія, з якої ріка збирає свої води називається </a:t>
            </a:r>
            <a:r>
              <a:rPr lang="uk-UA" i="1" dirty="0" smtClean="0"/>
              <a:t>басейном річки</a:t>
            </a:r>
            <a:r>
              <a:rPr lang="uk-UA" dirty="0" smtClean="0"/>
              <a:t>. Межа між басейнами рік називається </a:t>
            </a:r>
            <a:r>
              <a:rPr lang="uk-UA" i="1" dirty="0" smtClean="0"/>
              <a:t>вододілом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Текуча вода ріки за довгий час виробляють довгі й складні річкові долини. </a:t>
            </a:r>
            <a:r>
              <a:rPr lang="uk-UA" i="1" dirty="0" smtClean="0"/>
              <a:t>Річкова долина</a:t>
            </a:r>
            <a:r>
              <a:rPr lang="uk-UA" dirty="0" smtClean="0"/>
              <a:t> – увігнута звивиста форма рельєфу, яка тягнеться від витоку до гирла й має нахил в сторону гирла. Вона складається з русла, заплави, терас.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i="1" dirty="0" smtClean="0"/>
              <a:t>Русло</a:t>
            </a:r>
            <a:r>
              <a:rPr lang="uk-UA" dirty="0" smtClean="0"/>
              <a:t> – заглиблення в річковій долині, по якій постійно течуть води ріки</a:t>
            </a:r>
            <a:r>
              <a:rPr lang="uk-UA" i="1" dirty="0" smtClean="0"/>
              <a:t>. Заплава</a:t>
            </a:r>
            <a:r>
              <a:rPr lang="uk-UA" dirty="0" smtClean="0"/>
              <a:t> – частина річкової долини, яка наповнюється водою в період повноводдя. Над заплавою зазвичай піднімаються схили долини, часто ступінчастої форми. Ці </a:t>
            </a:r>
            <a:r>
              <a:rPr lang="uk-UA" dirty="0" err="1" smtClean="0"/>
              <a:t>ступеньки</a:t>
            </a:r>
            <a:r>
              <a:rPr lang="uk-UA" dirty="0" smtClean="0"/>
              <a:t> називаються </a:t>
            </a:r>
            <a:r>
              <a:rPr lang="uk-UA" i="1" dirty="0" smtClean="0"/>
              <a:t>терасами</a:t>
            </a:r>
            <a:r>
              <a:rPr lang="uk-UA" dirty="0" smtClean="0"/>
              <a:t>. Вони виникають в результаті ерозії річки. Річкове русло в плані має звивисту форму. Ці звивини називаються </a:t>
            </a:r>
            <a:r>
              <a:rPr lang="uk-UA" i="1" dirty="0" smtClean="0"/>
              <a:t>меандрами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Всі ці характеристики вважаються </a:t>
            </a:r>
            <a:r>
              <a:rPr lang="uk-UA" i="1" dirty="0" smtClean="0"/>
              <a:t>природними</a:t>
            </a:r>
            <a:r>
              <a:rPr lang="uk-UA" dirty="0" smtClean="0"/>
              <a:t>. Крім тих ще є </a:t>
            </a:r>
            <a:r>
              <a:rPr lang="uk-UA" i="1" dirty="0" smtClean="0"/>
              <a:t>розрахункові </a:t>
            </a:r>
            <a:r>
              <a:rPr lang="uk-UA" dirty="0" smtClean="0"/>
              <a:t>характеристики: падіння, похил, швидкість течії, витрата води й тік.</a:t>
            </a:r>
          </a:p>
          <a:p>
            <a:r>
              <a:rPr lang="uk-UA" i="1" dirty="0" smtClean="0"/>
              <a:t>Падіння річки</a:t>
            </a:r>
            <a:r>
              <a:rPr lang="uk-UA" dirty="0" smtClean="0"/>
              <a:t> – різниця між висотою витоку й висотою гирла річки. </a:t>
            </a:r>
            <a:r>
              <a:rPr lang="uk-UA" i="1" dirty="0" smtClean="0"/>
              <a:t>Похил річки</a:t>
            </a:r>
            <a:r>
              <a:rPr lang="uk-UA" dirty="0" smtClean="0"/>
              <a:t> – відношення похилу річки до її довжини. 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  <p:pic>
        <p:nvPicPr>
          <p:cNvPr id="5122" name="Picture 2" descr="http://school.xvatit.com/images/7/7c/Richk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2315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Найважливішою характеристикою рік є характер їх живлення. Виділяють чотири типи живлення: </a:t>
            </a:r>
            <a:r>
              <a:rPr lang="uk-UA" i="1" dirty="0" smtClean="0"/>
              <a:t>снігове, дощове, льодовикове, підземне</a:t>
            </a:r>
            <a:r>
              <a:rPr lang="uk-UA" dirty="0" smtClean="0"/>
              <a:t>. Значення кожного з них в різні пори року й в різних місцях неоднакове. Більшість рік мають </a:t>
            </a:r>
            <a:r>
              <a:rPr lang="uk-UA" i="1" dirty="0" smtClean="0"/>
              <a:t>мішане</a:t>
            </a:r>
            <a:r>
              <a:rPr lang="uk-UA" dirty="0" smtClean="0"/>
              <a:t> живлення. </a:t>
            </a:r>
            <a:r>
              <a:rPr lang="uk-UA" i="1" dirty="0" smtClean="0"/>
              <a:t>Дощове</a:t>
            </a:r>
            <a:r>
              <a:rPr lang="uk-UA" dirty="0" smtClean="0"/>
              <a:t> живлення характерне для рік екваторіальних, тропічних й мусонних областей. </a:t>
            </a:r>
            <a:r>
              <a:rPr lang="uk-UA" i="1" dirty="0" smtClean="0"/>
              <a:t>Снігове</a:t>
            </a:r>
            <a:r>
              <a:rPr lang="uk-UA" dirty="0" smtClean="0"/>
              <a:t> живлення характерне для річок помірних широт з холодними, сніжними зимами.  </a:t>
            </a:r>
            <a:r>
              <a:rPr lang="uk-UA" i="1" dirty="0" smtClean="0"/>
              <a:t>Льодовикове</a:t>
            </a:r>
            <a:r>
              <a:rPr lang="uk-UA" dirty="0" smtClean="0"/>
              <a:t> живлення отримують річки , які починаються в високих, покритих льодовиками горах</a:t>
            </a:r>
            <a:r>
              <a:rPr lang="uk-UA" i="1" dirty="0" smtClean="0"/>
              <a:t>. Підземне</a:t>
            </a:r>
            <a:r>
              <a:rPr lang="uk-UA" dirty="0" smtClean="0"/>
              <a:t> живлення мають майже всі річки. Завдяки ньому вони не пересихають влітку.</a:t>
            </a:r>
          </a:p>
          <a:p>
            <a:r>
              <a:rPr lang="uk-UA" dirty="0" smtClean="0"/>
              <a:t>Від живлення в значній мірі залежить режим річки. </a:t>
            </a:r>
            <a:r>
              <a:rPr lang="uk-UA" i="1" dirty="0" smtClean="0"/>
              <a:t>Режим річки</a:t>
            </a:r>
            <a:r>
              <a:rPr lang="uk-UA" dirty="0" smtClean="0"/>
              <a:t> – це зміна величини витрати води за порами року, коливання рівня, зміна температури води. В водному режимі річок протягом року виділяють періоди з повторюваними рівнями, які називаються, межень, повінь, повадок.</a:t>
            </a:r>
          </a:p>
          <a:p>
            <a:r>
              <a:rPr lang="uk-UA" dirty="0" smtClean="0"/>
              <a:t>Також річки поділяють на : рівнинні(річка, що тече по рівнинній місцевості у відносно неглибокій, добре розробленій, широкій долині із значними заплавами) та гірські (річка, що протікає переважно в горах, в вузькій, глибокій долині з крутими берегами і кам'янистим руслом, загромадженим уламками гірських порід).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живлення річок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ірська річка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75761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Гірська річка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1193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РІЧКА </vt:lpstr>
      <vt:lpstr>    Мета </vt:lpstr>
      <vt:lpstr>Річки України на карті</vt:lpstr>
      <vt:lpstr>Річка та її основні частини</vt:lpstr>
      <vt:lpstr>Річка та її основні частини</vt:lpstr>
      <vt:lpstr>Річка та її основні частини</vt:lpstr>
      <vt:lpstr>Річка та її основні частини</vt:lpstr>
      <vt:lpstr>Типи живлення річок</vt:lpstr>
      <vt:lpstr>Гірська річка</vt:lpstr>
      <vt:lpstr>Рівнинна річка</vt:lpstr>
      <vt:lpstr>Рівень води у річках</vt:lpstr>
      <vt:lpstr>Межень</vt:lpstr>
      <vt:lpstr>Повінь</vt:lpstr>
      <vt:lpstr>Паводок</vt:lpstr>
      <vt:lpstr>Річки України</vt:lpstr>
      <vt:lpstr>Дніпро</vt:lpstr>
      <vt:lpstr>Дніпро</vt:lpstr>
      <vt:lpstr>Дунай</vt:lpstr>
      <vt:lpstr>Дунай</vt:lpstr>
      <vt:lpstr>Українська “ Венеція”</vt:lpstr>
      <vt:lpstr>Українська “ Венеція”</vt:lpstr>
      <vt:lpstr>“Дивна “ річка</vt:lpstr>
      <vt:lpstr>Мокра Волноваха</vt:lpstr>
      <vt:lpstr>“Найдивніша “річка</vt:lpstr>
      <vt:lpstr>Сліпа Турія</vt:lpstr>
      <vt:lpstr>“Найлегковажніша” річка</vt:lpstr>
      <vt:lpstr>Велика Репіда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Головні річки України</dc:title>
  <dc:creator>olenka</dc:creator>
  <cp:lastModifiedBy>Дима</cp:lastModifiedBy>
  <cp:revision>19</cp:revision>
  <dcterms:created xsi:type="dcterms:W3CDTF">2013-01-20T19:19:36Z</dcterms:created>
  <dcterms:modified xsi:type="dcterms:W3CDTF">2018-03-11T21:19:42Z</dcterms:modified>
</cp:coreProperties>
</file>