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Сигнали</a:t>
            </a:r>
            <a:r>
              <a:rPr lang="ru-RU" dirty="0" smtClean="0"/>
              <a:t> та </a:t>
            </a:r>
            <a:r>
              <a:rPr lang="ru-RU" dirty="0" err="1" smtClean="0"/>
              <a:t>завади</a:t>
            </a:r>
            <a:r>
              <a:rPr lang="ru-RU" dirty="0" smtClean="0"/>
              <a:t> в ТК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Багатоканальна система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847850"/>
            <a:ext cx="8124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6934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0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Побудова багатоканальних систем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Завади та спотворення в каналі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2875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завад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2875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38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Завади в каналах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" y="1326487"/>
            <a:ext cx="906850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562"/>
            <a:ext cx="533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" y="3356992"/>
            <a:ext cx="912878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Усунення впливу завад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914399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завад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7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Інформація </a:t>
            </a:r>
            <a:r>
              <a:rPr lang="uk-UA" dirty="0" smtClean="0"/>
              <a:t>та сигнали </a:t>
            </a:r>
            <a:r>
              <a:rPr lang="uk-UA" dirty="0" smtClean="0"/>
              <a:t>в системах передачі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16288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2533675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5636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0" y="4653136"/>
            <a:ext cx="912767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1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Повідомлення та сигнали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9" y="1412776"/>
            <a:ext cx="9144000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" y="450912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9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Утворення сигналів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72816"/>
            <a:ext cx="91440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Системи,канали та мережі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268760"/>
            <a:ext cx="9108504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" y="2996952"/>
            <a:ext cx="8858250" cy="272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98" y="5949280"/>
            <a:ext cx="6324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9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Модуляція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" y="4941168"/>
            <a:ext cx="9145029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9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сигналів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" y="1988840"/>
            <a:ext cx="9143764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8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Аналогові сигнали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903649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сигналів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95617"/>
            <a:ext cx="67687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013177"/>
            <a:ext cx="601980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6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Фінітний сигнал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" y="1556792"/>
            <a:ext cx="9144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" y="3356992"/>
            <a:ext cx="9113161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53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Кодування та модуляція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162880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4005064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0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структура системи передачі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800"/>
            <a:ext cx="883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6" y="4725144"/>
            <a:ext cx="8039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93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519"/>
            <a:ext cx="9144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3786563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5120"/>
            <a:ext cx="706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5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Процес перетворення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0" y="1556792"/>
            <a:ext cx="8029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7953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Модуляція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" y="4581128"/>
            <a:ext cx="9146141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системи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" y="1791494"/>
            <a:ext cx="904272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" y="4653136"/>
            <a:ext cx="902624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4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модуляції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880"/>
            <a:ext cx="914399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77094"/>
            <a:ext cx="588736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021288"/>
            <a:ext cx="6715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7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модуляції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09763"/>
            <a:ext cx="7429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22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Демодуляція сигналів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5" y="1628800"/>
            <a:ext cx="915865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58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Оптимальна обробка сигналів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813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0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Параметри системи передачі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9143999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01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Завадостійкість системи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399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90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передачі системи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" y="1516863"/>
            <a:ext cx="9143999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" y="5085184"/>
            <a:ext cx="908026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6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 системи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0163"/>
            <a:ext cx="9036496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6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систем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" y="162880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" y="429309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4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систем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8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Канал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зку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296"/>
            <a:ext cx="9144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9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Канал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ru-RU" dirty="0" err="1" smtClean="0"/>
              <a:t>зку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9" y="1700808"/>
            <a:ext cx="8601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8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Типи</a:t>
            </a:r>
            <a:r>
              <a:rPr lang="ru-RU" dirty="0" smtClean="0"/>
              <a:t> канал</a:t>
            </a:r>
            <a:r>
              <a:rPr lang="uk-UA" dirty="0" smtClean="0"/>
              <a:t>і</a:t>
            </a:r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57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117</Words>
  <Application>Microsoft Office PowerPoint</Application>
  <PresentationFormat>Екран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Сигнали та завади в ТК</vt:lpstr>
      <vt:lpstr>Системи,канали та мережі зв’язку</vt:lpstr>
      <vt:lpstr>Склад системи зв’зку</vt:lpstr>
      <vt:lpstr>Склад системи зв’зку</vt:lpstr>
      <vt:lpstr>Види систем зв’зку</vt:lpstr>
      <vt:lpstr>Види систем зв’зку</vt:lpstr>
      <vt:lpstr>Канал зв’зку</vt:lpstr>
      <vt:lpstr>Канал зв’зку</vt:lpstr>
      <vt:lpstr>Типи каналів</vt:lpstr>
      <vt:lpstr>Багатоканальна система зв’язку</vt:lpstr>
      <vt:lpstr>Побудова багатоканальних систем</vt:lpstr>
      <vt:lpstr>Завади та спотворення в каналі</vt:lpstr>
      <vt:lpstr>Види завад</vt:lpstr>
      <vt:lpstr>Завади в каналах</vt:lpstr>
      <vt:lpstr>Усунення впливу завад</vt:lpstr>
      <vt:lpstr>Моделі завад</vt:lpstr>
      <vt:lpstr>Інформація та сигнали в системах передачі</vt:lpstr>
      <vt:lpstr>Повідомлення та сигнали</vt:lpstr>
      <vt:lpstr>Утворення сигналів</vt:lpstr>
      <vt:lpstr>Модуляція</vt:lpstr>
      <vt:lpstr>Види сигналів</vt:lpstr>
      <vt:lpstr>Аналогові сигнали</vt:lpstr>
      <vt:lpstr>Види сигналів</vt:lpstr>
      <vt:lpstr>Фінітний сигнал</vt:lpstr>
      <vt:lpstr>Кодування та модуляція</vt:lpstr>
      <vt:lpstr>Загальна структура системи передачі</vt:lpstr>
      <vt:lpstr>Принципи передачі цифрових даних</vt:lpstr>
      <vt:lpstr>Процес перетворення</vt:lpstr>
      <vt:lpstr>Модуляція</vt:lpstr>
      <vt:lpstr>Види модуляції</vt:lpstr>
      <vt:lpstr>Види модуляції</vt:lpstr>
      <vt:lpstr>Демодуляція сигналів</vt:lpstr>
      <vt:lpstr>Оптимальна обробка сигналів</vt:lpstr>
      <vt:lpstr>Параметри системи передачі</vt:lpstr>
      <vt:lpstr>Завадостійкість системи</vt:lpstr>
      <vt:lpstr>Швидкість передачі системи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Сигнали та завади в ТК</dc:title>
  <dc:creator>User</dc:creator>
  <cp:lastModifiedBy>Admin</cp:lastModifiedBy>
  <cp:revision>44</cp:revision>
  <dcterms:created xsi:type="dcterms:W3CDTF">2024-10-05T08:02:40Z</dcterms:created>
  <dcterms:modified xsi:type="dcterms:W3CDTF">2024-10-18T11:58:21Z</dcterms:modified>
</cp:coreProperties>
</file>