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9" r:id="rId12"/>
    <p:sldId id="287" r:id="rId13"/>
    <p:sldId id="288" r:id="rId14"/>
    <p:sldId id="291" r:id="rId15"/>
    <p:sldId id="29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660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31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065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458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052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6517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160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8997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718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138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478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1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5FC9B-26A6-4466-B428-20E11DDF9427}" type="datetimeFigureOut">
              <a:rPr lang="uk-UA" smtClean="0"/>
              <a:t>13.06.2022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9B38E-A10A-42A8-B64F-2C21561F9D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39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EBC615F-3B9A-46CA-869B-0EDC7BA4A2FC}"/>
              </a:ext>
            </a:extLst>
          </p:cNvPr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Геодинамічні явища -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явища, що відбуваються в літосфері під дією зовнішніх та внутрішніх факторів, пов'язані з вивільненням потенційної енергії у геологічному середовищі. При інженерній діяльності до них відносять: раптові викиди газу, вугілля та породи, гірські удари, раптові висипання вугільного масиву, раптові обвалення породи, раптові зміщення масиву у гірничі виробки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вугільних пластів, схильних до газодинамічних явищ, характеризується підвищеною небезпекою. Вона потребує проведення спеціальних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противикидних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заходів, які доповнюють необхідний перелік виробничих процесів, що виконуються для видобутку вугілля.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зв'язку з цим техніко-економічні показники видобувних ділянок, що розробляють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викидонебезпечні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пласти, істотно нижчі, ніж при розробці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невикидонебезпечних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(навіть за умови їх високої газоносності) пластів. Основними причинами є: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 видобутку через послідовність проведення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противикидних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заходів з основними виробничими процесами;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 швидкості просування вибоїв та заборона човникової схеми виїмки вугілля комбайнами;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 видобутку через простої вибоїв після викидів;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 трудові та матеріальні витрати на виконання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противиброоних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заходів;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психологічний фактор</a:t>
            </a:r>
            <a:endParaRPr lang="uk-UA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275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A541B2-0A5C-4C4C-91D9-BE3354A97838}"/>
              </a:ext>
            </a:extLst>
          </p:cNvPr>
          <p:cNvSpPr/>
          <p:nvPr/>
        </p:nvSpPr>
        <p:spPr>
          <a:xfrm>
            <a:off x="0" y="630483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Виконання </a:t>
            </a:r>
            <a:r>
              <a:rPr lang="uk-UA" sz="2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противикидних</a:t>
            </a:r>
            <a:r>
              <a:rPr lang="uk-UA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заходів.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гідророзпушенні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вугільного масиву визначальним параметром є глибина герметизації шпурів. Вона стає досвідченим шляхом для конкретних гірничо-геологічних умов. Загальна довжина шпуру складається з глибини герметизації, до якої додається 2 м фільтруючої частини шпуру (незнижуваний запас випередження). Зазвичай вона становить 6-9 м. Відстань між сусідніми шпурами по довжині очисного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вибою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повинна перевищувати двох радіусів ефективної дії нагнітання або не більше 1,6 глибини герметизації шпурів.</a:t>
            </a:r>
          </a:p>
          <a:p>
            <a:pPr indent="450215" algn="just"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контролю виділення газу та ефективності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гідропушення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масиву бурять шпури довжиною до 4 м, розміщуючи їх між шпурами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гідропушення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масиву.</a:t>
            </a:r>
          </a:p>
          <a:p>
            <a:pPr indent="449580" algn="just">
              <a:spcAft>
                <a:spcPts val="0"/>
              </a:spcAft>
            </a:pP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Гідровіджим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вугілля в привибійній частині вугільного масиву рекомендується застосовувати на пологих і похилих пластах із стійкими та середньою стійкістю породами покрівлі.</a:t>
            </a:r>
          </a:p>
        </p:txBody>
      </p:sp>
    </p:spTree>
    <p:extLst>
      <p:ext uri="{BB962C8B-B14F-4D97-AF65-F5344CB8AC3E}">
        <p14:creationId xmlns:p14="http://schemas.microsoft.com/office/powerpoint/2010/main" val="1856935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6B8C45B-7101-45DE-BBDA-E8F59968347B}"/>
              </a:ext>
            </a:extLst>
          </p:cNvPr>
          <p:cNvSpPr/>
          <p:nvPr/>
        </p:nvSpPr>
        <p:spPr>
          <a:xfrm>
            <a:off x="782054" y="12680"/>
            <a:ext cx="68700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Технологія утворення розвантажувальної щілини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7968B48-FA83-4B40-8A98-5C656859C8AB}"/>
              </a:ext>
            </a:extLst>
          </p:cNvPr>
          <p:cNvSpPr/>
          <p:nvPr/>
        </p:nvSpPr>
        <p:spPr>
          <a:xfrm>
            <a:off x="72189" y="534609"/>
            <a:ext cx="89996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Галузь застосування.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Небезпечні зони загрозливих та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викидонебезпечних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пластів, встановлені поточним прогнозом, та на особливо небезпечних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викидонебезпечних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пластах потужністю понад 0,8 м</a:t>
            </a:r>
          </a:p>
          <a:p>
            <a:pPr indent="44958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</a:t>
            </a:r>
            <a:r>
              <a:rPr lang="uk-UA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противикидного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заходу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включає: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утворення розвантажувальної щілини за довжиною очисного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вибою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розвантажувальні пази у нішах.</a:t>
            </a:r>
            <a:endParaRPr lang="uk-UA" sz="20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C0967A-C95E-4733-9C9C-D32BED621D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986" y="2473601"/>
            <a:ext cx="6308026" cy="424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599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6B8C45B-7101-45DE-BBDA-E8F59968347B}"/>
              </a:ext>
            </a:extLst>
          </p:cNvPr>
          <p:cNvSpPr/>
          <p:nvPr/>
        </p:nvSpPr>
        <p:spPr>
          <a:xfrm>
            <a:off x="782054" y="12680"/>
            <a:ext cx="68700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Технологія утворення розвантажувальної щілини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0013733-A187-4084-B763-A7C16FFA6C4B}"/>
              </a:ext>
            </a:extLst>
          </p:cNvPr>
          <p:cNvSpPr/>
          <p:nvPr/>
        </p:nvSpPr>
        <p:spPr>
          <a:xfrm>
            <a:off x="0" y="412790"/>
            <a:ext cx="66294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Вимоги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параметрів розвантажувальної щілини: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висота щілини має бути 70-120 мм;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глибина щілини повинна бути на 0,45 м більша за ширину захоплення виїмкової машини;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однопачковій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будові пласта місце розташування щілини в межах його потужності не обмежується;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двох і більше вугільних пачках переважно утворювати щілину по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невикидонебезпечної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пачці або породного прошарку;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малопотужних пластах допускається утворення розвантажувальної щілини по породах, що вміщають у контакту з пластом;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дослідна перевірка проводиться на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перших 3-х циклах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ведення очисних робіт шляхом виміру глибини щілини та незнижуваного випередження не більше ніж 10 м за довжиною очисного забій.</a:t>
            </a:r>
          </a:p>
          <a:p>
            <a:pPr indent="449580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Вимоги до параметрів розвантажувальних пазів: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паз має бути суцільним;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площина паза повинна бути розташована за нормаллю до ґрунту (крівлі) пласта;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ширина паза має становити 60-80 мм;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глибина паза має бути не більше 2,5 м;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мінімальне незнижувальне випередження має дорівнювати 1 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8905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9278B32-B180-483D-ABF3-50D11927BD1E}"/>
              </a:ext>
            </a:extLst>
          </p:cNvPr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Основними вимогами безпеки під час гірничих робіт на пластах вугілля, схильного до самозаймання, є: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розтин, підготовка та розробка пластів вугілля повинні проводитися через польові вироблення;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окремих випадках при відпрацюванні тонких та середньої потужності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викидонебезпечних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з високою газоносністю пластів вугілля допускається застосування пластових виробок;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головні та дільничні квершлаги з терміном служби понад 1 рік у місцях перетину з пластами вугілля та на відстані 5 м в обидві сторони від останніх мають бути закріплені негорючим кріпленням. Вона повинна унеможливлювати проникнення повітря до цілого вугілля;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провітрювання виїмкових ділянок має бути поворотним на передні виробки. При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газоряби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виїмкових ділянок 3 м/хв і більше, а також на пластах, небезпечних за раптовими викидами вугілля та газу, допускається застосування та інших схем провітрювання за умови виконання заходів щодо зниження витоків повітря через вироблений простір за погодженням з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МакНДІ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НДІГД та з дозволу місцевих органів Держнаглядохоронпраці;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забороняється при розробці пластів вугілля, схильного до самозаймання, залишати у виробленому просторі цілики та пачки вугілля, не передбачені проектом, а також відбите та подрібнене вугілля;</a:t>
            </a:r>
          </a:p>
        </p:txBody>
      </p:sp>
    </p:spTree>
    <p:extLst>
      <p:ext uri="{BB962C8B-B14F-4D97-AF65-F5344CB8AC3E}">
        <p14:creationId xmlns:p14="http://schemas.microsoft.com/office/powerpoint/2010/main" val="4112458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9278B32-B180-483D-ABF3-50D11927BD1E}"/>
              </a:ext>
            </a:extLst>
          </p:cNvPr>
          <p:cNvSpPr/>
          <p:nvPr/>
        </p:nvSpPr>
        <p:spPr>
          <a:xfrm>
            <a:off x="0" y="458956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разі вимушеного залишення ціликів у місцях геологічних порушень та у місцях, передбачених проектом, зазначені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ціліки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вугілля повинні бути оброблені антипірогенами або ізольовані;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залишенні пачок вугілля в покрівлі (ґрунті) пласта в проектах необхідно передбачити заходи щодо запобігання самозайманню вугілля, що регламентуються басейновими інструкціями;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відкатних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вентиляційних штреках (ходках) або проміжних квершлагах на пластах вугілля до початку очисних робіт повинні бути визначені місця зведення ізоляційних перемичок не ближче ніж 5 м від місць перетину виробок;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всім постійним перемичкам, у т. ч. і зведеним під час гасіння пожеж, надають порядковий номер по шахті та наносять їх на плани гірничих виробок. Після зведення перемички повинні прийматися актом і систематично оглядатися;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вибір конструкції перемичок, сорочок та способів контролю за їх герметичністю проводиться відповідно до вимог "Посібника з ізоляції відпрацьованих ділянок, тимчасово зупинених та невикористовуваних гірничих виробок у шахтах";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всі відпрацьовані ділянки мають бути ізольовані у строки, що не перевищують часу інкубаційного періоду самозаймання вугілля;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955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DF09964-D590-422B-83BD-6FEBF805A9AB}"/>
              </a:ext>
            </a:extLst>
          </p:cNvPr>
          <p:cNvSpPr/>
          <p:nvPr/>
        </p:nvSpPr>
        <p:spPr>
          <a:xfrm>
            <a:off x="0" y="336885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час демонтажу обладнання перевищує час інкубаційного періоду самозаймання вугілля, то повинні бути розроблені та погоджені з НДІГД,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МакНДІ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місцевим органом Держнаглядохоронпраці спеціальні заходи, що забезпечують попередження, а у разі виникнення локалізацію та придушення вогнищ самонагрівання у період завершення робіт;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відпрацьовані ділянки мають бути ізольовані пізніше десяти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діб після демонтажу обладнання;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шахтах, що розробляють пласти вугілля, має бути організований безперервний автоматичний контроль за ранніми ознаками самонагрівання (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самоспалювання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вугілля. За відсутності апаратури визначення вмісту окису вуглецю, водню та виміри температури повітря повинні проводитись спеціально призначеними особами з числа ІТП. Результати контролю фіксуються у наряд-путівці нагляду дільниці ВТБ;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всіх місцях, що підлягають контролю, необхідно визначати фон СО та Н </a:t>
            </a:r>
            <a:r>
              <a:rPr lang="uk-UA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слідкувати за його зміною. У разі наростання їх концентрації роботи повинні бути припинені, люди виведені в безпечні місця, виявлено джерела появи цих газів та вжито заходів щодо їх ліквідації;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перевірка стану ізоляційних споруд повинна проводитися не рідше одного разу на місяць наглядом ділянки ВТБ та ділянки, за якою закріплені виробітки.</a:t>
            </a:r>
          </a:p>
        </p:txBody>
      </p:sp>
    </p:spTree>
    <p:extLst>
      <p:ext uri="{BB962C8B-B14F-4D97-AF65-F5344CB8AC3E}">
        <p14:creationId xmlns:p14="http://schemas.microsoft.com/office/powerpoint/2010/main" val="121060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CBBE6E-C13A-4727-8AAD-386AF755447B}"/>
              </a:ext>
            </a:extLst>
          </p:cNvPr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Регіональний прогноз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виконання оцінки потенційної небезпеки щодо раптових викидів та інших геодинамічних явищ геологічних районів, шахтних полів та нових горизонтів. Мета прогнозу – визначення мінімальної глибини розробки вугільних пластів, на якій можливий прояв раптових викидів та встановлення меж зон, що містять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викидонебезпечні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пласти.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Локальний прогноз -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ступеня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викидонебезпечності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пласта в межах шахтного поля перед розкриттям його квершлагами та виділення на пластах, поверху, що розробляється, небезпечних і безпечних ділянок по простяганню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 прогноз -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 для своєчасного виявлення на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викидонебезпечних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пластах зон підвищеної небезпеки, а також контролю ефективності застосування заходів боротьби з раптовими викидами вугілля і газу. Заснований на спостереженнях за зміною шумності пласта та порід (для очисних вибоїв), початкової швидкості газовиділення, міцності вугілля та потужності пласта (для очисних вибоїв, підготовчих та нарізних гірничих виробок)</a:t>
            </a:r>
          </a:p>
          <a:p>
            <a:pPr algn="just"/>
            <a:r>
              <a:rPr lang="uk-UA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Противикидні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допоміжних процесів та операцій, які вводяться додатково у технологію видобутку вугілля та виконуються перед виїмкою вугілля з масиву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Ліквідація наслідків раптового викиду вугілля, газу та породи -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допоміжних процесів та операцій, які вводяться додатково у технологію видобутку вугілля та виконуються після раптового викиду, але перед початком нового технологічного циклу</a:t>
            </a:r>
          </a:p>
        </p:txBody>
      </p:sp>
    </p:spTree>
    <p:extLst>
      <p:ext uri="{BB962C8B-B14F-4D97-AF65-F5344CB8AC3E}">
        <p14:creationId xmlns:p14="http://schemas.microsoft.com/office/powerpoint/2010/main" val="4142336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590A142-AE49-4B17-BE88-D033D569760A}"/>
              </a:ext>
            </a:extLst>
          </p:cNvPr>
          <p:cNvSpPr/>
          <p:nvPr/>
        </p:nvSpPr>
        <p:spPr>
          <a:xfrm>
            <a:off x="0" y="276726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основних ознак виникнення раптових викидів відносять гірничо-геологічні умови: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глибину розробки вугільних п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ластів понад 250 м;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геологічні порушення у гірському масиві;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гладку дзеркальну поверхню зіткнення ­вміщують порід з вугіллям, яка є сприятливим фактором для виникнення раптового викиду;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наявність газу метану, вуглекислого газу чи азоту. За наявності останніх газів раптові викиди відбуваються дуже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28600" indent="22098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Водночас зазначають, що: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 тиском газу у вугільному пласті та небезпекою пласта ­за раптовими викидами безпосередній зв'язок відсутній. Вугільні ­пласти з тиском газу 0,2-0,3 МПа небезпечні за раптовими викидами, а при тиску 2,5-3 МПа – безпечні;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 збільшенням вологості небезпека пласта по раптовим викидам зменшується;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вугілля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викидонебезпечних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пластів, як правило, має знижену міцність,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перем'ятість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відсутня явно виражена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кліважа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метаморфізм вугілля не пов'язаний із раптовими викидами та небезпекою вугільного пласта;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викиди найбільшої сили та частоти характерні для очисних вибоїв зі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стельоуступною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вибою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4054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13585B9-CE8B-43FA-8510-38BE53426847}"/>
              </a:ext>
            </a:extLst>
          </p:cNvPr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 параметрами, що характеризують раптові викиди вугілля та газу, є: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частота та сила раптових викидів, що вимірюється кількістю викинутого вугілля та газу. Вона зростає зі збільшенням потужності та кута падіння пласта і не залежить від складу та властивостей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вміщуючих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порід. В окремих випадках небезпека раптових викидів зростає зі збільшенням міцності порід, що вміщають (вугільні пласти, що залягають під пісковиками або іншими міцними породами);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раптові викиди за участю вуглекислого газу досить ­інтенсивні;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кількість газу, що виділяється, при раптових викидах досягає до сотень кубічних метрів на 1 м </a:t>
            </a:r>
            <a:r>
              <a:rPr lang="uk-UA" sz="20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вугілля, переважна кількість раптових викидів спрямована за падінням пласта;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порожнечі, які часто знаходяться на відстані 2-5 м від площини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вибою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паралельно до нього або під невеликим кутом;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порожнечі подовженої форми з розташуванням великої осі за падінням пласта і меншими розмірами горловини в порівнянні з діаметром порожнечі 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сильному викиді вихід дрібного вугілля або вугільного пилу ("шаленого борошна") більше, ніж при викиді меншої інтенсивності;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Зміщення вугільного масиву на 2-3 м від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вибою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розглядається як віджимання вугілля.</a:t>
            </a:r>
          </a:p>
        </p:txBody>
      </p:sp>
    </p:spTree>
    <p:extLst>
      <p:ext uri="{BB962C8B-B14F-4D97-AF65-F5344CB8AC3E}">
        <p14:creationId xmlns:p14="http://schemas.microsoft.com/office/powerpoint/2010/main" val="2260567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C1E0326-2DC5-4C0E-A6F2-476650715C8D}"/>
              </a:ext>
            </a:extLst>
          </p:cNvPr>
          <p:cNvSpPr/>
          <p:nvPr/>
        </p:nvSpPr>
        <p:spPr>
          <a:xfrm>
            <a:off x="0" y="264695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розробці пластів, схильних до геодинамічних явищ, технологія очисних робіт повинна задовольняти наступним вимогам: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нерівномірності в напружено-деформованому стані привибійної частини пласта та можливість ведення очисного виїмки в розвантаженій від гірського тиску зоні;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дегазація ділянок пласта у місці сполучення виїмкових виробок з очисним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вибоєм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 прямолінійної форми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вибою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відсутності ніш;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попередня розвідка геологічних порушень;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застосування регіональних способів запобігання раптовим викидам;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підведення стисненого повітря до очисного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вибою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обох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примикаючих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виробок;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прямоточна схема провітрювання;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повний територіальний поділ очисних та підготовчих робіт;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засобів механізації очисних робіт, обслуговування яких вимагає мінімальної кількості робітників, що піддаються впливу викиду;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локалізація зони дії та наслідків викиду, швидка нормалізація обстановки на ділянці, зручні та короткі шляхи виходу робітників на свіжий струмінь.</a:t>
            </a:r>
          </a:p>
        </p:txBody>
      </p:sp>
    </p:spTree>
    <p:extLst>
      <p:ext uri="{BB962C8B-B14F-4D97-AF65-F5344CB8AC3E}">
        <p14:creationId xmlns:p14="http://schemas.microsoft.com/office/powerpoint/2010/main" val="677444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A7B1D65-5DCC-468A-84B7-49DEE7D0317E}"/>
              </a:ext>
            </a:extLst>
          </p:cNvPr>
          <p:cNvSpPr/>
          <p:nvPr/>
        </p:nvSpPr>
        <p:spPr>
          <a:xfrm>
            <a:off x="0" y="305068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Складовими елементами технології очисних робіт на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викидно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-небезпечних пластах є 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спосіб профілактичного впливу на масив і організація його виконання, підготовчі операції, виробничі процеси технологічного циклу з виїмки вугілля в </a:t>
            </a:r>
            <a:r>
              <a:rPr lang="uk-UA" sz="20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вибої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заключні операції та контроль за станом вугільного масиву.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необхідності до них додаються виробничі процеси переходу порожнин після раптових викидів вугілля і газу.</a:t>
            </a:r>
          </a:p>
          <a:p>
            <a:pPr indent="44958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Локальні заходи щодо запобігання раптовим викидам в очисних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вибоях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можуть бути представлені: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розвантажувальними свердловинами чи пазами;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гідророзпушування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гідровіджимом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дегазацією.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Відпрацювання захисних пластів. Радіус дії захисної зони залежить від потужності та фізико-механічних властивостей порід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міжпластя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їх структурної будови, потужності захисного пласта та низки інших факторів. Його значення поширюється до 100 м під час підробітку і до 60 м при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надробітку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викидонебезпечного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пласта. При збільшенні цієї відстані до 150 м 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 100 м у покрівлі небезпечного пласта рекомендують проводити додаткові заходи щодо дегазації пласта. 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2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BF4335D-6332-4C08-A474-2EE29A59A286}"/>
              </a:ext>
            </a:extLst>
          </p:cNvPr>
          <p:cNvSpPr/>
          <p:nvPr/>
        </p:nvSpPr>
        <p:spPr>
          <a:xfrm>
            <a:off x="0" y="348915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виїмці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викидонебезпечних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пластів не допускається застосування виїмкових машин із шириною захвату понад 0,63 м або виїмку проводити стругами.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Допускається лише одностороння схема виїмки вугілля комбайном. Ширина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вийманої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смуги стругом не повинна перевищувати 0,7 м. Після виїмки кожної смуги рекомендується влаштовувати технологічні перерви тривалістю 3-6 год. На пластах потужністю до 0,8 м виїмка вугілля стругами провадиться без виконання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противикидних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заходів та без присутності людей у лаві.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вугільних шахт, що розробляють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викидонебезпечні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пласти, діють такі загальні вимоги: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 робітників та інженерно-технічних працівників;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аварійне відключення електроенергії;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аварійне повітропостачання з індивідуальними та груповими відводами стисненого повітря на шляху виходу з ділянки;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робітників індивідуальними ізолюючими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саморятувальниками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годинної дії на хімічно пов'язаному кисні, стиснутому кисні або повітрі;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будову станцій обміну дихальних апаратів;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пристроїв аварійної сигналізації.</a:t>
            </a:r>
          </a:p>
        </p:txBody>
      </p:sp>
    </p:spTree>
    <p:extLst>
      <p:ext uri="{BB962C8B-B14F-4D97-AF65-F5344CB8AC3E}">
        <p14:creationId xmlns:p14="http://schemas.microsoft.com/office/powerpoint/2010/main" val="2919911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29DEDB-3044-4864-9AE8-9E2C869022FD}"/>
              </a:ext>
            </a:extLst>
          </p:cNvPr>
          <p:cNvSpPr/>
          <p:nvPr/>
        </p:nvSpPr>
        <p:spPr>
          <a:xfrm>
            <a:off x="0" y="478810"/>
            <a:ext cx="513748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Галузь застосування.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Небезпечні зони на загрозливих та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викидонебезпечних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пластах потужністю понад 0,8 м.</a:t>
            </a:r>
          </a:p>
          <a:p>
            <a:pPr indent="44958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події.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Поточний прогноз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викидонебезпеки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здійснюють шляхом виміру початкової швидкості газовиділення зі шпурів довжиною до 4 м, пробурених у вугільний масив у напрямі поруху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вибою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через кожні 10 м за довжиною лави. На кінцевих ділянках очисного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вибою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в нішах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викидонебезпечних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пластів шпури бурять на відстані 0,5 м від кутків, що утворює лінія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вибою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На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погрожуваних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пластах шпури бурять додатково проти бутових смуг плюс 10 м.</a:t>
            </a:r>
          </a:p>
          <a:p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Технологія виїмки.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Обмежень у застосуванні засобів механізації очисного виїмки, кріплення та управління гірським тиском немає.</a:t>
            </a:r>
            <a:endParaRPr lang="uk-UA" sz="20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F521AE3-1754-417D-B01E-17D5BDBF69A1}"/>
              </a:ext>
            </a:extLst>
          </p:cNvPr>
          <p:cNvSpPr/>
          <p:nvPr/>
        </p:nvSpPr>
        <p:spPr>
          <a:xfrm>
            <a:off x="1913020" y="12680"/>
            <a:ext cx="57390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Технологія виконання поточного прогнозу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9DEE367-8414-49FA-BA3F-6CF237B78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8414" y="807045"/>
            <a:ext cx="2814775" cy="547997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76670F8-C5CB-4D18-846D-F12E57FFB8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510" t="20899" r="38646" b="33341"/>
          <a:stretch/>
        </p:blipFill>
        <p:spPr>
          <a:xfrm>
            <a:off x="7760366" y="2836945"/>
            <a:ext cx="1287379" cy="16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46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0C17267-7FD1-4970-BFFD-DA24E10746E8}"/>
              </a:ext>
            </a:extLst>
          </p:cNvPr>
          <p:cNvSpPr/>
          <p:nvPr/>
        </p:nvSpPr>
        <p:spPr>
          <a:xfrm>
            <a:off x="1913020" y="12680"/>
            <a:ext cx="57390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Технологія виконання </a:t>
            </a:r>
            <a:r>
              <a:rPr lang="uk-UA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гідророзрихлення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96DCE56-82D8-4488-9FCA-813B5A475E46}"/>
              </a:ext>
            </a:extLst>
          </p:cNvPr>
          <p:cNvSpPr/>
          <p:nvPr/>
        </p:nvSpPr>
        <p:spPr>
          <a:xfrm>
            <a:off x="0" y="920621"/>
            <a:ext cx="483669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Галузь застосування.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Небезпечні зони загрозливих та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викидонебезпечних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пластів, встановлених поточним прогнозом, та на особливо небезпечних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викидонебезпечних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пластах потужністю понад 0,8 м, на яких забезпечується буріння та герметизація шпурів на задану глибину та надходження води у вугільний пласт чи окремі його пачки.</a:t>
            </a:r>
          </a:p>
          <a:p>
            <a:pPr indent="44958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заходів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складається з: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гідророзпушування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привибійної частини вугільного масиву;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контролю ефективності застосування даного способу запобігання раптовим викидам вугілля та газу.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EED51B6-5C09-4333-B0E7-DFC6D9C2E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8274" y="1151343"/>
            <a:ext cx="3175012" cy="478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3001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ADB9C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3591</TotalTime>
  <Words>2185</Words>
  <Application>Microsoft Office PowerPoint</Application>
  <PresentationFormat>Экран (4:3)</PresentationFormat>
  <Paragraphs>111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 Панасюк</dc:creator>
  <cp:lastModifiedBy>Андрей Панасюк</cp:lastModifiedBy>
  <cp:revision>20</cp:revision>
  <dcterms:created xsi:type="dcterms:W3CDTF">2022-04-26T08:53:56Z</dcterms:created>
  <dcterms:modified xsi:type="dcterms:W3CDTF">2022-06-13T06:34:08Z</dcterms:modified>
</cp:coreProperties>
</file>