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5" r:id="rId3"/>
    <p:sldId id="256" r:id="rId4"/>
    <p:sldId id="266" r:id="rId5"/>
    <p:sldId id="267" r:id="rId6"/>
    <p:sldId id="268" r:id="rId7"/>
    <p:sldId id="269" r:id="rId8"/>
    <p:sldId id="272" r:id="rId9"/>
    <p:sldId id="270" r:id="rId10"/>
    <p:sldId id="271" r:id="rId11"/>
    <p:sldId id="273" r:id="rId12"/>
    <p:sldId id="274" r:id="rId13"/>
    <p:sldId id="258" r:id="rId14"/>
    <p:sldId id="257" r:id="rId15"/>
    <p:sldId id="275" r:id="rId16"/>
    <p:sldId id="276" r:id="rId17"/>
    <p:sldId id="277" r:id="rId18"/>
    <p:sldId id="259" r:id="rId19"/>
    <p:sldId id="260" r:id="rId20"/>
    <p:sldId id="261" r:id="rId21"/>
    <p:sldId id="278" r:id="rId22"/>
    <p:sldId id="263" r:id="rId23"/>
    <p:sldId id="262" r:id="rId24"/>
    <p:sldId id="279" r:id="rId25"/>
    <p:sldId id="280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13777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3779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9000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6752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8806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27999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75104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40109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57790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33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07465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65F622-C0F3-485F-8237-9EC22952C4A5}" type="datetimeFigureOut">
              <a:rPr lang="uk-UA" smtClean="0"/>
              <a:t>09.09.2021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5CC3B-31CF-4396-97A1-B45EFB0E38C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6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r="24749"/>
          <a:stretch/>
        </p:blipFill>
        <p:spPr>
          <a:xfrm>
            <a:off x="-17017" y="-17140"/>
            <a:ext cx="9197529" cy="68751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416175"/>
            <a:ext cx="7772400" cy="1470025"/>
          </a:xfrm>
        </p:spPr>
        <p:txBody>
          <a:bodyPr>
            <a:noAutofit/>
          </a:bodyPr>
          <a:lstStyle/>
          <a:p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Значення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атмосфери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</a:t>
            </a:r>
            <a:r>
              <a:rPr lang="ru-RU" sz="66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життєдіяльност</a:t>
            </a:r>
            <a:r>
              <a:rPr lang="uk-UA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людини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4762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r="7254"/>
          <a:stretch/>
        </p:blipFill>
        <p:spPr>
          <a:xfrm>
            <a:off x="-45452" y="0"/>
            <a:ext cx="9225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239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046579" cy="6871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928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Технологічне значення повітря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8881" y="1600200"/>
            <a:ext cx="5846238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712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10092"/>
            <a:ext cx="3773388" cy="6329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198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184" y="260648"/>
            <a:ext cx="8256916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80637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3829" y="0"/>
            <a:ext cx="92544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13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124744"/>
            <a:ext cx="8423542" cy="474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487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098" y="1417638"/>
            <a:ext cx="8292950" cy="403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41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18"/>
            <a:ext cx="8154144" cy="681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75359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24797"/>
            <a:ext cx="6912768" cy="6408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7589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uk-UA" b="1" dirty="0" smtClean="0"/>
              <a:t>Біологічне значення повітря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0728" y="1259632"/>
            <a:ext cx="7682543" cy="512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8154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98548"/>
            <a:ext cx="8272641" cy="6398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65179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0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376048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2647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8768545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5539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8600" y="404664"/>
            <a:ext cx="9172600" cy="603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428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622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7259"/>
            <a:ext cx="8271507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0574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87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9358" y="-29518"/>
            <a:ext cx="9183357" cy="6887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72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904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12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828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33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016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12</Words>
  <Application>Microsoft Office PowerPoint</Application>
  <PresentationFormat>Экран (4:3)</PresentationFormat>
  <Paragraphs>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8" baseType="lpstr">
      <vt:lpstr>Arial</vt:lpstr>
      <vt:lpstr>Calibri</vt:lpstr>
      <vt:lpstr>Тема Office</vt:lpstr>
      <vt:lpstr>Значення атмосфери для життєдіяльності людини</vt:lpstr>
      <vt:lpstr>Біологічне значення повітря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Технологічне значення повітря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Давидова Ірина Володимирівна</dc:creator>
  <cp:lastModifiedBy>Home</cp:lastModifiedBy>
  <cp:revision>7</cp:revision>
  <dcterms:created xsi:type="dcterms:W3CDTF">2019-02-15T07:32:53Z</dcterms:created>
  <dcterms:modified xsi:type="dcterms:W3CDTF">2021-09-09T06:18:06Z</dcterms:modified>
</cp:coreProperties>
</file>