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66" r:id="rId5"/>
    <p:sldId id="267" r:id="rId6"/>
    <p:sldId id="268" r:id="rId7"/>
    <p:sldId id="269" r:id="rId8"/>
    <p:sldId id="272" r:id="rId9"/>
    <p:sldId id="270" r:id="rId10"/>
    <p:sldId id="271" r:id="rId11"/>
    <p:sldId id="273" r:id="rId12"/>
    <p:sldId id="274" r:id="rId13"/>
    <p:sldId id="258" r:id="rId14"/>
    <p:sldId id="257" r:id="rId15"/>
    <p:sldId id="275" r:id="rId16"/>
    <p:sldId id="276" r:id="rId17"/>
    <p:sldId id="277" r:id="rId18"/>
    <p:sldId id="259" r:id="rId19"/>
    <p:sldId id="260" r:id="rId20"/>
    <p:sldId id="261" r:id="rId21"/>
    <p:sldId id="278" r:id="rId22"/>
    <p:sldId id="263" r:id="rId23"/>
    <p:sldId id="262" r:id="rId24"/>
    <p:sldId id="279" r:id="rId25"/>
    <p:sldId id="280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377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7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900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675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880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799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510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010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779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3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746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5F622-C0F3-485F-8237-9EC22952C4A5}" type="datetimeFigureOut">
              <a:rPr lang="uk-UA" smtClean="0"/>
              <a:t>09.09.2021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5CC3B-31CF-4396-97A1-B45EFB0E38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6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4749"/>
          <a:stretch/>
        </p:blipFill>
        <p:spPr>
          <a:xfrm>
            <a:off x="-17017" y="-17140"/>
            <a:ext cx="9197529" cy="6875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>
            <a:noAutofit/>
          </a:bodyPr>
          <a:lstStyle/>
          <a:p>
            <a:r>
              <a:rPr lang="ru-RU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</a:t>
            </a: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атмосфери</a:t>
            </a: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життєдіяльност</a:t>
            </a:r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людини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76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7254"/>
          <a:stretch/>
        </p:blipFill>
        <p:spPr>
          <a:xfrm>
            <a:off x="-45452" y="0"/>
            <a:ext cx="922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3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046579" cy="68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Технологічне значення повітря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881" y="1600200"/>
            <a:ext cx="58462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71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0092"/>
            <a:ext cx="3773388" cy="632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198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4" y="260648"/>
            <a:ext cx="8256916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06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29" y="0"/>
            <a:ext cx="9254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4744"/>
            <a:ext cx="8423542" cy="47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87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98" y="1417638"/>
            <a:ext cx="8292950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41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"/>
            <a:ext cx="8154144" cy="681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535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797"/>
            <a:ext cx="6912768" cy="640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58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uk-UA" b="1" dirty="0" smtClean="0"/>
              <a:t>Біологічне значення повітря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728" y="1259632"/>
            <a:ext cx="7682543" cy="51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15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8548"/>
            <a:ext cx="8272641" cy="639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517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760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647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6854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553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600" y="404664"/>
            <a:ext cx="9172600" cy="60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28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2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7259"/>
            <a:ext cx="827150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57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8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358" y="-29518"/>
            <a:ext cx="9183357" cy="68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28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0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28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65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</Words>
  <Application>Microsoft Office PowerPoint</Application>
  <PresentationFormat>Экран (4:3)</PresentationFormat>
  <Paragraphs>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Значення атмосфери для життєдіяльності людини</vt:lpstr>
      <vt:lpstr>Біологічне значення повітря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Технологічне значення повітря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Давидова Ірина Володимирівна</dc:creator>
  <cp:lastModifiedBy>Home</cp:lastModifiedBy>
  <cp:revision>7</cp:revision>
  <dcterms:created xsi:type="dcterms:W3CDTF">2019-02-15T07:32:53Z</dcterms:created>
  <dcterms:modified xsi:type="dcterms:W3CDTF">2021-09-09T06:18:06Z</dcterms:modified>
</cp:coreProperties>
</file>