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365" r:id="rId4"/>
    <p:sldId id="363" r:id="rId5"/>
    <p:sldId id="261" r:id="rId6"/>
    <p:sldId id="262" r:id="rId7"/>
    <p:sldId id="264" r:id="rId8"/>
    <p:sldId id="366" r:id="rId9"/>
    <p:sldId id="367" r:id="rId10"/>
    <p:sldId id="265" r:id="rId11"/>
    <p:sldId id="266" r:id="rId12"/>
    <p:sldId id="368" r:id="rId13"/>
    <p:sldId id="287" r:id="rId14"/>
    <p:sldId id="288" r:id="rId15"/>
    <p:sldId id="289" r:id="rId16"/>
    <p:sldId id="290" r:id="rId17"/>
    <p:sldId id="291" r:id="rId18"/>
    <p:sldId id="369" r:id="rId19"/>
    <p:sldId id="370" r:id="rId20"/>
    <p:sldId id="292" r:id="rId2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30.09.2024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20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Механізм дії класичного факторингу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1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/>
              <a:t>Аналіз ОБОРОТНИХ АКТИВІВ ПІД</a:t>
            </a:r>
            <a:r>
              <a:rPr lang="ru-RU" sz="3200" dirty="0"/>
              <a:t>ПРИЄМСТВА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642919"/>
            <a:ext cx="70009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складу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оптимальності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потреби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активах;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маневрування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активами;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214290"/>
            <a:ext cx="72152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складу,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оборотного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детально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вивчаються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причини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Особливу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приділяють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суттєвий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Запаси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1)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сировину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2)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готову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4)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5) МШП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7143800" cy="3309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286676" cy="60016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порівняти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фактичні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нормативами (плановою потребою),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оцінити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факторами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незадовільного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фінансо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свідчити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масштабів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захистити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знецінення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інфляції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неефективне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ресурсами,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заморожується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тривалий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запасах,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сповільнює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642918"/>
            <a:ext cx="778674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вкладення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запаси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збоїв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виробничому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недовантаження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падіння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недоотримання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5724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Значну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активах становить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незавершеного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свідчити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одного боку,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уповільнення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642918"/>
            <a:ext cx="75009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готової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негативно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заморожування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оборотного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уповільнення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обертання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нестачі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виникненням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ними;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бюджетом,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працівниками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500042"/>
            <a:ext cx="72866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800" i="1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ВЗ </a:t>
            </a:r>
            <a:r>
              <a:rPr lang="ru-RU" sz="2800" b="1" u="sng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Готова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товари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мобільність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 оптимального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варіанта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142984"/>
            <a:ext cx="7786742" cy="3813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500042"/>
            <a:ext cx="7143799" cy="595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360000" algn="just">
              <a:buNone/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2.1. Характеристика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360000" algn="just">
              <a:buNone/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2.2.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Порядок проведення оцінки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анал</a:t>
            </a:r>
            <a:r>
              <a:rPr lang="uk-UA" sz="3200" i="1" dirty="0" err="1">
                <a:latin typeface="Times New Roman" pitchFamily="18" charset="0"/>
                <a:cs typeface="Times New Roman" pitchFamily="18" charset="0"/>
              </a:rPr>
              <a:t>ізу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 оборотних активів</a:t>
            </a: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08" y="714354"/>
          <a:ext cx="6815249" cy="5538829"/>
        </p:xfrm>
        <a:graphic>
          <a:graphicData uri="http://schemas.openxmlformats.org/drawingml/2006/table">
            <a:tbl>
              <a:tblPr/>
              <a:tblGrid>
                <a:gridCol w="1857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555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початок року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кінець року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Відхилення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 +, - )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3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тис. </a:t>
                      </a:r>
                      <a:r>
                        <a:rPr lang="uk-UA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питома вага, %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тис. грн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питома вага, %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тис. грн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 питомою вагою, %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888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1.Дебіторська заборгованість за продукцію, товари, роботи, послуги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Дебіторська заборгованість за розрахунками: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55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 виданими авансами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77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 бюджетом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55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 нарахованих доходів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55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із внутрішніх розрахунків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Інша поточна дебіторська заборгованість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Calibri"/>
                          <a:cs typeface="Times New Roman"/>
                        </a:rPr>
                        <a:t>Всього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Calibri"/>
                          <a:cs typeface="Times New Roman"/>
                        </a:rPr>
                        <a:t>100,0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Calibri"/>
                          <a:cs typeface="Times New Roman"/>
                        </a:rPr>
                        <a:t>100,0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Таблиця </a:t>
            </a: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kumimoji="0" 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Аналіз складу і структури дебіторської заборгованості</a:t>
            </a: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492922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безперервності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кругообігу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послідовно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набувають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товарної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форм,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циклу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перетворені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наймобільніша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майна,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раціонального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залежать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</a:t>
            </a:r>
            <a:r>
              <a:rPr 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571480"/>
            <a:ext cx="6500858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928670"/>
            <a:ext cx="635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28604"/>
            <a:ext cx="78581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сферою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запаси,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 – готова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еквіваленти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За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формою: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матеріальній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запаси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еквіваленти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64291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642918"/>
            <a:ext cx="72866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-79653"/>
            <a:ext cx="74295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За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робочий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сформовані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сформовані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позикових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час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За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рівнем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вкладення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високоліквідні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мінімальним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ризиком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еквіваленти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середньоліквідні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малим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ризиком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низьколіквідні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високим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ризиком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(запаси,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</a:t>
            </a:r>
            <a:r>
              <a:rPr lang="ru-RU" sz="2400" i="1" dirty="0" err="1"/>
              <a:t>ви</a:t>
            </a:r>
            <a:r>
              <a:rPr lang="ru-RU" sz="2400" i="1" dirty="0"/>
              <a:t>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714356"/>
            <a:ext cx="73581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За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практикою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, контролю та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нормовані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нормуванню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за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ними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мінімальний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ненормовані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норматив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забезпе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ченості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6. За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видами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поділ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Планом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071546"/>
            <a:ext cx="721523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28604"/>
            <a:ext cx="6572296" cy="6072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1301</TotalTime>
  <Words>893</Words>
  <Application>Microsoft Office PowerPoint</Application>
  <PresentationFormat>Экран (4:3)</PresentationFormat>
  <Paragraphs>105</Paragraphs>
  <Slides>20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Аналіз ОБОРОТНИХ АКТИВІВ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207</cp:revision>
  <dcterms:created xsi:type="dcterms:W3CDTF">2013-11-10T19:44:41Z</dcterms:created>
  <dcterms:modified xsi:type="dcterms:W3CDTF">2024-09-30T19:34:06Z</dcterms:modified>
</cp:coreProperties>
</file>