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1E99-E01F-4E14-8666-B2D49BA52A3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DC915-4DCA-4540-890E-CE0A35F23B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5400" b="1" i="1" dirty="0" smtClean="0">
                <a:solidFill>
                  <a:srgbClr val="7030A0"/>
                </a:solidFill>
              </a:rPr>
              <a:t>Тиск на людину та </a:t>
            </a:r>
            <a:br>
              <a:rPr lang="uk-UA" sz="5400" b="1" i="1" dirty="0" smtClean="0">
                <a:solidFill>
                  <a:srgbClr val="7030A0"/>
                </a:solidFill>
              </a:rPr>
            </a:br>
            <a:r>
              <a:rPr lang="uk-UA" sz="5400" b="1" i="1" dirty="0" smtClean="0">
                <a:solidFill>
                  <a:srgbClr val="7030A0"/>
                </a:solidFill>
              </a:rPr>
              <a:t>маніпуляції 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68410525_1268365901_excellent_picture_manipulations_640_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arko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64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8410537_1268365826_excellent_picture_manipulations_640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28604"/>
            <a:ext cx="5643602" cy="35719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4643446"/>
            <a:ext cx="77731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Приймаючи рішення, ми повинні упевнитися,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що воно в наших інтересах і нікому не шкодить.</a:t>
            </a:r>
            <a:endParaRPr kumimoji="0" lang="uk-UA" sz="28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4686427_090caea017b1d2221f817443531c6b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4" name="Рисунок 3" descr="404334_7324-8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oz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8410495_1268365839_excellent_picture_manipulations_640_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mo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3" y="0"/>
            <a:ext cx="54006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accent5">
                    <a:lumMod val="50000"/>
                  </a:schemeClr>
                </a:solidFill>
              </a:rPr>
              <a:t>Вплив однолітків</a:t>
            </a:r>
            <a:endParaRPr lang="ru-RU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1800" i="1" dirty="0" smtClean="0">
                <a:solidFill>
                  <a:schemeClr val="accent6">
                    <a:lumMod val="50000"/>
                  </a:schemeClr>
                </a:solidFill>
              </a:rPr>
              <a:t>В юності особливого значення набуває дружба. Та іноді вплив друзів є негативним( наприклад, коли вони схиляють до поганих вчинків - прогулювати навчання,випивати,когось бити, щось украсти).</a:t>
            </a:r>
            <a:endParaRPr lang="ru-RU" sz="1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Місце для зображення 6" descr="6953_bi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369" b="15369"/>
          <a:stretch>
            <a:fillRect/>
          </a:stretch>
        </p:blipFill>
        <p:spPr>
          <a:xfrm>
            <a:off x="1928794" y="642918"/>
            <a:ext cx="5214974" cy="392909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event-image-p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d5ecac905_966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w-to-avoid-manipul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Маніпуляції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Місце для зображення 4" descr="mgrn_6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272" b="1227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CC0099"/>
                </a:solidFill>
              </a:rPr>
              <a:t>Це прийоми, які використовують люди, змушуючи інших зробити те, чого ті не хочуть робити.</a:t>
            </a:r>
            <a:endParaRPr lang="ru-RU" sz="2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_infopidtrymka_3kv_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13097">
            <a:off x="536121" y="421387"/>
            <a:ext cx="2896208" cy="2236886"/>
          </a:xfrm>
          <a:prstGeom prst="rect">
            <a:avLst/>
          </a:prstGeom>
        </p:spPr>
      </p:pic>
      <p:pic>
        <p:nvPicPr>
          <p:cNvPr id="4" name="Рисунок 3" descr="597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36569">
            <a:off x="5598415" y="532918"/>
            <a:ext cx="2937377" cy="2231749"/>
          </a:xfrm>
          <a:prstGeom prst="rect">
            <a:avLst/>
          </a:prstGeom>
        </p:spPr>
      </p:pic>
      <p:pic>
        <p:nvPicPr>
          <p:cNvPr id="5" name="Рисунок 4" descr="23_infopidtrymka_3kv_20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656625">
            <a:off x="675147" y="3719427"/>
            <a:ext cx="3033241" cy="2443474"/>
          </a:xfrm>
          <a:prstGeom prst="rect">
            <a:avLst/>
          </a:prstGeom>
        </p:spPr>
      </p:pic>
      <p:pic>
        <p:nvPicPr>
          <p:cNvPr id="6" name="Рисунок 5" descr="samoocinka_27_10_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156966">
            <a:off x="5835516" y="3962618"/>
            <a:ext cx="2715844" cy="20565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94622_art14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01187">
            <a:off x="807044" y="256369"/>
            <a:ext cx="2421297" cy="3376491"/>
          </a:xfrm>
          <a:prstGeom prst="rect">
            <a:avLst/>
          </a:prstGeom>
        </p:spPr>
      </p:pic>
      <p:pic>
        <p:nvPicPr>
          <p:cNvPr id="3" name="Рисунок 2" descr="1794877_art17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35284">
            <a:off x="5675506" y="450247"/>
            <a:ext cx="2603756" cy="3500462"/>
          </a:xfrm>
          <a:prstGeom prst="rect">
            <a:avLst/>
          </a:prstGeom>
        </p:spPr>
      </p:pic>
      <p:pic>
        <p:nvPicPr>
          <p:cNvPr id="4" name="Рисунок 3" descr="507325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3429000"/>
            <a:ext cx="2214578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accent5">
                    <a:lumMod val="50000"/>
                  </a:schemeClr>
                </a:solidFill>
              </a:rPr>
              <a:t>Вплив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Місце для зображення 4" descr="8e7c7a1b5e9c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250" b="1625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На нас, наші рішення і поведінку мають вплив батьки, друзі, вчителі, правила і закони, а також засоби масової інформації.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98</Words>
  <Application>Microsoft Office PowerPoint</Application>
  <PresentationFormat>Екран (4:3)</PresentationFormat>
  <Paragraphs>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18" baseType="lpstr">
      <vt:lpstr>Тема Office</vt:lpstr>
      <vt:lpstr>Тиск на людину та  маніпуляції </vt:lpstr>
      <vt:lpstr>Вплив однолітків</vt:lpstr>
      <vt:lpstr>Презентація PowerPoint</vt:lpstr>
      <vt:lpstr>Презентація PowerPoint</vt:lpstr>
      <vt:lpstr>Презентація PowerPoint</vt:lpstr>
      <vt:lpstr>Маніпуляції</vt:lpstr>
      <vt:lpstr>Презентація PowerPoint</vt:lpstr>
      <vt:lpstr>Презентація PowerPoint</vt:lpstr>
      <vt:lpstr>Вплив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Тиск на людину та  маніпуляції</dc:title>
  <dc:creator>Савицкая</dc:creator>
  <cp:lastModifiedBy>User</cp:lastModifiedBy>
  <cp:revision>7</cp:revision>
  <dcterms:created xsi:type="dcterms:W3CDTF">2011-12-19T16:44:22Z</dcterms:created>
  <dcterms:modified xsi:type="dcterms:W3CDTF">2022-11-08T16:23:45Z</dcterms:modified>
</cp:coreProperties>
</file>