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56" r:id="rId2"/>
    <p:sldId id="257" r:id="rId3"/>
    <p:sldId id="258" r:id="rId4"/>
    <p:sldId id="295" r:id="rId5"/>
    <p:sldId id="296" r:id="rId6"/>
    <p:sldId id="259" r:id="rId7"/>
    <p:sldId id="277" r:id="rId8"/>
    <p:sldId id="297" r:id="rId9"/>
    <p:sldId id="298" r:id="rId10"/>
    <p:sldId id="278" r:id="rId11"/>
    <p:sldId id="260" r:id="rId12"/>
    <p:sldId id="299" r:id="rId13"/>
    <p:sldId id="300" r:id="rId14"/>
    <p:sldId id="317" r:id="rId15"/>
    <p:sldId id="289" r:id="rId16"/>
    <p:sldId id="301" r:id="rId17"/>
    <p:sldId id="302" r:id="rId18"/>
    <p:sldId id="291" r:id="rId19"/>
    <p:sldId id="292" r:id="rId20"/>
    <p:sldId id="303" r:id="rId21"/>
    <p:sldId id="304" r:id="rId22"/>
    <p:sldId id="306" r:id="rId23"/>
    <p:sldId id="309" r:id="rId24"/>
    <p:sldId id="307" r:id="rId25"/>
    <p:sldId id="311" r:id="rId26"/>
    <p:sldId id="312" r:id="rId27"/>
    <p:sldId id="313" r:id="rId28"/>
    <p:sldId id="314" r:id="rId29"/>
    <p:sldId id="315" r:id="rId30"/>
    <p:sldId id="316" r:id="rId3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46" autoAdjust="0"/>
    <p:restoredTop sz="86232" autoAdjust="0"/>
  </p:normalViewPr>
  <p:slideViewPr>
    <p:cSldViewPr>
      <p:cViewPr varScale="1">
        <p:scale>
          <a:sx n="109" d="100"/>
          <a:sy n="109" d="100"/>
        </p:scale>
        <p:origin x="-7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754C2B-6D5B-426E-A778-50348A30FDF6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E556CC2-C7CE-4095-A9DD-D4C3EB03BE93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Суспільний поділ праці і спеціалізація</a:t>
          </a:r>
          <a:endParaRPr lang="uk-UA" sz="24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7C20DF-6A6E-409A-9CEB-85730355BE7B}" type="parTrans" cxnId="{5D675721-0E26-4080-99EB-4409B4A693FF}">
      <dgm:prSet/>
      <dgm:spPr/>
      <dgm:t>
        <a:bodyPr/>
        <a:lstStyle/>
        <a:p>
          <a:endParaRPr lang="uk-UA"/>
        </a:p>
      </dgm:t>
    </dgm:pt>
    <dgm:pt modelId="{A6803875-3AC8-4719-B3FD-1722A256F5AB}" type="sibTrans" cxnId="{5D675721-0E26-4080-99EB-4409B4A693FF}">
      <dgm:prSet/>
      <dgm:spPr/>
      <dgm:t>
        <a:bodyPr/>
        <a:lstStyle/>
        <a:p>
          <a:endParaRPr lang="uk-UA"/>
        </a:p>
      </dgm:t>
    </dgm:pt>
    <dgm:pt modelId="{14C7B382-5615-477D-8EF5-CFD3468F771C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Господарська автономія</a:t>
          </a:r>
          <a:endParaRPr lang="uk-UA" sz="24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A10FD0-589A-47AE-BD8B-5BB1C292D7D9}" type="parTrans" cxnId="{8C998B78-25C7-4EA2-9DC7-660D28EC70B5}">
      <dgm:prSet/>
      <dgm:spPr/>
      <dgm:t>
        <a:bodyPr/>
        <a:lstStyle/>
        <a:p>
          <a:endParaRPr lang="uk-UA"/>
        </a:p>
      </dgm:t>
    </dgm:pt>
    <dgm:pt modelId="{3D7D5CCA-3489-4910-9F46-432A064B9BD5}" type="sibTrans" cxnId="{8C998B78-25C7-4EA2-9DC7-660D28EC70B5}">
      <dgm:prSet/>
      <dgm:spPr/>
      <dgm:t>
        <a:bodyPr/>
        <a:lstStyle/>
        <a:p>
          <a:endParaRPr lang="uk-UA"/>
        </a:p>
      </dgm:t>
    </dgm:pt>
    <dgm:pt modelId="{357AA6A9-E8C2-4D14-931F-74947BB05DCF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Величина </a:t>
          </a:r>
          <a:r>
            <a:rPr lang="uk-UA" sz="2400" b="1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трансакційних</a:t>
          </a:r>
          <a:r>
            <a:rPr 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видатків</a:t>
          </a:r>
          <a:endParaRPr lang="uk-UA" sz="24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EF9158-D3C7-4310-BD63-E16683DBEDCE}" type="parTrans" cxnId="{84C243A7-B8E7-4F60-AAC3-A3A9A5E82E83}">
      <dgm:prSet/>
      <dgm:spPr/>
      <dgm:t>
        <a:bodyPr/>
        <a:lstStyle/>
        <a:p>
          <a:endParaRPr lang="uk-UA"/>
        </a:p>
      </dgm:t>
    </dgm:pt>
    <dgm:pt modelId="{E4003B0D-B7E4-4E2D-9EC2-9D17258E13A2}" type="sibTrans" cxnId="{84C243A7-B8E7-4F60-AAC3-A3A9A5E82E83}">
      <dgm:prSet/>
      <dgm:spPr/>
      <dgm:t>
        <a:bodyPr/>
        <a:lstStyle/>
        <a:p>
          <a:endParaRPr lang="uk-UA"/>
        </a:p>
      </dgm:t>
    </dgm:pt>
    <dgm:pt modelId="{ACC7EFB3-1745-464B-B3F3-52F2E84D00D5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Вільний обмін ресурсами</a:t>
          </a:r>
          <a:endParaRPr lang="uk-UA" sz="24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FDAF2B-39B6-4D8F-86B8-D567817A1042}" type="parTrans" cxnId="{8B63645D-4E0F-4815-9507-3EF246B5D29A}">
      <dgm:prSet/>
      <dgm:spPr/>
      <dgm:t>
        <a:bodyPr/>
        <a:lstStyle/>
        <a:p>
          <a:endParaRPr lang="uk-UA"/>
        </a:p>
      </dgm:t>
    </dgm:pt>
    <dgm:pt modelId="{24FF5A1E-2E9F-4645-B60D-5B42E6BCD4C7}" type="sibTrans" cxnId="{8B63645D-4E0F-4815-9507-3EF246B5D29A}">
      <dgm:prSet/>
      <dgm:spPr/>
      <dgm:t>
        <a:bodyPr/>
        <a:lstStyle/>
        <a:p>
          <a:endParaRPr lang="uk-UA"/>
        </a:p>
      </dgm:t>
    </dgm:pt>
    <dgm:pt modelId="{233C2DCB-2F01-43D3-B4F7-15BEFC566AFD}" type="pres">
      <dgm:prSet presAssocID="{F5754C2B-6D5B-426E-A778-50348A30FDF6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E38AB1F4-02DB-4B97-AE10-47D2FD6CF021}" type="pres">
      <dgm:prSet presAssocID="{9E556CC2-C7CE-4095-A9DD-D4C3EB03BE93}" presName="parentText1" presStyleLbl="node1" presStyleIdx="0" presStyleCnt="4" custScaleX="95082" custLinFactNeighborX="5278" custLinFactNeighborY="866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A4BC16-A662-428A-8C8E-2B40D6FBB429}" type="pres">
      <dgm:prSet presAssocID="{14C7B382-5615-477D-8EF5-CFD3468F771C}" presName="parentText2" presStyleLbl="node1" presStyleIdx="1" presStyleCnt="4" custScaleX="104519" custLinFactNeighborX="3664" custLinFactNeighborY="913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A8F2B40-3EDD-446E-B5AB-AE56935371E8}" type="pres">
      <dgm:prSet presAssocID="{357AA6A9-E8C2-4D14-931F-74947BB05DCF}" presName="parentText3" presStyleLbl="node1" presStyleIdx="2" presStyleCnt="4" custScaleX="112902" custScaleY="99321" custLinFactNeighborX="669" custLinFactNeighborY="1487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92BFCDF-981E-4674-97B7-28AB365FAC0D}" type="pres">
      <dgm:prSet presAssocID="{ACC7EFB3-1745-464B-B3F3-52F2E84D00D5}" presName="parentText4" presStyleLbl="node1" presStyleIdx="3" presStyleCnt="4" custScaleX="157811" custLinFactNeighborX="-14731" custLinFactNeighborY="2693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D675721-0E26-4080-99EB-4409B4A693FF}" srcId="{F5754C2B-6D5B-426E-A778-50348A30FDF6}" destId="{9E556CC2-C7CE-4095-A9DD-D4C3EB03BE93}" srcOrd="0" destOrd="0" parTransId="{8E7C20DF-6A6E-409A-9CEB-85730355BE7B}" sibTransId="{A6803875-3AC8-4719-B3FD-1722A256F5AB}"/>
    <dgm:cxn modelId="{BB29516D-F3F4-4BB0-8644-0B2D11D5BFC0}" type="presOf" srcId="{357AA6A9-E8C2-4D14-931F-74947BB05DCF}" destId="{8A8F2B40-3EDD-446E-B5AB-AE56935371E8}" srcOrd="0" destOrd="0" presId="urn:microsoft.com/office/officeart/2009/3/layout/IncreasingArrowsProcess"/>
    <dgm:cxn modelId="{8B63645D-4E0F-4815-9507-3EF246B5D29A}" srcId="{F5754C2B-6D5B-426E-A778-50348A30FDF6}" destId="{ACC7EFB3-1745-464B-B3F3-52F2E84D00D5}" srcOrd="3" destOrd="0" parTransId="{A5FDAF2B-39B6-4D8F-86B8-D567817A1042}" sibTransId="{24FF5A1E-2E9F-4645-B60D-5B42E6BCD4C7}"/>
    <dgm:cxn modelId="{76DCAE5D-722F-43DA-B47A-013493276EF3}" type="presOf" srcId="{14C7B382-5615-477D-8EF5-CFD3468F771C}" destId="{6AA4BC16-A662-428A-8C8E-2B40D6FBB429}" srcOrd="0" destOrd="0" presId="urn:microsoft.com/office/officeart/2009/3/layout/IncreasingArrowsProcess"/>
    <dgm:cxn modelId="{D79AC149-CC0B-4A53-A933-41671D5C784D}" type="presOf" srcId="{9E556CC2-C7CE-4095-A9DD-D4C3EB03BE93}" destId="{E38AB1F4-02DB-4B97-AE10-47D2FD6CF021}" srcOrd="0" destOrd="0" presId="urn:microsoft.com/office/officeart/2009/3/layout/IncreasingArrowsProcess"/>
    <dgm:cxn modelId="{84C243A7-B8E7-4F60-AAC3-A3A9A5E82E83}" srcId="{F5754C2B-6D5B-426E-A778-50348A30FDF6}" destId="{357AA6A9-E8C2-4D14-931F-74947BB05DCF}" srcOrd="2" destOrd="0" parTransId="{D5EF9158-D3C7-4310-BD63-E16683DBEDCE}" sibTransId="{E4003B0D-B7E4-4E2D-9EC2-9D17258E13A2}"/>
    <dgm:cxn modelId="{E2CDEAD3-F2D6-451C-89FB-4291C91CB8E5}" type="presOf" srcId="{ACC7EFB3-1745-464B-B3F3-52F2E84D00D5}" destId="{492BFCDF-981E-4674-97B7-28AB365FAC0D}" srcOrd="0" destOrd="0" presId="urn:microsoft.com/office/officeart/2009/3/layout/IncreasingArrowsProcess"/>
    <dgm:cxn modelId="{59A4408C-ADE0-4C25-BF4D-61996C9A9413}" type="presOf" srcId="{F5754C2B-6D5B-426E-A778-50348A30FDF6}" destId="{233C2DCB-2F01-43D3-B4F7-15BEFC566AFD}" srcOrd="0" destOrd="0" presId="urn:microsoft.com/office/officeart/2009/3/layout/IncreasingArrowsProcess"/>
    <dgm:cxn modelId="{8C998B78-25C7-4EA2-9DC7-660D28EC70B5}" srcId="{F5754C2B-6D5B-426E-A778-50348A30FDF6}" destId="{14C7B382-5615-477D-8EF5-CFD3468F771C}" srcOrd="1" destOrd="0" parTransId="{6BA10FD0-589A-47AE-BD8B-5BB1C292D7D9}" sibTransId="{3D7D5CCA-3489-4910-9F46-432A064B9BD5}"/>
    <dgm:cxn modelId="{AF39124F-1C43-425C-9216-B6B5FA922575}" type="presParOf" srcId="{233C2DCB-2F01-43D3-B4F7-15BEFC566AFD}" destId="{E38AB1F4-02DB-4B97-AE10-47D2FD6CF021}" srcOrd="0" destOrd="0" presId="urn:microsoft.com/office/officeart/2009/3/layout/IncreasingArrowsProcess"/>
    <dgm:cxn modelId="{D58FEB70-8D3C-4C7B-AD20-7636F2751050}" type="presParOf" srcId="{233C2DCB-2F01-43D3-B4F7-15BEFC566AFD}" destId="{6AA4BC16-A662-428A-8C8E-2B40D6FBB429}" srcOrd="1" destOrd="0" presId="urn:microsoft.com/office/officeart/2009/3/layout/IncreasingArrowsProcess"/>
    <dgm:cxn modelId="{FF054EDE-E04C-4C18-9C89-A07880F24DC8}" type="presParOf" srcId="{233C2DCB-2F01-43D3-B4F7-15BEFC566AFD}" destId="{8A8F2B40-3EDD-446E-B5AB-AE56935371E8}" srcOrd="2" destOrd="0" presId="urn:microsoft.com/office/officeart/2009/3/layout/IncreasingArrowsProcess"/>
    <dgm:cxn modelId="{86FB4616-2D82-4270-916B-7E290F03D9B2}" type="presParOf" srcId="{233C2DCB-2F01-43D3-B4F7-15BEFC566AFD}" destId="{492BFCDF-981E-4674-97B7-28AB365FAC0D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57768D-DFCB-4F33-8EC5-D6B98779566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FBF6883-308C-4EBF-8C4E-6050992402C9}">
      <dgm:prSet phldrT="[Текст]" custT="1"/>
      <dgm:spPr/>
      <dgm:t>
        <a:bodyPr/>
        <a:lstStyle/>
        <a:p>
          <a:r>
            <a:rPr lang="uk-UA" sz="1800" b="1" dirty="0" smtClean="0"/>
            <a:t>ДОМОГОСПОДАРСТВО</a:t>
          </a:r>
          <a:endParaRPr lang="uk-UA" sz="1800" b="1" dirty="0"/>
        </a:p>
      </dgm:t>
    </dgm:pt>
    <dgm:pt modelId="{84140A14-6B57-4616-A266-F6A3F1D8ADA3}" type="parTrans" cxnId="{3B95B93A-2BE2-4AD9-BE58-A28CA18DEDC8}">
      <dgm:prSet/>
      <dgm:spPr/>
      <dgm:t>
        <a:bodyPr/>
        <a:lstStyle/>
        <a:p>
          <a:endParaRPr lang="uk-UA"/>
        </a:p>
      </dgm:t>
    </dgm:pt>
    <dgm:pt modelId="{75921D6A-85DB-49A7-A389-D54D6A0AC4CB}" type="sibTrans" cxnId="{3B95B93A-2BE2-4AD9-BE58-A28CA18DEDC8}">
      <dgm:prSet/>
      <dgm:spPr/>
      <dgm:t>
        <a:bodyPr/>
        <a:lstStyle/>
        <a:p>
          <a:endParaRPr lang="uk-UA"/>
        </a:p>
      </dgm:t>
    </dgm:pt>
    <dgm:pt modelId="{52B4E1B3-CF03-4419-BADC-F9AF9A5C5387}">
      <dgm:prSet phldrT="[Текст]" custT="1"/>
      <dgm:spPr/>
      <dgm:t>
        <a:bodyPr/>
        <a:lstStyle/>
        <a:p>
          <a:r>
            <a:rPr lang="uk-UA" sz="1600" dirty="0" smtClean="0"/>
            <a:t>Основна структурна одиниця в споживчій сфері економіки;  основний  власник і постачальник факторів виробництва. Отримані від  продажу факторів виробництва гроші використовуються для задоволення особистих потреб</a:t>
          </a:r>
          <a:endParaRPr lang="uk-UA" sz="1600" dirty="0"/>
        </a:p>
      </dgm:t>
    </dgm:pt>
    <dgm:pt modelId="{3B922376-C0D5-44E4-B9D2-1B918CC9A8A6}" type="parTrans" cxnId="{30BDE3E3-A856-47C0-A8D6-4006E044E331}">
      <dgm:prSet/>
      <dgm:spPr/>
      <dgm:t>
        <a:bodyPr/>
        <a:lstStyle/>
        <a:p>
          <a:endParaRPr lang="uk-UA"/>
        </a:p>
      </dgm:t>
    </dgm:pt>
    <dgm:pt modelId="{2D952CF7-1556-4C11-9ADC-F5132B1F94EE}" type="sibTrans" cxnId="{30BDE3E3-A856-47C0-A8D6-4006E044E331}">
      <dgm:prSet/>
      <dgm:spPr/>
      <dgm:t>
        <a:bodyPr/>
        <a:lstStyle/>
        <a:p>
          <a:endParaRPr lang="uk-UA"/>
        </a:p>
      </dgm:t>
    </dgm:pt>
    <dgm:pt modelId="{D1EFCC61-2241-4D1F-A034-01C212EE3DB2}">
      <dgm:prSet phldrT="[Текст]" custT="1"/>
      <dgm:spPr/>
      <dgm:t>
        <a:bodyPr/>
        <a:lstStyle/>
        <a:p>
          <a:r>
            <a:rPr lang="uk-UA" sz="1800" b="1" dirty="0" smtClean="0"/>
            <a:t>БІЗНЕС</a:t>
          </a:r>
          <a:endParaRPr lang="uk-UA" sz="1800" b="1" dirty="0"/>
        </a:p>
      </dgm:t>
    </dgm:pt>
    <dgm:pt modelId="{E54546FB-663D-49B7-A3D2-93AE69187D0F}" type="parTrans" cxnId="{6213BAEE-2A8D-4A85-B0FB-470DB36A7B17}">
      <dgm:prSet/>
      <dgm:spPr/>
      <dgm:t>
        <a:bodyPr/>
        <a:lstStyle/>
        <a:p>
          <a:endParaRPr lang="uk-UA"/>
        </a:p>
      </dgm:t>
    </dgm:pt>
    <dgm:pt modelId="{31759C2A-0A79-497A-8AF5-2B38E9A376A6}" type="sibTrans" cxnId="{6213BAEE-2A8D-4A85-B0FB-470DB36A7B17}">
      <dgm:prSet/>
      <dgm:spPr/>
      <dgm:t>
        <a:bodyPr/>
        <a:lstStyle/>
        <a:p>
          <a:endParaRPr lang="uk-UA"/>
        </a:p>
      </dgm:t>
    </dgm:pt>
    <dgm:pt modelId="{1891A755-52EF-43A0-9722-8894FE46DBA6}">
      <dgm:prSet phldrT="[Текст]" custT="1"/>
      <dgm:spPr/>
      <dgm:t>
        <a:bodyPr/>
        <a:lstStyle/>
        <a:p>
          <a:r>
            <a:rPr lang="uk-UA" sz="1600" dirty="0" smtClean="0"/>
            <a:t>Ділове підприємство, що функціонує з метою отримання доходу (прибутку); передбачає капіталовкладення . Дохід від  власного чи позиченого капіталу використовується на  розширення виробничої діяльності. Основний постачальник  товарів і послуг в економіці</a:t>
          </a:r>
          <a:endParaRPr lang="uk-UA" sz="1600" dirty="0"/>
        </a:p>
      </dgm:t>
    </dgm:pt>
    <dgm:pt modelId="{D9B29A4F-5EE8-42AB-931C-544D279AB933}" type="parTrans" cxnId="{D4590812-0720-47F7-8DF3-0B37ADF84580}">
      <dgm:prSet/>
      <dgm:spPr/>
      <dgm:t>
        <a:bodyPr/>
        <a:lstStyle/>
        <a:p>
          <a:endParaRPr lang="uk-UA"/>
        </a:p>
      </dgm:t>
    </dgm:pt>
    <dgm:pt modelId="{C603E4A8-C2C0-4BC6-B5AE-7F9004FEBD3C}" type="sibTrans" cxnId="{D4590812-0720-47F7-8DF3-0B37ADF84580}">
      <dgm:prSet/>
      <dgm:spPr/>
      <dgm:t>
        <a:bodyPr/>
        <a:lstStyle/>
        <a:p>
          <a:endParaRPr lang="uk-UA"/>
        </a:p>
      </dgm:t>
    </dgm:pt>
    <dgm:pt modelId="{05B0A269-20EE-49C0-BF86-079D29451BA0}">
      <dgm:prSet phldrT="[Текст]" custT="1"/>
      <dgm:spPr/>
      <dgm:t>
        <a:bodyPr/>
        <a:lstStyle/>
        <a:p>
          <a:r>
            <a:rPr lang="uk-UA" sz="1800" b="1" dirty="0" smtClean="0"/>
            <a:t>УРЯД</a:t>
          </a:r>
        </a:p>
        <a:p>
          <a:r>
            <a:rPr lang="uk-UA" sz="1600" dirty="0" smtClean="0"/>
            <a:t>Представлено в основному бюджетними організаціями, що мають за мету не прибуток, а  державне регулювання економіки </a:t>
          </a:r>
        </a:p>
        <a:p>
          <a:endParaRPr lang="uk-UA" sz="1700" dirty="0"/>
        </a:p>
      </dgm:t>
    </dgm:pt>
    <dgm:pt modelId="{90F74735-BE5C-47A2-ACB6-AAB1AD096FCB}" type="parTrans" cxnId="{5C837FDC-285E-43EF-A006-B79A34EEC3F4}">
      <dgm:prSet/>
      <dgm:spPr/>
      <dgm:t>
        <a:bodyPr/>
        <a:lstStyle/>
        <a:p>
          <a:endParaRPr lang="uk-UA"/>
        </a:p>
      </dgm:t>
    </dgm:pt>
    <dgm:pt modelId="{2135913D-4EB7-44A0-B119-B68046CCF31A}" type="sibTrans" cxnId="{5C837FDC-285E-43EF-A006-B79A34EEC3F4}">
      <dgm:prSet/>
      <dgm:spPr/>
      <dgm:t>
        <a:bodyPr/>
        <a:lstStyle/>
        <a:p>
          <a:endParaRPr lang="uk-UA"/>
        </a:p>
      </dgm:t>
    </dgm:pt>
    <dgm:pt modelId="{2D0BB279-2A5F-4F8F-BD21-63B71F16FEF8}">
      <dgm:prSet phldrT="[Текст]" custT="1"/>
      <dgm:spPr/>
      <dgm:t>
        <a:bodyPr/>
        <a:lstStyle/>
        <a:p>
          <a:r>
            <a:rPr lang="uk-UA" sz="1600" dirty="0" smtClean="0"/>
            <a:t>Обмін між країнами в сфері товарів і послуг, фінансові потоки та  переміщення факторів виробництва</a:t>
          </a:r>
          <a:endParaRPr lang="uk-UA" sz="1600" dirty="0"/>
        </a:p>
      </dgm:t>
    </dgm:pt>
    <dgm:pt modelId="{620B9502-5D51-4EF8-9D4A-7EB561AA6D0A}" type="parTrans" cxnId="{8D4F236C-D424-4D50-9B77-17296637EB0A}">
      <dgm:prSet/>
      <dgm:spPr/>
      <dgm:t>
        <a:bodyPr/>
        <a:lstStyle/>
        <a:p>
          <a:endParaRPr lang="uk-UA"/>
        </a:p>
      </dgm:t>
    </dgm:pt>
    <dgm:pt modelId="{EAF7E7AE-C4F2-4D29-AC24-FD7274510ED3}" type="sibTrans" cxnId="{8D4F236C-D424-4D50-9B77-17296637EB0A}">
      <dgm:prSet/>
      <dgm:spPr/>
      <dgm:t>
        <a:bodyPr/>
        <a:lstStyle/>
        <a:p>
          <a:endParaRPr lang="uk-UA"/>
        </a:p>
      </dgm:t>
    </dgm:pt>
    <dgm:pt modelId="{B847E41A-2FB8-424C-9CE8-22392BE5CEA8}">
      <dgm:prSet phldrT="[Текст]" custT="1"/>
      <dgm:spPr/>
      <dgm:t>
        <a:bodyPr/>
        <a:lstStyle/>
        <a:p>
          <a:r>
            <a:rPr lang="uk-UA" sz="1800" b="1" dirty="0" smtClean="0"/>
            <a:t>ЗАКОРДОН (ІНОЗЕМНИЙ СЕКТОР ЕКОНОМІКИ)</a:t>
          </a:r>
          <a:endParaRPr lang="uk-UA" sz="1800" b="1" dirty="0"/>
        </a:p>
      </dgm:t>
    </dgm:pt>
    <dgm:pt modelId="{01C85DFF-A3E1-4BAE-85E1-BC233D955A41}" type="parTrans" cxnId="{3096CC69-FDA7-4CC6-84FB-4134BF14FC72}">
      <dgm:prSet/>
      <dgm:spPr/>
      <dgm:t>
        <a:bodyPr/>
        <a:lstStyle/>
        <a:p>
          <a:endParaRPr lang="uk-UA"/>
        </a:p>
      </dgm:t>
    </dgm:pt>
    <dgm:pt modelId="{C4A47FFA-8CAB-4B3B-8D54-0345120B0EA8}" type="sibTrans" cxnId="{3096CC69-FDA7-4CC6-84FB-4134BF14FC72}">
      <dgm:prSet/>
      <dgm:spPr/>
      <dgm:t>
        <a:bodyPr/>
        <a:lstStyle/>
        <a:p>
          <a:endParaRPr lang="uk-UA"/>
        </a:p>
      </dgm:t>
    </dgm:pt>
    <dgm:pt modelId="{BDF603A3-96E2-4564-A7D0-68BB23289349}" type="pres">
      <dgm:prSet presAssocID="{B557768D-DFCB-4F33-8EC5-D6B98779566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4FB10CE-6AAA-413F-8986-86C1E44EFBC9}" type="pres">
      <dgm:prSet presAssocID="{7FBF6883-308C-4EBF-8C4E-6050992402C9}" presName="comp" presStyleCnt="0"/>
      <dgm:spPr/>
    </dgm:pt>
    <dgm:pt modelId="{717EE8BA-F849-4782-86DC-72DC655A0F0F}" type="pres">
      <dgm:prSet presAssocID="{7FBF6883-308C-4EBF-8C4E-6050992402C9}" presName="box" presStyleLbl="node1" presStyleIdx="0" presStyleCnt="4" custScaleY="108407"/>
      <dgm:spPr/>
      <dgm:t>
        <a:bodyPr/>
        <a:lstStyle/>
        <a:p>
          <a:endParaRPr lang="uk-UA"/>
        </a:p>
      </dgm:t>
    </dgm:pt>
    <dgm:pt modelId="{08675772-75AA-43DC-864D-08329ABC7014}" type="pres">
      <dgm:prSet presAssocID="{7FBF6883-308C-4EBF-8C4E-6050992402C9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627D82A0-F0C4-4C9B-891A-726104AD0D49}" type="pres">
      <dgm:prSet presAssocID="{7FBF6883-308C-4EBF-8C4E-6050992402C9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08D513C-4BB7-482E-8589-08CC3334A6FD}" type="pres">
      <dgm:prSet presAssocID="{75921D6A-85DB-49A7-A389-D54D6A0AC4CB}" presName="spacer" presStyleCnt="0"/>
      <dgm:spPr/>
    </dgm:pt>
    <dgm:pt modelId="{BA39C124-43DC-460F-8B08-E703A4B27DF2}" type="pres">
      <dgm:prSet presAssocID="{D1EFCC61-2241-4D1F-A034-01C212EE3DB2}" presName="comp" presStyleCnt="0"/>
      <dgm:spPr/>
    </dgm:pt>
    <dgm:pt modelId="{AA91CB3E-D9B1-4984-8F98-95508C25FA82}" type="pres">
      <dgm:prSet presAssocID="{D1EFCC61-2241-4D1F-A034-01C212EE3DB2}" presName="box" presStyleLbl="node1" presStyleIdx="1" presStyleCnt="4"/>
      <dgm:spPr/>
      <dgm:t>
        <a:bodyPr/>
        <a:lstStyle/>
        <a:p>
          <a:endParaRPr lang="uk-UA"/>
        </a:p>
      </dgm:t>
    </dgm:pt>
    <dgm:pt modelId="{2EAA92F3-58F0-4CCA-922B-2343E6CA5027}" type="pres">
      <dgm:prSet presAssocID="{D1EFCC61-2241-4D1F-A034-01C212EE3DB2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392652D-A853-46FA-990B-3297A619B01E}" type="pres">
      <dgm:prSet presAssocID="{D1EFCC61-2241-4D1F-A034-01C212EE3DB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C4C434B-48F6-48CF-9B45-DF6A3FE1B8FC}" type="pres">
      <dgm:prSet presAssocID="{31759C2A-0A79-497A-8AF5-2B38E9A376A6}" presName="spacer" presStyleCnt="0"/>
      <dgm:spPr/>
    </dgm:pt>
    <dgm:pt modelId="{2F18C35B-1C79-4E50-A7A5-2DE8F8FDD2C1}" type="pres">
      <dgm:prSet presAssocID="{05B0A269-20EE-49C0-BF86-079D29451BA0}" presName="comp" presStyleCnt="0"/>
      <dgm:spPr/>
    </dgm:pt>
    <dgm:pt modelId="{711D360F-0E65-45D2-BA85-1FE31C2F3952}" type="pres">
      <dgm:prSet presAssocID="{05B0A269-20EE-49C0-BF86-079D29451BA0}" presName="box" presStyleLbl="node1" presStyleIdx="2" presStyleCnt="4"/>
      <dgm:spPr/>
      <dgm:t>
        <a:bodyPr/>
        <a:lstStyle/>
        <a:p>
          <a:endParaRPr lang="uk-UA"/>
        </a:p>
      </dgm:t>
    </dgm:pt>
    <dgm:pt modelId="{A135D7BD-42D5-49D6-87D1-173BD34F0094}" type="pres">
      <dgm:prSet presAssocID="{05B0A269-20EE-49C0-BF86-079D29451BA0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EB1D610F-A3A8-4E3B-AF13-1EA27973BCE2}" type="pres">
      <dgm:prSet presAssocID="{05B0A269-20EE-49C0-BF86-079D29451BA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B7AEFF6-6B87-41E5-BB2A-B0FD0A03D653}" type="pres">
      <dgm:prSet presAssocID="{2135913D-4EB7-44A0-B119-B68046CCF31A}" presName="spacer" presStyleCnt="0"/>
      <dgm:spPr/>
    </dgm:pt>
    <dgm:pt modelId="{6FC71442-9892-4FFE-836F-7E63190A9C2A}" type="pres">
      <dgm:prSet presAssocID="{B847E41A-2FB8-424C-9CE8-22392BE5CEA8}" presName="comp" presStyleCnt="0"/>
      <dgm:spPr/>
    </dgm:pt>
    <dgm:pt modelId="{3B87EEF3-CFBE-4F33-9B48-21138C4FCFA4}" type="pres">
      <dgm:prSet presAssocID="{B847E41A-2FB8-424C-9CE8-22392BE5CEA8}" presName="box" presStyleLbl="node1" presStyleIdx="3" presStyleCnt="4"/>
      <dgm:spPr/>
      <dgm:t>
        <a:bodyPr/>
        <a:lstStyle/>
        <a:p>
          <a:endParaRPr lang="uk-UA"/>
        </a:p>
      </dgm:t>
    </dgm:pt>
    <dgm:pt modelId="{85EF27AE-005F-4051-86A7-04C905CAA78D}" type="pres">
      <dgm:prSet presAssocID="{B847E41A-2FB8-424C-9CE8-22392BE5CEA8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uk-UA"/>
        </a:p>
      </dgm:t>
    </dgm:pt>
    <dgm:pt modelId="{97E00619-A829-4FE4-A662-238819F3F8CD}" type="pres">
      <dgm:prSet presAssocID="{B847E41A-2FB8-424C-9CE8-22392BE5CEA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30CA93D-14E9-486C-AAD0-31B892F0AEA9}" type="presOf" srcId="{D1EFCC61-2241-4D1F-A034-01C212EE3DB2}" destId="{C392652D-A853-46FA-990B-3297A619B01E}" srcOrd="1" destOrd="0" presId="urn:microsoft.com/office/officeart/2005/8/layout/vList4"/>
    <dgm:cxn modelId="{DB6044E6-BC9F-4E4C-B395-37EA8E2C9117}" type="presOf" srcId="{05B0A269-20EE-49C0-BF86-079D29451BA0}" destId="{EB1D610F-A3A8-4E3B-AF13-1EA27973BCE2}" srcOrd="1" destOrd="0" presId="urn:microsoft.com/office/officeart/2005/8/layout/vList4"/>
    <dgm:cxn modelId="{6213BAEE-2A8D-4A85-B0FB-470DB36A7B17}" srcId="{B557768D-DFCB-4F33-8EC5-D6B987795663}" destId="{D1EFCC61-2241-4D1F-A034-01C212EE3DB2}" srcOrd="1" destOrd="0" parTransId="{E54546FB-663D-49B7-A3D2-93AE69187D0F}" sibTransId="{31759C2A-0A79-497A-8AF5-2B38E9A376A6}"/>
    <dgm:cxn modelId="{AB502A47-B500-4CDB-A112-B13E16B58292}" type="presOf" srcId="{B847E41A-2FB8-424C-9CE8-22392BE5CEA8}" destId="{3B87EEF3-CFBE-4F33-9B48-21138C4FCFA4}" srcOrd="0" destOrd="0" presId="urn:microsoft.com/office/officeart/2005/8/layout/vList4"/>
    <dgm:cxn modelId="{D4590812-0720-47F7-8DF3-0B37ADF84580}" srcId="{D1EFCC61-2241-4D1F-A034-01C212EE3DB2}" destId="{1891A755-52EF-43A0-9722-8894FE46DBA6}" srcOrd="0" destOrd="0" parTransId="{D9B29A4F-5EE8-42AB-931C-544D279AB933}" sibTransId="{C603E4A8-C2C0-4BC6-B5AE-7F9004FEBD3C}"/>
    <dgm:cxn modelId="{3096CC69-FDA7-4CC6-84FB-4134BF14FC72}" srcId="{B557768D-DFCB-4F33-8EC5-D6B987795663}" destId="{B847E41A-2FB8-424C-9CE8-22392BE5CEA8}" srcOrd="3" destOrd="0" parTransId="{01C85DFF-A3E1-4BAE-85E1-BC233D955A41}" sibTransId="{C4A47FFA-8CAB-4B3B-8D54-0345120B0EA8}"/>
    <dgm:cxn modelId="{B07F7468-0C45-41CD-AD6E-5FBA2F4232C6}" type="presOf" srcId="{7FBF6883-308C-4EBF-8C4E-6050992402C9}" destId="{627D82A0-F0C4-4C9B-891A-726104AD0D49}" srcOrd="1" destOrd="0" presId="urn:microsoft.com/office/officeart/2005/8/layout/vList4"/>
    <dgm:cxn modelId="{FAD260EC-A396-4C5A-9A00-90A050618A07}" type="presOf" srcId="{7FBF6883-308C-4EBF-8C4E-6050992402C9}" destId="{717EE8BA-F849-4782-86DC-72DC655A0F0F}" srcOrd="0" destOrd="0" presId="urn:microsoft.com/office/officeart/2005/8/layout/vList4"/>
    <dgm:cxn modelId="{BD1B27AD-5636-43A8-972D-44FEE9347ADD}" type="presOf" srcId="{B557768D-DFCB-4F33-8EC5-D6B987795663}" destId="{BDF603A3-96E2-4564-A7D0-68BB23289349}" srcOrd="0" destOrd="0" presId="urn:microsoft.com/office/officeart/2005/8/layout/vList4"/>
    <dgm:cxn modelId="{C99F48AD-B981-4D31-BA41-F0C2F8641EDE}" type="presOf" srcId="{D1EFCC61-2241-4D1F-A034-01C212EE3DB2}" destId="{AA91CB3E-D9B1-4984-8F98-95508C25FA82}" srcOrd="0" destOrd="0" presId="urn:microsoft.com/office/officeart/2005/8/layout/vList4"/>
    <dgm:cxn modelId="{F95D2277-3297-487A-BCE6-6FCC7F08F62F}" type="presOf" srcId="{52B4E1B3-CF03-4419-BADC-F9AF9A5C5387}" destId="{627D82A0-F0C4-4C9B-891A-726104AD0D49}" srcOrd="1" destOrd="1" presId="urn:microsoft.com/office/officeart/2005/8/layout/vList4"/>
    <dgm:cxn modelId="{30BDE3E3-A856-47C0-A8D6-4006E044E331}" srcId="{7FBF6883-308C-4EBF-8C4E-6050992402C9}" destId="{52B4E1B3-CF03-4419-BADC-F9AF9A5C5387}" srcOrd="0" destOrd="0" parTransId="{3B922376-C0D5-44E4-B9D2-1B918CC9A8A6}" sibTransId="{2D952CF7-1556-4C11-9ADC-F5132B1F94EE}"/>
    <dgm:cxn modelId="{5C837FDC-285E-43EF-A006-B79A34EEC3F4}" srcId="{B557768D-DFCB-4F33-8EC5-D6B987795663}" destId="{05B0A269-20EE-49C0-BF86-079D29451BA0}" srcOrd="2" destOrd="0" parTransId="{90F74735-BE5C-47A2-ACB6-AAB1AD096FCB}" sibTransId="{2135913D-4EB7-44A0-B119-B68046CCF31A}"/>
    <dgm:cxn modelId="{3B95B93A-2BE2-4AD9-BE58-A28CA18DEDC8}" srcId="{B557768D-DFCB-4F33-8EC5-D6B987795663}" destId="{7FBF6883-308C-4EBF-8C4E-6050992402C9}" srcOrd="0" destOrd="0" parTransId="{84140A14-6B57-4616-A266-F6A3F1D8ADA3}" sibTransId="{75921D6A-85DB-49A7-A389-D54D6A0AC4CB}"/>
    <dgm:cxn modelId="{99E76A88-E369-46AD-B86C-E63E192913B5}" type="presOf" srcId="{1891A755-52EF-43A0-9722-8894FE46DBA6}" destId="{AA91CB3E-D9B1-4984-8F98-95508C25FA82}" srcOrd="0" destOrd="1" presId="urn:microsoft.com/office/officeart/2005/8/layout/vList4"/>
    <dgm:cxn modelId="{2B8C9274-7C7B-4D74-8B2C-0A49C8C3B74A}" type="presOf" srcId="{05B0A269-20EE-49C0-BF86-079D29451BA0}" destId="{711D360F-0E65-45D2-BA85-1FE31C2F3952}" srcOrd="0" destOrd="0" presId="urn:microsoft.com/office/officeart/2005/8/layout/vList4"/>
    <dgm:cxn modelId="{81FCB92B-2FDE-4E74-9B45-94F2735AFE52}" type="presOf" srcId="{B847E41A-2FB8-424C-9CE8-22392BE5CEA8}" destId="{97E00619-A829-4FE4-A662-238819F3F8CD}" srcOrd="1" destOrd="0" presId="urn:microsoft.com/office/officeart/2005/8/layout/vList4"/>
    <dgm:cxn modelId="{A607640D-385A-4A22-8466-689D5E73C8E4}" type="presOf" srcId="{1891A755-52EF-43A0-9722-8894FE46DBA6}" destId="{C392652D-A853-46FA-990B-3297A619B01E}" srcOrd="1" destOrd="1" presId="urn:microsoft.com/office/officeart/2005/8/layout/vList4"/>
    <dgm:cxn modelId="{8D4F236C-D424-4D50-9B77-17296637EB0A}" srcId="{B847E41A-2FB8-424C-9CE8-22392BE5CEA8}" destId="{2D0BB279-2A5F-4F8F-BD21-63B71F16FEF8}" srcOrd="0" destOrd="0" parTransId="{620B9502-5D51-4EF8-9D4A-7EB561AA6D0A}" sibTransId="{EAF7E7AE-C4F2-4D29-AC24-FD7274510ED3}"/>
    <dgm:cxn modelId="{E799E6B4-92CD-4B6F-81BD-77343FC0B009}" type="presOf" srcId="{2D0BB279-2A5F-4F8F-BD21-63B71F16FEF8}" destId="{3B87EEF3-CFBE-4F33-9B48-21138C4FCFA4}" srcOrd="0" destOrd="1" presId="urn:microsoft.com/office/officeart/2005/8/layout/vList4"/>
    <dgm:cxn modelId="{17F02C84-4958-4776-959C-FBEBA24349FF}" type="presOf" srcId="{52B4E1B3-CF03-4419-BADC-F9AF9A5C5387}" destId="{717EE8BA-F849-4782-86DC-72DC655A0F0F}" srcOrd="0" destOrd="1" presId="urn:microsoft.com/office/officeart/2005/8/layout/vList4"/>
    <dgm:cxn modelId="{9F771F42-93D4-4B58-A709-DF481969017B}" type="presOf" srcId="{2D0BB279-2A5F-4F8F-BD21-63B71F16FEF8}" destId="{97E00619-A829-4FE4-A662-238819F3F8CD}" srcOrd="1" destOrd="1" presId="urn:microsoft.com/office/officeart/2005/8/layout/vList4"/>
    <dgm:cxn modelId="{CC5337F2-F052-413D-AFEB-F1941D269EAE}" type="presParOf" srcId="{BDF603A3-96E2-4564-A7D0-68BB23289349}" destId="{74FB10CE-6AAA-413F-8986-86C1E44EFBC9}" srcOrd="0" destOrd="0" presId="urn:microsoft.com/office/officeart/2005/8/layout/vList4"/>
    <dgm:cxn modelId="{DDA462AE-3F82-4F6B-B3BE-85CC94151199}" type="presParOf" srcId="{74FB10CE-6AAA-413F-8986-86C1E44EFBC9}" destId="{717EE8BA-F849-4782-86DC-72DC655A0F0F}" srcOrd="0" destOrd="0" presId="urn:microsoft.com/office/officeart/2005/8/layout/vList4"/>
    <dgm:cxn modelId="{E1916359-A835-44AC-8E03-73BA0E17C35A}" type="presParOf" srcId="{74FB10CE-6AAA-413F-8986-86C1E44EFBC9}" destId="{08675772-75AA-43DC-864D-08329ABC7014}" srcOrd="1" destOrd="0" presId="urn:microsoft.com/office/officeart/2005/8/layout/vList4"/>
    <dgm:cxn modelId="{A6B9CC83-AE46-4D13-87E2-A8D69EE3434F}" type="presParOf" srcId="{74FB10CE-6AAA-413F-8986-86C1E44EFBC9}" destId="{627D82A0-F0C4-4C9B-891A-726104AD0D49}" srcOrd="2" destOrd="0" presId="urn:microsoft.com/office/officeart/2005/8/layout/vList4"/>
    <dgm:cxn modelId="{714E96DE-E8DB-4FFD-81C4-797912B6170F}" type="presParOf" srcId="{BDF603A3-96E2-4564-A7D0-68BB23289349}" destId="{D08D513C-4BB7-482E-8589-08CC3334A6FD}" srcOrd="1" destOrd="0" presId="urn:microsoft.com/office/officeart/2005/8/layout/vList4"/>
    <dgm:cxn modelId="{9A136198-785A-4BF9-B2E7-C12C3AD718B7}" type="presParOf" srcId="{BDF603A3-96E2-4564-A7D0-68BB23289349}" destId="{BA39C124-43DC-460F-8B08-E703A4B27DF2}" srcOrd="2" destOrd="0" presId="urn:microsoft.com/office/officeart/2005/8/layout/vList4"/>
    <dgm:cxn modelId="{7E759F71-D9F5-4693-AD13-B9419EFF84CE}" type="presParOf" srcId="{BA39C124-43DC-460F-8B08-E703A4B27DF2}" destId="{AA91CB3E-D9B1-4984-8F98-95508C25FA82}" srcOrd="0" destOrd="0" presId="urn:microsoft.com/office/officeart/2005/8/layout/vList4"/>
    <dgm:cxn modelId="{6B425F31-44ED-4A11-8C68-048EB4269988}" type="presParOf" srcId="{BA39C124-43DC-460F-8B08-E703A4B27DF2}" destId="{2EAA92F3-58F0-4CCA-922B-2343E6CA5027}" srcOrd="1" destOrd="0" presId="urn:microsoft.com/office/officeart/2005/8/layout/vList4"/>
    <dgm:cxn modelId="{978CE57E-DF8E-44AB-B715-45401FA3302A}" type="presParOf" srcId="{BA39C124-43DC-460F-8B08-E703A4B27DF2}" destId="{C392652D-A853-46FA-990B-3297A619B01E}" srcOrd="2" destOrd="0" presId="urn:microsoft.com/office/officeart/2005/8/layout/vList4"/>
    <dgm:cxn modelId="{74727375-C70F-4792-A8FD-800C75EA4438}" type="presParOf" srcId="{BDF603A3-96E2-4564-A7D0-68BB23289349}" destId="{1C4C434B-48F6-48CF-9B45-DF6A3FE1B8FC}" srcOrd="3" destOrd="0" presId="urn:microsoft.com/office/officeart/2005/8/layout/vList4"/>
    <dgm:cxn modelId="{DF60A211-1FF8-4409-88CC-3C35E696C011}" type="presParOf" srcId="{BDF603A3-96E2-4564-A7D0-68BB23289349}" destId="{2F18C35B-1C79-4E50-A7A5-2DE8F8FDD2C1}" srcOrd="4" destOrd="0" presId="urn:microsoft.com/office/officeart/2005/8/layout/vList4"/>
    <dgm:cxn modelId="{9B3CC796-5E5D-4A2B-AA0E-B2534D565CCA}" type="presParOf" srcId="{2F18C35B-1C79-4E50-A7A5-2DE8F8FDD2C1}" destId="{711D360F-0E65-45D2-BA85-1FE31C2F3952}" srcOrd="0" destOrd="0" presId="urn:microsoft.com/office/officeart/2005/8/layout/vList4"/>
    <dgm:cxn modelId="{04C6E160-8D64-46AD-A097-685E28C2FBED}" type="presParOf" srcId="{2F18C35B-1C79-4E50-A7A5-2DE8F8FDD2C1}" destId="{A135D7BD-42D5-49D6-87D1-173BD34F0094}" srcOrd="1" destOrd="0" presId="urn:microsoft.com/office/officeart/2005/8/layout/vList4"/>
    <dgm:cxn modelId="{12C7E7DD-08BD-4E0E-9F8A-36A4EF9A9B33}" type="presParOf" srcId="{2F18C35B-1C79-4E50-A7A5-2DE8F8FDD2C1}" destId="{EB1D610F-A3A8-4E3B-AF13-1EA27973BCE2}" srcOrd="2" destOrd="0" presId="urn:microsoft.com/office/officeart/2005/8/layout/vList4"/>
    <dgm:cxn modelId="{2F83C768-DF32-4C3D-88A4-2417C6C022C4}" type="presParOf" srcId="{BDF603A3-96E2-4564-A7D0-68BB23289349}" destId="{5B7AEFF6-6B87-41E5-BB2A-B0FD0A03D653}" srcOrd="5" destOrd="0" presId="urn:microsoft.com/office/officeart/2005/8/layout/vList4"/>
    <dgm:cxn modelId="{98A15FE8-6EC3-4E81-9CC1-DBAEE9A461B6}" type="presParOf" srcId="{BDF603A3-96E2-4564-A7D0-68BB23289349}" destId="{6FC71442-9892-4FFE-836F-7E63190A9C2A}" srcOrd="6" destOrd="0" presId="urn:microsoft.com/office/officeart/2005/8/layout/vList4"/>
    <dgm:cxn modelId="{45FACBF5-8643-40EB-BF10-3D2B33DF794A}" type="presParOf" srcId="{6FC71442-9892-4FFE-836F-7E63190A9C2A}" destId="{3B87EEF3-CFBE-4F33-9B48-21138C4FCFA4}" srcOrd="0" destOrd="0" presId="urn:microsoft.com/office/officeart/2005/8/layout/vList4"/>
    <dgm:cxn modelId="{BB150E08-57EC-4D61-99E6-08085B819600}" type="presParOf" srcId="{6FC71442-9892-4FFE-836F-7E63190A9C2A}" destId="{85EF27AE-005F-4051-86A7-04C905CAA78D}" srcOrd="1" destOrd="0" presId="urn:microsoft.com/office/officeart/2005/8/layout/vList4"/>
    <dgm:cxn modelId="{2E7342E0-3AFD-47F1-B6AA-BC833F3CA02C}" type="presParOf" srcId="{6FC71442-9892-4FFE-836F-7E63190A9C2A}" destId="{97E00619-A829-4FE4-A662-238819F3F8C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0271DF-1F72-4913-B64A-4C30333A49A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17BF81B-5F53-45AA-BAC3-95870B64599D}">
      <dgm:prSet phldrT="[Текст]"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ТОВАР</a:t>
          </a:r>
          <a:endParaRPr lang="uk-UA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08C03-EA37-4CC3-99AA-77A677945B2A}" type="parTrans" cxnId="{399720F5-52BB-434A-9202-A3D481A7EF89}">
      <dgm:prSet/>
      <dgm:spPr/>
      <dgm:t>
        <a:bodyPr/>
        <a:lstStyle/>
        <a:p>
          <a:endParaRPr lang="uk-UA"/>
        </a:p>
      </dgm:t>
    </dgm:pt>
    <dgm:pt modelId="{2E56CA58-666F-419A-9ACE-64E36C5EB8ED}" type="sibTrans" cxnId="{399720F5-52BB-434A-9202-A3D481A7EF89}">
      <dgm:prSet/>
      <dgm:spPr/>
      <dgm:t>
        <a:bodyPr/>
        <a:lstStyle/>
        <a:p>
          <a:endParaRPr lang="uk-UA"/>
        </a:p>
      </dgm:t>
    </dgm:pt>
    <dgm:pt modelId="{1EF3425F-0E03-4E51-A403-E3F07B103CCF}">
      <dgm:prSet phldrT="[Текст]"/>
      <dgm:spPr/>
      <dgm:t>
        <a:bodyPr/>
        <a:lstStyle/>
        <a:p>
          <a:r>
            <a: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Споживча цінність</a:t>
          </a:r>
          <a:endParaRPr lang="uk-UA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92FD47-717F-4515-9C29-5CA0474010C9}" type="parTrans" cxnId="{A04E6294-B175-42CE-BCC5-0733EA7CDD71}">
      <dgm:prSet/>
      <dgm:spPr/>
      <dgm:t>
        <a:bodyPr/>
        <a:lstStyle/>
        <a:p>
          <a:endParaRPr lang="uk-UA"/>
        </a:p>
      </dgm:t>
    </dgm:pt>
    <dgm:pt modelId="{FAB3EDE7-8F84-4F4A-9401-9BE23951AEAF}" type="sibTrans" cxnId="{A04E6294-B175-42CE-BCC5-0733EA7CDD71}">
      <dgm:prSet/>
      <dgm:spPr/>
      <dgm:t>
        <a:bodyPr/>
        <a:lstStyle/>
        <a:p>
          <a:endParaRPr lang="uk-UA"/>
        </a:p>
      </dgm:t>
    </dgm:pt>
    <dgm:pt modelId="{2178F2F7-FAB5-4472-B03C-5077551B2A6C}">
      <dgm:prSet phldrT="[Текст]" custT="1"/>
      <dgm:spPr/>
      <dgm:t>
        <a:bodyPr/>
        <a:lstStyle/>
        <a:p>
          <a:r>
            <a:rPr lang="uk-UA" sz="4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Мін</a:t>
          </a:r>
          <a:r>
            <a:rPr lang="uk-UA" sz="4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</a:t>
          </a:r>
          <a:r>
            <a:rPr lang="uk-UA" sz="4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ва цінність</a:t>
          </a:r>
          <a:endParaRPr lang="uk-UA" sz="40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8DEF1D-95AB-45D0-9651-4B28ACB669F8}" type="parTrans" cxnId="{C14ABFED-9767-4292-81FB-E1637F729CE8}">
      <dgm:prSet/>
      <dgm:spPr/>
      <dgm:t>
        <a:bodyPr/>
        <a:lstStyle/>
        <a:p>
          <a:endParaRPr lang="uk-UA"/>
        </a:p>
      </dgm:t>
    </dgm:pt>
    <dgm:pt modelId="{4E9F2A5A-C1D3-4E47-89C7-0BEA2B9BA01B}" type="sibTrans" cxnId="{C14ABFED-9767-4292-81FB-E1637F729CE8}">
      <dgm:prSet/>
      <dgm:spPr/>
      <dgm:t>
        <a:bodyPr/>
        <a:lstStyle/>
        <a:p>
          <a:endParaRPr lang="uk-UA"/>
        </a:p>
      </dgm:t>
    </dgm:pt>
    <dgm:pt modelId="{04C70019-12AA-4874-AB48-D39B1C3938FB}" type="pres">
      <dgm:prSet presAssocID="{490271DF-1F72-4913-B64A-4C30333A49A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E029AB52-16A9-41E1-91D8-124C7C624A2F}" type="pres">
      <dgm:prSet presAssocID="{617BF81B-5F53-45AA-BAC3-95870B64599D}" presName="hierRoot1" presStyleCnt="0"/>
      <dgm:spPr/>
    </dgm:pt>
    <dgm:pt modelId="{82A0745F-7B91-4CB6-9E23-5DB8BC827E40}" type="pres">
      <dgm:prSet presAssocID="{617BF81B-5F53-45AA-BAC3-95870B64599D}" presName="composite" presStyleCnt="0"/>
      <dgm:spPr/>
    </dgm:pt>
    <dgm:pt modelId="{BF083183-5A92-4897-98C7-165A685715EC}" type="pres">
      <dgm:prSet presAssocID="{617BF81B-5F53-45AA-BAC3-95870B64599D}" presName="background" presStyleLbl="node0" presStyleIdx="0" presStyleCnt="1"/>
      <dgm:spPr/>
    </dgm:pt>
    <dgm:pt modelId="{2C2DB323-3933-44C4-AE51-E5CF2F748318}" type="pres">
      <dgm:prSet presAssocID="{617BF81B-5F53-45AA-BAC3-95870B64599D}" presName="text" presStyleLbl="fgAcc0" presStyleIdx="0" presStyleCnt="1" custLinFactNeighborX="-13937" custLinFactNeighborY="75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6E85122-8A24-4F74-A125-650E84592338}" type="pres">
      <dgm:prSet presAssocID="{617BF81B-5F53-45AA-BAC3-95870B64599D}" presName="hierChild2" presStyleCnt="0"/>
      <dgm:spPr/>
    </dgm:pt>
    <dgm:pt modelId="{3E0761A1-9E2F-4546-83DF-811CE7B539DD}" type="pres">
      <dgm:prSet presAssocID="{4C92FD47-717F-4515-9C29-5CA0474010C9}" presName="Name10" presStyleLbl="parChTrans1D2" presStyleIdx="0" presStyleCnt="2"/>
      <dgm:spPr/>
      <dgm:t>
        <a:bodyPr/>
        <a:lstStyle/>
        <a:p>
          <a:endParaRPr lang="uk-UA"/>
        </a:p>
      </dgm:t>
    </dgm:pt>
    <dgm:pt modelId="{D4CD2572-9487-4F49-9D5F-74F721DF3C21}" type="pres">
      <dgm:prSet presAssocID="{1EF3425F-0E03-4E51-A403-E3F07B103CCF}" presName="hierRoot2" presStyleCnt="0"/>
      <dgm:spPr/>
    </dgm:pt>
    <dgm:pt modelId="{B0965256-CF35-4611-8B95-E080AF51A0FB}" type="pres">
      <dgm:prSet presAssocID="{1EF3425F-0E03-4E51-A403-E3F07B103CCF}" presName="composite2" presStyleCnt="0"/>
      <dgm:spPr/>
    </dgm:pt>
    <dgm:pt modelId="{3C908EED-6CC2-4B41-91D2-D36C7D9D12EE}" type="pres">
      <dgm:prSet presAssocID="{1EF3425F-0E03-4E51-A403-E3F07B103CCF}" presName="background2" presStyleLbl="node2" presStyleIdx="0" presStyleCnt="2"/>
      <dgm:spPr/>
    </dgm:pt>
    <dgm:pt modelId="{3B7F0597-0791-4E95-854C-E25D900DB266}" type="pres">
      <dgm:prSet presAssocID="{1EF3425F-0E03-4E51-A403-E3F07B103CCF}" presName="text2" presStyleLbl="fgAcc2" presStyleIdx="0" presStyleCnt="2" custLinFactNeighborX="-33458" custLinFactNeighborY="-583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9046522-4C11-4D63-AC4C-19797F15D5E4}" type="pres">
      <dgm:prSet presAssocID="{1EF3425F-0E03-4E51-A403-E3F07B103CCF}" presName="hierChild3" presStyleCnt="0"/>
      <dgm:spPr/>
    </dgm:pt>
    <dgm:pt modelId="{18079C4E-DAD2-4DBD-9AF6-719A2A9463D8}" type="pres">
      <dgm:prSet presAssocID="{278DEF1D-95AB-45D0-9651-4B28ACB669F8}" presName="Name10" presStyleLbl="parChTrans1D2" presStyleIdx="1" presStyleCnt="2"/>
      <dgm:spPr/>
      <dgm:t>
        <a:bodyPr/>
        <a:lstStyle/>
        <a:p>
          <a:endParaRPr lang="uk-UA"/>
        </a:p>
      </dgm:t>
    </dgm:pt>
    <dgm:pt modelId="{E86A15A7-CBE2-4CD2-8D82-FC76751A6D6A}" type="pres">
      <dgm:prSet presAssocID="{2178F2F7-FAB5-4472-B03C-5077551B2A6C}" presName="hierRoot2" presStyleCnt="0"/>
      <dgm:spPr/>
    </dgm:pt>
    <dgm:pt modelId="{8B78802D-A97B-49A7-9356-D57893F67140}" type="pres">
      <dgm:prSet presAssocID="{2178F2F7-FAB5-4472-B03C-5077551B2A6C}" presName="composite2" presStyleCnt="0"/>
      <dgm:spPr/>
    </dgm:pt>
    <dgm:pt modelId="{A684E984-FABB-4678-9D5D-73EB2CA7589A}" type="pres">
      <dgm:prSet presAssocID="{2178F2F7-FAB5-4472-B03C-5077551B2A6C}" presName="background2" presStyleLbl="node2" presStyleIdx="1" presStyleCnt="2"/>
      <dgm:spPr/>
    </dgm:pt>
    <dgm:pt modelId="{B5D56A3D-2A8E-40B2-8DDE-7F1708FB728E}" type="pres">
      <dgm:prSet presAssocID="{2178F2F7-FAB5-4472-B03C-5077551B2A6C}" presName="text2" presStyleLbl="fgAcc2" presStyleIdx="1" presStyleCnt="2" custLinFactNeighborX="22255" custLinFactNeighborY="-3121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DF3BE13-EBFB-407A-A3B2-123CE215C915}" type="pres">
      <dgm:prSet presAssocID="{2178F2F7-FAB5-4472-B03C-5077551B2A6C}" presName="hierChild3" presStyleCnt="0"/>
      <dgm:spPr/>
    </dgm:pt>
  </dgm:ptLst>
  <dgm:cxnLst>
    <dgm:cxn modelId="{881ABB1B-1526-4AA9-8A52-7DD7F25589AA}" type="presOf" srcId="{2178F2F7-FAB5-4472-B03C-5077551B2A6C}" destId="{B5D56A3D-2A8E-40B2-8DDE-7F1708FB728E}" srcOrd="0" destOrd="0" presId="urn:microsoft.com/office/officeart/2005/8/layout/hierarchy1"/>
    <dgm:cxn modelId="{60078191-EEDE-46A2-AEDF-3A6DF63AAF5E}" type="presOf" srcId="{278DEF1D-95AB-45D0-9651-4B28ACB669F8}" destId="{18079C4E-DAD2-4DBD-9AF6-719A2A9463D8}" srcOrd="0" destOrd="0" presId="urn:microsoft.com/office/officeart/2005/8/layout/hierarchy1"/>
    <dgm:cxn modelId="{A6997135-7D7D-4F8D-B301-B6B036945BDC}" type="presOf" srcId="{490271DF-1F72-4913-B64A-4C30333A49AC}" destId="{04C70019-12AA-4874-AB48-D39B1C3938FB}" srcOrd="0" destOrd="0" presId="urn:microsoft.com/office/officeart/2005/8/layout/hierarchy1"/>
    <dgm:cxn modelId="{A04E6294-B175-42CE-BCC5-0733EA7CDD71}" srcId="{617BF81B-5F53-45AA-BAC3-95870B64599D}" destId="{1EF3425F-0E03-4E51-A403-E3F07B103CCF}" srcOrd="0" destOrd="0" parTransId="{4C92FD47-717F-4515-9C29-5CA0474010C9}" sibTransId="{FAB3EDE7-8F84-4F4A-9401-9BE23951AEAF}"/>
    <dgm:cxn modelId="{C14ABFED-9767-4292-81FB-E1637F729CE8}" srcId="{617BF81B-5F53-45AA-BAC3-95870B64599D}" destId="{2178F2F7-FAB5-4472-B03C-5077551B2A6C}" srcOrd="1" destOrd="0" parTransId="{278DEF1D-95AB-45D0-9651-4B28ACB669F8}" sibTransId="{4E9F2A5A-C1D3-4E47-89C7-0BEA2B9BA01B}"/>
    <dgm:cxn modelId="{399720F5-52BB-434A-9202-A3D481A7EF89}" srcId="{490271DF-1F72-4913-B64A-4C30333A49AC}" destId="{617BF81B-5F53-45AA-BAC3-95870B64599D}" srcOrd="0" destOrd="0" parTransId="{88508C03-EA37-4CC3-99AA-77A677945B2A}" sibTransId="{2E56CA58-666F-419A-9ACE-64E36C5EB8ED}"/>
    <dgm:cxn modelId="{ED475201-29FB-4333-9233-1E10F351A509}" type="presOf" srcId="{4C92FD47-717F-4515-9C29-5CA0474010C9}" destId="{3E0761A1-9E2F-4546-83DF-811CE7B539DD}" srcOrd="0" destOrd="0" presId="urn:microsoft.com/office/officeart/2005/8/layout/hierarchy1"/>
    <dgm:cxn modelId="{0E51D5CA-8381-47FD-9CD1-5898A772CC5F}" type="presOf" srcId="{617BF81B-5F53-45AA-BAC3-95870B64599D}" destId="{2C2DB323-3933-44C4-AE51-E5CF2F748318}" srcOrd="0" destOrd="0" presId="urn:microsoft.com/office/officeart/2005/8/layout/hierarchy1"/>
    <dgm:cxn modelId="{9B31716C-A1AC-460D-8339-25D44B16CA16}" type="presOf" srcId="{1EF3425F-0E03-4E51-A403-E3F07B103CCF}" destId="{3B7F0597-0791-4E95-854C-E25D900DB266}" srcOrd="0" destOrd="0" presId="urn:microsoft.com/office/officeart/2005/8/layout/hierarchy1"/>
    <dgm:cxn modelId="{100F1549-0AFE-4BF2-A755-815E70500EDB}" type="presParOf" srcId="{04C70019-12AA-4874-AB48-D39B1C3938FB}" destId="{E029AB52-16A9-41E1-91D8-124C7C624A2F}" srcOrd="0" destOrd="0" presId="urn:microsoft.com/office/officeart/2005/8/layout/hierarchy1"/>
    <dgm:cxn modelId="{79CC4E03-0057-4BD6-93B9-8BD745941743}" type="presParOf" srcId="{E029AB52-16A9-41E1-91D8-124C7C624A2F}" destId="{82A0745F-7B91-4CB6-9E23-5DB8BC827E40}" srcOrd="0" destOrd="0" presId="urn:microsoft.com/office/officeart/2005/8/layout/hierarchy1"/>
    <dgm:cxn modelId="{80424916-CB80-443B-AAAE-2A65A0153DEE}" type="presParOf" srcId="{82A0745F-7B91-4CB6-9E23-5DB8BC827E40}" destId="{BF083183-5A92-4897-98C7-165A685715EC}" srcOrd="0" destOrd="0" presId="urn:microsoft.com/office/officeart/2005/8/layout/hierarchy1"/>
    <dgm:cxn modelId="{EA3F3B45-7ED5-4B24-97BD-1DE3B8C79DBD}" type="presParOf" srcId="{82A0745F-7B91-4CB6-9E23-5DB8BC827E40}" destId="{2C2DB323-3933-44C4-AE51-E5CF2F748318}" srcOrd="1" destOrd="0" presId="urn:microsoft.com/office/officeart/2005/8/layout/hierarchy1"/>
    <dgm:cxn modelId="{C4606E00-2221-4658-A4C8-18FDA298DA9D}" type="presParOf" srcId="{E029AB52-16A9-41E1-91D8-124C7C624A2F}" destId="{06E85122-8A24-4F74-A125-650E84592338}" srcOrd="1" destOrd="0" presId="urn:microsoft.com/office/officeart/2005/8/layout/hierarchy1"/>
    <dgm:cxn modelId="{0FA42861-1601-44EC-8C0E-C227DE593325}" type="presParOf" srcId="{06E85122-8A24-4F74-A125-650E84592338}" destId="{3E0761A1-9E2F-4546-83DF-811CE7B539DD}" srcOrd="0" destOrd="0" presId="urn:microsoft.com/office/officeart/2005/8/layout/hierarchy1"/>
    <dgm:cxn modelId="{338683A8-BD62-4971-9B6F-05D6BE18B93B}" type="presParOf" srcId="{06E85122-8A24-4F74-A125-650E84592338}" destId="{D4CD2572-9487-4F49-9D5F-74F721DF3C21}" srcOrd="1" destOrd="0" presId="urn:microsoft.com/office/officeart/2005/8/layout/hierarchy1"/>
    <dgm:cxn modelId="{F5FA11AD-933F-4C88-915B-518AE4AF795B}" type="presParOf" srcId="{D4CD2572-9487-4F49-9D5F-74F721DF3C21}" destId="{B0965256-CF35-4611-8B95-E080AF51A0FB}" srcOrd="0" destOrd="0" presId="urn:microsoft.com/office/officeart/2005/8/layout/hierarchy1"/>
    <dgm:cxn modelId="{CFE514D9-9B29-43F9-953F-68BA47FF272E}" type="presParOf" srcId="{B0965256-CF35-4611-8B95-E080AF51A0FB}" destId="{3C908EED-6CC2-4B41-91D2-D36C7D9D12EE}" srcOrd="0" destOrd="0" presId="urn:microsoft.com/office/officeart/2005/8/layout/hierarchy1"/>
    <dgm:cxn modelId="{EC4226E2-B5A9-4B4A-B4F9-314E4BE2F886}" type="presParOf" srcId="{B0965256-CF35-4611-8B95-E080AF51A0FB}" destId="{3B7F0597-0791-4E95-854C-E25D900DB266}" srcOrd="1" destOrd="0" presId="urn:microsoft.com/office/officeart/2005/8/layout/hierarchy1"/>
    <dgm:cxn modelId="{E0BD4685-7BC3-4FD5-B333-A8EC40324151}" type="presParOf" srcId="{D4CD2572-9487-4F49-9D5F-74F721DF3C21}" destId="{79046522-4C11-4D63-AC4C-19797F15D5E4}" srcOrd="1" destOrd="0" presId="urn:microsoft.com/office/officeart/2005/8/layout/hierarchy1"/>
    <dgm:cxn modelId="{D9FD3EE3-CF30-4A2D-BC9A-736DC6A020C2}" type="presParOf" srcId="{06E85122-8A24-4F74-A125-650E84592338}" destId="{18079C4E-DAD2-4DBD-9AF6-719A2A9463D8}" srcOrd="2" destOrd="0" presId="urn:microsoft.com/office/officeart/2005/8/layout/hierarchy1"/>
    <dgm:cxn modelId="{96A47A7F-D35A-47E0-BAA0-42B855F427AA}" type="presParOf" srcId="{06E85122-8A24-4F74-A125-650E84592338}" destId="{E86A15A7-CBE2-4CD2-8D82-FC76751A6D6A}" srcOrd="3" destOrd="0" presId="urn:microsoft.com/office/officeart/2005/8/layout/hierarchy1"/>
    <dgm:cxn modelId="{BD85E450-5DEF-4DB8-982E-505464AA2B9A}" type="presParOf" srcId="{E86A15A7-CBE2-4CD2-8D82-FC76751A6D6A}" destId="{8B78802D-A97B-49A7-9356-D57893F67140}" srcOrd="0" destOrd="0" presId="urn:microsoft.com/office/officeart/2005/8/layout/hierarchy1"/>
    <dgm:cxn modelId="{DBD5E86F-C195-4210-BE40-F7372ECDD2B1}" type="presParOf" srcId="{8B78802D-A97B-49A7-9356-D57893F67140}" destId="{A684E984-FABB-4678-9D5D-73EB2CA7589A}" srcOrd="0" destOrd="0" presId="urn:microsoft.com/office/officeart/2005/8/layout/hierarchy1"/>
    <dgm:cxn modelId="{638DA293-1407-49B2-BE09-AD01642C082B}" type="presParOf" srcId="{8B78802D-A97B-49A7-9356-D57893F67140}" destId="{B5D56A3D-2A8E-40B2-8DDE-7F1708FB728E}" srcOrd="1" destOrd="0" presId="urn:microsoft.com/office/officeart/2005/8/layout/hierarchy1"/>
    <dgm:cxn modelId="{A818FCD8-C3F8-40D3-96BD-28A632235988}" type="presParOf" srcId="{E86A15A7-CBE2-4CD2-8D82-FC76751A6D6A}" destId="{6DF3BE13-EBFB-407A-A3B2-123CE215C91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3A0039-8CE7-433D-96AD-BFEB7AA4DCC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58398A9-E562-48AC-B6C8-7B7017EA023E}">
      <dgm:prSet phldrT="[Текст]"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Суб'єктивна цінність</a:t>
          </a:r>
        </a:p>
        <a:p>
          <a:r>
            <a:rPr lang="uk-UA" dirty="0" smtClean="0"/>
            <a:t>(корисність)</a:t>
          </a:r>
          <a:endParaRPr lang="uk-UA" dirty="0"/>
        </a:p>
      </dgm:t>
    </dgm:pt>
    <dgm:pt modelId="{26C53E6C-446A-4D96-89B8-4F3348911F81}" type="parTrans" cxnId="{3EFB25FB-E852-457E-A99D-21E1DBC1FD6E}">
      <dgm:prSet/>
      <dgm:spPr/>
      <dgm:t>
        <a:bodyPr/>
        <a:lstStyle/>
        <a:p>
          <a:endParaRPr lang="uk-UA"/>
        </a:p>
      </dgm:t>
    </dgm:pt>
    <dgm:pt modelId="{5EE6C37E-8A92-4723-93EE-9720FA21A6BC}" type="sibTrans" cxnId="{3EFB25FB-E852-457E-A99D-21E1DBC1FD6E}">
      <dgm:prSet/>
      <dgm:spPr/>
      <dgm:t>
        <a:bodyPr/>
        <a:lstStyle/>
        <a:p>
          <a:endParaRPr lang="uk-UA"/>
        </a:p>
      </dgm:t>
    </dgm:pt>
    <dgm:pt modelId="{37A0E2CD-B3CD-4407-878A-23476C437EE6}">
      <dgm:prSet phldrT="[Текст]"/>
      <dgm:spPr/>
      <dgm:t>
        <a:bodyPr/>
        <a:lstStyle/>
        <a:p>
          <a:r>
            <a: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Абстрактна</a:t>
          </a:r>
        </a:p>
        <a:p>
          <a:r>
            <a:rPr lang="uk-UA" dirty="0" smtClean="0"/>
            <a:t>(здатність блага задовольняти потребу)</a:t>
          </a:r>
          <a:endParaRPr lang="uk-UA" dirty="0"/>
        </a:p>
      </dgm:t>
    </dgm:pt>
    <dgm:pt modelId="{9D4F96AC-94B6-452C-BF2A-01231D49E907}" type="parTrans" cxnId="{9210B248-ABDA-4206-A19E-266D1354733C}">
      <dgm:prSet/>
      <dgm:spPr/>
      <dgm:t>
        <a:bodyPr/>
        <a:lstStyle/>
        <a:p>
          <a:endParaRPr lang="uk-UA"/>
        </a:p>
      </dgm:t>
    </dgm:pt>
    <dgm:pt modelId="{8CFC5D63-3632-4601-8945-E880AE6198FA}" type="sibTrans" cxnId="{9210B248-ABDA-4206-A19E-266D1354733C}">
      <dgm:prSet/>
      <dgm:spPr/>
      <dgm:t>
        <a:bodyPr/>
        <a:lstStyle/>
        <a:p>
          <a:endParaRPr lang="uk-UA"/>
        </a:p>
      </dgm:t>
    </dgm:pt>
    <dgm:pt modelId="{AEBDDB41-EC26-4360-A7CC-3BE948841911}">
      <dgm:prSet phldrT="[Текст]"/>
      <dgm:spPr/>
      <dgm:t>
        <a:bodyPr/>
        <a:lstStyle/>
        <a:p>
          <a:r>
            <a: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Конкретна</a:t>
          </a:r>
        </a:p>
        <a:p>
          <a:r>
            <a:rPr lang="uk-UA" dirty="0" smtClean="0"/>
            <a:t>(суб'єктивна оцінка корисності даного екземпляра блага)</a:t>
          </a:r>
          <a:endParaRPr lang="uk-UA" dirty="0"/>
        </a:p>
      </dgm:t>
    </dgm:pt>
    <dgm:pt modelId="{31AC2667-B4D3-4712-9812-BAD245832236}" type="parTrans" cxnId="{717FF861-E147-4FAA-B379-0F688232C6A4}">
      <dgm:prSet/>
      <dgm:spPr/>
      <dgm:t>
        <a:bodyPr/>
        <a:lstStyle/>
        <a:p>
          <a:endParaRPr lang="uk-UA"/>
        </a:p>
      </dgm:t>
    </dgm:pt>
    <dgm:pt modelId="{B7CB9515-F886-4DB9-B1A0-463003C2712E}" type="sibTrans" cxnId="{717FF861-E147-4FAA-B379-0F688232C6A4}">
      <dgm:prSet/>
      <dgm:spPr/>
      <dgm:t>
        <a:bodyPr/>
        <a:lstStyle/>
        <a:p>
          <a:endParaRPr lang="uk-UA"/>
        </a:p>
      </dgm:t>
    </dgm:pt>
    <dgm:pt modelId="{1CCD45E1-497F-4401-8F6A-F821A9B7F4E8}" type="pres">
      <dgm:prSet presAssocID="{D03A0039-8CE7-433D-96AD-BFEB7AA4DCC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E7B513B-AC58-43E9-B59F-DDD236A99208}" type="pres">
      <dgm:prSet presAssocID="{E58398A9-E562-48AC-B6C8-7B7017EA023E}" presName="hierRoot1" presStyleCnt="0"/>
      <dgm:spPr/>
    </dgm:pt>
    <dgm:pt modelId="{7C23DBEA-7BFB-420E-BAC4-59C566F05958}" type="pres">
      <dgm:prSet presAssocID="{E58398A9-E562-48AC-B6C8-7B7017EA023E}" presName="composite" presStyleCnt="0"/>
      <dgm:spPr/>
    </dgm:pt>
    <dgm:pt modelId="{95780F6B-B141-435A-9B0D-27735A43EFE2}" type="pres">
      <dgm:prSet presAssocID="{E58398A9-E562-48AC-B6C8-7B7017EA023E}" presName="background" presStyleLbl="node0" presStyleIdx="0" presStyleCnt="1"/>
      <dgm:spPr/>
    </dgm:pt>
    <dgm:pt modelId="{26A305C8-CD80-4516-9EEA-AAE49D18D79B}" type="pres">
      <dgm:prSet presAssocID="{E58398A9-E562-48AC-B6C8-7B7017EA023E}" presName="text" presStyleLbl="fgAcc0" presStyleIdx="0" presStyleCnt="1" custLinFactNeighborX="-2617" custLinFactNeighborY="-766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ACDA8E0-B0ED-4638-881E-9CF369D79F75}" type="pres">
      <dgm:prSet presAssocID="{E58398A9-E562-48AC-B6C8-7B7017EA023E}" presName="hierChild2" presStyleCnt="0"/>
      <dgm:spPr/>
    </dgm:pt>
    <dgm:pt modelId="{DA8BE7AB-7EB3-407D-91E2-5CD441BCB443}" type="pres">
      <dgm:prSet presAssocID="{9D4F96AC-94B6-452C-BF2A-01231D49E907}" presName="Name10" presStyleLbl="parChTrans1D2" presStyleIdx="0" presStyleCnt="2"/>
      <dgm:spPr/>
      <dgm:t>
        <a:bodyPr/>
        <a:lstStyle/>
        <a:p>
          <a:endParaRPr lang="uk-UA"/>
        </a:p>
      </dgm:t>
    </dgm:pt>
    <dgm:pt modelId="{B370492B-81D3-4BE2-A0FB-7FB66AC03CB1}" type="pres">
      <dgm:prSet presAssocID="{37A0E2CD-B3CD-4407-878A-23476C437EE6}" presName="hierRoot2" presStyleCnt="0"/>
      <dgm:spPr/>
    </dgm:pt>
    <dgm:pt modelId="{BE53FB04-7B30-4AB2-A11B-297A0E4353FA}" type="pres">
      <dgm:prSet presAssocID="{37A0E2CD-B3CD-4407-878A-23476C437EE6}" presName="composite2" presStyleCnt="0"/>
      <dgm:spPr/>
    </dgm:pt>
    <dgm:pt modelId="{A0E6D47A-28BA-4D70-829E-A3D80E1EF2B2}" type="pres">
      <dgm:prSet presAssocID="{37A0E2CD-B3CD-4407-878A-23476C437EE6}" presName="background2" presStyleLbl="node2" presStyleIdx="0" presStyleCnt="2"/>
      <dgm:spPr/>
    </dgm:pt>
    <dgm:pt modelId="{4D9648AE-DAF9-4633-B61E-24EB3C0A6572}" type="pres">
      <dgm:prSet presAssocID="{37A0E2CD-B3CD-4407-878A-23476C437EE6}" presName="text2" presStyleLbl="fgAcc2" presStyleIdx="0" presStyleCnt="2" custScaleX="11597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CC4A7DA-5FCE-48B3-9250-E8E898402F30}" type="pres">
      <dgm:prSet presAssocID="{37A0E2CD-B3CD-4407-878A-23476C437EE6}" presName="hierChild3" presStyleCnt="0"/>
      <dgm:spPr/>
    </dgm:pt>
    <dgm:pt modelId="{627FC5A2-122F-427D-A59F-98754CC22349}" type="pres">
      <dgm:prSet presAssocID="{31AC2667-B4D3-4712-9812-BAD245832236}" presName="Name10" presStyleLbl="parChTrans1D2" presStyleIdx="1" presStyleCnt="2"/>
      <dgm:spPr/>
      <dgm:t>
        <a:bodyPr/>
        <a:lstStyle/>
        <a:p>
          <a:endParaRPr lang="uk-UA"/>
        </a:p>
      </dgm:t>
    </dgm:pt>
    <dgm:pt modelId="{96C8E807-385F-4FAB-BCAF-92CA2A51B601}" type="pres">
      <dgm:prSet presAssocID="{AEBDDB41-EC26-4360-A7CC-3BE948841911}" presName="hierRoot2" presStyleCnt="0"/>
      <dgm:spPr/>
    </dgm:pt>
    <dgm:pt modelId="{089A75FD-04E6-45DB-B520-C10078BCBDA9}" type="pres">
      <dgm:prSet presAssocID="{AEBDDB41-EC26-4360-A7CC-3BE948841911}" presName="composite2" presStyleCnt="0"/>
      <dgm:spPr/>
    </dgm:pt>
    <dgm:pt modelId="{1F5B2A66-DFB8-44B9-B508-E8347AB91C90}" type="pres">
      <dgm:prSet presAssocID="{AEBDDB41-EC26-4360-A7CC-3BE948841911}" presName="background2" presStyleLbl="node2" presStyleIdx="1" presStyleCnt="2"/>
      <dgm:spPr/>
    </dgm:pt>
    <dgm:pt modelId="{45AF288C-6C9E-4DB9-8D8E-0B59AFEFC4DE}" type="pres">
      <dgm:prSet presAssocID="{AEBDDB41-EC26-4360-A7CC-3BE948841911}" presName="text2" presStyleLbl="fgAcc2" presStyleIdx="1" presStyleCnt="2" custScaleX="11500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657E008-9273-4B12-A0D2-798977EFCE84}" type="pres">
      <dgm:prSet presAssocID="{AEBDDB41-EC26-4360-A7CC-3BE948841911}" presName="hierChild3" presStyleCnt="0"/>
      <dgm:spPr/>
    </dgm:pt>
  </dgm:ptLst>
  <dgm:cxnLst>
    <dgm:cxn modelId="{460BE3C6-983A-4CA8-8513-19CBD9B84349}" type="presOf" srcId="{37A0E2CD-B3CD-4407-878A-23476C437EE6}" destId="{4D9648AE-DAF9-4633-B61E-24EB3C0A6572}" srcOrd="0" destOrd="0" presId="urn:microsoft.com/office/officeart/2005/8/layout/hierarchy1"/>
    <dgm:cxn modelId="{FE7FE1B4-7203-4F7B-98A0-E86522C4E748}" type="presOf" srcId="{AEBDDB41-EC26-4360-A7CC-3BE948841911}" destId="{45AF288C-6C9E-4DB9-8D8E-0B59AFEFC4DE}" srcOrd="0" destOrd="0" presId="urn:microsoft.com/office/officeart/2005/8/layout/hierarchy1"/>
    <dgm:cxn modelId="{35A96764-95E8-4419-B1CA-C3C37B83F9D6}" type="presOf" srcId="{9D4F96AC-94B6-452C-BF2A-01231D49E907}" destId="{DA8BE7AB-7EB3-407D-91E2-5CD441BCB443}" srcOrd="0" destOrd="0" presId="urn:microsoft.com/office/officeart/2005/8/layout/hierarchy1"/>
    <dgm:cxn modelId="{717FF861-E147-4FAA-B379-0F688232C6A4}" srcId="{E58398A9-E562-48AC-B6C8-7B7017EA023E}" destId="{AEBDDB41-EC26-4360-A7CC-3BE948841911}" srcOrd="1" destOrd="0" parTransId="{31AC2667-B4D3-4712-9812-BAD245832236}" sibTransId="{B7CB9515-F886-4DB9-B1A0-463003C2712E}"/>
    <dgm:cxn modelId="{8B1B50C9-F32D-4E6D-BAD5-D5466B5B08EC}" type="presOf" srcId="{31AC2667-B4D3-4712-9812-BAD245832236}" destId="{627FC5A2-122F-427D-A59F-98754CC22349}" srcOrd="0" destOrd="0" presId="urn:microsoft.com/office/officeart/2005/8/layout/hierarchy1"/>
    <dgm:cxn modelId="{A556BEB6-9DBF-4962-897A-547EF6A85B73}" type="presOf" srcId="{E58398A9-E562-48AC-B6C8-7B7017EA023E}" destId="{26A305C8-CD80-4516-9EEA-AAE49D18D79B}" srcOrd="0" destOrd="0" presId="urn:microsoft.com/office/officeart/2005/8/layout/hierarchy1"/>
    <dgm:cxn modelId="{9210B248-ABDA-4206-A19E-266D1354733C}" srcId="{E58398A9-E562-48AC-B6C8-7B7017EA023E}" destId="{37A0E2CD-B3CD-4407-878A-23476C437EE6}" srcOrd="0" destOrd="0" parTransId="{9D4F96AC-94B6-452C-BF2A-01231D49E907}" sibTransId="{8CFC5D63-3632-4601-8945-E880AE6198FA}"/>
    <dgm:cxn modelId="{9A27B12B-3CD8-417B-9700-7690A2E80EED}" type="presOf" srcId="{D03A0039-8CE7-433D-96AD-BFEB7AA4DCCE}" destId="{1CCD45E1-497F-4401-8F6A-F821A9B7F4E8}" srcOrd="0" destOrd="0" presId="urn:microsoft.com/office/officeart/2005/8/layout/hierarchy1"/>
    <dgm:cxn modelId="{3EFB25FB-E852-457E-A99D-21E1DBC1FD6E}" srcId="{D03A0039-8CE7-433D-96AD-BFEB7AA4DCCE}" destId="{E58398A9-E562-48AC-B6C8-7B7017EA023E}" srcOrd="0" destOrd="0" parTransId="{26C53E6C-446A-4D96-89B8-4F3348911F81}" sibTransId="{5EE6C37E-8A92-4723-93EE-9720FA21A6BC}"/>
    <dgm:cxn modelId="{472C344D-720E-46DA-B4DF-459356DE67AF}" type="presParOf" srcId="{1CCD45E1-497F-4401-8F6A-F821A9B7F4E8}" destId="{CE7B513B-AC58-43E9-B59F-DDD236A99208}" srcOrd="0" destOrd="0" presId="urn:microsoft.com/office/officeart/2005/8/layout/hierarchy1"/>
    <dgm:cxn modelId="{82ED1531-C9AD-4369-9926-54974C361E10}" type="presParOf" srcId="{CE7B513B-AC58-43E9-B59F-DDD236A99208}" destId="{7C23DBEA-7BFB-420E-BAC4-59C566F05958}" srcOrd="0" destOrd="0" presId="urn:microsoft.com/office/officeart/2005/8/layout/hierarchy1"/>
    <dgm:cxn modelId="{25F2429E-53F6-42AA-A70F-0BCFF8A7D124}" type="presParOf" srcId="{7C23DBEA-7BFB-420E-BAC4-59C566F05958}" destId="{95780F6B-B141-435A-9B0D-27735A43EFE2}" srcOrd="0" destOrd="0" presId="urn:microsoft.com/office/officeart/2005/8/layout/hierarchy1"/>
    <dgm:cxn modelId="{6E5F7397-C0CD-4DF2-ADC5-D45F51FBEED2}" type="presParOf" srcId="{7C23DBEA-7BFB-420E-BAC4-59C566F05958}" destId="{26A305C8-CD80-4516-9EEA-AAE49D18D79B}" srcOrd="1" destOrd="0" presId="urn:microsoft.com/office/officeart/2005/8/layout/hierarchy1"/>
    <dgm:cxn modelId="{8EC562ED-FB24-496D-82A0-CD18869252E2}" type="presParOf" srcId="{CE7B513B-AC58-43E9-B59F-DDD236A99208}" destId="{CACDA8E0-B0ED-4638-881E-9CF369D79F75}" srcOrd="1" destOrd="0" presId="urn:microsoft.com/office/officeart/2005/8/layout/hierarchy1"/>
    <dgm:cxn modelId="{7705547E-D4D1-4F51-93DE-5E280A72E14A}" type="presParOf" srcId="{CACDA8E0-B0ED-4638-881E-9CF369D79F75}" destId="{DA8BE7AB-7EB3-407D-91E2-5CD441BCB443}" srcOrd="0" destOrd="0" presId="urn:microsoft.com/office/officeart/2005/8/layout/hierarchy1"/>
    <dgm:cxn modelId="{3F0E7F3D-1EDD-4F27-B08A-A1A1C2676844}" type="presParOf" srcId="{CACDA8E0-B0ED-4638-881E-9CF369D79F75}" destId="{B370492B-81D3-4BE2-A0FB-7FB66AC03CB1}" srcOrd="1" destOrd="0" presId="urn:microsoft.com/office/officeart/2005/8/layout/hierarchy1"/>
    <dgm:cxn modelId="{1A55FD27-75F2-4F47-953C-CAF68C3FE8B4}" type="presParOf" srcId="{B370492B-81D3-4BE2-A0FB-7FB66AC03CB1}" destId="{BE53FB04-7B30-4AB2-A11B-297A0E4353FA}" srcOrd="0" destOrd="0" presId="urn:microsoft.com/office/officeart/2005/8/layout/hierarchy1"/>
    <dgm:cxn modelId="{756366C3-AF18-4636-923E-74E982B82784}" type="presParOf" srcId="{BE53FB04-7B30-4AB2-A11B-297A0E4353FA}" destId="{A0E6D47A-28BA-4D70-829E-A3D80E1EF2B2}" srcOrd="0" destOrd="0" presId="urn:microsoft.com/office/officeart/2005/8/layout/hierarchy1"/>
    <dgm:cxn modelId="{99DCDB99-0014-411E-90EC-3A3228EC1BF8}" type="presParOf" srcId="{BE53FB04-7B30-4AB2-A11B-297A0E4353FA}" destId="{4D9648AE-DAF9-4633-B61E-24EB3C0A6572}" srcOrd="1" destOrd="0" presId="urn:microsoft.com/office/officeart/2005/8/layout/hierarchy1"/>
    <dgm:cxn modelId="{EAC8EA82-323A-49BD-8FE9-687AB4FF7E40}" type="presParOf" srcId="{B370492B-81D3-4BE2-A0FB-7FB66AC03CB1}" destId="{5CC4A7DA-5FCE-48B3-9250-E8E898402F30}" srcOrd="1" destOrd="0" presId="urn:microsoft.com/office/officeart/2005/8/layout/hierarchy1"/>
    <dgm:cxn modelId="{6400A01A-882F-4628-9991-1F8C3D4C9AC8}" type="presParOf" srcId="{CACDA8E0-B0ED-4638-881E-9CF369D79F75}" destId="{627FC5A2-122F-427D-A59F-98754CC22349}" srcOrd="2" destOrd="0" presId="urn:microsoft.com/office/officeart/2005/8/layout/hierarchy1"/>
    <dgm:cxn modelId="{158238C0-21E2-4614-BEF6-5B4E4A13F0DD}" type="presParOf" srcId="{CACDA8E0-B0ED-4638-881E-9CF369D79F75}" destId="{96C8E807-385F-4FAB-BCAF-92CA2A51B601}" srcOrd="3" destOrd="0" presId="urn:microsoft.com/office/officeart/2005/8/layout/hierarchy1"/>
    <dgm:cxn modelId="{7F503DEC-DDE8-488C-B238-CC446BE093DB}" type="presParOf" srcId="{96C8E807-385F-4FAB-BCAF-92CA2A51B601}" destId="{089A75FD-04E6-45DB-B520-C10078BCBDA9}" srcOrd="0" destOrd="0" presId="urn:microsoft.com/office/officeart/2005/8/layout/hierarchy1"/>
    <dgm:cxn modelId="{C098D273-2865-45BF-803D-48D77FFE6F34}" type="presParOf" srcId="{089A75FD-04E6-45DB-B520-C10078BCBDA9}" destId="{1F5B2A66-DFB8-44B9-B508-E8347AB91C90}" srcOrd="0" destOrd="0" presId="urn:microsoft.com/office/officeart/2005/8/layout/hierarchy1"/>
    <dgm:cxn modelId="{8E59EA71-5198-4390-95BB-DBC564506F4A}" type="presParOf" srcId="{089A75FD-04E6-45DB-B520-C10078BCBDA9}" destId="{45AF288C-6C9E-4DB9-8D8E-0B59AFEFC4DE}" srcOrd="1" destOrd="0" presId="urn:microsoft.com/office/officeart/2005/8/layout/hierarchy1"/>
    <dgm:cxn modelId="{AD55648C-46F4-4138-8C42-A830A33D89B6}" type="presParOf" srcId="{96C8E807-385F-4FAB-BCAF-92CA2A51B601}" destId="{3657E008-9273-4B12-A0D2-798977EFCE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BF0D55-926A-423A-AFAF-9F5FE897705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AF9A5D4-8A00-4BA9-AE57-F4C184D1E4DA}">
      <dgm:prSet phldrT="[Текст]" custT="1"/>
      <dgm:spPr/>
      <dgm:t>
        <a:bodyPr/>
        <a:lstStyle/>
        <a:p>
          <a:r>
            <a: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колом осіб, яким можна реалізувати свій товар</a:t>
          </a:r>
          <a:endParaRPr lang="uk-UA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497D1E-C32A-445F-8302-526B54DA137A}" type="parTrans" cxnId="{E7AD2513-254C-4945-806D-136EAF4A74E7}">
      <dgm:prSet/>
      <dgm:spPr/>
      <dgm:t>
        <a:bodyPr/>
        <a:lstStyle/>
        <a:p>
          <a:endParaRPr lang="uk-UA"/>
        </a:p>
      </dgm:t>
    </dgm:pt>
    <dgm:pt modelId="{A6CCB243-B73E-40EE-8CCD-B767A699400B}" type="sibTrans" cxnId="{E7AD2513-254C-4945-806D-136EAF4A74E7}">
      <dgm:prSet/>
      <dgm:spPr/>
      <dgm:t>
        <a:bodyPr/>
        <a:lstStyle/>
        <a:p>
          <a:endParaRPr lang="uk-UA"/>
        </a:p>
      </dgm:t>
    </dgm:pt>
    <dgm:pt modelId="{808B4580-49C7-4BD7-8B25-D72A6DA22DD8}">
      <dgm:prSet phldrT="[Текст]" custT="1"/>
      <dgm:spPr/>
      <dgm:t>
        <a:bodyPr/>
        <a:lstStyle/>
        <a:p>
          <a:r>
            <a: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регіоном, де твар може бути реалізований</a:t>
          </a:r>
          <a:endParaRPr lang="uk-UA" sz="24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71A612-670B-4756-B808-D11DBF22E2BE}" type="parTrans" cxnId="{4C263E2F-AA59-4B8C-A36B-583F849EEFE0}">
      <dgm:prSet/>
      <dgm:spPr/>
      <dgm:t>
        <a:bodyPr/>
        <a:lstStyle/>
        <a:p>
          <a:endParaRPr lang="uk-UA"/>
        </a:p>
      </dgm:t>
    </dgm:pt>
    <dgm:pt modelId="{8A182BC3-EEDC-4F24-A6F8-E52A99C67BE4}" type="sibTrans" cxnId="{4C263E2F-AA59-4B8C-A36B-583F849EEFE0}">
      <dgm:prSet/>
      <dgm:spPr/>
      <dgm:t>
        <a:bodyPr/>
        <a:lstStyle/>
        <a:p>
          <a:endParaRPr lang="uk-UA"/>
        </a:p>
      </dgm:t>
    </dgm:pt>
    <dgm:pt modelId="{957121B7-ACD6-412F-A930-E6AA50D5E44F}">
      <dgm:prSet custT="1"/>
      <dgm:spPr/>
      <dgm:t>
        <a:bodyPr/>
        <a:lstStyle/>
        <a:p>
          <a:r>
            <a: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терміном реалізації</a:t>
          </a:r>
        </a:p>
      </dgm:t>
    </dgm:pt>
    <dgm:pt modelId="{06466A8C-45A2-4ADD-A317-FA7BF30B7692}" type="parTrans" cxnId="{C5B39537-9C1D-4CCF-81C1-47E83C1BA59B}">
      <dgm:prSet/>
      <dgm:spPr/>
      <dgm:t>
        <a:bodyPr/>
        <a:lstStyle/>
        <a:p>
          <a:endParaRPr lang="uk-UA"/>
        </a:p>
      </dgm:t>
    </dgm:pt>
    <dgm:pt modelId="{130FD3A5-75D8-4A73-B424-1956780AE2CF}" type="sibTrans" cxnId="{C5B39537-9C1D-4CCF-81C1-47E83C1BA59B}">
      <dgm:prSet/>
      <dgm:spPr/>
      <dgm:t>
        <a:bodyPr/>
        <a:lstStyle/>
        <a:p>
          <a:endParaRPr lang="uk-UA"/>
        </a:p>
      </dgm:t>
    </dgm:pt>
    <dgm:pt modelId="{C513FE21-B766-476D-9EF2-384C563297E6}">
      <dgm:prSet custT="1"/>
      <dgm:spPr/>
      <dgm:t>
        <a:bodyPr/>
        <a:lstStyle/>
        <a:p>
          <a:r>
            <a: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величиною (кількістю) реалізації товару</a:t>
          </a:r>
        </a:p>
      </dgm:t>
    </dgm:pt>
    <dgm:pt modelId="{6FA43493-111B-44E8-9A7D-8DF0AC0A5598}" type="parTrans" cxnId="{97637C1B-FE92-4942-BD9D-653DA1D3F6DE}">
      <dgm:prSet/>
      <dgm:spPr/>
      <dgm:t>
        <a:bodyPr/>
        <a:lstStyle/>
        <a:p>
          <a:endParaRPr lang="uk-UA"/>
        </a:p>
      </dgm:t>
    </dgm:pt>
    <dgm:pt modelId="{1C968A20-8E88-450F-9F90-EBEA4E6CC086}" type="sibTrans" cxnId="{97637C1B-FE92-4942-BD9D-653DA1D3F6DE}">
      <dgm:prSet/>
      <dgm:spPr/>
      <dgm:t>
        <a:bodyPr/>
        <a:lstStyle/>
        <a:p>
          <a:endParaRPr lang="uk-UA"/>
        </a:p>
      </dgm:t>
    </dgm:pt>
    <dgm:pt modelId="{69ACA5CA-FDD7-4228-AFDB-938CE0916CC3}" type="pres">
      <dgm:prSet presAssocID="{37BF0D55-926A-423A-AFAF-9F5FE89770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2BF68FC-F8EE-4D41-BFA4-6375E6DC80E3}" type="pres">
      <dgm:prSet presAssocID="{CAF9A5D4-8A00-4BA9-AE57-F4C184D1E4DA}" presName="parentLin" presStyleCnt="0"/>
      <dgm:spPr/>
    </dgm:pt>
    <dgm:pt modelId="{F887C24B-EB6B-4527-AE25-4A22853B0368}" type="pres">
      <dgm:prSet presAssocID="{CAF9A5D4-8A00-4BA9-AE57-F4C184D1E4DA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FA273A83-BE53-49E6-959A-1CCEBA5554DA}" type="pres">
      <dgm:prSet presAssocID="{CAF9A5D4-8A00-4BA9-AE57-F4C184D1E4D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402F4F9-338D-4FD6-9ACC-DF54C60A125B}" type="pres">
      <dgm:prSet presAssocID="{CAF9A5D4-8A00-4BA9-AE57-F4C184D1E4DA}" presName="negativeSpace" presStyleCnt="0"/>
      <dgm:spPr/>
    </dgm:pt>
    <dgm:pt modelId="{C69153EC-3973-41E8-9DBA-0AFCCD6F133C}" type="pres">
      <dgm:prSet presAssocID="{CAF9A5D4-8A00-4BA9-AE57-F4C184D1E4DA}" presName="childText" presStyleLbl="conFgAcc1" presStyleIdx="0" presStyleCnt="4">
        <dgm:presLayoutVars>
          <dgm:bulletEnabled val="1"/>
        </dgm:presLayoutVars>
      </dgm:prSet>
      <dgm:spPr/>
    </dgm:pt>
    <dgm:pt modelId="{16D74143-1122-4B61-944A-FDF0A9A627AD}" type="pres">
      <dgm:prSet presAssocID="{A6CCB243-B73E-40EE-8CCD-B767A699400B}" presName="spaceBetweenRectangles" presStyleCnt="0"/>
      <dgm:spPr/>
    </dgm:pt>
    <dgm:pt modelId="{6C0B640B-5D28-48DB-8086-4F27CACEFC60}" type="pres">
      <dgm:prSet presAssocID="{808B4580-49C7-4BD7-8B25-D72A6DA22DD8}" presName="parentLin" presStyleCnt="0"/>
      <dgm:spPr/>
    </dgm:pt>
    <dgm:pt modelId="{0D3AB68B-13BC-4451-8DB9-0D46DEB0471E}" type="pres">
      <dgm:prSet presAssocID="{808B4580-49C7-4BD7-8B25-D72A6DA22DD8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BDC103D7-D4F0-4F45-85B5-1A52330C1473}" type="pres">
      <dgm:prSet presAssocID="{808B4580-49C7-4BD7-8B25-D72A6DA22DD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1AEA87-F86B-4EB9-BBDD-D76AE2256611}" type="pres">
      <dgm:prSet presAssocID="{808B4580-49C7-4BD7-8B25-D72A6DA22DD8}" presName="negativeSpace" presStyleCnt="0"/>
      <dgm:spPr/>
    </dgm:pt>
    <dgm:pt modelId="{33A9F9F4-C363-46D0-BFE5-D8A1ACB6CB5E}" type="pres">
      <dgm:prSet presAssocID="{808B4580-49C7-4BD7-8B25-D72A6DA22DD8}" presName="childText" presStyleLbl="conFgAcc1" presStyleIdx="1" presStyleCnt="4">
        <dgm:presLayoutVars>
          <dgm:bulletEnabled val="1"/>
        </dgm:presLayoutVars>
      </dgm:prSet>
      <dgm:spPr/>
    </dgm:pt>
    <dgm:pt modelId="{70DBAE18-24F3-4792-AA26-C16E2C533037}" type="pres">
      <dgm:prSet presAssocID="{8A182BC3-EEDC-4F24-A6F8-E52A99C67BE4}" presName="spaceBetweenRectangles" presStyleCnt="0"/>
      <dgm:spPr/>
    </dgm:pt>
    <dgm:pt modelId="{B3C039C9-A25E-4474-B281-B70CF1E0F222}" type="pres">
      <dgm:prSet presAssocID="{C513FE21-B766-476D-9EF2-384C563297E6}" presName="parentLin" presStyleCnt="0"/>
      <dgm:spPr/>
    </dgm:pt>
    <dgm:pt modelId="{CD0CFA18-182D-4FC9-8489-6A4161DF1B10}" type="pres">
      <dgm:prSet presAssocID="{C513FE21-B766-476D-9EF2-384C563297E6}" presName="parentLeftMargin" presStyleLbl="node1" presStyleIdx="1" presStyleCnt="4"/>
      <dgm:spPr/>
      <dgm:t>
        <a:bodyPr/>
        <a:lstStyle/>
        <a:p>
          <a:endParaRPr lang="uk-UA"/>
        </a:p>
      </dgm:t>
    </dgm:pt>
    <dgm:pt modelId="{5451273C-7E52-4D95-ABC3-23910F8FE664}" type="pres">
      <dgm:prSet presAssocID="{C513FE21-B766-476D-9EF2-384C563297E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D8916F-1625-4FD8-9BD8-471941BEADA7}" type="pres">
      <dgm:prSet presAssocID="{C513FE21-B766-476D-9EF2-384C563297E6}" presName="negativeSpace" presStyleCnt="0"/>
      <dgm:spPr/>
    </dgm:pt>
    <dgm:pt modelId="{1DD34947-F8BA-4B87-9952-046CCE055850}" type="pres">
      <dgm:prSet presAssocID="{C513FE21-B766-476D-9EF2-384C563297E6}" presName="childText" presStyleLbl="conFgAcc1" presStyleIdx="2" presStyleCnt="4">
        <dgm:presLayoutVars>
          <dgm:bulletEnabled val="1"/>
        </dgm:presLayoutVars>
      </dgm:prSet>
      <dgm:spPr/>
    </dgm:pt>
    <dgm:pt modelId="{EF55B54C-8B81-4A2B-95AE-161950387DB1}" type="pres">
      <dgm:prSet presAssocID="{1C968A20-8E88-450F-9F90-EBEA4E6CC086}" presName="spaceBetweenRectangles" presStyleCnt="0"/>
      <dgm:spPr/>
    </dgm:pt>
    <dgm:pt modelId="{AFF765C1-F72D-4CB8-BAB0-2A91720E1351}" type="pres">
      <dgm:prSet presAssocID="{957121B7-ACD6-412F-A930-E6AA50D5E44F}" presName="parentLin" presStyleCnt="0"/>
      <dgm:spPr/>
    </dgm:pt>
    <dgm:pt modelId="{63FD454A-82EA-429E-B636-B4DC958C4023}" type="pres">
      <dgm:prSet presAssocID="{957121B7-ACD6-412F-A930-E6AA50D5E44F}" presName="parentLeftMargin" presStyleLbl="node1" presStyleIdx="2" presStyleCnt="4"/>
      <dgm:spPr/>
      <dgm:t>
        <a:bodyPr/>
        <a:lstStyle/>
        <a:p>
          <a:endParaRPr lang="uk-UA"/>
        </a:p>
      </dgm:t>
    </dgm:pt>
    <dgm:pt modelId="{0C630DAC-811A-420B-9FA2-FA9A91072011}" type="pres">
      <dgm:prSet presAssocID="{957121B7-ACD6-412F-A930-E6AA50D5E44F}" presName="parentText" presStyleLbl="node1" presStyleIdx="3" presStyleCnt="4" custLinFactNeighborX="-9987" custLinFactNeighborY="277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9357A0-5DE4-4C83-8AAC-E06EBA783A00}" type="pres">
      <dgm:prSet presAssocID="{957121B7-ACD6-412F-A930-E6AA50D5E44F}" presName="negativeSpace" presStyleCnt="0"/>
      <dgm:spPr/>
    </dgm:pt>
    <dgm:pt modelId="{FC806637-EB29-458D-9A9E-4BDDB075B657}" type="pres">
      <dgm:prSet presAssocID="{957121B7-ACD6-412F-A930-E6AA50D5E44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0D6170A-95F6-4359-92FA-50AA32091531}" type="presOf" srcId="{C513FE21-B766-476D-9EF2-384C563297E6}" destId="{5451273C-7E52-4D95-ABC3-23910F8FE664}" srcOrd="1" destOrd="0" presId="urn:microsoft.com/office/officeart/2005/8/layout/list1"/>
    <dgm:cxn modelId="{CEB2FD1F-BEEE-4038-A9D3-AD9E26DED392}" type="presOf" srcId="{37BF0D55-926A-423A-AFAF-9F5FE897705E}" destId="{69ACA5CA-FDD7-4228-AFDB-938CE0916CC3}" srcOrd="0" destOrd="0" presId="urn:microsoft.com/office/officeart/2005/8/layout/list1"/>
    <dgm:cxn modelId="{C396C6F8-39DE-4067-A258-FDA8BD3A7930}" type="presOf" srcId="{808B4580-49C7-4BD7-8B25-D72A6DA22DD8}" destId="{BDC103D7-D4F0-4F45-85B5-1A52330C1473}" srcOrd="1" destOrd="0" presId="urn:microsoft.com/office/officeart/2005/8/layout/list1"/>
    <dgm:cxn modelId="{C5B39537-9C1D-4CCF-81C1-47E83C1BA59B}" srcId="{37BF0D55-926A-423A-AFAF-9F5FE897705E}" destId="{957121B7-ACD6-412F-A930-E6AA50D5E44F}" srcOrd="3" destOrd="0" parTransId="{06466A8C-45A2-4ADD-A317-FA7BF30B7692}" sibTransId="{130FD3A5-75D8-4A73-B424-1956780AE2CF}"/>
    <dgm:cxn modelId="{B8B95234-FFD2-4C6B-B78C-F5664D6E7D9D}" type="presOf" srcId="{957121B7-ACD6-412F-A930-E6AA50D5E44F}" destId="{63FD454A-82EA-429E-B636-B4DC958C4023}" srcOrd="0" destOrd="0" presId="urn:microsoft.com/office/officeart/2005/8/layout/list1"/>
    <dgm:cxn modelId="{E3A24A59-8503-4825-ACCF-F583741C1028}" type="presOf" srcId="{957121B7-ACD6-412F-A930-E6AA50D5E44F}" destId="{0C630DAC-811A-420B-9FA2-FA9A91072011}" srcOrd="1" destOrd="0" presId="urn:microsoft.com/office/officeart/2005/8/layout/list1"/>
    <dgm:cxn modelId="{0B4523A1-A105-424A-AA06-82AE38F432A4}" type="presOf" srcId="{C513FE21-B766-476D-9EF2-384C563297E6}" destId="{CD0CFA18-182D-4FC9-8489-6A4161DF1B10}" srcOrd="0" destOrd="0" presId="urn:microsoft.com/office/officeart/2005/8/layout/list1"/>
    <dgm:cxn modelId="{14C5D1F4-0B5D-4C4A-B9D9-B37F29E8FEF4}" type="presOf" srcId="{808B4580-49C7-4BD7-8B25-D72A6DA22DD8}" destId="{0D3AB68B-13BC-4451-8DB9-0D46DEB0471E}" srcOrd="0" destOrd="0" presId="urn:microsoft.com/office/officeart/2005/8/layout/list1"/>
    <dgm:cxn modelId="{4C263E2F-AA59-4B8C-A36B-583F849EEFE0}" srcId="{37BF0D55-926A-423A-AFAF-9F5FE897705E}" destId="{808B4580-49C7-4BD7-8B25-D72A6DA22DD8}" srcOrd="1" destOrd="0" parTransId="{7671A612-670B-4756-B808-D11DBF22E2BE}" sibTransId="{8A182BC3-EEDC-4F24-A6F8-E52A99C67BE4}"/>
    <dgm:cxn modelId="{C6DD343A-F62C-4FFE-9DC1-86BD3BE6E235}" type="presOf" srcId="{CAF9A5D4-8A00-4BA9-AE57-F4C184D1E4DA}" destId="{FA273A83-BE53-49E6-959A-1CCEBA5554DA}" srcOrd="1" destOrd="0" presId="urn:microsoft.com/office/officeart/2005/8/layout/list1"/>
    <dgm:cxn modelId="{E7AD2513-254C-4945-806D-136EAF4A74E7}" srcId="{37BF0D55-926A-423A-AFAF-9F5FE897705E}" destId="{CAF9A5D4-8A00-4BA9-AE57-F4C184D1E4DA}" srcOrd="0" destOrd="0" parTransId="{F9497D1E-C32A-445F-8302-526B54DA137A}" sibTransId="{A6CCB243-B73E-40EE-8CCD-B767A699400B}"/>
    <dgm:cxn modelId="{6D245147-CC20-41CF-BCF8-2622CE4FC11D}" type="presOf" srcId="{CAF9A5D4-8A00-4BA9-AE57-F4C184D1E4DA}" destId="{F887C24B-EB6B-4527-AE25-4A22853B0368}" srcOrd="0" destOrd="0" presId="urn:microsoft.com/office/officeart/2005/8/layout/list1"/>
    <dgm:cxn modelId="{97637C1B-FE92-4942-BD9D-653DA1D3F6DE}" srcId="{37BF0D55-926A-423A-AFAF-9F5FE897705E}" destId="{C513FE21-B766-476D-9EF2-384C563297E6}" srcOrd="2" destOrd="0" parTransId="{6FA43493-111B-44E8-9A7D-8DF0AC0A5598}" sibTransId="{1C968A20-8E88-450F-9F90-EBEA4E6CC086}"/>
    <dgm:cxn modelId="{DABA633E-2108-4A31-B6B1-CBB7EF10FB96}" type="presParOf" srcId="{69ACA5CA-FDD7-4228-AFDB-938CE0916CC3}" destId="{A2BF68FC-F8EE-4D41-BFA4-6375E6DC80E3}" srcOrd="0" destOrd="0" presId="urn:microsoft.com/office/officeart/2005/8/layout/list1"/>
    <dgm:cxn modelId="{6723C7D5-1E6D-47D0-863A-CC83B95C6A31}" type="presParOf" srcId="{A2BF68FC-F8EE-4D41-BFA4-6375E6DC80E3}" destId="{F887C24B-EB6B-4527-AE25-4A22853B0368}" srcOrd="0" destOrd="0" presId="urn:microsoft.com/office/officeart/2005/8/layout/list1"/>
    <dgm:cxn modelId="{F6845EF5-D436-4145-828E-9B4BF557BCC9}" type="presParOf" srcId="{A2BF68FC-F8EE-4D41-BFA4-6375E6DC80E3}" destId="{FA273A83-BE53-49E6-959A-1CCEBA5554DA}" srcOrd="1" destOrd="0" presId="urn:microsoft.com/office/officeart/2005/8/layout/list1"/>
    <dgm:cxn modelId="{890C84DE-EA49-45DE-97DF-760654AE7B3C}" type="presParOf" srcId="{69ACA5CA-FDD7-4228-AFDB-938CE0916CC3}" destId="{0402F4F9-338D-4FD6-9ACC-DF54C60A125B}" srcOrd="1" destOrd="0" presId="urn:microsoft.com/office/officeart/2005/8/layout/list1"/>
    <dgm:cxn modelId="{B0CD5E1C-FE15-40BC-AC85-048FBB74C930}" type="presParOf" srcId="{69ACA5CA-FDD7-4228-AFDB-938CE0916CC3}" destId="{C69153EC-3973-41E8-9DBA-0AFCCD6F133C}" srcOrd="2" destOrd="0" presId="urn:microsoft.com/office/officeart/2005/8/layout/list1"/>
    <dgm:cxn modelId="{91B7F716-4FD6-468F-9FC1-EA15374BE97E}" type="presParOf" srcId="{69ACA5CA-FDD7-4228-AFDB-938CE0916CC3}" destId="{16D74143-1122-4B61-944A-FDF0A9A627AD}" srcOrd="3" destOrd="0" presId="urn:microsoft.com/office/officeart/2005/8/layout/list1"/>
    <dgm:cxn modelId="{25A17ECD-F703-4FFF-B698-2D4EB5A02312}" type="presParOf" srcId="{69ACA5CA-FDD7-4228-AFDB-938CE0916CC3}" destId="{6C0B640B-5D28-48DB-8086-4F27CACEFC60}" srcOrd="4" destOrd="0" presId="urn:microsoft.com/office/officeart/2005/8/layout/list1"/>
    <dgm:cxn modelId="{9F7D7062-CF2C-4085-B3D9-BADE5A7EFF8D}" type="presParOf" srcId="{6C0B640B-5D28-48DB-8086-4F27CACEFC60}" destId="{0D3AB68B-13BC-4451-8DB9-0D46DEB0471E}" srcOrd="0" destOrd="0" presId="urn:microsoft.com/office/officeart/2005/8/layout/list1"/>
    <dgm:cxn modelId="{3756D6A2-D599-40B9-AFB8-70DD7D338716}" type="presParOf" srcId="{6C0B640B-5D28-48DB-8086-4F27CACEFC60}" destId="{BDC103D7-D4F0-4F45-85B5-1A52330C1473}" srcOrd="1" destOrd="0" presId="urn:microsoft.com/office/officeart/2005/8/layout/list1"/>
    <dgm:cxn modelId="{740EF274-5AAB-4D81-9E5C-B5BF1F3246CC}" type="presParOf" srcId="{69ACA5CA-FDD7-4228-AFDB-938CE0916CC3}" destId="{9F1AEA87-F86B-4EB9-BBDD-D76AE2256611}" srcOrd="5" destOrd="0" presId="urn:microsoft.com/office/officeart/2005/8/layout/list1"/>
    <dgm:cxn modelId="{2993A952-8BD9-4AA7-A778-33A12873F4EA}" type="presParOf" srcId="{69ACA5CA-FDD7-4228-AFDB-938CE0916CC3}" destId="{33A9F9F4-C363-46D0-BFE5-D8A1ACB6CB5E}" srcOrd="6" destOrd="0" presId="urn:microsoft.com/office/officeart/2005/8/layout/list1"/>
    <dgm:cxn modelId="{74E51024-75E7-48D7-8142-1E36AA109FD3}" type="presParOf" srcId="{69ACA5CA-FDD7-4228-AFDB-938CE0916CC3}" destId="{70DBAE18-24F3-4792-AA26-C16E2C533037}" srcOrd="7" destOrd="0" presId="urn:microsoft.com/office/officeart/2005/8/layout/list1"/>
    <dgm:cxn modelId="{17E434C3-3B4E-4328-B5EE-3DB46A626AFE}" type="presParOf" srcId="{69ACA5CA-FDD7-4228-AFDB-938CE0916CC3}" destId="{B3C039C9-A25E-4474-B281-B70CF1E0F222}" srcOrd="8" destOrd="0" presId="urn:microsoft.com/office/officeart/2005/8/layout/list1"/>
    <dgm:cxn modelId="{1487121E-3E55-4613-8B36-80AE0258428F}" type="presParOf" srcId="{B3C039C9-A25E-4474-B281-B70CF1E0F222}" destId="{CD0CFA18-182D-4FC9-8489-6A4161DF1B10}" srcOrd="0" destOrd="0" presId="urn:microsoft.com/office/officeart/2005/8/layout/list1"/>
    <dgm:cxn modelId="{C7BC7B64-37D0-4AA7-8EBA-A1988CC92357}" type="presParOf" srcId="{B3C039C9-A25E-4474-B281-B70CF1E0F222}" destId="{5451273C-7E52-4D95-ABC3-23910F8FE664}" srcOrd="1" destOrd="0" presId="urn:microsoft.com/office/officeart/2005/8/layout/list1"/>
    <dgm:cxn modelId="{FE8980EB-57AF-42EE-ABB1-2EB394360D29}" type="presParOf" srcId="{69ACA5CA-FDD7-4228-AFDB-938CE0916CC3}" destId="{81D8916F-1625-4FD8-9BD8-471941BEADA7}" srcOrd="9" destOrd="0" presId="urn:microsoft.com/office/officeart/2005/8/layout/list1"/>
    <dgm:cxn modelId="{2BC002F6-7E59-4AB5-8392-A0556B628A2E}" type="presParOf" srcId="{69ACA5CA-FDD7-4228-AFDB-938CE0916CC3}" destId="{1DD34947-F8BA-4B87-9952-046CCE055850}" srcOrd="10" destOrd="0" presId="urn:microsoft.com/office/officeart/2005/8/layout/list1"/>
    <dgm:cxn modelId="{57B43FAC-2CB3-45C1-A248-36EE6A40398A}" type="presParOf" srcId="{69ACA5CA-FDD7-4228-AFDB-938CE0916CC3}" destId="{EF55B54C-8B81-4A2B-95AE-161950387DB1}" srcOrd="11" destOrd="0" presId="urn:microsoft.com/office/officeart/2005/8/layout/list1"/>
    <dgm:cxn modelId="{944007F6-D53A-4E73-AB53-E856F0718BFB}" type="presParOf" srcId="{69ACA5CA-FDD7-4228-AFDB-938CE0916CC3}" destId="{AFF765C1-F72D-4CB8-BAB0-2A91720E1351}" srcOrd="12" destOrd="0" presId="urn:microsoft.com/office/officeart/2005/8/layout/list1"/>
    <dgm:cxn modelId="{DC78DCF8-C53B-47A0-A909-413A4E95F46A}" type="presParOf" srcId="{AFF765C1-F72D-4CB8-BAB0-2A91720E1351}" destId="{63FD454A-82EA-429E-B636-B4DC958C4023}" srcOrd="0" destOrd="0" presId="urn:microsoft.com/office/officeart/2005/8/layout/list1"/>
    <dgm:cxn modelId="{72704726-FB52-4054-9B93-BCC64A2650C7}" type="presParOf" srcId="{AFF765C1-F72D-4CB8-BAB0-2A91720E1351}" destId="{0C630DAC-811A-420B-9FA2-FA9A91072011}" srcOrd="1" destOrd="0" presId="urn:microsoft.com/office/officeart/2005/8/layout/list1"/>
    <dgm:cxn modelId="{298B202B-6037-4B2D-8853-31A4774CA21D}" type="presParOf" srcId="{69ACA5CA-FDD7-4228-AFDB-938CE0916CC3}" destId="{309357A0-5DE4-4C83-8AAC-E06EBA783A00}" srcOrd="13" destOrd="0" presId="urn:microsoft.com/office/officeart/2005/8/layout/list1"/>
    <dgm:cxn modelId="{2C74C120-2567-49C0-84EB-E0D1EEF87B60}" type="presParOf" srcId="{69ACA5CA-FDD7-4228-AFDB-938CE0916CC3}" destId="{FC806637-EB29-458D-9A9E-4BDDB075B65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EF20A1-6EAC-4E1F-B85C-73FA4A81AB6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E2C1415-AB3A-4ABB-ABEC-0672673BDF34}">
      <dgm:prSet phldrT="[Текст]"/>
      <dgm:spPr/>
      <dgm:t>
        <a:bodyPr/>
        <a:lstStyle/>
        <a:p>
          <a:r>
            <a:rPr lang="uk-UA" dirty="0" smtClean="0"/>
            <a:t>Здатність до довготривалого збереження</a:t>
          </a:r>
          <a:endParaRPr lang="uk-UA" dirty="0"/>
        </a:p>
      </dgm:t>
    </dgm:pt>
    <dgm:pt modelId="{6FFA413F-773F-4FD9-AB36-66680F839B3A}" type="parTrans" cxnId="{B84B9FB5-0E28-461D-B8E5-96749859DF1E}">
      <dgm:prSet/>
      <dgm:spPr/>
      <dgm:t>
        <a:bodyPr/>
        <a:lstStyle/>
        <a:p>
          <a:endParaRPr lang="uk-UA"/>
        </a:p>
      </dgm:t>
    </dgm:pt>
    <dgm:pt modelId="{9650E38F-30DC-4C7C-AEF1-86B21A6F19C9}" type="sibTrans" cxnId="{B84B9FB5-0E28-461D-B8E5-96749859DF1E}">
      <dgm:prSet/>
      <dgm:spPr/>
      <dgm:t>
        <a:bodyPr/>
        <a:lstStyle/>
        <a:p>
          <a:endParaRPr lang="uk-UA"/>
        </a:p>
      </dgm:t>
    </dgm:pt>
    <dgm:pt modelId="{DF39D5FD-1308-4816-8A4E-71A0606512CB}">
      <dgm:prSet phldrT="[Текст]"/>
      <dgm:spPr/>
      <dgm:t>
        <a:bodyPr/>
        <a:lstStyle/>
        <a:p>
          <a:r>
            <a:rPr lang="uk-UA" dirty="0" smtClean="0"/>
            <a:t>Портативність</a:t>
          </a:r>
          <a:endParaRPr lang="uk-UA" dirty="0"/>
        </a:p>
      </dgm:t>
    </dgm:pt>
    <dgm:pt modelId="{70F93554-731E-4334-9F97-EC526FBC9C24}" type="parTrans" cxnId="{96A8AC46-2BD8-49F6-985B-55B178046EFA}">
      <dgm:prSet/>
      <dgm:spPr/>
      <dgm:t>
        <a:bodyPr/>
        <a:lstStyle/>
        <a:p>
          <a:endParaRPr lang="uk-UA"/>
        </a:p>
      </dgm:t>
    </dgm:pt>
    <dgm:pt modelId="{D56E613C-369C-4FEA-A4CA-22C8D0698703}" type="sibTrans" cxnId="{96A8AC46-2BD8-49F6-985B-55B178046EFA}">
      <dgm:prSet/>
      <dgm:spPr/>
      <dgm:t>
        <a:bodyPr/>
        <a:lstStyle/>
        <a:p>
          <a:endParaRPr lang="uk-UA"/>
        </a:p>
      </dgm:t>
    </dgm:pt>
    <dgm:pt modelId="{C12BF4B1-23BF-42F2-AED3-9730F7304C99}">
      <dgm:prSet phldrT="[Текст]"/>
      <dgm:spPr/>
      <dgm:t>
        <a:bodyPr/>
        <a:lstStyle/>
        <a:p>
          <a:r>
            <a:rPr lang="uk-UA" dirty="0" smtClean="0"/>
            <a:t>Економічна ділимість</a:t>
          </a:r>
          <a:endParaRPr lang="uk-UA" dirty="0"/>
        </a:p>
      </dgm:t>
    </dgm:pt>
    <dgm:pt modelId="{E61031AA-B051-4631-A92F-B47D547C8078}" type="parTrans" cxnId="{59077B17-D621-40B8-BDC9-73C5E516400F}">
      <dgm:prSet/>
      <dgm:spPr/>
      <dgm:t>
        <a:bodyPr/>
        <a:lstStyle/>
        <a:p>
          <a:endParaRPr lang="uk-UA"/>
        </a:p>
      </dgm:t>
    </dgm:pt>
    <dgm:pt modelId="{7E530ADC-DEC6-4CF0-923D-67E4A9573DD6}" type="sibTrans" cxnId="{59077B17-D621-40B8-BDC9-73C5E516400F}">
      <dgm:prSet/>
      <dgm:spPr/>
      <dgm:t>
        <a:bodyPr/>
        <a:lstStyle/>
        <a:p>
          <a:endParaRPr lang="uk-UA"/>
        </a:p>
      </dgm:t>
    </dgm:pt>
    <dgm:pt modelId="{AA47EF2D-BD37-4DCB-AA08-8CEF2D13FA5F}">
      <dgm:prSet phldrT="[Текст]"/>
      <dgm:spPr/>
      <dgm:t>
        <a:bodyPr/>
        <a:lstStyle/>
        <a:p>
          <a:r>
            <a:rPr lang="uk-UA" dirty="0" smtClean="0"/>
            <a:t>Відносна рідкісність у природі</a:t>
          </a:r>
          <a:endParaRPr lang="uk-UA" dirty="0"/>
        </a:p>
      </dgm:t>
    </dgm:pt>
    <dgm:pt modelId="{F0D659F4-4EE6-40A5-8B24-9BE5C8DB7952}" type="parTrans" cxnId="{F366F53C-942F-4466-87B4-8DEDD28C8B30}">
      <dgm:prSet/>
      <dgm:spPr/>
      <dgm:t>
        <a:bodyPr/>
        <a:lstStyle/>
        <a:p>
          <a:endParaRPr lang="uk-UA"/>
        </a:p>
      </dgm:t>
    </dgm:pt>
    <dgm:pt modelId="{DB89CFED-3737-4B2E-B886-ED880DE5B9EE}" type="sibTrans" cxnId="{F366F53C-942F-4466-87B4-8DEDD28C8B30}">
      <dgm:prSet/>
      <dgm:spPr/>
      <dgm:t>
        <a:bodyPr/>
        <a:lstStyle/>
        <a:p>
          <a:endParaRPr lang="uk-UA"/>
        </a:p>
      </dgm:t>
    </dgm:pt>
    <dgm:pt modelId="{C5B12848-3E2D-4CDD-9E89-217C6276DF1F}" type="pres">
      <dgm:prSet presAssocID="{25EF20A1-6EAC-4E1F-B85C-73FA4A81AB6B}" presName="linearFlow" presStyleCnt="0">
        <dgm:presLayoutVars>
          <dgm:dir/>
          <dgm:resizeHandles val="exact"/>
        </dgm:presLayoutVars>
      </dgm:prSet>
      <dgm:spPr/>
    </dgm:pt>
    <dgm:pt modelId="{99999517-F648-440B-9980-8A1B859FBB18}" type="pres">
      <dgm:prSet presAssocID="{0E2C1415-AB3A-4ABB-ABEC-0672673BDF34}" presName="composite" presStyleCnt="0"/>
      <dgm:spPr/>
    </dgm:pt>
    <dgm:pt modelId="{6B0E056F-F000-41A4-A068-451FE08E5150}" type="pres">
      <dgm:prSet presAssocID="{0E2C1415-AB3A-4ABB-ABEC-0672673BDF34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</dgm:pt>
    <dgm:pt modelId="{962DA399-3E21-4935-BA78-2F430A939EF2}" type="pres">
      <dgm:prSet presAssocID="{0E2C1415-AB3A-4ABB-ABEC-0672673BDF3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CDA44B5-4048-4C39-B2A6-9A9677D743F4}" type="pres">
      <dgm:prSet presAssocID="{9650E38F-30DC-4C7C-AEF1-86B21A6F19C9}" presName="spacing" presStyleCnt="0"/>
      <dgm:spPr/>
    </dgm:pt>
    <dgm:pt modelId="{0379A4F4-A6B7-45B2-B75B-93D5936E1300}" type="pres">
      <dgm:prSet presAssocID="{DF39D5FD-1308-4816-8A4E-71A0606512CB}" presName="composite" presStyleCnt="0"/>
      <dgm:spPr/>
    </dgm:pt>
    <dgm:pt modelId="{64E413DA-CBA2-49B5-B265-BE2AD6F0B80D}" type="pres">
      <dgm:prSet presAssocID="{DF39D5FD-1308-4816-8A4E-71A0606512CB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5987DA71-60E1-4338-847C-111914B8D8E3}" type="pres">
      <dgm:prSet presAssocID="{DF39D5FD-1308-4816-8A4E-71A0606512C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4EA57C2-0D35-4BF4-BAB5-D3DD15C2E18E}" type="pres">
      <dgm:prSet presAssocID="{D56E613C-369C-4FEA-A4CA-22C8D0698703}" presName="spacing" presStyleCnt="0"/>
      <dgm:spPr/>
    </dgm:pt>
    <dgm:pt modelId="{C5586A3E-E048-4C4B-BA87-2876E810B2B4}" type="pres">
      <dgm:prSet presAssocID="{C12BF4B1-23BF-42F2-AED3-9730F7304C99}" presName="composite" presStyleCnt="0"/>
      <dgm:spPr/>
    </dgm:pt>
    <dgm:pt modelId="{741F98E7-0FDD-4A3E-BD9B-24A50C29D782}" type="pres">
      <dgm:prSet presAssocID="{C12BF4B1-23BF-42F2-AED3-9730F7304C99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F7A598B-23C9-4725-8764-3199C037971E}" type="pres">
      <dgm:prSet presAssocID="{C12BF4B1-23BF-42F2-AED3-9730F7304C99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4C4FEA-7B48-46D7-8B30-92B970201BA0}" type="pres">
      <dgm:prSet presAssocID="{7E530ADC-DEC6-4CF0-923D-67E4A9573DD6}" presName="spacing" presStyleCnt="0"/>
      <dgm:spPr/>
    </dgm:pt>
    <dgm:pt modelId="{AA1AD393-9C48-4635-B312-27FE0CCDB812}" type="pres">
      <dgm:prSet presAssocID="{AA47EF2D-BD37-4DCB-AA08-8CEF2D13FA5F}" presName="composite" presStyleCnt="0"/>
      <dgm:spPr/>
    </dgm:pt>
    <dgm:pt modelId="{B6F810A5-7EA8-46FA-8955-544E1D731EF0}" type="pres">
      <dgm:prSet presAssocID="{AA47EF2D-BD37-4DCB-AA08-8CEF2D13FA5F}" presName="imgShp" presStyleLbl="fgImgPlace1" presStyleIdx="3" presStyleCnt="4" custLinFactNeighborX="-6186" custLinFactNeighborY="314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C1188AF-5944-498E-B883-64588BA276FA}" type="pres">
      <dgm:prSet presAssocID="{AA47EF2D-BD37-4DCB-AA08-8CEF2D13FA5F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7B3B2FA-6B89-47CE-ACEA-9F70B53621D8}" type="presOf" srcId="{C12BF4B1-23BF-42F2-AED3-9730F7304C99}" destId="{4F7A598B-23C9-4725-8764-3199C037971E}" srcOrd="0" destOrd="0" presId="urn:microsoft.com/office/officeart/2005/8/layout/vList3"/>
    <dgm:cxn modelId="{578FD583-7BBE-4277-9E25-C4563786DFFA}" type="presOf" srcId="{DF39D5FD-1308-4816-8A4E-71A0606512CB}" destId="{5987DA71-60E1-4338-847C-111914B8D8E3}" srcOrd="0" destOrd="0" presId="urn:microsoft.com/office/officeart/2005/8/layout/vList3"/>
    <dgm:cxn modelId="{F366F53C-942F-4466-87B4-8DEDD28C8B30}" srcId="{25EF20A1-6EAC-4E1F-B85C-73FA4A81AB6B}" destId="{AA47EF2D-BD37-4DCB-AA08-8CEF2D13FA5F}" srcOrd="3" destOrd="0" parTransId="{F0D659F4-4EE6-40A5-8B24-9BE5C8DB7952}" sibTransId="{DB89CFED-3737-4B2E-B886-ED880DE5B9EE}"/>
    <dgm:cxn modelId="{96A8AC46-2BD8-49F6-985B-55B178046EFA}" srcId="{25EF20A1-6EAC-4E1F-B85C-73FA4A81AB6B}" destId="{DF39D5FD-1308-4816-8A4E-71A0606512CB}" srcOrd="1" destOrd="0" parTransId="{70F93554-731E-4334-9F97-EC526FBC9C24}" sibTransId="{D56E613C-369C-4FEA-A4CA-22C8D0698703}"/>
    <dgm:cxn modelId="{FC3BBCF1-CD3E-4AC2-8DA4-49C5829DC099}" type="presOf" srcId="{AA47EF2D-BD37-4DCB-AA08-8CEF2D13FA5F}" destId="{4C1188AF-5944-498E-B883-64588BA276FA}" srcOrd="0" destOrd="0" presId="urn:microsoft.com/office/officeart/2005/8/layout/vList3"/>
    <dgm:cxn modelId="{B84B9FB5-0E28-461D-B8E5-96749859DF1E}" srcId="{25EF20A1-6EAC-4E1F-B85C-73FA4A81AB6B}" destId="{0E2C1415-AB3A-4ABB-ABEC-0672673BDF34}" srcOrd="0" destOrd="0" parTransId="{6FFA413F-773F-4FD9-AB36-66680F839B3A}" sibTransId="{9650E38F-30DC-4C7C-AEF1-86B21A6F19C9}"/>
    <dgm:cxn modelId="{43DC03CF-616E-42C0-89BC-AFCF3BAFF1CC}" type="presOf" srcId="{0E2C1415-AB3A-4ABB-ABEC-0672673BDF34}" destId="{962DA399-3E21-4935-BA78-2F430A939EF2}" srcOrd="0" destOrd="0" presId="urn:microsoft.com/office/officeart/2005/8/layout/vList3"/>
    <dgm:cxn modelId="{1CB9B996-9197-44D3-A30E-F7308D1B8B26}" type="presOf" srcId="{25EF20A1-6EAC-4E1F-B85C-73FA4A81AB6B}" destId="{C5B12848-3E2D-4CDD-9E89-217C6276DF1F}" srcOrd="0" destOrd="0" presId="urn:microsoft.com/office/officeart/2005/8/layout/vList3"/>
    <dgm:cxn modelId="{59077B17-D621-40B8-BDC9-73C5E516400F}" srcId="{25EF20A1-6EAC-4E1F-B85C-73FA4A81AB6B}" destId="{C12BF4B1-23BF-42F2-AED3-9730F7304C99}" srcOrd="2" destOrd="0" parTransId="{E61031AA-B051-4631-A92F-B47D547C8078}" sibTransId="{7E530ADC-DEC6-4CF0-923D-67E4A9573DD6}"/>
    <dgm:cxn modelId="{7E539991-65B7-4DB1-B896-562B3E8C5B87}" type="presParOf" srcId="{C5B12848-3E2D-4CDD-9E89-217C6276DF1F}" destId="{99999517-F648-440B-9980-8A1B859FBB18}" srcOrd="0" destOrd="0" presId="urn:microsoft.com/office/officeart/2005/8/layout/vList3"/>
    <dgm:cxn modelId="{882035B0-B0F0-4E20-93F0-998F780D6C37}" type="presParOf" srcId="{99999517-F648-440B-9980-8A1B859FBB18}" destId="{6B0E056F-F000-41A4-A068-451FE08E5150}" srcOrd="0" destOrd="0" presId="urn:microsoft.com/office/officeart/2005/8/layout/vList3"/>
    <dgm:cxn modelId="{629C9C76-63D2-4BDE-B514-D74E3E5A7DFD}" type="presParOf" srcId="{99999517-F648-440B-9980-8A1B859FBB18}" destId="{962DA399-3E21-4935-BA78-2F430A939EF2}" srcOrd="1" destOrd="0" presId="urn:microsoft.com/office/officeart/2005/8/layout/vList3"/>
    <dgm:cxn modelId="{74D9171F-9006-4869-97B9-128D92B0D50B}" type="presParOf" srcId="{C5B12848-3E2D-4CDD-9E89-217C6276DF1F}" destId="{1CDA44B5-4048-4C39-B2A6-9A9677D743F4}" srcOrd="1" destOrd="0" presId="urn:microsoft.com/office/officeart/2005/8/layout/vList3"/>
    <dgm:cxn modelId="{CEDCC31F-5493-442F-9CDD-CF3B96ADAE2D}" type="presParOf" srcId="{C5B12848-3E2D-4CDD-9E89-217C6276DF1F}" destId="{0379A4F4-A6B7-45B2-B75B-93D5936E1300}" srcOrd="2" destOrd="0" presId="urn:microsoft.com/office/officeart/2005/8/layout/vList3"/>
    <dgm:cxn modelId="{FDD0329D-C368-447B-AB13-B26BEE9CDF44}" type="presParOf" srcId="{0379A4F4-A6B7-45B2-B75B-93D5936E1300}" destId="{64E413DA-CBA2-49B5-B265-BE2AD6F0B80D}" srcOrd="0" destOrd="0" presId="urn:microsoft.com/office/officeart/2005/8/layout/vList3"/>
    <dgm:cxn modelId="{98DC5690-06F2-437D-8F12-A49BD4EA1CCC}" type="presParOf" srcId="{0379A4F4-A6B7-45B2-B75B-93D5936E1300}" destId="{5987DA71-60E1-4338-847C-111914B8D8E3}" srcOrd="1" destOrd="0" presId="urn:microsoft.com/office/officeart/2005/8/layout/vList3"/>
    <dgm:cxn modelId="{21BC4FDA-7AB5-4402-9FE0-E537A33394E0}" type="presParOf" srcId="{C5B12848-3E2D-4CDD-9E89-217C6276DF1F}" destId="{34EA57C2-0D35-4BF4-BAB5-D3DD15C2E18E}" srcOrd="3" destOrd="0" presId="urn:microsoft.com/office/officeart/2005/8/layout/vList3"/>
    <dgm:cxn modelId="{938726FB-2AC3-414D-BCF3-F436C9D768FF}" type="presParOf" srcId="{C5B12848-3E2D-4CDD-9E89-217C6276DF1F}" destId="{C5586A3E-E048-4C4B-BA87-2876E810B2B4}" srcOrd="4" destOrd="0" presId="urn:microsoft.com/office/officeart/2005/8/layout/vList3"/>
    <dgm:cxn modelId="{7551525B-5AB5-4C5A-8F4E-E668EB176CDE}" type="presParOf" srcId="{C5586A3E-E048-4C4B-BA87-2876E810B2B4}" destId="{741F98E7-0FDD-4A3E-BD9B-24A50C29D782}" srcOrd="0" destOrd="0" presId="urn:microsoft.com/office/officeart/2005/8/layout/vList3"/>
    <dgm:cxn modelId="{F6C3CB96-EB85-40C0-AEE5-1BA899B017AE}" type="presParOf" srcId="{C5586A3E-E048-4C4B-BA87-2876E810B2B4}" destId="{4F7A598B-23C9-4725-8764-3199C037971E}" srcOrd="1" destOrd="0" presId="urn:microsoft.com/office/officeart/2005/8/layout/vList3"/>
    <dgm:cxn modelId="{801F3C23-38C7-4DC2-920A-BD240C11800F}" type="presParOf" srcId="{C5B12848-3E2D-4CDD-9E89-217C6276DF1F}" destId="{4B4C4FEA-7B48-46D7-8B30-92B970201BA0}" srcOrd="5" destOrd="0" presId="urn:microsoft.com/office/officeart/2005/8/layout/vList3"/>
    <dgm:cxn modelId="{A40C8231-560E-4328-B37D-F0BC3C9C3B66}" type="presParOf" srcId="{C5B12848-3E2D-4CDD-9E89-217C6276DF1F}" destId="{AA1AD393-9C48-4635-B312-27FE0CCDB812}" srcOrd="6" destOrd="0" presId="urn:microsoft.com/office/officeart/2005/8/layout/vList3"/>
    <dgm:cxn modelId="{68DF34AF-6A2F-4A57-9B88-7D2EC97B4091}" type="presParOf" srcId="{AA1AD393-9C48-4635-B312-27FE0CCDB812}" destId="{B6F810A5-7EA8-46FA-8955-544E1D731EF0}" srcOrd="0" destOrd="0" presId="urn:microsoft.com/office/officeart/2005/8/layout/vList3"/>
    <dgm:cxn modelId="{AE1A296A-76C3-4CE1-89D3-42545C6987C2}" type="presParOf" srcId="{AA1AD393-9C48-4635-B312-27FE0CCDB812}" destId="{4C1188AF-5944-498E-B883-64588BA276F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8A9A74-BD7A-4383-B4CF-3B8E5EC43AD4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1541D8A-5A87-4469-97A2-420AD895225B}">
      <dgm:prSet phldrT="[Текст]"/>
      <dgm:spPr/>
      <dgm:t>
        <a:bodyPr/>
        <a:lstStyle/>
        <a:p>
          <a:r>
            <a:rPr lang="uk-UA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Основні елементи ринку</a:t>
          </a:r>
          <a:endParaRPr lang="uk-UA" b="1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F0FF4D-D752-4F0E-9839-E37D378D88EB}" type="parTrans" cxnId="{0E0C2C98-0E1D-4A3D-9C5D-001DA698E048}">
      <dgm:prSet/>
      <dgm:spPr/>
      <dgm:t>
        <a:bodyPr/>
        <a:lstStyle/>
        <a:p>
          <a:endParaRPr lang="uk-UA"/>
        </a:p>
      </dgm:t>
    </dgm:pt>
    <dgm:pt modelId="{BB84F4D9-5035-4588-A795-669BF37BE284}" type="sibTrans" cxnId="{0E0C2C98-0E1D-4A3D-9C5D-001DA698E048}">
      <dgm:prSet/>
      <dgm:spPr/>
      <dgm:t>
        <a:bodyPr/>
        <a:lstStyle/>
        <a:p>
          <a:pPr algn="ctr"/>
          <a:r>
            <a:rPr lang="uk-UA" dirty="0" smtClean="0"/>
            <a:t>функції:</a:t>
          </a:r>
          <a:endParaRPr lang="uk-UA" dirty="0"/>
        </a:p>
      </dgm:t>
    </dgm:pt>
    <dgm:pt modelId="{C5F76EF7-F933-492E-8B13-D44785533C78}">
      <dgm:prSet phldrT="[Текст]"/>
      <dgm:spPr/>
      <dgm:t>
        <a:bodyPr/>
        <a:lstStyle/>
        <a:p>
          <a:r>
            <a: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Ціни</a:t>
          </a:r>
          <a:endParaRPr lang="uk-UA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7A6F54-F735-4A46-9CF0-F927D6353A3F}" type="parTrans" cxnId="{4DF3692E-079F-405A-B63F-11F00AB267A0}">
      <dgm:prSet/>
      <dgm:spPr/>
      <dgm:t>
        <a:bodyPr/>
        <a:lstStyle/>
        <a:p>
          <a:endParaRPr lang="uk-UA"/>
        </a:p>
      </dgm:t>
    </dgm:pt>
    <dgm:pt modelId="{CA33E1C4-BF32-4AA0-8B59-1A853B07832F}" type="sibTrans" cxnId="{4DF3692E-079F-405A-B63F-11F00AB267A0}">
      <dgm:prSet/>
      <dgm:spPr/>
      <dgm:t>
        <a:bodyPr/>
        <a:lstStyle/>
        <a:p>
          <a:pPr algn="ctr"/>
          <a:r>
            <a:rPr lang="uk-UA" dirty="0" smtClean="0"/>
            <a:t>індикативна</a:t>
          </a:r>
          <a:endParaRPr lang="uk-UA" dirty="0"/>
        </a:p>
      </dgm:t>
    </dgm:pt>
    <dgm:pt modelId="{73362A33-DC89-494F-8376-9B93D72B35AB}">
      <dgm:prSet phldrT="[Текст]"/>
      <dgm:spPr/>
      <dgm:t>
        <a:bodyPr/>
        <a:lstStyle/>
        <a:p>
          <a:r>
            <a: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Попит і пропозиція</a:t>
          </a:r>
          <a:endParaRPr lang="uk-UA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D54008-E0FA-4F8E-BE73-D000DDFE5EB8}" type="parTrans" cxnId="{7EFBC8FF-20D7-40B0-881E-8E4F4C37A9DD}">
      <dgm:prSet/>
      <dgm:spPr/>
      <dgm:t>
        <a:bodyPr/>
        <a:lstStyle/>
        <a:p>
          <a:endParaRPr lang="uk-UA"/>
        </a:p>
      </dgm:t>
    </dgm:pt>
    <dgm:pt modelId="{456B6B18-ECC3-43FB-9A26-0798F2048BFD}" type="sibTrans" cxnId="{7EFBC8FF-20D7-40B0-881E-8E4F4C37A9DD}">
      <dgm:prSet/>
      <dgm:spPr/>
      <dgm:t>
        <a:bodyPr/>
        <a:lstStyle/>
        <a:p>
          <a:pPr algn="ctr"/>
          <a:r>
            <a:rPr lang="uk-UA" dirty="0" smtClean="0"/>
            <a:t>рівноважна</a:t>
          </a:r>
          <a:endParaRPr lang="uk-UA" dirty="0"/>
        </a:p>
      </dgm:t>
    </dgm:pt>
    <dgm:pt modelId="{3821878E-0F46-4CBE-A2F4-8C3C8D64AA96}">
      <dgm:prSet phldrT="[Текст]"/>
      <dgm:spPr/>
      <dgm:t>
        <a:bodyPr/>
        <a:lstStyle/>
        <a:p>
          <a:r>
            <a: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Конкуренція</a:t>
          </a:r>
          <a:endParaRPr lang="uk-UA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F49EEF-2ADC-4815-9D93-A4681CE3B290}" type="parTrans" cxnId="{CE40E75B-A6E2-4F7C-8829-95783E55201B}">
      <dgm:prSet/>
      <dgm:spPr/>
      <dgm:t>
        <a:bodyPr/>
        <a:lstStyle/>
        <a:p>
          <a:endParaRPr lang="uk-UA"/>
        </a:p>
      </dgm:t>
    </dgm:pt>
    <dgm:pt modelId="{19F3A01D-CBB9-49BA-92CC-1356EA4C8EAA}" type="sibTrans" cxnId="{CE40E75B-A6E2-4F7C-8829-95783E55201B}">
      <dgm:prSet/>
      <dgm:spPr/>
      <dgm:t>
        <a:bodyPr/>
        <a:lstStyle/>
        <a:p>
          <a:pPr algn="ctr"/>
          <a:r>
            <a:rPr lang="uk-UA" dirty="0" smtClean="0"/>
            <a:t>регулююча</a:t>
          </a:r>
          <a:endParaRPr lang="uk-UA" dirty="0"/>
        </a:p>
      </dgm:t>
    </dgm:pt>
    <dgm:pt modelId="{8B19688F-CB73-41B1-A202-C7530409A87C}" type="pres">
      <dgm:prSet presAssocID="{B38A9A74-BD7A-4383-B4CF-3B8E5EC43A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3126F704-44E8-435A-AB77-B093CAAE8B05}" type="pres">
      <dgm:prSet presAssocID="{E1541D8A-5A87-4469-97A2-420AD895225B}" presName="hierRoot1" presStyleCnt="0">
        <dgm:presLayoutVars>
          <dgm:hierBranch val="init"/>
        </dgm:presLayoutVars>
      </dgm:prSet>
      <dgm:spPr/>
    </dgm:pt>
    <dgm:pt modelId="{EF02AA11-BAD9-459E-A793-4D9817934FC8}" type="pres">
      <dgm:prSet presAssocID="{E1541D8A-5A87-4469-97A2-420AD895225B}" presName="rootComposite1" presStyleCnt="0"/>
      <dgm:spPr/>
    </dgm:pt>
    <dgm:pt modelId="{FA3C5B7E-4D3E-4161-90EE-295AB28992C3}" type="pres">
      <dgm:prSet presAssocID="{E1541D8A-5A87-4469-97A2-420AD895225B}" presName="rootText1" presStyleLbl="node0" presStyleIdx="0" presStyleCnt="1" custScaleX="226292" custScaleY="173149" custLinFactNeighborX="-1130" custLinFactNeighborY="-62049">
        <dgm:presLayoutVars>
          <dgm:chMax/>
          <dgm:chPref val="3"/>
        </dgm:presLayoutVars>
      </dgm:prSet>
      <dgm:spPr/>
      <dgm:t>
        <a:bodyPr/>
        <a:lstStyle/>
        <a:p>
          <a:endParaRPr lang="uk-UA"/>
        </a:p>
      </dgm:t>
    </dgm:pt>
    <dgm:pt modelId="{340AC7F5-7CB7-48CE-9CBA-93EC991EA170}" type="pres">
      <dgm:prSet presAssocID="{E1541D8A-5A87-4469-97A2-420AD895225B}" presName="titleText1" presStyleLbl="fgAcc0" presStyleIdx="0" presStyleCnt="1" custLinFactNeighborX="-16947" custLinFactNeighborY="-43318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3870825F-15E0-4470-A943-B4CB29E7CD18}" type="pres">
      <dgm:prSet presAssocID="{E1541D8A-5A87-4469-97A2-420AD895225B}" presName="rootConnector1" presStyleLbl="node1" presStyleIdx="0" presStyleCnt="3"/>
      <dgm:spPr/>
      <dgm:t>
        <a:bodyPr/>
        <a:lstStyle/>
        <a:p>
          <a:endParaRPr lang="uk-UA"/>
        </a:p>
      </dgm:t>
    </dgm:pt>
    <dgm:pt modelId="{7D824EB7-A877-41DC-BA13-C1B02BD7C0C2}" type="pres">
      <dgm:prSet presAssocID="{E1541D8A-5A87-4469-97A2-420AD895225B}" presName="hierChild2" presStyleCnt="0"/>
      <dgm:spPr/>
    </dgm:pt>
    <dgm:pt modelId="{77D4F241-99FE-4FDA-A54C-83EC18D6A2BE}" type="pres">
      <dgm:prSet presAssocID="{4E7A6F54-F735-4A46-9CF0-F927D6353A3F}" presName="Name37" presStyleLbl="parChTrans1D2" presStyleIdx="0" presStyleCnt="3"/>
      <dgm:spPr/>
      <dgm:t>
        <a:bodyPr/>
        <a:lstStyle/>
        <a:p>
          <a:endParaRPr lang="uk-UA"/>
        </a:p>
      </dgm:t>
    </dgm:pt>
    <dgm:pt modelId="{CE969BEB-4AA8-4962-B153-083C52628FBE}" type="pres">
      <dgm:prSet presAssocID="{C5F76EF7-F933-492E-8B13-D44785533C78}" presName="hierRoot2" presStyleCnt="0">
        <dgm:presLayoutVars>
          <dgm:hierBranch val="init"/>
        </dgm:presLayoutVars>
      </dgm:prSet>
      <dgm:spPr/>
    </dgm:pt>
    <dgm:pt modelId="{B8940232-9B94-4B94-8539-F06ADD56871F}" type="pres">
      <dgm:prSet presAssocID="{C5F76EF7-F933-492E-8B13-D44785533C78}" presName="rootComposite" presStyleCnt="0"/>
      <dgm:spPr/>
    </dgm:pt>
    <dgm:pt modelId="{D2ADAC89-51F3-4E00-93EC-0608CB1BCB94}" type="pres">
      <dgm:prSet presAssocID="{C5F76EF7-F933-492E-8B13-D44785533C78}" presName="rootText" presStyleLbl="node1" presStyleIdx="0" presStyleCnt="3" custScaleX="116950" custLinFactNeighborX="-536" custLinFactNeighborY="-1483">
        <dgm:presLayoutVars>
          <dgm:chMax/>
          <dgm:chPref val="3"/>
        </dgm:presLayoutVars>
      </dgm:prSet>
      <dgm:spPr/>
      <dgm:t>
        <a:bodyPr/>
        <a:lstStyle/>
        <a:p>
          <a:endParaRPr lang="uk-UA"/>
        </a:p>
      </dgm:t>
    </dgm:pt>
    <dgm:pt modelId="{A79007D6-A560-41E3-BAFD-4FA68AEAE786}" type="pres">
      <dgm:prSet presAssocID="{C5F76EF7-F933-492E-8B13-D44785533C78}" presName="titleText2" presStyleLbl="fgAcc1" presStyleIdx="0" presStyleCnt="3" custLinFactNeighborX="13856" custLinFactNeighborY="24419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F8BD63EE-0367-4902-96C1-F98DCDA4AFA3}" type="pres">
      <dgm:prSet presAssocID="{C5F76EF7-F933-492E-8B13-D44785533C78}" presName="rootConnector" presStyleLbl="node2" presStyleIdx="0" presStyleCnt="0"/>
      <dgm:spPr/>
      <dgm:t>
        <a:bodyPr/>
        <a:lstStyle/>
        <a:p>
          <a:endParaRPr lang="uk-UA"/>
        </a:p>
      </dgm:t>
    </dgm:pt>
    <dgm:pt modelId="{75451A01-1350-49E9-AF2F-0B54E430653C}" type="pres">
      <dgm:prSet presAssocID="{C5F76EF7-F933-492E-8B13-D44785533C78}" presName="hierChild4" presStyleCnt="0"/>
      <dgm:spPr/>
    </dgm:pt>
    <dgm:pt modelId="{55863592-C9AD-451E-8619-C9E436E8CEE6}" type="pres">
      <dgm:prSet presAssocID="{C5F76EF7-F933-492E-8B13-D44785533C78}" presName="hierChild5" presStyleCnt="0"/>
      <dgm:spPr/>
    </dgm:pt>
    <dgm:pt modelId="{C2A065D7-F89D-478A-A5E1-9CB95F8736E8}" type="pres">
      <dgm:prSet presAssocID="{AAD54008-E0FA-4F8E-BE73-D000DDFE5EB8}" presName="Name37" presStyleLbl="parChTrans1D2" presStyleIdx="1" presStyleCnt="3"/>
      <dgm:spPr/>
      <dgm:t>
        <a:bodyPr/>
        <a:lstStyle/>
        <a:p>
          <a:endParaRPr lang="uk-UA"/>
        </a:p>
      </dgm:t>
    </dgm:pt>
    <dgm:pt modelId="{D01AEA9F-AB0D-40E1-BE1A-7DA468D932EE}" type="pres">
      <dgm:prSet presAssocID="{73362A33-DC89-494F-8376-9B93D72B35AB}" presName="hierRoot2" presStyleCnt="0">
        <dgm:presLayoutVars>
          <dgm:hierBranch val="init"/>
        </dgm:presLayoutVars>
      </dgm:prSet>
      <dgm:spPr/>
    </dgm:pt>
    <dgm:pt modelId="{56C9DF45-3F86-494E-83A6-2B68C1D4F165}" type="pres">
      <dgm:prSet presAssocID="{73362A33-DC89-494F-8376-9B93D72B35AB}" presName="rootComposite" presStyleCnt="0"/>
      <dgm:spPr/>
    </dgm:pt>
    <dgm:pt modelId="{5F5FEB93-C177-4653-BA52-78994DAC8EC8}" type="pres">
      <dgm:prSet presAssocID="{73362A33-DC89-494F-8376-9B93D72B35AB}" presName="rootText" presStyleLbl="node1" presStyleIdx="1" presStyleCnt="3" custScaleX="127677">
        <dgm:presLayoutVars>
          <dgm:chMax/>
          <dgm:chPref val="3"/>
        </dgm:presLayoutVars>
      </dgm:prSet>
      <dgm:spPr/>
      <dgm:t>
        <a:bodyPr/>
        <a:lstStyle/>
        <a:p>
          <a:endParaRPr lang="uk-UA"/>
        </a:p>
      </dgm:t>
    </dgm:pt>
    <dgm:pt modelId="{638EE47C-D9E0-4871-B068-E7032CF3F4F2}" type="pres">
      <dgm:prSet presAssocID="{73362A33-DC89-494F-8376-9B93D72B35AB}" presName="titleText2" presStyleLbl="fgAcc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79B80C7D-13E8-4589-A649-60D5D55ABF36}" type="pres">
      <dgm:prSet presAssocID="{73362A33-DC89-494F-8376-9B93D72B35AB}" presName="rootConnector" presStyleLbl="node2" presStyleIdx="0" presStyleCnt="0"/>
      <dgm:spPr/>
      <dgm:t>
        <a:bodyPr/>
        <a:lstStyle/>
        <a:p>
          <a:endParaRPr lang="uk-UA"/>
        </a:p>
      </dgm:t>
    </dgm:pt>
    <dgm:pt modelId="{7B1301F0-A2C5-4DB8-8C01-FF9B1A6A19DC}" type="pres">
      <dgm:prSet presAssocID="{73362A33-DC89-494F-8376-9B93D72B35AB}" presName="hierChild4" presStyleCnt="0"/>
      <dgm:spPr/>
    </dgm:pt>
    <dgm:pt modelId="{CB008CA3-A6F5-4447-AC1D-98ED6E0E83EE}" type="pres">
      <dgm:prSet presAssocID="{73362A33-DC89-494F-8376-9B93D72B35AB}" presName="hierChild5" presStyleCnt="0"/>
      <dgm:spPr/>
    </dgm:pt>
    <dgm:pt modelId="{05816DF6-5849-4733-BCC2-00AD7B25E5F7}" type="pres">
      <dgm:prSet presAssocID="{23F49EEF-2ADC-4815-9D93-A4681CE3B290}" presName="Name37" presStyleLbl="parChTrans1D2" presStyleIdx="2" presStyleCnt="3"/>
      <dgm:spPr/>
      <dgm:t>
        <a:bodyPr/>
        <a:lstStyle/>
        <a:p>
          <a:endParaRPr lang="uk-UA"/>
        </a:p>
      </dgm:t>
    </dgm:pt>
    <dgm:pt modelId="{0D1A65A0-AA0B-407F-B32C-EEBD4575D527}" type="pres">
      <dgm:prSet presAssocID="{3821878E-0F46-4CBE-A2F4-8C3C8D64AA96}" presName="hierRoot2" presStyleCnt="0">
        <dgm:presLayoutVars>
          <dgm:hierBranch val="init"/>
        </dgm:presLayoutVars>
      </dgm:prSet>
      <dgm:spPr/>
    </dgm:pt>
    <dgm:pt modelId="{8E41268D-7498-4D69-B918-690FFDF3A2AD}" type="pres">
      <dgm:prSet presAssocID="{3821878E-0F46-4CBE-A2F4-8C3C8D64AA96}" presName="rootComposite" presStyleCnt="0"/>
      <dgm:spPr/>
    </dgm:pt>
    <dgm:pt modelId="{0ECD9B62-94AC-4387-AF75-AC2699721E5F}" type="pres">
      <dgm:prSet presAssocID="{3821878E-0F46-4CBE-A2F4-8C3C8D64AA96}" presName="rootText" presStyleLbl="node1" presStyleIdx="2" presStyleCnt="3" custScaleX="126806">
        <dgm:presLayoutVars>
          <dgm:chMax/>
          <dgm:chPref val="3"/>
        </dgm:presLayoutVars>
      </dgm:prSet>
      <dgm:spPr/>
      <dgm:t>
        <a:bodyPr/>
        <a:lstStyle/>
        <a:p>
          <a:endParaRPr lang="uk-UA"/>
        </a:p>
      </dgm:t>
    </dgm:pt>
    <dgm:pt modelId="{A3A463C3-F1EC-42FE-9BB1-17D3E0673BE9}" type="pres">
      <dgm:prSet presAssocID="{3821878E-0F46-4CBE-A2F4-8C3C8D64AA96}" presName="titleText2" presStyleLbl="fgAcc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59958B86-B0C3-44C1-A070-21F313457B65}" type="pres">
      <dgm:prSet presAssocID="{3821878E-0F46-4CBE-A2F4-8C3C8D64AA96}" presName="rootConnector" presStyleLbl="node2" presStyleIdx="0" presStyleCnt="0"/>
      <dgm:spPr/>
      <dgm:t>
        <a:bodyPr/>
        <a:lstStyle/>
        <a:p>
          <a:endParaRPr lang="uk-UA"/>
        </a:p>
      </dgm:t>
    </dgm:pt>
    <dgm:pt modelId="{2A277D81-FBB9-4949-A1F4-D294AC92867E}" type="pres">
      <dgm:prSet presAssocID="{3821878E-0F46-4CBE-A2F4-8C3C8D64AA96}" presName="hierChild4" presStyleCnt="0"/>
      <dgm:spPr/>
    </dgm:pt>
    <dgm:pt modelId="{A6F53508-0022-401D-BCD7-CDB28DB5E2AE}" type="pres">
      <dgm:prSet presAssocID="{3821878E-0F46-4CBE-A2F4-8C3C8D64AA96}" presName="hierChild5" presStyleCnt="0"/>
      <dgm:spPr/>
    </dgm:pt>
    <dgm:pt modelId="{9209057B-7619-4573-82EF-359ADC73C8AF}" type="pres">
      <dgm:prSet presAssocID="{E1541D8A-5A87-4469-97A2-420AD895225B}" presName="hierChild3" presStyleCnt="0"/>
      <dgm:spPr/>
    </dgm:pt>
  </dgm:ptLst>
  <dgm:cxnLst>
    <dgm:cxn modelId="{F7185C2B-71A0-46C4-9082-294382AFCF46}" type="presOf" srcId="{73362A33-DC89-494F-8376-9B93D72B35AB}" destId="{79B80C7D-13E8-4589-A649-60D5D55ABF36}" srcOrd="1" destOrd="0" presId="urn:microsoft.com/office/officeart/2008/layout/NameandTitleOrganizationalChart"/>
    <dgm:cxn modelId="{C601265E-69EE-41E6-BC39-224748B69797}" type="presOf" srcId="{BB84F4D9-5035-4588-A795-669BF37BE284}" destId="{340AC7F5-7CB7-48CE-9CBA-93EC991EA170}" srcOrd="0" destOrd="0" presId="urn:microsoft.com/office/officeart/2008/layout/NameandTitleOrganizationalChart"/>
    <dgm:cxn modelId="{CD68560F-6D03-47F4-B82C-F3099385090D}" type="presOf" srcId="{4E7A6F54-F735-4A46-9CF0-F927D6353A3F}" destId="{77D4F241-99FE-4FDA-A54C-83EC18D6A2BE}" srcOrd="0" destOrd="0" presId="urn:microsoft.com/office/officeart/2008/layout/NameandTitleOrganizationalChart"/>
    <dgm:cxn modelId="{CE40E75B-A6E2-4F7C-8829-95783E55201B}" srcId="{E1541D8A-5A87-4469-97A2-420AD895225B}" destId="{3821878E-0F46-4CBE-A2F4-8C3C8D64AA96}" srcOrd="2" destOrd="0" parTransId="{23F49EEF-2ADC-4815-9D93-A4681CE3B290}" sibTransId="{19F3A01D-CBB9-49BA-92CC-1356EA4C8EAA}"/>
    <dgm:cxn modelId="{FEDE2D4F-4155-4AD2-968B-39E580198C08}" type="presOf" srcId="{23F49EEF-2ADC-4815-9D93-A4681CE3B290}" destId="{05816DF6-5849-4733-BCC2-00AD7B25E5F7}" srcOrd="0" destOrd="0" presId="urn:microsoft.com/office/officeart/2008/layout/NameandTitleOrganizationalChart"/>
    <dgm:cxn modelId="{7EFBC8FF-20D7-40B0-881E-8E4F4C37A9DD}" srcId="{E1541D8A-5A87-4469-97A2-420AD895225B}" destId="{73362A33-DC89-494F-8376-9B93D72B35AB}" srcOrd="1" destOrd="0" parTransId="{AAD54008-E0FA-4F8E-BE73-D000DDFE5EB8}" sibTransId="{456B6B18-ECC3-43FB-9A26-0798F2048BFD}"/>
    <dgm:cxn modelId="{3D5AA466-7E5A-4511-829C-6C5BC6C95347}" type="presOf" srcId="{AAD54008-E0FA-4F8E-BE73-D000DDFE5EB8}" destId="{C2A065D7-F89D-478A-A5E1-9CB95F8736E8}" srcOrd="0" destOrd="0" presId="urn:microsoft.com/office/officeart/2008/layout/NameandTitleOrganizationalChart"/>
    <dgm:cxn modelId="{4DF3692E-079F-405A-B63F-11F00AB267A0}" srcId="{E1541D8A-5A87-4469-97A2-420AD895225B}" destId="{C5F76EF7-F933-492E-8B13-D44785533C78}" srcOrd="0" destOrd="0" parTransId="{4E7A6F54-F735-4A46-9CF0-F927D6353A3F}" sibTransId="{CA33E1C4-BF32-4AA0-8B59-1A853B07832F}"/>
    <dgm:cxn modelId="{5C505182-3F53-4E6F-9B77-DD04EE3FCE7A}" type="presOf" srcId="{73362A33-DC89-494F-8376-9B93D72B35AB}" destId="{5F5FEB93-C177-4653-BA52-78994DAC8EC8}" srcOrd="0" destOrd="0" presId="urn:microsoft.com/office/officeart/2008/layout/NameandTitleOrganizationalChart"/>
    <dgm:cxn modelId="{1DBE3534-17FA-4C09-B772-4A0F4E5F585D}" type="presOf" srcId="{3821878E-0F46-4CBE-A2F4-8C3C8D64AA96}" destId="{59958B86-B0C3-44C1-A070-21F313457B65}" srcOrd="1" destOrd="0" presId="urn:microsoft.com/office/officeart/2008/layout/NameandTitleOrganizationalChart"/>
    <dgm:cxn modelId="{7112FA93-2D5B-478C-BD2F-322EE8BCE88A}" type="presOf" srcId="{19F3A01D-CBB9-49BA-92CC-1356EA4C8EAA}" destId="{A3A463C3-F1EC-42FE-9BB1-17D3E0673BE9}" srcOrd="0" destOrd="0" presId="urn:microsoft.com/office/officeart/2008/layout/NameandTitleOrganizationalChart"/>
    <dgm:cxn modelId="{EE326E64-0C09-4965-8B0B-9E432C4FF9EA}" type="presOf" srcId="{3821878E-0F46-4CBE-A2F4-8C3C8D64AA96}" destId="{0ECD9B62-94AC-4387-AF75-AC2699721E5F}" srcOrd="0" destOrd="0" presId="urn:microsoft.com/office/officeart/2008/layout/NameandTitleOrganizationalChart"/>
    <dgm:cxn modelId="{1DDA1048-ECE5-4B60-81AC-2DECF975A632}" type="presOf" srcId="{C5F76EF7-F933-492E-8B13-D44785533C78}" destId="{D2ADAC89-51F3-4E00-93EC-0608CB1BCB94}" srcOrd="0" destOrd="0" presId="urn:microsoft.com/office/officeart/2008/layout/NameandTitleOrganizationalChart"/>
    <dgm:cxn modelId="{F52EBA87-0F0D-4810-88CA-D88BAA2B428E}" type="presOf" srcId="{B38A9A74-BD7A-4383-B4CF-3B8E5EC43AD4}" destId="{8B19688F-CB73-41B1-A202-C7530409A87C}" srcOrd="0" destOrd="0" presId="urn:microsoft.com/office/officeart/2008/layout/NameandTitleOrganizationalChart"/>
    <dgm:cxn modelId="{A0EA342C-96A6-4166-8606-2084CDF5D9F8}" type="presOf" srcId="{CA33E1C4-BF32-4AA0-8B59-1A853B07832F}" destId="{A79007D6-A560-41E3-BAFD-4FA68AEAE786}" srcOrd="0" destOrd="0" presId="urn:microsoft.com/office/officeart/2008/layout/NameandTitleOrganizationalChart"/>
    <dgm:cxn modelId="{0E0C2C98-0E1D-4A3D-9C5D-001DA698E048}" srcId="{B38A9A74-BD7A-4383-B4CF-3B8E5EC43AD4}" destId="{E1541D8A-5A87-4469-97A2-420AD895225B}" srcOrd="0" destOrd="0" parTransId="{FFF0FF4D-D752-4F0E-9839-E37D378D88EB}" sibTransId="{BB84F4D9-5035-4588-A795-669BF37BE284}"/>
    <dgm:cxn modelId="{7255A050-94C0-403A-9477-BB57137DA8A8}" type="presOf" srcId="{E1541D8A-5A87-4469-97A2-420AD895225B}" destId="{3870825F-15E0-4470-A943-B4CB29E7CD18}" srcOrd="1" destOrd="0" presId="urn:microsoft.com/office/officeart/2008/layout/NameandTitleOrganizationalChart"/>
    <dgm:cxn modelId="{0D417D7F-22D3-4385-A7A6-94F59F421E25}" type="presOf" srcId="{E1541D8A-5A87-4469-97A2-420AD895225B}" destId="{FA3C5B7E-4D3E-4161-90EE-295AB28992C3}" srcOrd="0" destOrd="0" presId="urn:microsoft.com/office/officeart/2008/layout/NameandTitleOrganizationalChart"/>
    <dgm:cxn modelId="{9B5F316F-101B-4FE0-BEEE-C164A549679C}" type="presOf" srcId="{456B6B18-ECC3-43FB-9A26-0798F2048BFD}" destId="{638EE47C-D9E0-4871-B068-E7032CF3F4F2}" srcOrd="0" destOrd="0" presId="urn:microsoft.com/office/officeart/2008/layout/NameandTitleOrganizationalChart"/>
    <dgm:cxn modelId="{5A6E4E23-997D-47BF-B836-B3277D2CAD71}" type="presOf" srcId="{C5F76EF7-F933-492E-8B13-D44785533C78}" destId="{F8BD63EE-0367-4902-96C1-F98DCDA4AFA3}" srcOrd="1" destOrd="0" presId="urn:microsoft.com/office/officeart/2008/layout/NameandTitleOrganizationalChart"/>
    <dgm:cxn modelId="{5746DEF8-D0C6-4493-B083-1EC006E8671C}" type="presParOf" srcId="{8B19688F-CB73-41B1-A202-C7530409A87C}" destId="{3126F704-44E8-435A-AB77-B093CAAE8B05}" srcOrd="0" destOrd="0" presId="urn:microsoft.com/office/officeart/2008/layout/NameandTitleOrganizationalChart"/>
    <dgm:cxn modelId="{95D893A4-BAFE-4A5D-95C8-571D0A60E75A}" type="presParOf" srcId="{3126F704-44E8-435A-AB77-B093CAAE8B05}" destId="{EF02AA11-BAD9-459E-A793-4D9817934FC8}" srcOrd="0" destOrd="0" presId="urn:microsoft.com/office/officeart/2008/layout/NameandTitleOrganizationalChart"/>
    <dgm:cxn modelId="{8A63FA02-6242-457A-BCB4-A3644B71F28A}" type="presParOf" srcId="{EF02AA11-BAD9-459E-A793-4D9817934FC8}" destId="{FA3C5B7E-4D3E-4161-90EE-295AB28992C3}" srcOrd="0" destOrd="0" presId="urn:microsoft.com/office/officeart/2008/layout/NameandTitleOrganizationalChart"/>
    <dgm:cxn modelId="{DE432484-809A-4467-AF4A-702048C70FEA}" type="presParOf" srcId="{EF02AA11-BAD9-459E-A793-4D9817934FC8}" destId="{340AC7F5-7CB7-48CE-9CBA-93EC991EA170}" srcOrd="1" destOrd="0" presId="urn:microsoft.com/office/officeart/2008/layout/NameandTitleOrganizationalChart"/>
    <dgm:cxn modelId="{8B8AF51A-6141-44BA-8C69-5A6D3CDB4B39}" type="presParOf" srcId="{EF02AA11-BAD9-459E-A793-4D9817934FC8}" destId="{3870825F-15E0-4470-A943-B4CB29E7CD18}" srcOrd="2" destOrd="0" presId="urn:microsoft.com/office/officeart/2008/layout/NameandTitleOrganizationalChart"/>
    <dgm:cxn modelId="{317CB635-1E58-43CC-876D-F2CA129EA1A5}" type="presParOf" srcId="{3126F704-44E8-435A-AB77-B093CAAE8B05}" destId="{7D824EB7-A877-41DC-BA13-C1B02BD7C0C2}" srcOrd="1" destOrd="0" presId="urn:microsoft.com/office/officeart/2008/layout/NameandTitleOrganizationalChart"/>
    <dgm:cxn modelId="{27E2F39D-35FD-4EB2-978E-5052AA423502}" type="presParOf" srcId="{7D824EB7-A877-41DC-BA13-C1B02BD7C0C2}" destId="{77D4F241-99FE-4FDA-A54C-83EC18D6A2BE}" srcOrd="0" destOrd="0" presId="urn:microsoft.com/office/officeart/2008/layout/NameandTitleOrganizationalChart"/>
    <dgm:cxn modelId="{675CC01E-D09E-4DAB-80DB-D25BB6CAB418}" type="presParOf" srcId="{7D824EB7-A877-41DC-BA13-C1B02BD7C0C2}" destId="{CE969BEB-4AA8-4962-B153-083C52628FBE}" srcOrd="1" destOrd="0" presId="urn:microsoft.com/office/officeart/2008/layout/NameandTitleOrganizationalChart"/>
    <dgm:cxn modelId="{5A6D3E86-F54E-4C0E-B3E1-6677E87EDF1D}" type="presParOf" srcId="{CE969BEB-4AA8-4962-B153-083C52628FBE}" destId="{B8940232-9B94-4B94-8539-F06ADD56871F}" srcOrd="0" destOrd="0" presId="urn:microsoft.com/office/officeart/2008/layout/NameandTitleOrganizationalChart"/>
    <dgm:cxn modelId="{8458B4F0-44A8-43E8-B529-8EF1EB5F370D}" type="presParOf" srcId="{B8940232-9B94-4B94-8539-F06ADD56871F}" destId="{D2ADAC89-51F3-4E00-93EC-0608CB1BCB94}" srcOrd="0" destOrd="0" presId="urn:microsoft.com/office/officeart/2008/layout/NameandTitleOrganizationalChart"/>
    <dgm:cxn modelId="{38AB2BD6-4745-475B-B72A-270A9CB0AE86}" type="presParOf" srcId="{B8940232-9B94-4B94-8539-F06ADD56871F}" destId="{A79007D6-A560-41E3-BAFD-4FA68AEAE786}" srcOrd="1" destOrd="0" presId="urn:microsoft.com/office/officeart/2008/layout/NameandTitleOrganizationalChart"/>
    <dgm:cxn modelId="{AC2592CB-99D4-4C2E-B680-577642F0F8CD}" type="presParOf" srcId="{B8940232-9B94-4B94-8539-F06ADD56871F}" destId="{F8BD63EE-0367-4902-96C1-F98DCDA4AFA3}" srcOrd="2" destOrd="0" presId="urn:microsoft.com/office/officeart/2008/layout/NameandTitleOrganizationalChart"/>
    <dgm:cxn modelId="{3F2230C9-3B94-4319-8F15-7535A655C1B0}" type="presParOf" srcId="{CE969BEB-4AA8-4962-B153-083C52628FBE}" destId="{75451A01-1350-49E9-AF2F-0B54E430653C}" srcOrd="1" destOrd="0" presId="urn:microsoft.com/office/officeart/2008/layout/NameandTitleOrganizationalChart"/>
    <dgm:cxn modelId="{FD207900-5C75-43EE-A1DC-62B1AF7492BA}" type="presParOf" srcId="{CE969BEB-4AA8-4962-B153-083C52628FBE}" destId="{55863592-C9AD-451E-8619-C9E436E8CEE6}" srcOrd="2" destOrd="0" presId="urn:microsoft.com/office/officeart/2008/layout/NameandTitleOrganizationalChart"/>
    <dgm:cxn modelId="{6DCE9EE3-883C-4861-BB96-50F89A9CA6F0}" type="presParOf" srcId="{7D824EB7-A877-41DC-BA13-C1B02BD7C0C2}" destId="{C2A065D7-F89D-478A-A5E1-9CB95F8736E8}" srcOrd="2" destOrd="0" presId="urn:microsoft.com/office/officeart/2008/layout/NameandTitleOrganizationalChart"/>
    <dgm:cxn modelId="{8C4020A9-6F0C-4F07-ACBF-B14FEF59E4EC}" type="presParOf" srcId="{7D824EB7-A877-41DC-BA13-C1B02BD7C0C2}" destId="{D01AEA9F-AB0D-40E1-BE1A-7DA468D932EE}" srcOrd="3" destOrd="0" presId="urn:microsoft.com/office/officeart/2008/layout/NameandTitleOrganizationalChart"/>
    <dgm:cxn modelId="{8BDF41BF-090E-4F6D-8B41-DF4CC1F16FD8}" type="presParOf" srcId="{D01AEA9F-AB0D-40E1-BE1A-7DA468D932EE}" destId="{56C9DF45-3F86-494E-83A6-2B68C1D4F165}" srcOrd="0" destOrd="0" presId="urn:microsoft.com/office/officeart/2008/layout/NameandTitleOrganizationalChart"/>
    <dgm:cxn modelId="{0403AA82-6895-44E5-BB70-D2D226F4FFAA}" type="presParOf" srcId="{56C9DF45-3F86-494E-83A6-2B68C1D4F165}" destId="{5F5FEB93-C177-4653-BA52-78994DAC8EC8}" srcOrd="0" destOrd="0" presId="urn:microsoft.com/office/officeart/2008/layout/NameandTitleOrganizationalChart"/>
    <dgm:cxn modelId="{CF1A2100-0423-47B0-B590-D4E5C4241FB5}" type="presParOf" srcId="{56C9DF45-3F86-494E-83A6-2B68C1D4F165}" destId="{638EE47C-D9E0-4871-B068-E7032CF3F4F2}" srcOrd="1" destOrd="0" presId="urn:microsoft.com/office/officeart/2008/layout/NameandTitleOrganizationalChart"/>
    <dgm:cxn modelId="{A715F4D2-1E51-46D9-A1BA-9069E685B1C6}" type="presParOf" srcId="{56C9DF45-3F86-494E-83A6-2B68C1D4F165}" destId="{79B80C7D-13E8-4589-A649-60D5D55ABF36}" srcOrd="2" destOrd="0" presId="urn:microsoft.com/office/officeart/2008/layout/NameandTitleOrganizationalChart"/>
    <dgm:cxn modelId="{D99635F8-9AEC-462D-9C4A-A654EF9D12FF}" type="presParOf" srcId="{D01AEA9F-AB0D-40E1-BE1A-7DA468D932EE}" destId="{7B1301F0-A2C5-4DB8-8C01-FF9B1A6A19DC}" srcOrd="1" destOrd="0" presId="urn:microsoft.com/office/officeart/2008/layout/NameandTitleOrganizationalChart"/>
    <dgm:cxn modelId="{912FA4A6-5D2A-40F9-9B14-AB4FFF56C15F}" type="presParOf" srcId="{D01AEA9F-AB0D-40E1-BE1A-7DA468D932EE}" destId="{CB008CA3-A6F5-4447-AC1D-98ED6E0E83EE}" srcOrd="2" destOrd="0" presId="urn:microsoft.com/office/officeart/2008/layout/NameandTitleOrganizationalChart"/>
    <dgm:cxn modelId="{8F7170FF-0AC4-408D-9569-8F33E993565A}" type="presParOf" srcId="{7D824EB7-A877-41DC-BA13-C1B02BD7C0C2}" destId="{05816DF6-5849-4733-BCC2-00AD7B25E5F7}" srcOrd="4" destOrd="0" presId="urn:microsoft.com/office/officeart/2008/layout/NameandTitleOrganizationalChart"/>
    <dgm:cxn modelId="{76971B1E-275A-4D99-AF8C-36478C396E15}" type="presParOf" srcId="{7D824EB7-A877-41DC-BA13-C1B02BD7C0C2}" destId="{0D1A65A0-AA0B-407F-B32C-EEBD4575D527}" srcOrd="5" destOrd="0" presId="urn:microsoft.com/office/officeart/2008/layout/NameandTitleOrganizationalChart"/>
    <dgm:cxn modelId="{0B4C49F7-0D2F-4875-9904-A0EB19484E78}" type="presParOf" srcId="{0D1A65A0-AA0B-407F-B32C-EEBD4575D527}" destId="{8E41268D-7498-4D69-B918-690FFDF3A2AD}" srcOrd="0" destOrd="0" presId="urn:microsoft.com/office/officeart/2008/layout/NameandTitleOrganizationalChart"/>
    <dgm:cxn modelId="{19C06382-D119-47E1-82A0-5AFCD03060D4}" type="presParOf" srcId="{8E41268D-7498-4D69-B918-690FFDF3A2AD}" destId="{0ECD9B62-94AC-4387-AF75-AC2699721E5F}" srcOrd="0" destOrd="0" presId="urn:microsoft.com/office/officeart/2008/layout/NameandTitleOrganizationalChart"/>
    <dgm:cxn modelId="{12FDCDB5-37CA-4117-A872-C3DD62FC9EB7}" type="presParOf" srcId="{8E41268D-7498-4D69-B918-690FFDF3A2AD}" destId="{A3A463C3-F1EC-42FE-9BB1-17D3E0673BE9}" srcOrd="1" destOrd="0" presId="urn:microsoft.com/office/officeart/2008/layout/NameandTitleOrganizationalChart"/>
    <dgm:cxn modelId="{5609F6E0-0AD7-40AB-8B4E-1B6F1FAEF982}" type="presParOf" srcId="{8E41268D-7498-4D69-B918-690FFDF3A2AD}" destId="{59958B86-B0C3-44C1-A070-21F313457B65}" srcOrd="2" destOrd="0" presId="urn:microsoft.com/office/officeart/2008/layout/NameandTitleOrganizationalChart"/>
    <dgm:cxn modelId="{C31E7AFF-CA83-4687-8252-E2129C16FA0C}" type="presParOf" srcId="{0D1A65A0-AA0B-407F-B32C-EEBD4575D527}" destId="{2A277D81-FBB9-4949-A1F4-D294AC92867E}" srcOrd="1" destOrd="0" presId="urn:microsoft.com/office/officeart/2008/layout/NameandTitleOrganizationalChart"/>
    <dgm:cxn modelId="{C95DEAC6-9448-4CDA-8000-C7816AC1E7ED}" type="presParOf" srcId="{0D1A65A0-AA0B-407F-B32C-EEBD4575D527}" destId="{A6F53508-0022-401D-BCD7-CDB28DB5E2AE}" srcOrd="2" destOrd="0" presId="urn:microsoft.com/office/officeart/2008/layout/NameandTitleOrganizationalChart"/>
    <dgm:cxn modelId="{C825402B-BA5C-478F-B5A0-B985A367634D}" type="presParOf" srcId="{3126F704-44E8-435A-AB77-B093CAAE8B05}" destId="{9209057B-7619-4573-82EF-359ADC73C8AF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CC19FE-9CA1-449A-BEA5-23157B607EF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71D3B85-B9E6-41B0-941B-27E55DDDC3C3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Зміни у смаках споживачів</a:t>
          </a:r>
          <a:endParaRPr lang="uk-UA" sz="28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F94AE5-3AFF-4EBD-88F0-F3E1FF241999}" type="parTrans" cxnId="{7BCBCC82-48B6-4EC4-932D-F6EBEEFBBAF2}">
      <dgm:prSet/>
      <dgm:spPr/>
      <dgm:t>
        <a:bodyPr/>
        <a:lstStyle/>
        <a:p>
          <a:endParaRPr lang="uk-UA"/>
        </a:p>
      </dgm:t>
    </dgm:pt>
    <dgm:pt modelId="{AD22FA38-4008-412F-AA02-8F31D5D31349}" type="sibTrans" cxnId="{7BCBCC82-48B6-4EC4-932D-F6EBEEFBBAF2}">
      <dgm:prSet/>
      <dgm:spPr/>
      <dgm:t>
        <a:bodyPr/>
        <a:lstStyle/>
        <a:p>
          <a:endParaRPr lang="uk-UA"/>
        </a:p>
      </dgm:t>
    </dgm:pt>
    <dgm:pt modelId="{DD568391-08CF-4EC3-9480-5B8170EE6382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Зміни у кількості покупців</a:t>
          </a:r>
          <a:endParaRPr lang="uk-UA" sz="28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A149D4-307E-4ECD-B0DD-D282DC74FDF9}" type="parTrans" cxnId="{7D1A8EC3-F218-462A-A299-8CB83528B294}">
      <dgm:prSet/>
      <dgm:spPr/>
      <dgm:t>
        <a:bodyPr/>
        <a:lstStyle/>
        <a:p>
          <a:endParaRPr lang="uk-UA"/>
        </a:p>
      </dgm:t>
    </dgm:pt>
    <dgm:pt modelId="{96E6B874-C939-451D-804D-E549005D3916}" type="sibTrans" cxnId="{7D1A8EC3-F218-462A-A299-8CB83528B294}">
      <dgm:prSet/>
      <dgm:spPr/>
      <dgm:t>
        <a:bodyPr/>
        <a:lstStyle/>
        <a:p>
          <a:endParaRPr lang="uk-UA"/>
        </a:p>
      </dgm:t>
    </dgm:pt>
    <dgm:pt modelId="{41794997-65BD-47EC-A5D5-8B90F07C0F35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Зміна доходу</a:t>
          </a:r>
          <a:endParaRPr lang="uk-UA" sz="28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6AF755-F556-4C0D-8ECE-17F0F327F36C}" type="parTrans" cxnId="{E65FD451-662C-4209-8849-331126FF7E49}">
      <dgm:prSet/>
      <dgm:spPr/>
      <dgm:t>
        <a:bodyPr/>
        <a:lstStyle/>
        <a:p>
          <a:endParaRPr lang="uk-UA"/>
        </a:p>
      </dgm:t>
    </dgm:pt>
    <dgm:pt modelId="{C53A9302-F744-49A7-9784-FEADA3A97EC8}" type="sibTrans" cxnId="{E65FD451-662C-4209-8849-331126FF7E49}">
      <dgm:prSet/>
      <dgm:spPr/>
      <dgm:t>
        <a:bodyPr/>
        <a:lstStyle/>
        <a:p>
          <a:endParaRPr lang="uk-UA"/>
        </a:p>
      </dgm:t>
    </dgm:pt>
    <dgm:pt modelId="{733F5503-763D-4C8A-BD0C-9209BA3D818E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Зміна цін на аналогічні товари</a:t>
          </a:r>
          <a:endParaRPr lang="uk-UA" sz="28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F43A80-90B0-4D73-A0FB-3DF455F907C7}" type="parTrans" cxnId="{8269CFAD-94DD-45C0-9357-BCB7E0F09692}">
      <dgm:prSet/>
      <dgm:spPr/>
      <dgm:t>
        <a:bodyPr/>
        <a:lstStyle/>
        <a:p>
          <a:endParaRPr lang="uk-UA"/>
        </a:p>
      </dgm:t>
    </dgm:pt>
    <dgm:pt modelId="{261B07FD-3D48-45F4-8121-150A88E96EEA}" type="sibTrans" cxnId="{8269CFAD-94DD-45C0-9357-BCB7E0F09692}">
      <dgm:prSet/>
      <dgm:spPr/>
      <dgm:t>
        <a:bodyPr/>
        <a:lstStyle/>
        <a:p>
          <a:endParaRPr lang="uk-UA"/>
        </a:p>
      </dgm:t>
    </dgm:pt>
    <dgm:pt modelId="{3F55CEE7-CF62-453E-B1C5-A49699461FC2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Зміни у очікуваннях споживачів</a:t>
          </a:r>
          <a:endParaRPr lang="uk-UA" sz="28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9EDAA6-CADD-40BC-8A44-14DD0361B566}" type="parTrans" cxnId="{06FC757C-7913-40BB-846B-36C2178F2F96}">
      <dgm:prSet/>
      <dgm:spPr/>
      <dgm:t>
        <a:bodyPr/>
        <a:lstStyle/>
        <a:p>
          <a:endParaRPr lang="uk-UA"/>
        </a:p>
      </dgm:t>
    </dgm:pt>
    <dgm:pt modelId="{CFF0A990-822C-44F9-BD17-BAE0689A9E64}" type="sibTrans" cxnId="{06FC757C-7913-40BB-846B-36C2178F2F96}">
      <dgm:prSet/>
      <dgm:spPr/>
      <dgm:t>
        <a:bodyPr/>
        <a:lstStyle/>
        <a:p>
          <a:endParaRPr lang="uk-UA"/>
        </a:p>
      </dgm:t>
    </dgm:pt>
    <dgm:pt modelId="{065ADB2D-D5FF-409B-9DBF-517B1E203CA9}" type="pres">
      <dgm:prSet presAssocID="{52CC19FE-9CA1-449A-BEA5-23157B607EF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4996F1F-A377-461D-82A0-69E46F7086E5}" type="pres">
      <dgm:prSet presAssocID="{A71D3B85-B9E6-41B0-941B-27E55DDDC3C3}" presName="parentLin" presStyleCnt="0"/>
      <dgm:spPr/>
    </dgm:pt>
    <dgm:pt modelId="{CFCC1865-F3CA-4217-B6B9-B0E68C63C824}" type="pres">
      <dgm:prSet presAssocID="{A71D3B85-B9E6-41B0-941B-27E55DDDC3C3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37FEE8E7-1AA3-492D-843F-CD4FB253AB62}" type="pres">
      <dgm:prSet presAssocID="{A71D3B85-B9E6-41B0-941B-27E55DDDC3C3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59F92B7-763E-4A83-BBFF-CED04F22D552}" type="pres">
      <dgm:prSet presAssocID="{A71D3B85-B9E6-41B0-941B-27E55DDDC3C3}" presName="negativeSpace" presStyleCnt="0"/>
      <dgm:spPr/>
    </dgm:pt>
    <dgm:pt modelId="{DAD92424-0F75-421F-B1BE-B33D1D9DBAB8}" type="pres">
      <dgm:prSet presAssocID="{A71D3B85-B9E6-41B0-941B-27E55DDDC3C3}" presName="childText" presStyleLbl="conFgAcc1" presStyleIdx="0" presStyleCnt="5" custLinFactY="-17547" custLinFactNeighborX="126" custLinFactNeighborY="-100000">
        <dgm:presLayoutVars>
          <dgm:bulletEnabled val="1"/>
        </dgm:presLayoutVars>
      </dgm:prSet>
      <dgm:spPr/>
    </dgm:pt>
    <dgm:pt modelId="{72BE5E43-A723-43CA-B432-BBA1FBD66B18}" type="pres">
      <dgm:prSet presAssocID="{AD22FA38-4008-412F-AA02-8F31D5D31349}" presName="spaceBetweenRectangles" presStyleCnt="0"/>
      <dgm:spPr/>
    </dgm:pt>
    <dgm:pt modelId="{D433B7F4-179C-4CBB-83F1-CF896DE01DC3}" type="pres">
      <dgm:prSet presAssocID="{DD568391-08CF-4EC3-9480-5B8170EE6382}" presName="parentLin" presStyleCnt="0"/>
      <dgm:spPr/>
    </dgm:pt>
    <dgm:pt modelId="{9C4A6F60-FBA3-4DDC-BF6D-F951BED11D60}" type="pres">
      <dgm:prSet presAssocID="{DD568391-08CF-4EC3-9480-5B8170EE6382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9C351E7E-07A0-4967-90C3-8EA6A82443B7}" type="pres">
      <dgm:prSet presAssocID="{DD568391-08CF-4EC3-9480-5B8170EE6382}" presName="parentText" presStyleLbl="node1" presStyleIdx="1" presStyleCnt="5" custScaleX="139999" custScaleY="132017" custLinFactNeighborX="10757" custLinFactNeighborY="-77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07B433-B239-4B56-9B4E-7600BFA4BCF3}" type="pres">
      <dgm:prSet presAssocID="{DD568391-08CF-4EC3-9480-5B8170EE6382}" presName="negativeSpace" presStyleCnt="0"/>
      <dgm:spPr/>
    </dgm:pt>
    <dgm:pt modelId="{55DFD335-2B12-4D65-8AF4-FF7A4077577B}" type="pres">
      <dgm:prSet presAssocID="{DD568391-08CF-4EC3-9480-5B8170EE6382}" presName="childText" presStyleLbl="conFgAcc1" presStyleIdx="1" presStyleCnt="5">
        <dgm:presLayoutVars>
          <dgm:bulletEnabled val="1"/>
        </dgm:presLayoutVars>
      </dgm:prSet>
      <dgm:spPr/>
    </dgm:pt>
    <dgm:pt modelId="{1E27936E-7530-4F51-A7CA-B58ADD11A0F1}" type="pres">
      <dgm:prSet presAssocID="{96E6B874-C939-451D-804D-E549005D3916}" presName="spaceBetweenRectangles" presStyleCnt="0"/>
      <dgm:spPr/>
    </dgm:pt>
    <dgm:pt modelId="{1B4FEA8F-827C-4F20-9390-0BFAB3276111}" type="pres">
      <dgm:prSet presAssocID="{41794997-65BD-47EC-A5D5-8B90F07C0F35}" presName="parentLin" presStyleCnt="0"/>
      <dgm:spPr/>
    </dgm:pt>
    <dgm:pt modelId="{47B2EE99-C01A-43AF-AF75-95B873814169}" type="pres">
      <dgm:prSet presAssocID="{41794997-65BD-47EC-A5D5-8B90F07C0F35}" presName="parentLeftMargin" presStyleLbl="node1" presStyleIdx="1" presStyleCnt="5"/>
      <dgm:spPr/>
      <dgm:t>
        <a:bodyPr/>
        <a:lstStyle/>
        <a:p>
          <a:endParaRPr lang="uk-UA"/>
        </a:p>
      </dgm:t>
    </dgm:pt>
    <dgm:pt modelId="{BC6A7C63-E95E-43AF-9AC8-BC151AA97FA0}" type="pres">
      <dgm:prSet presAssocID="{41794997-65BD-47EC-A5D5-8B90F07C0F35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F3CDC3-4089-4BCD-87E7-E7CB1273DE5E}" type="pres">
      <dgm:prSet presAssocID="{41794997-65BD-47EC-A5D5-8B90F07C0F35}" presName="negativeSpace" presStyleCnt="0"/>
      <dgm:spPr/>
    </dgm:pt>
    <dgm:pt modelId="{DC679453-3929-42AA-9894-B23839BE9462}" type="pres">
      <dgm:prSet presAssocID="{41794997-65BD-47EC-A5D5-8B90F07C0F35}" presName="childText" presStyleLbl="conFgAcc1" presStyleIdx="2" presStyleCnt="5">
        <dgm:presLayoutVars>
          <dgm:bulletEnabled val="1"/>
        </dgm:presLayoutVars>
      </dgm:prSet>
      <dgm:spPr/>
    </dgm:pt>
    <dgm:pt modelId="{BA643967-ED12-4C5C-A24A-E856782155BE}" type="pres">
      <dgm:prSet presAssocID="{C53A9302-F744-49A7-9784-FEADA3A97EC8}" presName="spaceBetweenRectangles" presStyleCnt="0"/>
      <dgm:spPr/>
    </dgm:pt>
    <dgm:pt modelId="{7DA34B89-F016-4936-AE7D-8465E7FC7585}" type="pres">
      <dgm:prSet presAssocID="{733F5503-763D-4C8A-BD0C-9209BA3D818E}" presName="parentLin" presStyleCnt="0"/>
      <dgm:spPr/>
    </dgm:pt>
    <dgm:pt modelId="{82BFD3E4-6913-45B2-830F-46E696930E0E}" type="pres">
      <dgm:prSet presAssocID="{733F5503-763D-4C8A-BD0C-9209BA3D818E}" presName="parentLeftMargin" presStyleLbl="node1" presStyleIdx="2" presStyleCnt="5"/>
      <dgm:spPr/>
      <dgm:t>
        <a:bodyPr/>
        <a:lstStyle/>
        <a:p>
          <a:endParaRPr lang="uk-UA"/>
        </a:p>
      </dgm:t>
    </dgm:pt>
    <dgm:pt modelId="{174F6D69-73F0-4734-B223-4A80B1332179}" type="pres">
      <dgm:prSet presAssocID="{733F5503-763D-4C8A-BD0C-9209BA3D818E}" presName="parentText" presStyleLbl="node1" presStyleIdx="3" presStyleCnt="5" custScaleX="142857" custLinFactNeighborX="7512" custLinFactNeighborY="334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BE72024-D606-4842-94AB-F874854E999D}" type="pres">
      <dgm:prSet presAssocID="{733F5503-763D-4C8A-BD0C-9209BA3D818E}" presName="negativeSpace" presStyleCnt="0"/>
      <dgm:spPr/>
    </dgm:pt>
    <dgm:pt modelId="{FA8A0010-9F3C-44CD-B7C3-85CD76D315D6}" type="pres">
      <dgm:prSet presAssocID="{733F5503-763D-4C8A-BD0C-9209BA3D818E}" presName="childText" presStyleLbl="conFgAcc1" presStyleIdx="3" presStyleCnt="5">
        <dgm:presLayoutVars>
          <dgm:bulletEnabled val="1"/>
        </dgm:presLayoutVars>
      </dgm:prSet>
      <dgm:spPr/>
    </dgm:pt>
    <dgm:pt modelId="{B60F3BD7-F25E-47EE-9C6A-24D419C957B0}" type="pres">
      <dgm:prSet presAssocID="{261B07FD-3D48-45F4-8121-150A88E96EEA}" presName="spaceBetweenRectangles" presStyleCnt="0"/>
      <dgm:spPr/>
    </dgm:pt>
    <dgm:pt modelId="{C1AFD2B2-6C90-4966-A2DB-36D12155F325}" type="pres">
      <dgm:prSet presAssocID="{3F55CEE7-CF62-453E-B1C5-A49699461FC2}" presName="parentLin" presStyleCnt="0"/>
      <dgm:spPr/>
    </dgm:pt>
    <dgm:pt modelId="{2422B468-E194-45EF-A69D-1F509030E337}" type="pres">
      <dgm:prSet presAssocID="{3F55CEE7-CF62-453E-B1C5-A49699461FC2}" presName="parentLeftMargin" presStyleLbl="node1" presStyleIdx="3" presStyleCnt="5"/>
      <dgm:spPr/>
      <dgm:t>
        <a:bodyPr/>
        <a:lstStyle/>
        <a:p>
          <a:endParaRPr lang="uk-UA"/>
        </a:p>
      </dgm:t>
    </dgm:pt>
    <dgm:pt modelId="{B24FEF34-4218-4E8A-B35B-0B3BA8C72428}" type="pres">
      <dgm:prSet presAssocID="{3F55CEE7-CF62-453E-B1C5-A49699461FC2}" presName="parentText" presStyleLbl="node1" presStyleIdx="4" presStyleCnt="5" custScaleX="142857" custLinFactNeighborX="-5464" custLinFactNeighborY="-590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7A4CCA5-B12D-41C2-A692-3B32F13C3076}" type="pres">
      <dgm:prSet presAssocID="{3F55CEE7-CF62-453E-B1C5-A49699461FC2}" presName="negativeSpace" presStyleCnt="0"/>
      <dgm:spPr/>
    </dgm:pt>
    <dgm:pt modelId="{948A85FE-220F-4C3B-81CA-7F21D41795C5}" type="pres">
      <dgm:prSet presAssocID="{3F55CEE7-CF62-453E-B1C5-A49699461FC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65FD451-662C-4209-8849-331126FF7E49}" srcId="{52CC19FE-9CA1-449A-BEA5-23157B607EFF}" destId="{41794997-65BD-47EC-A5D5-8B90F07C0F35}" srcOrd="2" destOrd="0" parTransId="{726AF755-F556-4C0D-8ECE-17F0F327F36C}" sibTransId="{C53A9302-F744-49A7-9784-FEADA3A97EC8}"/>
    <dgm:cxn modelId="{8EEA174E-33D6-4C4A-972E-71954E9A6EA9}" type="presOf" srcId="{DD568391-08CF-4EC3-9480-5B8170EE6382}" destId="{9C4A6F60-FBA3-4DDC-BF6D-F951BED11D60}" srcOrd="0" destOrd="0" presId="urn:microsoft.com/office/officeart/2005/8/layout/list1"/>
    <dgm:cxn modelId="{7D1A8EC3-F218-462A-A299-8CB83528B294}" srcId="{52CC19FE-9CA1-449A-BEA5-23157B607EFF}" destId="{DD568391-08CF-4EC3-9480-5B8170EE6382}" srcOrd="1" destOrd="0" parTransId="{A2A149D4-307E-4ECD-B0DD-D282DC74FDF9}" sibTransId="{96E6B874-C939-451D-804D-E549005D3916}"/>
    <dgm:cxn modelId="{E4F1733F-02DE-49F7-A49F-C5039FD4EA0F}" type="presOf" srcId="{3F55CEE7-CF62-453E-B1C5-A49699461FC2}" destId="{2422B468-E194-45EF-A69D-1F509030E337}" srcOrd="0" destOrd="0" presId="urn:microsoft.com/office/officeart/2005/8/layout/list1"/>
    <dgm:cxn modelId="{9688DDCB-BF0F-4F8D-BF7F-C5DFD719AC72}" type="presOf" srcId="{733F5503-763D-4C8A-BD0C-9209BA3D818E}" destId="{174F6D69-73F0-4734-B223-4A80B1332179}" srcOrd="1" destOrd="0" presId="urn:microsoft.com/office/officeart/2005/8/layout/list1"/>
    <dgm:cxn modelId="{27FD8B11-9A03-4860-A440-82C8B1415209}" type="presOf" srcId="{41794997-65BD-47EC-A5D5-8B90F07C0F35}" destId="{47B2EE99-C01A-43AF-AF75-95B873814169}" srcOrd="0" destOrd="0" presId="urn:microsoft.com/office/officeart/2005/8/layout/list1"/>
    <dgm:cxn modelId="{D7C34265-E523-4AAA-AE49-71B18B2A7DC0}" type="presOf" srcId="{A71D3B85-B9E6-41B0-941B-27E55DDDC3C3}" destId="{37FEE8E7-1AA3-492D-843F-CD4FB253AB62}" srcOrd="1" destOrd="0" presId="urn:microsoft.com/office/officeart/2005/8/layout/list1"/>
    <dgm:cxn modelId="{7BCBCC82-48B6-4EC4-932D-F6EBEEFBBAF2}" srcId="{52CC19FE-9CA1-449A-BEA5-23157B607EFF}" destId="{A71D3B85-B9E6-41B0-941B-27E55DDDC3C3}" srcOrd="0" destOrd="0" parTransId="{13F94AE5-3AFF-4EBD-88F0-F3E1FF241999}" sibTransId="{AD22FA38-4008-412F-AA02-8F31D5D31349}"/>
    <dgm:cxn modelId="{4861EBD3-8270-4AAD-9244-9EB53080A001}" type="presOf" srcId="{733F5503-763D-4C8A-BD0C-9209BA3D818E}" destId="{82BFD3E4-6913-45B2-830F-46E696930E0E}" srcOrd="0" destOrd="0" presId="urn:microsoft.com/office/officeart/2005/8/layout/list1"/>
    <dgm:cxn modelId="{47970A61-E4B1-41B6-AC21-04750D2AB6F1}" type="presOf" srcId="{A71D3B85-B9E6-41B0-941B-27E55DDDC3C3}" destId="{CFCC1865-F3CA-4217-B6B9-B0E68C63C824}" srcOrd="0" destOrd="0" presId="urn:microsoft.com/office/officeart/2005/8/layout/list1"/>
    <dgm:cxn modelId="{5CDBCACE-6EBF-4726-A705-3DBD0F2C1C2B}" type="presOf" srcId="{3F55CEE7-CF62-453E-B1C5-A49699461FC2}" destId="{B24FEF34-4218-4E8A-B35B-0B3BA8C72428}" srcOrd="1" destOrd="0" presId="urn:microsoft.com/office/officeart/2005/8/layout/list1"/>
    <dgm:cxn modelId="{5DA18385-D70C-4883-B966-791390180216}" type="presOf" srcId="{52CC19FE-9CA1-449A-BEA5-23157B607EFF}" destId="{065ADB2D-D5FF-409B-9DBF-517B1E203CA9}" srcOrd="0" destOrd="0" presId="urn:microsoft.com/office/officeart/2005/8/layout/list1"/>
    <dgm:cxn modelId="{090CC366-4DDB-470B-ACEC-B135FAE10044}" type="presOf" srcId="{41794997-65BD-47EC-A5D5-8B90F07C0F35}" destId="{BC6A7C63-E95E-43AF-9AC8-BC151AA97FA0}" srcOrd="1" destOrd="0" presId="urn:microsoft.com/office/officeart/2005/8/layout/list1"/>
    <dgm:cxn modelId="{06FC757C-7913-40BB-846B-36C2178F2F96}" srcId="{52CC19FE-9CA1-449A-BEA5-23157B607EFF}" destId="{3F55CEE7-CF62-453E-B1C5-A49699461FC2}" srcOrd="4" destOrd="0" parTransId="{929EDAA6-CADD-40BC-8A44-14DD0361B566}" sibTransId="{CFF0A990-822C-44F9-BD17-BAE0689A9E64}"/>
    <dgm:cxn modelId="{F65C4712-ECD6-468C-92C3-73DDF319AFB2}" type="presOf" srcId="{DD568391-08CF-4EC3-9480-5B8170EE6382}" destId="{9C351E7E-07A0-4967-90C3-8EA6A82443B7}" srcOrd="1" destOrd="0" presId="urn:microsoft.com/office/officeart/2005/8/layout/list1"/>
    <dgm:cxn modelId="{8269CFAD-94DD-45C0-9357-BCB7E0F09692}" srcId="{52CC19FE-9CA1-449A-BEA5-23157B607EFF}" destId="{733F5503-763D-4C8A-BD0C-9209BA3D818E}" srcOrd="3" destOrd="0" parTransId="{FEF43A80-90B0-4D73-A0FB-3DF455F907C7}" sibTransId="{261B07FD-3D48-45F4-8121-150A88E96EEA}"/>
    <dgm:cxn modelId="{79E1C37A-0412-4459-AB4B-40686D65E9B3}" type="presParOf" srcId="{065ADB2D-D5FF-409B-9DBF-517B1E203CA9}" destId="{04996F1F-A377-461D-82A0-69E46F7086E5}" srcOrd="0" destOrd="0" presId="urn:microsoft.com/office/officeart/2005/8/layout/list1"/>
    <dgm:cxn modelId="{72D5E3EC-8B1B-4CC9-AC00-9D1FA1130DCF}" type="presParOf" srcId="{04996F1F-A377-461D-82A0-69E46F7086E5}" destId="{CFCC1865-F3CA-4217-B6B9-B0E68C63C824}" srcOrd="0" destOrd="0" presId="urn:microsoft.com/office/officeart/2005/8/layout/list1"/>
    <dgm:cxn modelId="{154A67E2-45CC-4335-86FF-76BAA9781E7E}" type="presParOf" srcId="{04996F1F-A377-461D-82A0-69E46F7086E5}" destId="{37FEE8E7-1AA3-492D-843F-CD4FB253AB62}" srcOrd="1" destOrd="0" presId="urn:microsoft.com/office/officeart/2005/8/layout/list1"/>
    <dgm:cxn modelId="{495E2F7E-ACCE-41E5-9F7B-7758DECB2202}" type="presParOf" srcId="{065ADB2D-D5FF-409B-9DBF-517B1E203CA9}" destId="{459F92B7-763E-4A83-BBFF-CED04F22D552}" srcOrd="1" destOrd="0" presId="urn:microsoft.com/office/officeart/2005/8/layout/list1"/>
    <dgm:cxn modelId="{C3372F58-223B-4288-BBB7-9FD8FDC339E4}" type="presParOf" srcId="{065ADB2D-D5FF-409B-9DBF-517B1E203CA9}" destId="{DAD92424-0F75-421F-B1BE-B33D1D9DBAB8}" srcOrd="2" destOrd="0" presId="urn:microsoft.com/office/officeart/2005/8/layout/list1"/>
    <dgm:cxn modelId="{1D63BEC2-2CDC-4D81-A1ED-F5891009EB13}" type="presParOf" srcId="{065ADB2D-D5FF-409B-9DBF-517B1E203CA9}" destId="{72BE5E43-A723-43CA-B432-BBA1FBD66B18}" srcOrd="3" destOrd="0" presId="urn:microsoft.com/office/officeart/2005/8/layout/list1"/>
    <dgm:cxn modelId="{4AB4B441-790E-46B5-8F2D-6E930C16C5F3}" type="presParOf" srcId="{065ADB2D-D5FF-409B-9DBF-517B1E203CA9}" destId="{D433B7F4-179C-4CBB-83F1-CF896DE01DC3}" srcOrd="4" destOrd="0" presId="urn:microsoft.com/office/officeart/2005/8/layout/list1"/>
    <dgm:cxn modelId="{B0D77660-0A57-43F3-95D3-78984610B4DF}" type="presParOf" srcId="{D433B7F4-179C-4CBB-83F1-CF896DE01DC3}" destId="{9C4A6F60-FBA3-4DDC-BF6D-F951BED11D60}" srcOrd="0" destOrd="0" presId="urn:microsoft.com/office/officeart/2005/8/layout/list1"/>
    <dgm:cxn modelId="{3A77B37E-7668-4EC2-88AE-ABE5E3E05623}" type="presParOf" srcId="{D433B7F4-179C-4CBB-83F1-CF896DE01DC3}" destId="{9C351E7E-07A0-4967-90C3-8EA6A82443B7}" srcOrd="1" destOrd="0" presId="urn:microsoft.com/office/officeart/2005/8/layout/list1"/>
    <dgm:cxn modelId="{E1A45612-9191-453E-B094-A6A34E456F00}" type="presParOf" srcId="{065ADB2D-D5FF-409B-9DBF-517B1E203CA9}" destId="{6D07B433-B239-4B56-9B4E-7600BFA4BCF3}" srcOrd="5" destOrd="0" presId="urn:microsoft.com/office/officeart/2005/8/layout/list1"/>
    <dgm:cxn modelId="{29AA03C3-01B5-4E62-8C08-5CC246BC8513}" type="presParOf" srcId="{065ADB2D-D5FF-409B-9DBF-517B1E203CA9}" destId="{55DFD335-2B12-4D65-8AF4-FF7A4077577B}" srcOrd="6" destOrd="0" presId="urn:microsoft.com/office/officeart/2005/8/layout/list1"/>
    <dgm:cxn modelId="{31B33F50-84B9-4A6E-BA16-DAE7BF08B3FC}" type="presParOf" srcId="{065ADB2D-D5FF-409B-9DBF-517B1E203CA9}" destId="{1E27936E-7530-4F51-A7CA-B58ADD11A0F1}" srcOrd="7" destOrd="0" presId="urn:microsoft.com/office/officeart/2005/8/layout/list1"/>
    <dgm:cxn modelId="{BE5273C3-B334-476C-B235-BB19BCE13929}" type="presParOf" srcId="{065ADB2D-D5FF-409B-9DBF-517B1E203CA9}" destId="{1B4FEA8F-827C-4F20-9390-0BFAB3276111}" srcOrd="8" destOrd="0" presId="urn:microsoft.com/office/officeart/2005/8/layout/list1"/>
    <dgm:cxn modelId="{3490CE81-C135-4523-8CEA-9C1745C10171}" type="presParOf" srcId="{1B4FEA8F-827C-4F20-9390-0BFAB3276111}" destId="{47B2EE99-C01A-43AF-AF75-95B873814169}" srcOrd="0" destOrd="0" presId="urn:microsoft.com/office/officeart/2005/8/layout/list1"/>
    <dgm:cxn modelId="{FB91DED1-EBC3-4396-943B-C9B89096A9B9}" type="presParOf" srcId="{1B4FEA8F-827C-4F20-9390-0BFAB3276111}" destId="{BC6A7C63-E95E-43AF-9AC8-BC151AA97FA0}" srcOrd="1" destOrd="0" presId="urn:microsoft.com/office/officeart/2005/8/layout/list1"/>
    <dgm:cxn modelId="{ECE6C780-CCB7-49E0-A564-1B43BF5275BD}" type="presParOf" srcId="{065ADB2D-D5FF-409B-9DBF-517B1E203CA9}" destId="{C0F3CDC3-4089-4BCD-87E7-E7CB1273DE5E}" srcOrd="9" destOrd="0" presId="urn:microsoft.com/office/officeart/2005/8/layout/list1"/>
    <dgm:cxn modelId="{18F57B4C-0811-4025-B342-9D916E1DDB5E}" type="presParOf" srcId="{065ADB2D-D5FF-409B-9DBF-517B1E203CA9}" destId="{DC679453-3929-42AA-9894-B23839BE9462}" srcOrd="10" destOrd="0" presId="urn:microsoft.com/office/officeart/2005/8/layout/list1"/>
    <dgm:cxn modelId="{C9C029FB-304E-4EC7-91FE-F6E766543261}" type="presParOf" srcId="{065ADB2D-D5FF-409B-9DBF-517B1E203CA9}" destId="{BA643967-ED12-4C5C-A24A-E856782155BE}" srcOrd="11" destOrd="0" presId="urn:microsoft.com/office/officeart/2005/8/layout/list1"/>
    <dgm:cxn modelId="{9F56CD44-6617-42AC-A074-6EF9B0D34429}" type="presParOf" srcId="{065ADB2D-D5FF-409B-9DBF-517B1E203CA9}" destId="{7DA34B89-F016-4936-AE7D-8465E7FC7585}" srcOrd="12" destOrd="0" presId="urn:microsoft.com/office/officeart/2005/8/layout/list1"/>
    <dgm:cxn modelId="{01F00C10-546C-4384-BF88-BA9F1B11BAEF}" type="presParOf" srcId="{7DA34B89-F016-4936-AE7D-8465E7FC7585}" destId="{82BFD3E4-6913-45B2-830F-46E696930E0E}" srcOrd="0" destOrd="0" presId="urn:microsoft.com/office/officeart/2005/8/layout/list1"/>
    <dgm:cxn modelId="{10420B86-EB71-432E-9230-D08662D4BD20}" type="presParOf" srcId="{7DA34B89-F016-4936-AE7D-8465E7FC7585}" destId="{174F6D69-73F0-4734-B223-4A80B1332179}" srcOrd="1" destOrd="0" presId="urn:microsoft.com/office/officeart/2005/8/layout/list1"/>
    <dgm:cxn modelId="{CC8E64D0-CCC8-4FB5-9376-8E5C4B07E7A8}" type="presParOf" srcId="{065ADB2D-D5FF-409B-9DBF-517B1E203CA9}" destId="{DBE72024-D606-4842-94AB-F874854E999D}" srcOrd="13" destOrd="0" presId="urn:microsoft.com/office/officeart/2005/8/layout/list1"/>
    <dgm:cxn modelId="{B4C433C4-3C68-41B2-B837-7B21BEA4839B}" type="presParOf" srcId="{065ADB2D-D5FF-409B-9DBF-517B1E203CA9}" destId="{FA8A0010-9F3C-44CD-B7C3-85CD76D315D6}" srcOrd="14" destOrd="0" presId="urn:microsoft.com/office/officeart/2005/8/layout/list1"/>
    <dgm:cxn modelId="{5D86730E-9B29-4360-8775-4BCF37CB080B}" type="presParOf" srcId="{065ADB2D-D5FF-409B-9DBF-517B1E203CA9}" destId="{B60F3BD7-F25E-47EE-9C6A-24D419C957B0}" srcOrd="15" destOrd="0" presId="urn:microsoft.com/office/officeart/2005/8/layout/list1"/>
    <dgm:cxn modelId="{29F15C01-FB2A-4E0F-B187-4D4959C4FB4E}" type="presParOf" srcId="{065ADB2D-D5FF-409B-9DBF-517B1E203CA9}" destId="{C1AFD2B2-6C90-4966-A2DB-36D12155F325}" srcOrd="16" destOrd="0" presId="urn:microsoft.com/office/officeart/2005/8/layout/list1"/>
    <dgm:cxn modelId="{CD688DAF-C240-4057-BFDA-128DEC44EA25}" type="presParOf" srcId="{C1AFD2B2-6C90-4966-A2DB-36D12155F325}" destId="{2422B468-E194-45EF-A69D-1F509030E337}" srcOrd="0" destOrd="0" presId="urn:microsoft.com/office/officeart/2005/8/layout/list1"/>
    <dgm:cxn modelId="{A136E0AF-5341-4AF1-9397-8415F9B44E1C}" type="presParOf" srcId="{C1AFD2B2-6C90-4966-A2DB-36D12155F325}" destId="{B24FEF34-4218-4E8A-B35B-0B3BA8C72428}" srcOrd="1" destOrd="0" presId="urn:microsoft.com/office/officeart/2005/8/layout/list1"/>
    <dgm:cxn modelId="{2D2AB3BF-F8C9-41FF-B9DA-92CDD59322F0}" type="presParOf" srcId="{065ADB2D-D5FF-409B-9DBF-517B1E203CA9}" destId="{87A4CCA5-B12D-41C2-A692-3B32F13C3076}" srcOrd="17" destOrd="0" presId="urn:microsoft.com/office/officeart/2005/8/layout/list1"/>
    <dgm:cxn modelId="{03F1FADB-0613-42A6-85C0-9DA45EE1454E}" type="presParOf" srcId="{065ADB2D-D5FF-409B-9DBF-517B1E203CA9}" destId="{948A85FE-220F-4C3B-81CA-7F21D41795C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2CC19FE-9CA1-449A-BEA5-23157B607EF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71D3B85-B9E6-41B0-941B-27E55DDDC3C3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Зміна ресурсних цін</a:t>
          </a:r>
          <a:endParaRPr lang="uk-UA" sz="28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F94AE5-3AFF-4EBD-88F0-F3E1FF241999}" type="parTrans" cxnId="{7BCBCC82-48B6-4EC4-932D-F6EBEEFBBAF2}">
      <dgm:prSet/>
      <dgm:spPr/>
      <dgm:t>
        <a:bodyPr/>
        <a:lstStyle/>
        <a:p>
          <a:endParaRPr lang="uk-UA"/>
        </a:p>
      </dgm:t>
    </dgm:pt>
    <dgm:pt modelId="{AD22FA38-4008-412F-AA02-8F31D5D31349}" type="sibTrans" cxnId="{7BCBCC82-48B6-4EC4-932D-F6EBEEFBBAF2}">
      <dgm:prSet/>
      <dgm:spPr/>
      <dgm:t>
        <a:bodyPr/>
        <a:lstStyle/>
        <a:p>
          <a:endParaRPr lang="uk-UA"/>
        </a:p>
      </dgm:t>
    </dgm:pt>
    <dgm:pt modelId="{DD568391-08CF-4EC3-9480-5B8170EE6382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Зміна технології</a:t>
          </a:r>
          <a:endParaRPr lang="uk-UA" sz="28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A149D4-307E-4ECD-B0DD-D282DC74FDF9}" type="parTrans" cxnId="{7D1A8EC3-F218-462A-A299-8CB83528B294}">
      <dgm:prSet/>
      <dgm:spPr/>
      <dgm:t>
        <a:bodyPr/>
        <a:lstStyle/>
        <a:p>
          <a:endParaRPr lang="uk-UA"/>
        </a:p>
      </dgm:t>
    </dgm:pt>
    <dgm:pt modelId="{96E6B874-C939-451D-804D-E549005D3916}" type="sibTrans" cxnId="{7D1A8EC3-F218-462A-A299-8CB83528B294}">
      <dgm:prSet/>
      <dgm:spPr/>
      <dgm:t>
        <a:bodyPr/>
        <a:lstStyle/>
        <a:p>
          <a:endParaRPr lang="uk-UA"/>
        </a:p>
      </dgm:t>
    </dgm:pt>
    <dgm:pt modelId="{41794997-65BD-47EC-A5D5-8B90F07C0F35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Зміна податків і дотацій</a:t>
          </a:r>
          <a:endParaRPr lang="uk-UA" sz="28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6AF755-F556-4C0D-8ECE-17F0F327F36C}" type="parTrans" cxnId="{E65FD451-662C-4209-8849-331126FF7E49}">
      <dgm:prSet/>
      <dgm:spPr/>
      <dgm:t>
        <a:bodyPr/>
        <a:lstStyle/>
        <a:p>
          <a:endParaRPr lang="uk-UA"/>
        </a:p>
      </dgm:t>
    </dgm:pt>
    <dgm:pt modelId="{C53A9302-F744-49A7-9784-FEADA3A97EC8}" type="sibTrans" cxnId="{E65FD451-662C-4209-8849-331126FF7E49}">
      <dgm:prSet/>
      <dgm:spPr/>
      <dgm:t>
        <a:bodyPr/>
        <a:lstStyle/>
        <a:p>
          <a:endParaRPr lang="uk-UA"/>
        </a:p>
      </dgm:t>
    </dgm:pt>
    <dgm:pt modelId="{733F5503-763D-4C8A-BD0C-9209BA3D818E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Зміна цін на інші товари</a:t>
          </a:r>
          <a:endParaRPr lang="uk-UA" sz="28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F43A80-90B0-4D73-A0FB-3DF455F907C7}" type="parTrans" cxnId="{8269CFAD-94DD-45C0-9357-BCB7E0F09692}">
      <dgm:prSet/>
      <dgm:spPr/>
      <dgm:t>
        <a:bodyPr/>
        <a:lstStyle/>
        <a:p>
          <a:endParaRPr lang="uk-UA"/>
        </a:p>
      </dgm:t>
    </dgm:pt>
    <dgm:pt modelId="{261B07FD-3D48-45F4-8121-150A88E96EEA}" type="sibTrans" cxnId="{8269CFAD-94DD-45C0-9357-BCB7E0F09692}">
      <dgm:prSet/>
      <dgm:spPr/>
      <dgm:t>
        <a:bodyPr/>
        <a:lstStyle/>
        <a:p>
          <a:endParaRPr lang="uk-UA"/>
        </a:p>
      </dgm:t>
    </dgm:pt>
    <dgm:pt modelId="{3F55CEE7-CF62-453E-B1C5-A49699461FC2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Зміна кількості постачальників</a:t>
          </a:r>
          <a:endParaRPr lang="uk-UA" sz="28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9EDAA6-CADD-40BC-8A44-14DD0361B566}" type="parTrans" cxnId="{06FC757C-7913-40BB-846B-36C2178F2F96}">
      <dgm:prSet/>
      <dgm:spPr/>
      <dgm:t>
        <a:bodyPr/>
        <a:lstStyle/>
        <a:p>
          <a:endParaRPr lang="uk-UA"/>
        </a:p>
      </dgm:t>
    </dgm:pt>
    <dgm:pt modelId="{CFF0A990-822C-44F9-BD17-BAE0689A9E64}" type="sibTrans" cxnId="{06FC757C-7913-40BB-846B-36C2178F2F96}">
      <dgm:prSet/>
      <dgm:spPr/>
      <dgm:t>
        <a:bodyPr/>
        <a:lstStyle/>
        <a:p>
          <a:endParaRPr lang="uk-UA"/>
        </a:p>
      </dgm:t>
    </dgm:pt>
    <dgm:pt modelId="{065ADB2D-D5FF-409B-9DBF-517B1E203CA9}" type="pres">
      <dgm:prSet presAssocID="{52CC19FE-9CA1-449A-BEA5-23157B607EF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4996F1F-A377-461D-82A0-69E46F7086E5}" type="pres">
      <dgm:prSet presAssocID="{A71D3B85-B9E6-41B0-941B-27E55DDDC3C3}" presName="parentLin" presStyleCnt="0"/>
      <dgm:spPr/>
    </dgm:pt>
    <dgm:pt modelId="{CFCC1865-F3CA-4217-B6B9-B0E68C63C824}" type="pres">
      <dgm:prSet presAssocID="{A71D3B85-B9E6-41B0-941B-27E55DDDC3C3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37FEE8E7-1AA3-492D-843F-CD4FB253AB62}" type="pres">
      <dgm:prSet presAssocID="{A71D3B85-B9E6-41B0-941B-27E55DDDC3C3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59F92B7-763E-4A83-BBFF-CED04F22D552}" type="pres">
      <dgm:prSet presAssocID="{A71D3B85-B9E6-41B0-941B-27E55DDDC3C3}" presName="negativeSpace" presStyleCnt="0"/>
      <dgm:spPr/>
    </dgm:pt>
    <dgm:pt modelId="{DAD92424-0F75-421F-B1BE-B33D1D9DBAB8}" type="pres">
      <dgm:prSet presAssocID="{A71D3B85-B9E6-41B0-941B-27E55DDDC3C3}" presName="childText" presStyleLbl="conFgAcc1" presStyleIdx="0" presStyleCnt="5" custLinFactY="-17547" custLinFactNeighborX="126" custLinFactNeighborY="-100000">
        <dgm:presLayoutVars>
          <dgm:bulletEnabled val="1"/>
        </dgm:presLayoutVars>
      </dgm:prSet>
      <dgm:spPr/>
    </dgm:pt>
    <dgm:pt modelId="{72BE5E43-A723-43CA-B432-BBA1FBD66B18}" type="pres">
      <dgm:prSet presAssocID="{AD22FA38-4008-412F-AA02-8F31D5D31349}" presName="spaceBetweenRectangles" presStyleCnt="0"/>
      <dgm:spPr/>
    </dgm:pt>
    <dgm:pt modelId="{D433B7F4-179C-4CBB-83F1-CF896DE01DC3}" type="pres">
      <dgm:prSet presAssocID="{DD568391-08CF-4EC3-9480-5B8170EE6382}" presName="parentLin" presStyleCnt="0"/>
      <dgm:spPr/>
    </dgm:pt>
    <dgm:pt modelId="{9C4A6F60-FBA3-4DDC-BF6D-F951BED11D60}" type="pres">
      <dgm:prSet presAssocID="{DD568391-08CF-4EC3-9480-5B8170EE6382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9C351E7E-07A0-4967-90C3-8EA6A82443B7}" type="pres">
      <dgm:prSet presAssocID="{DD568391-08CF-4EC3-9480-5B8170EE6382}" presName="parentText" presStyleLbl="node1" presStyleIdx="1" presStyleCnt="5" custScaleX="139999" custScaleY="132017" custLinFactNeighborX="10757" custLinFactNeighborY="-77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07B433-B239-4B56-9B4E-7600BFA4BCF3}" type="pres">
      <dgm:prSet presAssocID="{DD568391-08CF-4EC3-9480-5B8170EE6382}" presName="negativeSpace" presStyleCnt="0"/>
      <dgm:spPr/>
    </dgm:pt>
    <dgm:pt modelId="{55DFD335-2B12-4D65-8AF4-FF7A4077577B}" type="pres">
      <dgm:prSet presAssocID="{DD568391-08CF-4EC3-9480-5B8170EE6382}" presName="childText" presStyleLbl="conFgAcc1" presStyleIdx="1" presStyleCnt="5">
        <dgm:presLayoutVars>
          <dgm:bulletEnabled val="1"/>
        </dgm:presLayoutVars>
      </dgm:prSet>
      <dgm:spPr/>
    </dgm:pt>
    <dgm:pt modelId="{1E27936E-7530-4F51-A7CA-B58ADD11A0F1}" type="pres">
      <dgm:prSet presAssocID="{96E6B874-C939-451D-804D-E549005D3916}" presName="spaceBetweenRectangles" presStyleCnt="0"/>
      <dgm:spPr/>
    </dgm:pt>
    <dgm:pt modelId="{1B4FEA8F-827C-4F20-9390-0BFAB3276111}" type="pres">
      <dgm:prSet presAssocID="{41794997-65BD-47EC-A5D5-8B90F07C0F35}" presName="parentLin" presStyleCnt="0"/>
      <dgm:spPr/>
    </dgm:pt>
    <dgm:pt modelId="{47B2EE99-C01A-43AF-AF75-95B873814169}" type="pres">
      <dgm:prSet presAssocID="{41794997-65BD-47EC-A5D5-8B90F07C0F35}" presName="parentLeftMargin" presStyleLbl="node1" presStyleIdx="1" presStyleCnt="5"/>
      <dgm:spPr/>
      <dgm:t>
        <a:bodyPr/>
        <a:lstStyle/>
        <a:p>
          <a:endParaRPr lang="uk-UA"/>
        </a:p>
      </dgm:t>
    </dgm:pt>
    <dgm:pt modelId="{BC6A7C63-E95E-43AF-9AC8-BC151AA97FA0}" type="pres">
      <dgm:prSet presAssocID="{41794997-65BD-47EC-A5D5-8B90F07C0F35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F3CDC3-4089-4BCD-87E7-E7CB1273DE5E}" type="pres">
      <dgm:prSet presAssocID="{41794997-65BD-47EC-A5D5-8B90F07C0F35}" presName="negativeSpace" presStyleCnt="0"/>
      <dgm:spPr/>
    </dgm:pt>
    <dgm:pt modelId="{DC679453-3929-42AA-9894-B23839BE9462}" type="pres">
      <dgm:prSet presAssocID="{41794997-65BD-47EC-A5D5-8B90F07C0F35}" presName="childText" presStyleLbl="conFgAcc1" presStyleIdx="2" presStyleCnt="5">
        <dgm:presLayoutVars>
          <dgm:bulletEnabled val="1"/>
        </dgm:presLayoutVars>
      </dgm:prSet>
      <dgm:spPr/>
    </dgm:pt>
    <dgm:pt modelId="{BA643967-ED12-4C5C-A24A-E856782155BE}" type="pres">
      <dgm:prSet presAssocID="{C53A9302-F744-49A7-9784-FEADA3A97EC8}" presName="spaceBetweenRectangles" presStyleCnt="0"/>
      <dgm:spPr/>
    </dgm:pt>
    <dgm:pt modelId="{7DA34B89-F016-4936-AE7D-8465E7FC7585}" type="pres">
      <dgm:prSet presAssocID="{733F5503-763D-4C8A-BD0C-9209BA3D818E}" presName="parentLin" presStyleCnt="0"/>
      <dgm:spPr/>
    </dgm:pt>
    <dgm:pt modelId="{82BFD3E4-6913-45B2-830F-46E696930E0E}" type="pres">
      <dgm:prSet presAssocID="{733F5503-763D-4C8A-BD0C-9209BA3D818E}" presName="parentLeftMargin" presStyleLbl="node1" presStyleIdx="2" presStyleCnt="5"/>
      <dgm:spPr/>
      <dgm:t>
        <a:bodyPr/>
        <a:lstStyle/>
        <a:p>
          <a:endParaRPr lang="uk-UA"/>
        </a:p>
      </dgm:t>
    </dgm:pt>
    <dgm:pt modelId="{174F6D69-73F0-4734-B223-4A80B1332179}" type="pres">
      <dgm:prSet presAssocID="{733F5503-763D-4C8A-BD0C-9209BA3D818E}" presName="parentText" presStyleLbl="node1" presStyleIdx="3" presStyleCnt="5" custScaleX="142857" custLinFactNeighborX="7512" custLinFactNeighborY="334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BE72024-D606-4842-94AB-F874854E999D}" type="pres">
      <dgm:prSet presAssocID="{733F5503-763D-4C8A-BD0C-9209BA3D818E}" presName="negativeSpace" presStyleCnt="0"/>
      <dgm:spPr/>
    </dgm:pt>
    <dgm:pt modelId="{FA8A0010-9F3C-44CD-B7C3-85CD76D315D6}" type="pres">
      <dgm:prSet presAssocID="{733F5503-763D-4C8A-BD0C-9209BA3D818E}" presName="childText" presStyleLbl="conFgAcc1" presStyleIdx="3" presStyleCnt="5">
        <dgm:presLayoutVars>
          <dgm:bulletEnabled val="1"/>
        </dgm:presLayoutVars>
      </dgm:prSet>
      <dgm:spPr/>
    </dgm:pt>
    <dgm:pt modelId="{B60F3BD7-F25E-47EE-9C6A-24D419C957B0}" type="pres">
      <dgm:prSet presAssocID="{261B07FD-3D48-45F4-8121-150A88E96EEA}" presName="spaceBetweenRectangles" presStyleCnt="0"/>
      <dgm:spPr/>
    </dgm:pt>
    <dgm:pt modelId="{C1AFD2B2-6C90-4966-A2DB-36D12155F325}" type="pres">
      <dgm:prSet presAssocID="{3F55CEE7-CF62-453E-B1C5-A49699461FC2}" presName="parentLin" presStyleCnt="0"/>
      <dgm:spPr/>
    </dgm:pt>
    <dgm:pt modelId="{2422B468-E194-45EF-A69D-1F509030E337}" type="pres">
      <dgm:prSet presAssocID="{3F55CEE7-CF62-453E-B1C5-A49699461FC2}" presName="parentLeftMargin" presStyleLbl="node1" presStyleIdx="3" presStyleCnt="5"/>
      <dgm:spPr/>
      <dgm:t>
        <a:bodyPr/>
        <a:lstStyle/>
        <a:p>
          <a:endParaRPr lang="uk-UA"/>
        </a:p>
      </dgm:t>
    </dgm:pt>
    <dgm:pt modelId="{B24FEF34-4218-4E8A-B35B-0B3BA8C72428}" type="pres">
      <dgm:prSet presAssocID="{3F55CEE7-CF62-453E-B1C5-A49699461FC2}" presName="parentText" presStyleLbl="node1" presStyleIdx="4" presStyleCnt="5" custScaleX="142857" custLinFactNeighborX="-5464" custLinFactNeighborY="-590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7A4CCA5-B12D-41C2-A692-3B32F13C3076}" type="pres">
      <dgm:prSet presAssocID="{3F55CEE7-CF62-453E-B1C5-A49699461FC2}" presName="negativeSpace" presStyleCnt="0"/>
      <dgm:spPr/>
    </dgm:pt>
    <dgm:pt modelId="{948A85FE-220F-4C3B-81CA-7F21D41795C5}" type="pres">
      <dgm:prSet presAssocID="{3F55CEE7-CF62-453E-B1C5-A49699461FC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DADCC25-A341-4CD1-9FD1-12265DC56FE6}" type="presOf" srcId="{41794997-65BD-47EC-A5D5-8B90F07C0F35}" destId="{BC6A7C63-E95E-43AF-9AC8-BC151AA97FA0}" srcOrd="1" destOrd="0" presId="urn:microsoft.com/office/officeart/2005/8/layout/list1"/>
    <dgm:cxn modelId="{E65FD451-662C-4209-8849-331126FF7E49}" srcId="{52CC19FE-9CA1-449A-BEA5-23157B607EFF}" destId="{41794997-65BD-47EC-A5D5-8B90F07C0F35}" srcOrd="2" destOrd="0" parTransId="{726AF755-F556-4C0D-8ECE-17F0F327F36C}" sibTransId="{C53A9302-F744-49A7-9784-FEADA3A97EC8}"/>
    <dgm:cxn modelId="{7D1A8EC3-F218-462A-A299-8CB83528B294}" srcId="{52CC19FE-9CA1-449A-BEA5-23157B607EFF}" destId="{DD568391-08CF-4EC3-9480-5B8170EE6382}" srcOrd="1" destOrd="0" parTransId="{A2A149D4-307E-4ECD-B0DD-D282DC74FDF9}" sibTransId="{96E6B874-C939-451D-804D-E549005D3916}"/>
    <dgm:cxn modelId="{5749F4FC-2442-47B8-99C2-32D1A00C4D4E}" type="presOf" srcId="{3F55CEE7-CF62-453E-B1C5-A49699461FC2}" destId="{2422B468-E194-45EF-A69D-1F509030E337}" srcOrd="0" destOrd="0" presId="urn:microsoft.com/office/officeart/2005/8/layout/list1"/>
    <dgm:cxn modelId="{2243EFE5-7EA3-4E5B-836B-DC2847AE63C9}" type="presOf" srcId="{DD568391-08CF-4EC3-9480-5B8170EE6382}" destId="{9C351E7E-07A0-4967-90C3-8EA6A82443B7}" srcOrd="1" destOrd="0" presId="urn:microsoft.com/office/officeart/2005/8/layout/list1"/>
    <dgm:cxn modelId="{1CE0B0F7-5864-4B4C-8A9B-1FC984FB344F}" type="presOf" srcId="{733F5503-763D-4C8A-BD0C-9209BA3D818E}" destId="{82BFD3E4-6913-45B2-830F-46E696930E0E}" srcOrd="0" destOrd="0" presId="urn:microsoft.com/office/officeart/2005/8/layout/list1"/>
    <dgm:cxn modelId="{5778036E-7D84-421A-9985-9B9EFC8341E4}" type="presOf" srcId="{52CC19FE-9CA1-449A-BEA5-23157B607EFF}" destId="{065ADB2D-D5FF-409B-9DBF-517B1E203CA9}" srcOrd="0" destOrd="0" presId="urn:microsoft.com/office/officeart/2005/8/layout/list1"/>
    <dgm:cxn modelId="{9F2B1F6A-503A-41E7-8175-B0EE061BBADE}" type="presOf" srcId="{41794997-65BD-47EC-A5D5-8B90F07C0F35}" destId="{47B2EE99-C01A-43AF-AF75-95B873814169}" srcOrd="0" destOrd="0" presId="urn:microsoft.com/office/officeart/2005/8/layout/list1"/>
    <dgm:cxn modelId="{C146B4E1-062E-46D0-AE22-EF650F7F5016}" type="presOf" srcId="{A71D3B85-B9E6-41B0-941B-27E55DDDC3C3}" destId="{37FEE8E7-1AA3-492D-843F-CD4FB253AB62}" srcOrd="1" destOrd="0" presId="urn:microsoft.com/office/officeart/2005/8/layout/list1"/>
    <dgm:cxn modelId="{7BCBCC82-48B6-4EC4-932D-F6EBEEFBBAF2}" srcId="{52CC19FE-9CA1-449A-BEA5-23157B607EFF}" destId="{A71D3B85-B9E6-41B0-941B-27E55DDDC3C3}" srcOrd="0" destOrd="0" parTransId="{13F94AE5-3AFF-4EBD-88F0-F3E1FF241999}" sibTransId="{AD22FA38-4008-412F-AA02-8F31D5D31349}"/>
    <dgm:cxn modelId="{4A0D9ABF-BCC3-4DC8-BC63-DEDB5E4B423E}" type="presOf" srcId="{3F55CEE7-CF62-453E-B1C5-A49699461FC2}" destId="{B24FEF34-4218-4E8A-B35B-0B3BA8C72428}" srcOrd="1" destOrd="0" presId="urn:microsoft.com/office/officeart/2005/8/layout/list1"/>
    <dgm:cxn modelId="{06FC757C-7913-40BB-846B-36C2178F2F96}" srcId="{52CC19FE-9CA1-449A-BEA5-23157B607EFF}" destId="{3F55CEE7-CF62-453E-B1C5-A49699461FC2}" srcOrd="4" destOrd="0" parTransId="{929EDAA6-CADD-40BC-8A44-14DD0361B566}" sibTransId="{CFF0A990-822C-44F9-BD17-BAE0689A9E64}"/>
    <dgm:cxn modelId="{72030D6B-BF4A-4439-BDBF-790A26A7D184}" type="presOf" srcId="{DD568391-08CF-4EC3-9480-5B8170EE6382}" destId="{9C4A6F60-FBA3-4DDC-BF6D-F951BED11D60}" srcOrd="0" destOrd="0" presId="urn:microsoft.com/office/officeart/2005/8/layout/list1"/>
    <dgm:cxn modelId="{02F14051-015B-4982-895D-F1A17855D6C9}" type="presOf" srcId="{A71D3B85-B9E6-41B0-941B-27E55DDDC3C3}" destId="{CFCC1865-F3CA-4217-B6B9-B0E68C63C824}" srcOrd="0" destOrd="0" presId="urn:microsoft.com/office/officeart/2005/8/layout/list1"/>
    <dgm:cxn modelId="{8269CFAD-94DD-45C0-9357-BCB7E0F09692}" srcId="{52CC19FE-9CA1-449A-BEA5-23157B607EFF}" destId="{733F5503-763D-4C8A-BD0C-9209BA3D818E}" srcOrd="3" destOrd="0" parTransId="{FEF43A80-90B0-4D73-A0FB-3DF455F907C7}" sibTransId="{261B07FD-3D48-45F4-8121-150A88E96EEA}"/>
    <dgm:cxn modelId="{713D079D-6E56-43A8-960F-7C2C1A819537}" type="presOf" srcId="{733F5503-763D-4C8A-BD0C-9209BA3D818E}" destId="{174F6D69-73F0-4734-B223-4A80B1332179}" srcOrd="1" destOrd="0" presId="urn:microsoft.com/office/officeart/2005/8/layout/list1"/>
    <dgm:cxn modelId="{E4BDCE30-82C3-4DE9-B57E-AD5F82691E45}" type="presParOf" srcId="{065ADB2D-D5FF-409B-9DBF-517B1E203CA9}" destId="{04996F1F-A377-461D-82A0-69E46F7086E5}" srcOrd="0" destOrd="0" presId="urn:microsoft.com/office/officeart/2005/8/layout/list1"/>
    <dgm:cxn modelId="{2706446A-ABE7-498C-92AA-396867F29F2D}" type="presParOf" srcId="{04996F1F-A377-461D-82A0-69E46F7086E5}" destId="{CFCC1865-F3CA-4217-B6B9-B0E68C63C824}" srcOrd="0" destOrd="0" presId="urn:microsoft.com/office/officeart/2005/8/layout/list1"/>
    <dgm:cxn modelId="{6F300D60-4554-4A27-B63E-D9A8044BB35D}" type="presParOf" srcId="{04996F1F-A377-461D-82A0-69E46F7086E5}" destId="{37FEE8E7-1AA3-492D-843F-CD4FB253AB62}" srcOrd="1" destOrd="0" presId="urn:microsoft.com/office/officeart/2005/8/layout/list1"/>
    <dgm:cxn modelId="{8CAD5C6D-BED8-4F48-BAE0-F575702401B7}" type="presParOf" srcId="{065ADB2D-D5FF-409B-9DBF-517B1E203CA9}" destId="{459F92B7-763E-4A83-BBFF-CED04F22D552}" srcOrd="1" destOrd="0" presId="urn:microsoft.com/office/officeart/2005/8/layout/list1"/>
    <dgm:cxn modelId="{EEE7B708-3C1B-4F0A-A4C3-4D52AC4E82D4}" type="presParOf" srcId="{065ADB2D-D5FF-409B-9DBF-517B1E203CA9}" destId="{DAD92424-0F75-421F-B1BE-B33D1D9DBAB8}" srcOrd="2" destOrd="0" presId="urn:microsoft.com/office/officeart/2005/8/layout/list1"/>
    <dgm:cxn modelId="{D397A9ED-CB64-4B48-9E0B-449FAE1402B6}" type="presParOf" srcId="{065ADB2D-D5FF-409B-9DBF-517B1E203CA9}" destId="{72BE5E43-A723-43CA-B432-BBA1FBD66B18}" srcOrd="3" destOrd="0" presId="urn:microsoft.com/office/officeart/2005/8/layout/list1"/>
    <dgm:cxn modelId="{23494D9C-F9E9-448D-8B4B-C0ADCDA48C05}" type="presParOf" srcId="{065ADB2D-D5FF-409B-9DBF-517B1E203CA9}" destId="{D433B7F4-179C-4CBB-83F1-CF896DE01DC3}" srcOrd="4" destOrd="0" presId="urn:microsoft.com/office/officeart/2005/8/layout/list1"/>
    <dgm:cxn modelId="{3374EA32-2EBA-46C8-8015-44DC6A83AA50}" type="presParOf" srcId="{D433B7F4-179C-4CBB-83F1-CF896DE01DC3}" destId="{9C4A6F60-FBA3-4DDC-BF6D-F951BED11D60}" srcOrd="0" destOrd="0" presId="urn:microsoft.com/office/officeart/2005/8/layout/list1"/>
    <dgm:cxn modelId="{4DD2BC76-81C7-4F75-9376-7B7CF35532AB}" type="presParOf" srcId="{D433B7F4-179C-4CBB-83F1-CF896DE01DC3}" destId="{9C351E7E-07A0-4967-90C3-8EA6A82443B7}" srcOrd="1" destOrd="0" presId="urn:microsoft.com/office/officeart/2005/8/layout/list1"/>
    <dgm:cxn modelId="{6A203A3A-ABFA-498F-852B-90F53CC0DC6E}" type="presParOf" srcId="{065ADB2D-D5FF-409B-9DBF-517B1E203CA9}" destId="{6D07B433-B239-4B56-9B4E-7600BFA4BCF3}" srcOrd="5" destOrd="0" presId="urn:microsoft.com/office/officeart/2005/8/layout/list1"/>
    <dgm:cxn modelId="{0EBC6C03-A9C7-447D-AAA7-4B41B91FA5C2}" type="presParOf" srcId="{065ADB2D-D5FF-409B-9DBF-517B1E203CA9}" destId="{55DFD335-2B12-4D65-8AF4-FF7A4077577B}" srcOrd="6" destOrd="0" presId="urn:microsoft.com/office/officeart/2005/8/layout/list1"/>
    <dgm:cxn modelId="{8D5504D8-8498-45A3-ADBC-FF5F6C20F386}" type="presParOf" srcId="{065ADB2D-D5FF-409B-9DBF-517B1E203CA9}" destId="{1E27936E-7530-4F51-A7CA-B58ADD11A0F1}" srcOrd="7" destOrd="0" presId="urn:microsoft.com/office/officeart/2005/8/layout/list1"/>
    <dgm:cxn modelId="{F802710A-BA2C-42FB-9758-6554A7DDC92F}" type="presParOf" srcId="{065ADB2D-D5FF-409B-9DBF-517B1E203CA9}" destId="{1B4FEA8F-827C-4F20-9390-0BFAB3276111}" srcOrd="8" destOrd="0" presId="urn:microsoft.com/office/officeart/2005/8/layout/list1"/>
    <dgm:cxn modelId="{A9F051A1-C5F0-4B75-BC67-19FFF232FE65}" type="presParOf" srcId="{1B4FEA8F-827C-4F20-9390-0BFAB3276111}" destId="{47B2EE99-C01A-43AF-AF75-95B873814169}" srcOrd="0" destOrd="0" presId="urn:microsoft.com/office/officeart/2005/8/layout/list1"/>
    <dgm:cxn modelId="{7A56B740-A9E5-4502-8AB7-76B97707848C}" type="presParOf" srcId="{1B4FEA8F-827C-4F20-9390-0BFAB3276111}" destId="{BC6A7C63-E95E-43AF-9AC8-BC151AA97FA0}" srcOrd="1" destOrd="0" presId="urn:microsoft.com/office/officeart/2005/8/layout/list1"/>
    <dgm:cxn modelId="{CF977C0E-463B-4365-A5EB-70C138A3CB72}" type="presParOf" srcId="{065ADB2D-D5FF-409B-9DBF-517B1E203CA9}" destId="{C0F3CDC3-4089-4BCD-87E7-E7CB1273DE5E}" srcOrd="9" destOrd="0" presId="urn:microsoft.com/office/officeart/2005/8/layout/list1"/>
    <dgm:cxn modelId="{14596692-358F-4CC9-906A-2E8007F4E609}" type="presParOf" srcId="{065ADB2D-D5FF-409B-9DBF-517B1E203CA9}" destId="{DC679453-3929-42AA-9894-B23839BE9462}" srcOrd="10" destOrd="0" presId="urn:microsoft.com/office/officeart/2005/8/layout/list1"/>
    <dgm:cxn modelId="{C75EEB0F-A857-43E4-8ABE-934770A58829}" type="presParOf" srcId="{065ADB2D-D5FF-409B-9DBF-517B1E203CA9}" destId="{BA643967-ED12-4C5C-A24A-E856782155BE}" srcOrd="11" destOrd="0" presId="urn:microsoft.com/office/officeart/2005/8/layout/list1"/>
    <dgm:cxn modelId="{FF590003-50DD-4C7B-A863-37B317E5DC8A}" type="presParOf" srcId="{065ADB2D-D5FF-409B-9DBF-517B1E203CA9}" destId="{7DA34B89-F016-4936-AE7D-8465E7FC7585}" srcOrd="12" destOrd="0" presId="urn:microsoft.com/office/officeart/2005/8/layout/list1"/>
    <dgm:cxn modelId="{9A0ED6FE-33DD-4A57-ACE3-1D9AB680B6C3}" type="presParOf" srcId="{7DA34B89-F016-4936-AE7D-8465E7FC7585}" destId="{82BFD3E4-6913-45B2-830F-46E696930E0E}" srcOrd="0" destOrd="0" presId="urn:microsoft.com/office/officeart/2005/8/layout/list1"/>
    <dgm:cxn modelId="{87B617E1-D439-4A87-A03B-1566235F6EF1}" type="presParOf" srcId="{7DA34B89-F016-4936-AE7D-8465E7FC7585}" destId="{174F6D69-73F0-4734-B223-4A80B1332179}" srcOrd="1" destOrd="0" presId="urn:microsoft.com/office/officeart/2005/8/layout/list1"/>
    <dgm:cxn modelId="{23F40507-B2C9-42E5-B101-442F396A1A63}" type="presParOf" srcId="{065ADB2D-D5FF-409B-9DBF-517B1E203CA9}" destId="{DBE72024-D606-4842-94AB-F874854E999D}" srcOrd="13" destOrd="0" presId="urn:microsoft.com/office/officeart/2005/8/layout/list1"/>
    <dgm:cxn modelId="{549D2D6E-596E-4FEE-8C50-7802B62D0C3C}" type="presParOf" srcId="{065ADB2D-D5FF-409B-9DBF-517B1E203CA9}" destId="{FA8A0010-9F3C-44CD-B7C3-85CD76D315D6}" srcOrd="14" destOrd="0" presId="urn:microsoft.com/office/officeart/2005/8/layout/list1"/>
    <dgm:cxn modelId="{9E284BA5-F819-4D57-8655-F7BC511FD0C2}" type="presParOf" srcId="{065ADB2D-D5FF-409B-9DBF-517B1E203CA9}" destId="{B60F3BD7-F25E-47EE-9C6A-24D419C957B0}" srcOrd="15" destOrd="0" presId="urn:microsoft.com/office/officeart/2005/8/layout/list1"/>
    <dgm:cxn modelId="{30C9741D-F386-4934-A27B-087A387743C1}" type="presParOf" srcId="{065ADB2D-D5FF-409B-9DBF-517B1E203CA9}" destId="{C1AFD2B2-6C90-4966-A2DB-36D12155F325}" srcOrd="16" destOrd="0" presId="urn:microsoft.com/office/officeart/2005/8/layout/list1"/>
    <dgm:cxn modelId="{35322786-145F-4F82-99C9-5F2F3FE61471}" type="presParOf" srcId="{C1AFD2B2-6C90-4966-A2DB-36D12155F325}" destId="{2422B468-E194-45EF-A69D-1F509030E337}" srcOrd="0" destOrd="0" presId="urn:microsoft.com/office/officeart/2005/8/layout/list1"/>
    <dgm:cxn modelId="{F5F0A6D9-2BE1-464E-995F-0C187C7605FC}" type="presParOf" srcId="{C1AFD2B2-6C90-4966-A2DB-36D12155F325}" destId="{B24FEF34-4218-4E8A-B35B-0B3BA8C72428}" srcOrd="1" destOrd="0" presId="urn:microsoft.com/office/officeart/2005/8/layout/list1"/>
    <dgm:cxn modelId="{62C0D720-B0D2-4975-9FB3-3EBEFFE5028C}" type="presParOf" srcId="{065ADB2D-D5FF-409B-9DBF-517B1E203CA9}" destId="{87A4CCA5-B12D-41C2-A692-3B32F13C3076}" srcOrd="17" destOrd="0" presId="urn:microsoft.com/office/officeart/2005/8/layout/list1"/>
    <dgm:cxn modelId="{F58D710C-23D1-48E1-84F2-A5F84C1B9881}" type="presParOf" srcId="{065ADB2D-D5FF-409B-9DBF-517B1E203CA9}" destId="{948A85FE-220F-4C3B-81CA-7F21D41795C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AB1F4-02DB-4B97-AE10-47D2FD6CF021}">
      <dsp:nvSpPr>
        <dsp:cNvPr id="0" name=""/>
        <dsp:cNvSpPr/>
      </dsp:nvSpPr>
      <dsp:spPr>
        <a:xfrm>
          <a:off x="179988" y="432045"/>
          <a:ext cx="8352930" cy="1279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3041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Суспільний поділ праці і спеціалізація</a:t>
          </a:r>
          <a:endParaRPr lang="uk-UA" sz="24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9988" y="751795"/>
        <a:ext cx="8033180" cy="639500"/>
      </dsp:txXfrm>
    </dsp:sp>
    <dsp:sp modelId="{6AA4BC16-A662-428A-8C8E-2B40D6FBB429}">
      <dsp:nvSpPr>
        <dsp:cNvPr id="0" name=""/>
        <dsp:cNvSpPr/>
      </dsp:nvSpPr>
      <dsp:spPr>
        <a:xfrm>
          <a:off x="1620177" y="864096"/>
          <a:ext cx="7065525" cy="1279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3041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Господарська автономія</a:t>
          </a:r>
          <a:endParaRPr lang="uk-UA" sz="24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20177" y="1183846"/>
        <a:ext cx="6745775" cy="639500"/>
      </dsp:txXfrm>
    </dsp:sp>
    <dsp:sp modelId="{8A8F2B40-3EDD-446E-B5AB-AE56935371E8}">
      <dsp:nvSpPr>
        <dsp:cNvPr id="0" name=""/>
        <dsp:cNvSpPr/>
      </dsp:nvSpPr>
      <dsp:spPr>
        <a:xfrm>
          <a:off x="3276385" y="1368148"/>
          <a:ext cx="5346024" cy="127031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3041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Величина </a:t>
          </a:r>
          <a:r>
            <a:rPr lang="uk-UA" sz="2400" b="1" kern="1200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трансакційних</a:t>
          </a:r>
          <a:r>
            <a:rPr lang="uk-UA" sz="24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видатків</a:t>
          </a:r>
          <a:endParaRPr lang="uk-UA" sz="24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76385" y="1685727"/>
        <a:ext cx="5028445" cy="635158"/>
      </dsp:txXfrm>
    </dsp:sp>
    <dsp:sp modelId="{492BFCDF-981E-4674-97B7-28AB365FAC0D}">
      <dsp:nvSpPr>
        <dsp:cNvPr id="0" name=""/>
        <dsp:cNvSpPr/>
      </dsp:nvSpPr>
      <dsp:spPr>
        <a:xfrm>
          <a:off x="4392485" y="1920903"/>
          <a:ext cx="4276938" cy="1279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3041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Вільний обмін ресурсами</a:t>
          </a:r>
          <a:endParaRPr lang="uk-UA" sz="24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92485" y="2240653"/>
        <a:ext cx="3957188" cy="639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EE8BA-F849-4782-86DC-72DC655A0F0F}">
      <dsp:nvSpPr>
        <dsp:cNvPr id="0" name=""/>
        <dsp:cNvSpPr/>
      </dsp:nvSpPr>
      <dsp:spPr>
        <a:xfrm>
          <a:off x="0" y="0"/>
          <a:ext cx="8229600" cy="1406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ДОМОГОСПОДАРСТВО</a:t>
          </a:r>
          <a:endParaRPr lang="uk-UA" sz="18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Основна структурна одиниця в споживчій сфері економіки;  основний  власник і постачальник факторів виробництва. Отримані від  продажу факторів виробництва гроші використовуються для задоволення особистих потреб</a:t>
          </a:r>
          <a:endParaRPr lang="uk-UA" sz="1600" kern="1200" dirty="0"/>
        </a:p>
      </dsp:txBody>
      <dsp:txXfrm>
        <a:off x="1775636" y="0"/>
        <a:ext cx="6453963" cy="1406216"/>
      </dsp:txXfrm>
    </dsp:sp>
    <dsp:sp modelId="{08675772-75AA-43DC-864D-08329ABC7014}">
      <dsp:nvSpPr>
        <dsp:cNvPr id="0" name=""/>
        <dsp:cNvSpPr/>
      </dsp:nvSpPr>
      <dsp:spPr>
        <a:xfrm>
          <a:off x="129716" y="184242"/>
          <a:ext cx="1645920" cy="10377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1CB3E-D9B1-4984-8F98-95508C25FA82}">
      <dsp:nvSpPr>
        <dsp:cNvPr id="0" name=""/>
        <dsp:cNvSpPr/>
      </dsp:nvSpPr>
      <dsp:spPr>
        <a:xfrm>
          <a:off x="0" y="1535932"/>
          <a:ext cx="8229600" cy="1297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БІЗНЕС</a:t>
          </a:r>
          <a:endParaRPr lang="uk-UA" sz="18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Ділове підприємство, що функціонує з метою отримання доходу (прибутку); передбачає капіталовкладення . Дохід від  власного чи позиченого капіталу використовується на  розширення виробничої діяльності. Основний постачальник  товарів і послуг в економіці</a:t>
          </a:r>
          <a:endParaRPr lang="uk-UA" sz="1600" kern="1200" dirty="0"/>
        </a:p>
      </dsp:txBody>
      <dsp:txXfrm>
        <a:off x="1775636" y="1535932"/>
        <a:ext cx="6453963" cy="1297163"/>
      </dsp:txXfrm>
    </dsp:sp>
    <dsp:sp modelId="{2EAA92F3-58F0-4CCA-922B-2343E6CA5027}">
      <dsp:nvSpPr>
        <dsp:cNvPr id="0" name=""/>
        <dsp:cNvSpPr/>
      </dsp:nvSpPr>
      <dsp:spPr>
        <a:xfrm>
          <a:off x="129716" y="1665648"/>
          <a:ext cx="1645920" cy="10377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1D360F-0E65-45D2-BA85-1FE31C2F3952}">
      <dsp:nvSpPr>
        <dsp:cNvPr id="0" name=""/>
        <dsp:cNvSpPr/>
      </dsp:nvSpPr>
      <dsp:spPr>
        <a:xfrm>
          <a:off x="0" y="2962812"/>
          <a:ext cx="8229600" cy="1297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УРЯД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Представлено в основному бюджетними організаціями, що мають за мету не прибуток, а  державне регулювання економіки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700" kern="1200" dirty="0"/>
        </a:p>
      </dsp:txBody>
      <dsp:txXfrm>
        <a:off x="1775636" y="2962812"/>
        <a:ext cx="6453963" cy="1297163"/>
      </dsp:txXfrm>
    </dsp:sp>
    <dsp:sp modelId="{A135D7BD-42D5-49D6-87D1-173BD34F0094}">
      <dsp:nvSpPr>
        <dsp:cNvPr id="0" name=""/>
        <dsp:cNvSpPr/>
      </dsp:nvSpPr>
      <dsp:spPr>
        <a:xfrm>
          <a:off x="129716" y="3092528"/>
          <a:ext cx="1645920" cy="10377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7EEF3-CFBE-4F33-9B48-21138C4FCFA4}">
      <dsp:nvSpPr>
        <dsp:cNvPr id="0" name=""/>
        <dsp:cNvSpPr/>
      </dsp:nvSpPr>
      <dsp:spPr>
        <a:xfrm>
          <a:off x="0" y="4389692"/>
          <a:ext cx="8229600" cy="1297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ЗАКОРДОН (ІНОЗЕМНИЙ СЕКТОР ЕКОНОМІКИ)</a:t>
          </a:r>
          <a:endParaRPr lang="uk-UA" sz="18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Обмін між країнами в сфері товарів і послуг, фінансові потоки та  переміщення факторів виробництва</a:t>
          </a:r>
          <a:endParaRPr lang="uk-UA" sz="1600" kern="1200" dirty="0"/>
        </a:p>
      </dsp:txBody>
      <dsp:txXfrm>
        <a:off x="1775636" y="4389692"/>
        <a:ext cx="6453963" cy="1297163"/>
      </dsp:txXfrm>
    </dsp:sp>
    <dsp:sp modelId="{85EF27AE-005F-4051-86A7-04C905CAA78D}">
      <dsp:nvSpPr>
        <dsp:cNvPr id="0" name=""/>
        <dsp:cNvSpPr/>
      </dsp:nvSpPr>
      <dsp:spPr>
        <a:xfrm>
          <a:off x="129716" y="4519408"/>
          <a:ext cx="1645920" cy="10377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79C4E-DAD2-4DBD-9AF6-719A2A9463D8}">
      <dsp:nvSpPr>
        <dsp:cNvPr id="0" name=""/>
        <dsp:cNvSpPr/>
      </dsp:nvSpPr>
      <dsp:spPr>
        <a:xfrm>
          <a:off x="3599572" y="1659372"/>
          <a:ext cx="2520283" cy="227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0283" y="0"/>
              </a:lnTo>
              <a:lnTo>
                <a:pt x="2520283" y="22745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761A1-9E2F-4546-83DF-811CE7B539DD}">
      <dsp:nvSpPr>
        <dsp:cNvPr id="0" name=""/>
        <dsp:cNvSpPr/>
      </dsp:nvSpPr>
      <dsp:spPr>
        <a:xfrm>
          <a:off x="1511090" y="1659372"/>
          <a:ext cx="2088481" cy="644876"/>
        </a:xfrm>
        <a:custGeom>
          <a:avLst/>
          <a:gdLst/>
          <a:ahLst/>
          <a:cxnLst/>
          <a:rect l="0" t="0" r="0" b="0"/>
          <a:pathLst>
            <a:path>
              <a:moveTo>
                <a:pt x="2088481" y="0"/>
              </a:moveTo>
              <a:lnTo>
                <a:pt x="2088481" y="404929"/>
              </a:lnTo>
              <a:lnTo>
                <a:pt x="0" y="404929"/>
              </a:lnTo>
              <a:lnTo>
                <a:pt x="0" y="64487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83183-5A92-4897-98C7-165A685715EC}">
      <dsp:nvSpPr>
        <dsp:cNvPr id="0" name=""/>
        <dsp:cNvSpPr/>
      </dsp:nvSpPr>
      <dsp:spPr>
        <a:xfrm>
          <a:off x="2304504" y="14636"/>
          <a:ext cx="2590136" cy="16447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DB323-3933-44C4-AE51-E5CF2F748318}">
      <dsp:nvSpPr>
        <dsp:cNvPr id="0" name=""/>
        <dsp:cNvSpPr/>
      </dsp:nvSpPr>
      <dsp:spPr>
        <a:xfrm>
          <a:off x="2592297" y="288039"/>
          <a:ext cx="2590136" cy="16447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ТОВАР</a:t>
          </a:r>
          <a:endParaRPr lang="uk-UA" sz="39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40470" y="336212"/>
        <a:ext cx="2493790" cy="1548390"/>
      </dsp:txXfrm>
    </dsp:sp>
    <dsp:sp modelId="{3C908EED-6CC2-4B41-91D2-D36C7D9D12EE}">
      <dsp:nvSpPr>
        <dsp:cNvPr id="0" name=""/>
        <dsp:cNvSpPr/>
      </dsp:nvSpPr>
      <dsp:spPr>
        <a:xfrm>
          <a:off x="216022" y="2304249"/>
          <a:ext cx="2590136" cy="16447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F0597-0791-4E95-854C-E25D900DB266}">
      <dsp:nvSpPr>
        <dsp:cNvPr id="0" name=""/>
        <dsp:cNvSpPr/>
      </dsp:nvSpPr>
      <dsp:spPr>
        <a:xfrm>
          <a:off x="503815" y="2577653"/>
          <a:ext cx="2590136" cy="16447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Споживча цінність</a:t>
          </a:r>
          <a:endParaRPr lang="uk-UA" sz="39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1988" y="2625826"/>
        <a:ext cx="2493790" cy="1548390"/>
      </dsp:txXfrm>
    </dsp:sp>
    <dsp:sp modelId="{A684E984-FABB-4678-9D5D-73EB2CA7589A}">
      <dsp:nvSpPr>
        <dsp:cNvPr id="0" name=""/>
        <dsp:cNvSpPr/>
      </dsp:nvSpPr>
      <dsp:spPr>
        <a:xfrm>
          <a:off x="4824787" y="1886832"/>
          <a:ext cx="2590136" cy="16447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56A3D-2A8E-40B2-8DDE-7F1708FB728E}">
      <dsp:nvSpPr>
        <dsp:cNvPr id="0" name=""/>
        <dsp:cNvSpPr/>
      </dsp:nvSpPr>
      <dsp:spPr>
        <a:xfrm>
          <a:off x="5112580" y="2160235"/>
          <a:ext cx="2590136" cy="16447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Мін</a:t>
          </a:r>
          <a:r>
            <a:rPr lang="uk-UA" sz="44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</a:t>
          </a:r>
          <a:r>
            <a:rPr lang="uk-UA" sz="40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ва цінність</a:t>
          </a:r>
          <a:endParaRPr lang="uk-UA" sz="40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60753" y="2208408"/>
        <a:ext cx="2493790" cy="15483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FC5A2-122F-427D-A59F-98754CC22349}">
      <dsp:nvSpPr>
        <dsp:cNvPr id="0" name=""/>
        <dsp:cNvSpPr/>
      </dsp:nvSpPr>
      <dsp:spPr>
        <a:xfrm>
          <a:off x="3860616" y="2148594"/>
          <a:ext cx="2230490" cy="1055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7729"/>
              </a:lnTo>
              <a:lnTo>
                <a:pt x="2230490" y="767729"/>
              </a:lnTo>
              <a:lnTo>
                <a:pt x="2230490" y="10558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BE7AB-7EB3-407D-91E2-5CD441BCB443}">
      <dsp:nvSpPr>
        <dsp:cNvPr id="0" name=""/>
        <dsp:cNvSpPr/>
      </dsp:nvSpPr>
      <dsp:spPr>
        <a:xfrm>
          <a:off x="1808014" y="2148594"/>
          <a:ext cx="2052602" cy="1055856"/>
        </a:xfrm>
        <a:custGeom>
          <a:avLst/>
          <a:gdLst/>
          <a:ahLst/>
          <a:cxnLst/>
          <a:rect l="0" t="0" r="0" b="0"/>
          <a:pathLst>
            <a:path>
              <a:moveTo>
                <a:pt x="2052602" y="0"/>
              </a:moveTo>
              <a:lnTo>
                <a:pt x="2052602" y="767729"/>
              </a:lnTo>
              <a:lnTo>
                <a:pt x="0" y="767729"/>
              </a:lnTo>
              <a:lnTo>
                <a:pt x="0" y="10558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80F6B-B141-435A-9B0D-27735A43EFE2}">
      <dsp:nvSpPr>
        <dsp:cNvPr id="0" name=""/>
        <dsp:cNvSpPr/>
      </dsp:nvSpPr>
      <dsp:spPr>
        <a:xfrm>
          <a:off x="2305511" y="173610"/>
          <a:ext cx="3110210" cy="1974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305C8-CD80-4516-9EEA-AAE49D18D79B}">
      <dsp:nvSpPr>
        <dsp:cNvPr id="0" name=""/>
        <dsp:cNvSpPr/>
      </dsp:nvSpPr>
      <dsp:spPr>
        <a:xfrm>
          <a:off x="2651090" y="501910"/>
          <a:ext cx="3110210" cy="19749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Суб'єктивна цінність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(корисність)</a:t>
          </a:r>
          <a:endParaRPr lang="uk-UA" sz="2700" kern="1200" dirty="0"/>
        </a:p>
      </dsp:txBody>
      <dsp:txXfrm>
        <a:off x="2708935" y="559755"/>
        <a:ext cx="2994520" cy="1859293"/>
      </dsp:txXfrm>
    </dsp:sp>
    <dsp:sp modelId="{A0E6D47A-28BA-4D70-829E-A3D80E1EF2B2}">
      <dsp:nvSpPr>
        <dsp:cNvPr id="0" name=""/>
        <dsp:cNvSpPr/>
      </dsp:nvSpPr>
      <dsp:spPr>
        <a:xfrm>
          <a:off x="4496" y="3204450"/>
          <a:ext cx="3607035" cy="1974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648AE-DAF9-4633-B61E-24EB3C0A6572}">
      <dsp:nvSpPr>
        <dsp:cNvPr id="0" name=""/>
        <dsp:cNvSpPr/>
      </dsp:nvSpPr>
      <dsp:spPr>
        <a:xfrm>
          <a:off x="350075" y="3532750"/>
          <a:ext cx="3607035" cy="19749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Абстрактна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(здатність блага задовольняти потребу)</a:t>
          </a:r>
          <a:endParaRPr lang="uk-UA" sz="2700" kern="1200" dirty="0"/>
        </a:p>
      </dsp:txBody>
      <dsp:txXfrm>
        <a:off x="407920" y="3590595"/>
        <a:ext cx="3491345" cy="1859293"/>
      </dsp:txXfrm>
    </dsp:sp>
    <dsp:sp modelId="{1F5B2A66-DFB8-44B9-B508-E8347AB91C90}">
      <dsp:nvSpPr>
        <dsp:cNvPr id="0" name=""/>
        <dsp:cNvSpPr/>
      </dsp:nvSpPr>
      <dsp:spPr>
        <a:xfrm>
          <a:off x="4302689" y="3204450"/>
          <a:ext cx="3576834" cy="1974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F288C-6C9E-4DB9-8D8E-0B59AFEFC4DE}">
      <dsp:nvSpPr>
        <dsp:cNvPr id="0" name=""/>
        <dsp:cNvSpPr/>
      </dsp:nvSpPr>
      <dsp:spPr>
        <a:xfrm>
          <a:off x="4648268" y="3532750"/>
          <a:ext cx="3576834" cy="19749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Конкретна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(суб'єктивна оцінка корисності даного екземпляра блага)</a:t>
          </a:r>
          <a:endParaRPr lang="uk-UA" sz="2700" kern="1200" dirty="0"/>
        </a:p>
      </dsp:txBody>
      <dsp:txXfrm>
        <a:off x="4706113" y="3590595"/>
        <a:ext cx="3461144" cy="18592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153EC-3973-41E8-9DBA-0AFCCD6F133C}">
      <dsp:nvSpPr>
        <dsp:cNvPr id="0" name=""/>
        <dsp:cNvSpPr/>
      </dsp:nvSpPr>
      <dsp:spPr>
        <a:xfrm>
          <a:off x="0" y="431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73A83-BE53-49E6-959A-1CCEBA5554DA}">
      <dsp:nvSpPr>
        <dsp:cNvPr id="0" name=""/>
        <dsp:cNvSpPr/>
      </dsp:nvSpPr>
      <dsp:spPr>
        <a:xfrm>
          <a:off x="411480" y="62481"/>
          <a:ext cx="57607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колом осіб, яким можна реалізувати свій товар</a:t>
          </a:r>
          <a:endParaRPr lang="uk-UA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7506" y="98507"/>
        <a:ext cx="5688668" cy="665948"/>
      </dsp:txXfrm>
    </dsp:sp>
    <dsp:sp modelId="{33A9F9F4-C363-46D0-BFE5-D8A1ACB6CB5E}">
      <dsp:nvSpPr>
        <dsp:cNvPr id="0" name=""/>
        <dsp:cNvSpPr/>
      </dsp:nvSpPr>
      <dsp:spPr>
        <a:xfrm>
          <a:off x="0" y="1565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103D7-D4F0-4F45-85B5-1A52330C1473}">
      <dsp:nvSpPr>
        <dsp:cNvPr id="0" name=""/>
        <dsp:cNvSpPr/>
      </dsp:nvSpPr>
      <dsp:spPr>
        <a:xfrm>
          <a:off x="411480" y="1196481"/>
          <a:ext cx="57607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регіоном, де твар може бути реалізований</a:t>
          </a:r>
          <a:endParaRPr lang="uk-UA" sz="2400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7506" y="1232507"/>
        <a:ext cx="5688668" cy="665948"/>
      </dsp:txXfrm>
    </dsp:sp>
    <dsp:sp modelId="{1DD34947-F8BA-4B87-9952-046CCE055850}">
      <dsp:nvSpPr>
        <dsp:cNvPr id="0" name=""/>
        <dsp:cNvSpPr/>
      </dsp:nvSpPr>
      <dsp:spPr>
        <a:xfrm>
          <a:off x="0" y="2699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51273C-7E52-4D95-ABC3-23910F8FE664}">
      <dsp:nvSpPr>
        <dsp:cNvPr id="0" name=""/>
        <dsp:cNvSpPr/>
      </dsp:nvSpPr>
      <dsp:spPr>
        <a:xfrm>
          <a:off x="411480" y="2330481"/>
          <a:ext cx="57607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величиною (кількістю) реалізації товару</a:t>
          </a:r>
        </a:p>
      </dsp:txBody>
      <dsp:txXfrm>
        <a:off x="447506" y="2366507"/>
        <a:ext cx="5688668" cy="665948"/>
      </dsp:txXfrm>
    </dsp:sp>
    <dsp:sp modelId="{FC806637-EB29-458D-9A9E-4BDDB075B657}">
      <dsp:nvSpPr>
        <dsp:cNvPr id="0" name=""/>
        <dsp:cNvSpPr/>
      </dsp:nvSpPr>
      <dsp:spPr>
        <a:xfrm>
          <a:off x="0" y="3833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30DAC-811A-420B-9FA2-FA9A91072011}">
      <dsp:nvSpPr>
        <dsp:cNvPr id="0" name=""/>
        <dsp:cNvSpPr/>
      </dsp:nvSpPr>
      <dsp:spPr>
        <a:xfrm>
          <a:off x="370385" y="3484983"/>
          <a:ext cx="57607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терміном реалізації</a:t>
          </a:r>
        </a:p>
      </dsp:txBody>
      <dsp:txXfrm>
        <a:off x="406411" y="3521009"/>
        <a:ext cx="5688668" cy="6659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DA399-3E21-4935-BA78-2F430A939EF2}">
      <dsp:nvSpPr>
        <dsp:cNvPr id="0" name=""/>
        <dsp:cNvSpPr/>
      </dsp:nvSpPr>
      <dsp:spPr>
        <a:xfrm rot="10800000">
          <a:off x="1570957" y="1736"/>
          <a:ext cx="5472684" cy="7699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548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Здатність до довготривалого збереження</a:t>
          </a:r>
          <a:endParaRPr lang="uk-UA" sz="2100" kern="1200" dirty="0"/>
        </a:p>
      </dsp:txBody>
      <dsp:txXfrm rot="10800000">
        <a:off x="1763456" y="1736"/>
        <a:ext cx="5280185" cy="769998"/>
      </dsp:txXfrm>
    </dsp:sp>
    <dsp:sp modelId="{6B0E056F-F000-41A4-A068-451FE08E5150}">
      <dsp:nvSpPr>
        <dsp:cNvPr id="0" name=""/>
        <dsp:cNvSpPr/>
      </dsp:nvSpPr>
      <dsp:spPr>
        <a:xfrm>
          <a:off x="1185958" y="1736"/>
          <a:ext cx="769998" cy="76999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7DA71-60E1-4338-847C-111914B8D8E3}">
      <dsp:nvSpPr>
        <dsp:cNvPr id="0" name=""/>
        <dsp:cNvSpPr/>
      </dsp:nvSpPr>
      <dsp:spPr>
        <a:xfrm rot="10800000">
          <a:off x="1570957" y="1001584"/>
          <a:ext cx="5472684" cy="7699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548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Портативність</a:t>
          </a:r>
          <a:endParaRPr lang="uk-UA" sz="2100" kern="1200" dirty="0"/>
        </a:p>
      </dsp:txBody>
      <dsp:txXfrm rot="10800000">
        <a:off x="1763456" y="1001584"/>
        <a:ext cx="5280185" cy="769998"/>
      </dsp:txXfrm>
    </dsp:sp>
    <dsp:sp modelId="{64E413DA-CBA2-49B5-B265-BE2AD6F0B80D}">
      <dsp:nvSpPr>
        <dsp:cNvPr id="0" name=""/>
        <dsp:cNvSpPr/>
      </dsp:nvSpPr>
      <dsp:spPr>
        <a:xfrm>
          <a:off x="1185958" y="1001584"/>
          <a:ext cx="769998" cy="76999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A598B-23C9-4725-8764-3199C037971E}">
      <dsp:nvSpPr>
        <dsp:cNvPr id="0" name=""/>
        <dsp:cNvSpPr/>
      </dsp:nvSpPr>
      <dsp:spPr>
        <a:xfrm rot="10800000">
          <a:off x="1570957" y="2001433"/>
          <a:ext cx="5472684" cy="7699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548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Економічна ділимість</a:t>
          </a:r>
          <a:endParaRPr lang="uk-UA" sz="2100" kern="1200" dirty="0"/>
        </a:p>
      </dsp:txBody>
      <dsp:txXfrm rot="10800000">
        <a:off x="1763456" y="2001433"/>
        <a:ext cx="5280185" cy="769998"/>
      </dsp:txXfrm>
    </dsp:sp>
    <dsp:sp modelId="{741F98E7-0FDD-4A3E-BD9B-24A50C29D782}">
      <dsp:nvSpPr>
        <dsp:cNvPr id="0" name=""/>
        <dsp:cNvSpPr/>
      </dsp:nvSpPr>
      <dsp:spPr>
        <a:xfrm>
          <a:off x="1185958" y="2001433"/>
          <a:ext cx="769998" cy="76999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188AF-5944-498E-B883-64588BA276FA}">
      <dsp:nvSpPr>
        <dsp:cNvPr id="0" name=""/>
        <dsp:cNvSpPr/>
      </dsp:nvSpPr>
      <dsp:spPr>
        <a:xfrm rot="10800000">
          <a:off x="1570957" y="3001281"/>
          <a:ext cx="5472684" cy="7699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548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Відносна рідкісність у природі</a:t>
          </a:r>
          <a:endParaRPr lang="uk-UA" sz="2100" kern="1200" dirty="0"/>
        </a:p>
      </dsp:txBody>
      <dsp:txXfrm rot="10800000">
        <a:off x="1763456" y="3001281"/>
        <a:ext cx="5280185" cy="769998"/>
      </dsp:txXfrm>
    </dsp:sp>
    <dsp:sp modelId="{B6F810A5-7EA8-46FA-8955-544E1D731EF0}">
      <dsp:nvSpPr>
        <dsp:cNvPr id="0" name=""/>
        <dsp:cNvSpPr/>
      </dsp:nvSpPr>
      <dsp:spPr>
        <a:xfrm>
          <a:off x="1138326" y="3003017"/>
          <a:ext cx="769998" cy="769998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BD2BF-22FD-4046-9447-12BF082398DF}" type="datetimeFigureOut">
              <a:rPr lang="uk-UA" smtClean="0"/>
              <a:t>25.10.2022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F90E3-D2EC-48F7-AC9E-5841E6E438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615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5663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3628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3587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8422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3954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8342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9125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9114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110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25.10.2022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25.10.2022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25.10.2022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25.10.2022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25.10.2022</a:t>
            </a:fld>
            <a:endParaRPr lang="uk-U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25.10.2022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25.10.2022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25.10.2022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25.10.2022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25.10.2022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25.10.2022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5986DC9-9AE4-4B81-8687-5FE3816C0CA5}" type="datetimeFigureOut">
              <a:rPr lang="uk-UA" smtClean="0"/>
              <a:t>25.10.2022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ЕКОНОМІЧНА ТЕОРІЯ</a:t>
            </a:r>
            <a:endParaRPr lang="uk-U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1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32080"/>
            <a:ext cx="8229600" cy="6165272"/>
          </a:xfrm>
        </p:spPr>
        <p:txBody>
          <a:bodyPr>
            <a:normAutofit fontScale="92500"/>
          </a:bodyPr>
          <a:lstStyle/>
          <a:p>
            <a:r>
              <a:rPr lang="uk-UA" sz="2600" dirty="0" smtClean="0">
                <a:solidFill>
                  <a:srgbClr val="FFFF00"/>
                </a:solidFill>
              </a:rPr>
              <a:t>Відповідь на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«парадокс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Сміта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600" dirty="0"/>
              <a:t>Слід розрізняти </a:t>
            </a:r>
            <a:r>
              <a:rPr lang="uk-UA" sz="2600" b="1" i="1" dirty="0" smtClean="0">
                <a:solidFill>
                  <a:srgbClr val="FFC000"/>
                </a:solidFill>
              </a:rPr>
              <a:t>загальну корисність </a:t>
            </a:r>
            <a:r>
              <a:rPr lang="uk-UA" sz="2600" dirty="0" smtClean="0"/>
              <a:t>усього запасу блага і його </a:t>
            </a:r>
            <a:r>
              <a:rPr lang="uk-UA" sz="2600" b="1" i="1" dirty="0" smtClean="0">
                <a:solidFill>
                  <a:srgbClr val="FFC000"/>
                </a:solidFill>
              </a:rPr>
              <a:t>граничну корисність</a:t>
            </a:r>
            <a:r>
              <a:rPr lang="uk-UA" sz="2600" dirty="0" smtClean="0"/>
              <a:t>. Загальна корисність усього запасу води, звісно, є вищою загальної корисності алмазів, але цінність даних економічних благ пояснюється їх граничною корисністю, а вона є вищою у алмаза.</a:t>
            </a:r>
            <a:endParaRPr lang="uk-UA" sz="2600" dirty="0"/>
          </a:p>
          <a:p>
            <a:r>
              <a:rPr lang="uk-UA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СИНТЕЗ Альфреда Маршала</a:t>
            </a:r>
            <a:r>
              <a:rPr lang="uk-UA" sz="2600" dirty="0" smtClean="0"/>
              <a:t>:  намагання поєднати теорії граничної корисності та витрат виробництва у поясненні того, чим визначається цінність товару.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600" dirty="0"/>
              <a:t> </a:t>
            </a:r>
            <a:r>
              <a:rPr lang="uk-UA" sz="2600" dirty="0" smtClean="0"/>
              <a:t>Відхід від </a:t>
            </a:r>
            <a:r>
              <a:rPr lang="uk-UA" sz="2600" dirty="0" smtClean="0">
                <a:solidFill>
                  <a:srgbClr val="FFC000"/>
                </a:solidFill>
              </a:rPr>
              <a:t>принципу монізму</a:t>
            </a:r>
            <a:r>
              <a:rPr lang="uk-UA" sz="2600" dirty="0" smtClean="0"/>
              <a:t>: пошук </a:t>
            </a:r>
            <a:r>
              <a:rPr lang="uk-UA" sz="2600" dirty="0" smtClean="0">
                <a:solidFill>
                  <a:srgbClr val="FFFF00"/>
                </a:solidFill>
              </a:rPr>
              <a:t>єдиного джерела</a:t>
            </a:r>
            <a:r>
              <a:rPr lang="uk-UA" sz="2600" dirty="0" smtClean="0"/>
              <a:t> цінності, </a:t>
            </a:r>
            <a:r>
              <a:rPr lang="uk-UA" sz="2600" dirty="0" smtClean="0">
                <a:solidFill>
                  <a:srgbClr val="FFFF00"/>
                </a:solidFill>
              </a:rPr>
              <a:t>єдиної основи </a:t>
            </a:r>
            <a:r>
              <a:rPr lang="uk-UA" sz="2600" dirty="0"/>
              <a:t>ціни</a:t>
            </a:r>
            <a:r>
              <a:rPr lang="uk-UA" sz="2600" dirty="0" smtClean="0"/>
              <a:t>, </a:t>
            </a:r>
            <a:r>
              <a:rPr lang="uk-UA" sz="2600" dirty="0">
                <a:solidFill>
                  <a:srgbClr val="FFFF00"/>
                </a:solidFill>
              </a:rPr>
              <a:t>єдиного джерела </a:t>
            </a:r>
            <a:r>
              <a:rPr lang="uk-UA" sz="2600" dirty="0" smtClean="0"/>
              <a:t>доходів у ринковій економіці.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600" b="1" i="1" dirty="0">
                <a:solidFill>
                  <a:srgbClr val="FFC000"/>
                </a:solidFill>
              </a:rPr>
              <a:t> </a:t>
            </a:r>
            <a:r>
              <a:rPr lang="uk-UA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Цінність</a:t>
            </a:r>
            <a:r>
              <a:rPr lang="uk-UA" sz="2600" dirty="0" smtClean="0"/>
              <a:t> (вартість) </a:t>
            </a:r>
            <a:r>
              <a:rPr lang="uk-UA" sz="2600" dirty="0"/>
              <a:t>і </a:t>
            </a:r>
            <a:r>
              <a:rPr lang="uk-UA" sz="2600" dirty="0" smtClean="0"/>
              <a:t>ціна є </a:t>
            </a:r>
            <a:r>
              <a:rPr lang="uk-UA" sz="2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результатом взаємодії сил ринку, що діють як з боку попиту (гранична корисність), так і з боку пропозиції (витрати виробництва товарів)</a:t>
            </a:r>
            <a:endParaRPr lang="uk-UA" sz="26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6973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634082"/>
          </a:xfrm>
        </p:spPr>
        <p:txBody>
          <a:bodyPr>
            <a:noAutofit/>
          </a:bodyPr>
          <a:lstStyle/>
          <a:p>
            <a:r>
              <a:rPr lang="uk-UA" dirty="0" smtClean="0"/>
              <a:t>3.3.Походження та функції грошей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85000" lnSpcReduction="20000"/>
          </a:bodyPr>
          <a:lstStyle/>
          <a:p>
            <a:r>
              <a:rPr lang="uk-UA" sz="3200" dirty="0" smtClean="0"/>
              <a:t>Гроші – результат процесу обміну. Найпростішою  формою обміну є </a:t>
            </a:r>
            <a:r>
              <a:rPr lang="uk-U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бартер</a:t>
            </a:r>
            <a:r>
              <a:rPr lang="uk-UA" sz="3200" dirty="0" smtClean="0"/>
              <a:t> – безпосередній обмін товару на товар.</a:t>
            </a:r>
          </a:p>
          <a:p>
            <a:pPr marL="0" indent="0">
              <a:buNone/>
            </a:pPr>
            <a:r>
              <a:rPr lang="uk-UA" sz="3200" dirty="0" smtClean="0"/>
              <a:t> </a:t>
            </a:r>
          </a:p>
          <a:p>
            <a:r>
              <a:rPr lang="uk-UA" sz="3200" dirty="0" smtClean="0"/>
              <a:t>Велика кількість проміжних  торгівельних угод  могла би бути нездоланною перешкодою, коли б</a:t>
            </a:r>
          </a:p>
          <a:p>
            <a:pPr marL="0" indent="0" algn="r">
              <a:buNone/>
            </a:pPr>
            <a:r>
              <a:rPr lang="uk-UA" sz="3200" dirty="0" smtClean="0"/>
              <a:t>  </a:t>
            </a:r>
            <a:r>
              <a:rPr lang="uk-UA" sz="3200" i="1" dirty="0" smtClean="0">
                <a:solidFill>
                  <a:srgbClr val="FFFF00"/>
                </a:solidFill>
              </a:rPr>
              <a:t>«…у самій природі речей не існувало засобу, який сам собою і без всякої угоди чи державного примусу вирішує вказане ускладнення»</a:t>
            </a:r>
          </a:p>
          <a:p>
            <a:pPr marL="0" indent="0" algn="r">
              <a:buNone/>
            </a:pPr>
            <a:r>
              <a:rPr lang="uk-UA" sz="3200" i="1" dirty="0" smtClean="0">
                <a:solidFill>
                  <a:srgbClr val="FFFF00"/>
                </a:solidFill>
              </a:rPr>
              <a:t>Карл </a:t>
            </a:r>
            <a:r>
              <a:rPr lang="uk-UA" sz="3200" i="1" dirty="0" err="1" smtClean="0">
                <a:solidFill>
                  <a:srgbClr val="FFFF00"/>
                </a:solidFill>
              </a:rPr>
              <a:t>Менгер</a:t>
            </a:r>
            <a:r>
              <a:rPr lang="uk-UA" sz="3200" i="1" dirty="0" smtClean="0">
                <a:solidFill>
                  <a:srgbClr val="FFFF00"/>
                </a:solidFill>
              </a:rPr>
              <a:t> </a:t>
            </a:r>
          </a:p>
          <a:p>
            <a:endParaRPr lang="uk-UA" sz="3200" dirty="0" smtClean="0"/>
          </a:p>
          <a:p>
            <a:r>
              <a:rPr lang="uk-UA" sz="3200" dirty="0" smtClean="0"/>
              <a:t>У процесі розвитку обміну у різних куточках планети виокремлюється </a:t>
            </a: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</a:t>
            </a:r>
            <a:r>
              <a:rPr lang="uk-UA" sz="3200" dirty="0" smtClean="0"/>
              <a:t>, що найкраще пристосований до обміну, має найкращу </a:t>
            </a: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ліквідність</a:t>
            </a:r>
          </a:p>
          <a:p>
            <a:endParaRPr lang="uk-UA" sz="3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7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</a:rPr>
              <a:t>Ліквідність товару обмежена: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3148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2888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Гроші – це абсолютно ліквідний засіб обміну</a:t>
            </a:r>
            <a:r>
              <a:rPr lang="uk-UA" sz="24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що з'явився як результат розвитку економічних відносин , як результат природного господарського розвитку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735279"/>
              </p:ext>
            </p:extLst>
          </p:nvPr>
        </p:nvGraphicFramePr>
        <p:xfrm>
          <a:off x="457200" y="1600201"/>
          <a:ext cx="8229600" cy="37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551723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tabLst>
                <a:tab pos="3830638" algn="l"/>
              </a:tabLst>
            </a:pPr>
            <a:r>
              <a:rPr lang="uk-UA" sz="24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Гроші – загальновизнаний засіб обміну, </a:t>
            </a:r>
            <a:r>
              <a:rPr lang="uk-UA" sz="24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що допомагає скоротити </a:t>
            </a:r>
            <a:r>
              <a:rPr lang="uk-UA" sz="2400" b="1" i="1" spc="50" dirty="0" err="1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трансакційні</a:t>
            </a:r>
            <a:r>
              <a:rPr lang="uk-UA" sz="2400" b="1" i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витрати </a:t>
            </a:r>
            <a:r>
              <a:rPr lang="uk-UA" sz="24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і пришвидшує обмін</a:t>
            </a:r>
            <a:endParaRPr lang="en-US" sz="2400" b="1" spc="50" dirty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198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C000"/>
                </a:solidFill>
              </a:rPr>
              <a:t>Функції грошей: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Міра вартості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dirty="0" smtClean="0"/>
              <a:t>Гроші є втіленням вартості товарів та визначають їх ціни</a:t>
            </a:r>
          </a:p>
          <a:p>
            <a:pPr marL="0" indent="0">
              <a:buNone/>
            </a:pP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Засіб обігу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dirty="0" smtClean="0"/>
              <a:t>Гроші безпосередньо беруть участь при обміні товарів і послуг</a:t>
            </a:r>
          </a:p>
          <a:p>
            <a:pPr marL="0" indent="0">
              <a:buNone/>
            </a:pP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Засіб платежу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dirty="0" smtClean="0"/>
              <a:t>Гроші використовуються для сплати без прямого обміну на товари</a:t>
            </a:r>
          </a:p>
          <a:p>
            <a:pPr marL="0" indent="0">
              <a:buNone/>
            </a:pP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Засіб нагромадження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dirty="0" smtClean="0"/>
              <a:t>Гроші зберігаються для майбутнього придбання товарів і послуг</a:t>
            </a:r>
            <a:endParaRPr lang="uk-UA" dirty="0"/>
          </a:p>
          <a:p>
            <a:pPr marL="0" indent="0">
              <a:buNone/>
            </a:pP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Світові гроші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dirty="0" smtClean="0"/>
              <a:t>Гроші використовуються в міждержавних розрахунках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8038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3.4</a:t>
            </a:r>
            <a:r>
              <a:rPr lang="uk-UA" dirty="0"/>
              <a:t>. </a:t>
            </a:r>
            <a:r>
              <a:rPr lang="uk-UA" dirty="0" smtClean="0"/>
              <a:t>Основні елементи ринкового механізму</a:t>
            </a:r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11701339"/>
              </p:ext>
            </p:extLst>
          </p:nvPr>
        </p:nvGraphicFramePr>
        <p:xfrm>
          <a:off x="395536" y="1268760"/>
          <a:ext cx="82089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546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363272" cy="6192688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Ціна.  </a:t>
            </a:r>
            <a:r>
              <a:rPr lang="uk-UA" sz="2800" dirty="0" smtClean="0"/>
              <a:t>Орієнтир </a:t>
            </a:r>
            <a:r>
              <a:rPr lang="uk-UA" sz="2800" i="1" dirty="0" smtClean="0">
                <a:solidFill>
                  <a:srgbClr val="FFFF00"/>
                </a:solidFill>
              </a:rPr>
              <a:t>для виробника </a:t>
            </a:r>
            <a:r>
              <a:rPr lang="uk-UA" sz="2800" dirty="0" smtClean="0"/>
              <a:t>щодо необхідності зміни обсягів виробництва чи технології. Орієнтир </a:t>
            </a:r>
            <a:r>
              <a:rPr lang="uk-UA" sz="2800" i="1" dirty="0">
                <a:solidFill>
                  <a:srgbClr val="FFFF00"/>
                </a:solidFill>
              </a:rPr>
              <a:t>для  споживача </a:t>
            </a:r>
            <a:r>
              <a:rPr lang="uk-UA" sz="2800" dirty="0" smtClean="0"/>
              <a:t>щодо можливих обсягів споживання</a:t>
            </a:r>
          </a:p>
          <a:p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Попит</a:t>
            </a:r>
            <a:r>
              <a:rPr lang="uk-UA" sz="2800" dirty="0" smtClean="0"/>
              <a:t> – кількість продукту, яку споживачі мають змогу придбати за певною ціною у певний проміжок часу . </a:t>
            </a:r>
            <a:r>
              <a:rPr lang="uk-UA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Пропозиція</a:t>
            </a:r>
            <a:r>
              <a:rPr lang="uk-UA" sz="2800" dirty="0" smtClean="0"/>
              <a:t> – це кількість продукту, яку виробники готові виробити і запропонувати до продажу за певною ціною у певний проміжок часу. </a:t>
            </a:r>
          </a:p>
          <a:p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Конкуренція</a:t>
            </a:r>
            <a:r>
              <a:rPr lang="uk-U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dirty="0" smtClean="0"/>
              <a:t>– це боротьба підприємців за найкращі умови виробництва і реалізації товарів і послуг, зростання обсягів виробництва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323886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3.5. </a:t>
            </a:r>
            <a:r>
              <a:rPr lang="uk-UA" dirty="0" smtClean="0"/>
              <a:t>Аналіз індивідуальних ринків: попит і пропозиція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2912612" cy="277331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347864" y="1600200"/>
                <a:ext cx="5338936" cy="4997152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uk-UA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Закон попиту</a:t>
                </a:r>
                <a:r>
                  <a:rPr lang="uk-UA" dirty="0" smtClean="0"/>
                  <a:t>. Між ціною і величиною попиту існує зворотній зв’язок: зниження ціни супроводжується відповідним зростанням величини попиту і навпаки</a:t>
                </a:r>
              </a:p>
              <a:p>
                <a:r>
                  <a:rPr lang="uk-UA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Рівняння кривої попиту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sz="360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36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3600" i="1" dirty="0" smtClean="0">
                    <a:solidFill>
                      <a:srgbClr val="FFC000"/>
                    </a:solidFill>
                  </a:rPr>
                  <a:t>a</a:t>
                </a:r>
                <a:r>
                  <a:rPr lang="en-US" sz="3600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/>
                      </a:rPr>
                      <m:t>−</m:t>
                    </m:r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/>
                      </a:rPr>
                      <m:t>𝑏𝑃</m:t>
                    </m:r>
                  </m:oMath>
                </a14:m>
                <a:endParaRPr lang="uk-UA" sz="3600" dirty="0" smtClean="0">
                  <a:solidFill>
                    <a:srgbClr val="FFC000"/>
                  </a:solidFill>
                </a:endParaRPr>
              </a:p>
              <a:p>
                <a:r>
                  <a:rPr lang="uk-UA" dirty="0">
                    <a:solidFill>
                      <a:srgbClr val="FFC000"/>
                    </a:solidFill>
                  </a:rPr>
                  <a:t> </a:t>
                </a:r>
                <a:r>
                  <a:rPr lang="uk-UA" dirty="0"/>
                  <a:t>Між  рівнем ринкової ціни  </a:t>
                </a:r>
                <a:r>
                  <a:rPr lang="uk-UA" dirty="0">
                    <a:solidFill>
                      <a:srgbClr val="FFC000"/>
                    </a:solidFill>
                  </a:rPr>
                  <a:t>(Р)</a:t>
                </a:r>
                <a:r>
                  <a:rPr lang="uk-UA" dirty="0"/>
                  <a:t> і кількістю продукції, на яку висувається попит </a:t>
                </a:r>
                <a:r>
                  <a:rPr lang="uk-UA" dirty="0">
                    <a:solidFill>
                      <a:srgbClr val="FFC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FFC000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>
                            <a:solidFill>
                              <a:srgbClr val="FFC000"/>
                            </a:solidFill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uk-UA" dirty="0">
                    <a:solidFill>
                      <a:srgbClr val="FFC000"/>
                    </a:solidFill>
                  </a:rPr>
                  <a:t>) </a:t>
                </a:r>
                <a:r>
                  <a:rPr lang="uk-UA" dirty="0"/>
                  <a:t>існує  зворотна залежність. Параметри </a:t>
                </a:r>
                <a:r>
                  <a:rPr lang="en-US" dirty="0">
                    <a:solidFill>
                      <a:srgbClr val="FFC000"/>
                    </a:solidFill>
                  </a:rPr>
                  <a:t>a</a:t>
                </a:r>
                <a:r>
                  <a:rPr lang="en-US" dirty="0"/>
                  <a:t> </a:t>
                </a:r>
                <a:r>
                  <a:rPr lang="uk-UA" dirty="0"/>
                  <a:t>і </a:t>
                </a:r>
                <a:r>
                  <a:rPr lang="en-US" i="1" dirty="0">
                    <a:solidFill>
                      <a:srgbClr val="FFC000"/>
                    </a:solidFill>
                    <a:latin typeface="Cambria Math"/>
                  </a:rPr>
                  <a:t>b</a:t>
                </a:r>
                <a:r>
                  <a:rPr lang="en-US" dirty="0"/>
                  <a:t> </a:t>
                </a:r>
                <a:r>
                  <a:rPr lang="uk-UA" dirty="0"/>
                  <a:t> відображають</a:t>
                </a:r>
                <a:r>
                  <a:rPr lang="en-US" dirty="0"/>
                  <a:t> </a:t>
                </a:r>
                <a:r>
                  <a:rPr lang="uk-UA" dirty="0"/>
                  <a:t>зміну нецінових факторів попиту. При зміні величини </a:t>
                </a:r>
                <a:r>
                  <a:rPr lang="en-US" dirty="0">
                    <a:solidFill>
                      <a:srgbClr val="FFC000"/>
                    </a:solidFill>
                  </a:rPr>
                  <a:t>a</a:t>
                </a:r>
                <a:r>
                  <a:rPr lang="en-US" dirty="0"/>
                  <a:t> </a:t>
                </a:r>
                <a:r>
                  <a:rPr lang="uk-UA" dirty="0"/>
                  <a:t>відбувається зміщення кривої попиту, а при зміні  величини </a:t>
                </a:r>
                <a:r>
                  <a:rPr lang="en-US" i="1" dirty="0">
                    <a:solidFill>
                      <a:srgbClr val="FFC000"/>
                    </a:solidFill>
                    <a:latin typeface="Cambria Math"/>
                  </a:rPr>
                  <a:t>b</a:t>
                </a:r>
                <a:r>
                  <a:rPr lang="en-US" dirty="0"/>
                  <a:t> </a:t>
                </a:r>
                <a:r>
                  <a:rPr lang="uk-UA" dirty="0"/>
                  <a:t>змінюється</a:t>
                </a:r>
                <a:r>
                  <a:rPr lang="ru-RU" dirty="0"/>
                  <a:t>  </a:t>
                </a:r>
                <a:r>
                  <a:rPr lang="uk-UA" dirty="0"/>
                  <a:t>її</a:t>
                </a:r>
                <a:r>
                  <a:rPr lang="ru-RU" dirty="0"/>
                  <a:t> </a:t>
                </a:r>
                <a:r>
                  <a:rPr lang="uk-UA" dirty="0"/>
                  <a:t>нахил</a:t>
                </a: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347864" y="1600200"/>
                <a:ext cx="5338936" cy="4997152"/>
              </a:xfrm>
              <a:blipFill rotWithShape="1">
                <a:blip r:embed="rId3"/>
                <a:stretch>
                  <a:fillRect l="-1370" t="-207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722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fontScale="92500" lnSpcReduction="10000"/>
          </a:bodyPr>
          <a:lstStyle/>
          <a:p>
            <a:r>
              <a:rPr lang="uk-UA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 доходу </a:t>
            </a:r>
            <a:r>
              <a:rPr lang="uk-UA" sz="2600" dirty="0"/>
              <a:t>– за </a:t>
            </a:r>
            <a:r>
              <a:rPr lang="uk-UA" sz="2600" dirty="0" smtClean="0"/>
              <a:t>більш низької ціни споживач може собі дозволити придбати більше даного продукту не відмовляючи собі в іншому.</a:t>
            </a:r>
          </a:p>
          <a:p>
            <a:r>
              <a:rPr lang="uk-UA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 заміщення </a:t>
            </a:r>
            <a:r>
              <a:rPr lang="uk-UA" sz="2600" dirty="0" smtClean="0"/>
              <a:t>– серед аналогічних товарів споживач обирає товар за більш низькою ціною.</a:t>
            </a:r>
          </a:p>
          <a:p>
            <a:r>
              <a:rPr lang="uk-UA" sz="2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Нормальні товари </a:t>
            </a:r>
            <a:r>
              <a:rPr lang="uk-UA" sz="2600" dirty="0" smtClean="0"/>
              <a:t>– це товари, попит на які збільшується із збільшенням доходу споживачів. </a:t>
            </a:r>
            <a:r>
              <a:rPr lang="uk-UA" sz="2600" dirty="0"/>
              <a:t> </a:t>
            </a:r>
            <a:r>
              <a:rPr lang="uk-UA" sz="2600" i="1" dirty="0" smtClean="0">
                <a:solidFill>
                  <a:srgbClr val="FFFF00"/>
                </a:solidFill>
              </a:rPr>
              <a:t>Дія ефекту доходу і ефекту заміщення підсилюють один одного </a:t>
            </a:r>
            <a:r>
              <a:rPr lang="uk-UA" sz="2600" dirty="0" smtClean="0"/>
              <a:t>– більший обсяг попиту  при падінні цін на товари. </a:t>
            </a:r>
          </a:p>
          <a:p>
            <a:r>
              <a:rPr lang="uk-UA" sz="2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Нижчі (низькоякісні) товари. </a:t>
            </a:r>
            <a:r>
              <a:rPr lang="uk-UA" sz="2600" dirty="0" smtClean="0"/>
              <a:t>При зміні цін на такі товари </a:t>
            </a:r>
            <a:r>
              <a:rPr lang="uk-UA" sz="2600" i="1" dirty="0" smtClean="0">
                <a:solidFill>
                  <a:srgbClr val="FFFF00"/>
                </a:solidFill>
              </a:rPr>
              <a:t>ефект доходу і ефект заміщення діють у протилежних напрямах</a:t>
            </a:r>
            <a:r>
              <a:rPr lang="uk-UA" sz="2600" dirty="0" smtClean="0"/>
              <a:t> . </a:t>
            </a:r>
          </a:p>
          <a:p>
            <a:r>
              <a:rPr lang="uk-UA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 </a:t>
            </a:r>
            <a:r>
              <a:rPr lang="uk-UA" sz="2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Гіффена</a:t>
            </a:r>
            <a:r>
              <a:rPr lang="uk-UA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600" dirty="0" smtClean="0"/>
              <a:t>- ситуація, коли зниження ціни зменшує попит, а збільшення ціни на низькоякісний </a:t>
            </a:r>
            <a:r>
              <a:rPr lang="uk-UA" sz="2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  першої необхідності</a:t>
            </a:r>
            <a:r>
              <a:rPr lang="uk-UA" sz="2600" dirty="0" smtClean="0"/>
              <a:t> - збільшує попит на нього.</a:t>
            </a:r>
          </a:p>
          <a:p>
            <a:r>
              <a:rPr lang="uk-UA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 </a:t>
            </a:r>
            <a:r>
              <a:rPr lang="uk-UA" sz="2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Веблена</a:t>
            </a:r>
            <a:r>
              <a:rPr lang="uk-UA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600" dirty="0" smtClean="0"/>
              <a:t>- ситуація, коли підвищення ціни на престижний  твар збільшує </a:t>
            </a:r>
            <a:r>
              <a:rPr lang="uk-UA" sz="2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(снобістський) </a:t>
            </a:r>
            <a:r>
              <a:rPr lang="uk-UA" sz="2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попит </a:t>
            </a:r>
            <a:r>
              <a:rPr lang="uk-UA" sz="2600" dirty="0" smtClean="0"/>
              <a:t>на нього.</a:t>
            </a:r>
            <a:endParaRPr lang="uk-UA" sz="2600" dirty="0"/>
          </a:p>
        </p:txBody>
      </p:sp>
    </p:spTree>
    <p:extLst>
      <p:ext uri="{BB962C8B-B14F-4D97-AF65-F5344CB8AC3E}">
        <p14:creationId xmlns:p14="http://schemas.microsoft.com/office/powerpoint/2010/main" val="29082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Детермінанти попиту: фактори, що зміщують криву попиту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784167"/>
              </p:ext>
            </p:extLst>
          </p:nvPr>
        </p:nvGraphicFramePr>
        <p:xfrm>
          <a:off x="457200" y="1556792"/>
          <a:ext cx="82296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810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Тема </a:t>
            </a:r>
            <a:r>
              <a:rPr lang="uk-UA" dirty="0" smtClean="0"/>
              <a:t>3. Загальна характеристика ринкової економіки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3.1. Ринок та умови його виникнення </a:t>
            </a:r>
          </a:p>
          <a:p>
            <a:r>
              <a:rPr lang="uk-UA" sz="3200" dirty="0" smtClean="0"/>
              <a:t>3.2. Товар. Теорія граничної корисності та суб'єктивна цінність блага</a:t>
            </a:r>
          </a:p>
          <a:p>
            <a:r>
              <a:rPr lang="uk-UA" sz="3200" dirty="0" smtClean="0"/>
              <a:t>3.3. Походження та </a:t>
            </a:r>
            <a:r>
              <a:rPr lang="uk-UA" sz="3200" smtClean="0"/>
              <a:t>функції </a:t>
            </a:r>
            <a:r>
              <a:rPr lang="uk-UA" sz="3200" smtClean="0"/>
              <a:t>грошей</a:t>
            </a:r>
            <a:endParaRPr lang="uk-UA" sz="3200" dirty="0" smtClean="0"/>
          </a:p>
          <a:p>
            <a:r>
              <a:rPr lang="uk-UA" sz="3200" dirty="0" smtClean="0"/>
              <a:t>3.4. Основні елементи ринкового механізму</a:t>
            </a:r>
          </a:p>
          <a:p>
            <a:r>
              <a:rPr lang="uk-UA" sz="3200" dirty="0"/>
              <a:t>3.5. Аналіз індивідуальних ринків: попит і </a:t>
            </a:r>
            <a:r>
              <a:rPr lang="uk-UA" sz="3200" dirty="0" smtClean="0"/>
              <a:t>пропозиція</a:t>
            </a:r>
          </a:p>
          <a:p>
            <a:r>
              <a:rPr lang="uk-UA" sz="3200" dirty="0"/>
              <a:t>3.6. Еластичність попиту і пропозиції</a:t>
            </a:r>
          </a:p>
        </p:txBody>
      </p:sp>
    </p:spTree>
    <p:extLst>
      <p:ext uri="{BB962C8B-B14F-4D97-AF65-F5344CB8AC3E}">
        <p14:creationId xmlns:p14="http://schemas.microsoft.com/office/powerpoint/2010/main" val="388649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3402973" cy="338784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563888" y="332656"/>
                <a:ext cx="5122912" cy="579350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uk-UA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Закон пропозиції</a:t>
                </a:r>
                <a:r>
                  <a:rPr lang="uk-UA" dirty="0" smtClean="0"/>
                  <a:t>. </a:t>
                </a:r>
                <a:r>
                  <a:rPr lang="uk-UA" dirty="0"/>
                  <a:t>Між ціною і величиною </a:t>
                </a:r>
                <a:r>
                  <a:rPr lang="uk-UA" dirty="0" smtClean="0"/>
                  <a:t>пропозиції </a:t>
                </a:r>
                <a:r>
                  <a:rPr lang="uk-UA" dirty="0"/>
                  <a:t>існує </a:t>
                </a:r>
                <a:r>
                  <a:rPr lang="uk-UA" dirty="0" smtClean="0"/>
                  <a:t>прямий </a:t>
                </a:r>
                <a:r>
                  <a:rPr lang="uk-UA" dirty="0"/>
                  <a:t>зв’язок: </a:t>
                </a:r>
                <a:r>
                  <a:rPr lang="uk-UA" dirty="0" smtClean="0"/>
                  <a:t>зростання </a:t>
                </a:r>
                <a:r>
                  <a:rPr lang="uk-UA" dirty="0"/>
                  <a:t>ціни супроводжується відповідним зростанням величини </a:t>
                </a:r>
                <a:r>
                  <a:rPr lang="uk-UA" dirty="0" smtClean="0"/>
                  <a:t>пропозиції </a:t>
                </a:r>
                <a:r>
                  <a:rPr lang="uk-UA" dirty="0"/>
                  <a:t>і навпаки</a:t>
                </a:r>
              </a:p>
              <a:p>
                <a:r>
                  <a:rPr lang="uk-UA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Рівняння кривої </a:t>
                </a:r>
                <a:r>
                  <a:rPr lang="uk-UA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пропозиції</a:t>
                </a:r>
                <a:endParaRPr lang="uk-UA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sz="36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3600" dirty="0">
                    <a:solidFill>
                      <a:srgbClr val="FFC000"/>
                    </a:solidFill>
                  </a:rPr>
                  <a:t> </a:t>
                </a:r>
                <a:r>
                  <a:rPr lang="en-US" sz="3600" i="1" dirty="0">
                    <a:solidFill>
                      <a:srgbClr val="FFC000"/>
                    </a:solidFill>
                  </a:rPr>
                  <a:t>a</a:t>
                </a:r>
                <a:r>
                  <a:rPr lang="en-US" sz="3600" dirty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/>
                      </a:rPr>
                      <m:t>+ </m:t>
                    </m:r>
                    <m:r>
                      <a:rPr lang="en-US" sz="3600" i="1">
                        <a:solidFill>
                          <a:srgbClr val="FFC000"/>
                        </a:solidFill>
                        <a:latin typeface="Cambria Math"/>
                      </a:rPr>
                      <m:t>𝑏𝑃</m:t>
                    </m:r>
                  </m:oMath>
                </a14:m>
                <a:endParaRPr lang="uk-UA" sz="3600" dirty="0">
                  <a:solidFill>
                    <a:srgbClr val="FFC000"/>
                  </a:solidFill>
                </a:endParaRPr>
              </a:p>
              <a:p>
                <a:r>
                  <a:rPr lang="uk-UA" dirty="0">
                    <a:solidFill>
                      <a:srgbClr val="FFC000"/>
                    </a:solidFill>
                  </a:rPr>
                  <a:t> </a:t>
                </a:r>
                <a:r>
                  <a:rPr lang="uk-UA" dirty="0"/>
                  <a:t>Між  рівнем ринкової ціни  </a:t>
                </a:r>
                <a:r>
                  <a:rPr lang="uk-UA" dirty="0">
                    <a:solidFill>
                      <a:srgbClr val="FFC000"/>
                    </a:solidFill>
                  </a:rPr>
                  <a:t>(Р)</a:t>
                </a:r>
                <a:r>
                  <a:rPr lang="uk-UA" dirty="0"/>
                  <a:t> і кількістю продукції, я</a:t>
                </a:r>
                <a:r>
                  <a:rPr lang="uk-UA" dirty="0" smtClean="0"/>
                  <a:t>ку виробник готовий запропонувати на ринку </a:t>
                </a:r>
                <a14:m>
                  <m:oMath xmlns:m="http://schemas.openxmlformats.org/officeDocument/2006/math">
                    <m:r>
                      <a:rPr lang="uk-UA" b="0" i="0" smtClean="0">
                        <a:solidFill>
                          <a:srgbClr val="FFC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uk-UA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FFC000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S</m:t>
                        </m:r>
                      </m:sub>
                    </m:sSub>
                  </m:oMath>
                </a14:m>
                <a:r>
                  <a:rPr lang="uk-UA" dirty="0">
                    <a:solidFill>
                      <a:srgbClr val="FFC000"/>
                    </a:solidFill>
                  </a:rPr>
                  <a:t>) </a:t>
                </a:r>
                <a:r>
                  <a:rPr lang="uk-UA" dirty="0"/>
                  <a:t>існує  </a:t>
                </a:r>
                <a:r>
                  <a:rPr lang="uk-UA" dirty="0" smtClean="0"/>
                  <a:t>пряма </a:t>
                </a:r>
                <a:r>
                  <a:rPr lang="uk-UA" dirty="0"/>
                  <a:t>залежність. Параметри </a:t>
                </a:r>
                <a:r>
                  <a:rPr lang="en-US" dirty="0">
                    <a:solidFill>
                      <a:srgbClr val="FFC000"/>
                    </a:solidFill>
                  </a:rPr>
                  <a:t>a</a:t>
                </a:r>
                <a:r>
                  <a:rPr lang="en-US" dirty="0"/>
                  <a:t> </a:t>
                </a:r>
                <a:r>
                  <a:rPr lang="uk-UA" dirty="0"/>
                  <a:t>і </a:t>
                </a:r>
                <a:r>
                  <a:rPr lang="en-US" i="1" dirty="0">
                    <a:solidFill>
                      <a:srgbClr val="FFC000"/>
                    </a:solidFill>
                    <a:latin typeface="Cambria Math"/>
                  </a:rPr>
                  <a:t>b</a:t>
                </a:r>
                <a:r>
                  <a:rPr lang="en-US" dirty="0"/>
                  <a:t> </a:t>
                </a:r>
                <a:r>
                  <a:rPr lang="uk-UA" dirty="0"/>
                  <a:t> відображають</a:t>
                </a:r>
                <a:r>
                  <a:rPr lang="en-US" dirty="0"/>
                  <a:t> </a:t>
                </a:r>
                <a:r>
                  <a:rPr lang="uk-UA" dirty="0"/>
                  <a:t>зміну нецінових факторів </a:t>
                </a:r>
                <a:r>
                  <a:rPr lang="uk-UA" dirty="0" smtClean="0"/>
                  <a:t>пропозиції. </a:t>
                </a:r>
                <a:r>
                  <a:rPr lang="uk-UA" dirty="0"/>
                  <a:t>При зміні величини </a:t>
                </a:r>
                <a:r>
                  <a:rPr lang="en-US" dirty="0">
                    <a:solidFill>
                      <a:srgbClr val="FFC000"/>
                    </a:solidFill>
                  </a:rPr>
                  <a:t>a</a:t>
                </a:r>
                <a:r>
                  <a:rPr lang="en-US" dirty="0"/>
                  <a:t> </a:t>
                </a:r>
                <a:r>
                  <a:rPr lang="uk-UA" dirty="0"/>
                  <a:t>відбувається зміщення кривої </a:t>
                </a:r>
                <a:r>
                  <a:rPr lang="uk-UA" dirty="0" smtClean="0"/>
                  <a:t>пропозиції, </a:t>
                </a:r>
                <a:r>
                  <a:rPr lang="uk-UA" dirty="0"/>
                  <a:t>а при зміні  величини </a:t>
                </a:r>
                <a:r>
                  <a:rPr lang="en-US" i="1" dirty="0">
                    <a:solidFill>
                      <a:srgbClr val="FFC000"/>
                    </a:solidFill>
                    <a:latin typeface="Cambria Math"/>
                  </a:rPr>
                  <a:t>b</a:t>
                </a:r>
                <a:r>
                  <a:rPr lang="en-US" dirty="0"/>
                  <a:t> </a:t>
                </a:r>
                <a:r>
                  <a:rPr lang="uk-UA" dirty="0"/>
                  <a:t>змінюється</a:t>
                </a:r>
                <a:r>
                  <a:rPr lang="ru-RU" dirty="0"/>
                  <a:t> </a:t>
                </a:r>
                <a:r>
                  <a:rPr lang="uk-UA" dirty="0" smtClean="0"/>
                  <a:t>її</a:t>
                </a:r>
                <a:r>
                  <a:rPr lang="ru-RU" dirty="0" smtClean="0"/>
                  <a:t> </a:t>
                </a:r>
                <a:r>
                  <a:rPr lang="uk-UA" dirty="0"/>
                  <a:t>нахил</a:t>
                </a:r>
              </a:p>
              <a:p>
                <a:endParaRPr lang="uk-UA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563888" y="332656"/>
                <a:ext cx="5122912" cy="5793507"/>
              </a:xfrm>
              <a:blipFill rotWithShape="1">
                <a:blip r:embed="rId3"/>
                <a:stretch>
                  <a:fillRect l="-1786" t="-2105" b="-73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7937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Детермінанти пропозиції: фактори, що зміщують криву пропозиції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470439"/>
              </p:ext>
            </p:extLst>
          </p:nvPr>
        </p:nvGraphicFramePr>
        <p:xfrm>
          <a:off x="457200" y="1556792"/>
          <a:ext cx="82296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040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Ринкова рівновага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851920" y="764704"/>
                <a:ext cx="5112568" cy="5904656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uk-UA" dirty="0" smtClean="0"/>
                  <a:t>	За більш високої ціни </a:t>
                </a:r>
                <a:r>
                  <a:rPr lang="uk-UA" dirty="0" smtClean="0">
                    <a:solidFill>
                      <a:srgbClr val="FFC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uk-UA" dirty="0" smtClean="0">
                    <a:solidFill>
                      <a:srgbClr val="FFC000"/>
                    </a:solidFill>
                  </a:rPr>
                  <a:t>)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 </a:t>
                </a:r>
                <a:r>
                  <a:rPr lang="uk-UA" dirty="0" smtClean="0"/>
                  <a:t>виникає </a:t>
                </a:r>
                <a:r>
                  <a:rPr lang="uk-UA" i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надлишок</a:t>
                </a:r>
                <a:r>
                  <a:rPr lang="uk-UA" dirty="0" smtClean="0"/>
                  <a:t> пропозиції над попитом (що дорівнює відрізку 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AB</a:t>
                </a:r>
                <a:r>
                  <a:rPr lang="en-US" dirty="0" smtClean="0"/>
                  <a:t>)</a:t>
                </a:r>
                <a:r>
                  <a:rPr lang="ru-RU" dirty="0" smtClean="0"/>
                  <a:t>. </a:t>
                </a:r>
                <a:r>
                  <a:rPr lang="uk-UA" dirty="0" smtClean="0"/>
                  <a:t>Цей надлишок в результаті конкуренції продавців буде сприяти зниженню ціни. </a:t>
                </a:r>
              </a:p>
              <a:p>
                <a:pPr marL="0" indent="0">
                  <a:buNone/>
                </a:pPr>
                <a:r>
                  <a:rPr lang="uk-UA" dirty="0" smtClean="0"/>
                  <a:t>	За ціни нижчої від ціни рівноваги </a:t>
                </a:r>
                <a:r>
                  <a:rPr lang="uk-UA" dirty="0">
                    <a:solidFill>
                      <a:srgbClr val="FFC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FFC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uk-UA">
                            <a:solidFill>
                              <a:srgbClr val="FFC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uk-UA" dirty="0">
                    <a:solidFill>
                      <a:srgbClr val="FFC000"/>
                    </a:solidFill>
                  </a:rPr>
                  <a:t>)</a:t>
                </a:r>
                <a:r>
                  <a:rPr lang="en-US" dirty="0">
                    <a:solidFill>
                      <a:srgbClr val="FFC000"/>
                    </a:solidFill>
                  </a:rPr>
                  <a:t> </a:t>
                </a:r>
                <a:r>
                  <a:rPr lang="uk-UA" dirty="0" smtClean="0"/>
                  <a:t>попит перевищує пропозицію (відрізок </a:t>
                </a:r>
                <a:r>
                  <a:rPr lang="en-US" dirty="0">
                    <a:solidFill>
                      <a:srgbClr val="FFC000"/>
                    </a:solidFill>
                  </a:rPr>
                  <a:t>CF</a:t>
                </a:r>
                <a:r>
                  <a:rPr lang="uk-UA" dirty="0" smtClean="0"/>
                  <a:t>) і виникає </a:t>
                </a:r>
                <a:r>
                  <a:rPr lang="uk-UA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дефіцит</a:t>
                </a:r>
                <a:r>
                  <a:rPr lang="uk-UA" dirty="0" smtClean="0"/>
                  <a:t> товарів на ринку. У цьому випадку надлишок попиту і конкуренції  споживачів сприятиме збільшенню ціни. </a:t>
                </a:r>
              </a:p>
              <a:p>
                <a:pPr marL="0" indent="0">
                  <a:buNone/>
                </a:pPr>
                <a:r>
                  <a:rPr lang="uk-UA" dirty="0" smtClean="0"/>
                  <a:t>	Тільки у точці </a:t>
                </a:r>
                <a:r>
                  <a:rPr lang="en-US" dirty="0">
                    <a:solidFill>
                      <a:srgbClr val="FFC000"/>
                    </a:solidFill>
                  </a:rPr>
                  <a:t>E</a:t>
                </a:r>
                <a:r>
                  <a:rPr lang="uk-UA" dirty="0" smtClean="0"/>
                  <a:t> встановиться рівновага сил і стабільна ціна </a:t>
                </a:r>
                <a:r>
                  <a:rPr lang="uk-UA" dirty="0">
                    <a:solidFill>
                      <a:srgbClr val="FFC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FFC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uk-UA" b="0" i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dirty="0">
                    <a:solidFill>
                      <a:srgbClr val="FFC000"/>
                    </a:solidFill>
                  </a:rPr>
                  <a:t>)</a:t>
                </a:r>
                <a:r>
                  <a:rPr lang="uk-UA" dirty="0" smtClean="0"/>
                  <a:t>, яка може зберігатися у короткотерміновому періоді до зміни нових параметрів, що визначають попит чи пропозицію </a:t>
                </a:r>
                <a:endParaRPr lang="uk-UA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851920" y="764704"/>
                <a:ext cx="5112568" cy="5904656"/>
              </a:xfrm>
              <a:blipFill rotWithShape="1">
                <a:blip r:embed="rId2"/>
                <a:stretch>
                  <a:fillRect l="-1907" t="-1961" r="-2980" b="-61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362292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891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08712"/>
          </a:xfrm>
        </p:spPr>
        <p:txBody>
          <a:bodyPr>
            <a:normAutofit/>
          </a:bodyPr>
          <a:lstStyle/>
          <a:p>
            <a:r>
              <a:rPr lang="uk-UA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Конкуренція</a:t>
            </a:r>
            <a:r>
              <a:rPr lang="uk-UA" sz="2600" dirty="0" smtClean="0"/>
              <a:t> і коливання попиту і пропозиції  встановили </a:t>
            </a:r>
            <a:r>
              <a:rPr lang="uk-UA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часткову рівновагу </a:t>
            </a:r>
            <a:r>
              <a:rPr lang="uk-UA" sz="2600" dirty="0" smtClean="0"/>
              <a:t>на </a:t>
            </a:r>
            <a:r>
              <a:rPr lang="uk-UA" sz="2600" dirty="0"/>
              <a:t>окремому ринку: обмежена кількість наявного у суспільстві товару розподілена між його можливими </a:t>
            </a:r>
            <a:r>
              <a:rPr lang="uk-UA" sz="2600" dirty="0" smtClean="0"/>
              <a:t>споживачами. Ринки окремих товарів і послуг між собою взаємозалежні. Наявна ціла </a:t>
            </a:r>
            <a:r>
              <a:rPr lang="uk-UA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цін</a:t>
            </a:r>
            <a:r>
              <a:rPr lang="uk-UA" sz="2600" dirty="0" smtClean="0"/>
              <a:t>, яка може скласти рівновагу в певний момент  у всій національній економіці, тоді  на ринку встановлюється </a:t>
            </a:r>
            <a:r>
              <a:rPr lang="uk-UA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 рівновага</a:t>
            </a:r>
            <a:r>
              <a:rPr lang="uk-UA" sz="2600" dirty="0" smtClean="0"/>
              <a:t>.</a:t>
            </a:r>
          </a:p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NB!! </a:t>
            </a:r>
            <a:r>
              <a:rPr lang="uk-UA" sz="2600" dirty="0"/>
              <a:t>Слід розрізняти </a:t>
            </a:r>
            <a:r>
              <a:rPr lang="uk-UA" sz="2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величину попиту</a:t>
            </a:r>
            <a:r>
              <a:rPr lang="uk-UA" sz="2600" dirty="0"/>
              <a:t> і сам </a:t>
            </a:r>
            <a:r>
              <a:rPr lang="uk-UA" sz="2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попит</a:t>
            </a:r>
            <a:r>
              <a:rPr lang="uk-UA" sz="2600" dirty="0"/>
              <a:t>, а також </a:t>
            </a:r>
            <a:r>
              <a:rPr lang="uk-UA" sz="2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величину пропозиції  </a:t>
            </a:r>
            <a:r>
              <a:rPr lang="uk-UA" sz="2600" dirty="0"/>
              <a:t>і саму </a:t>
            </a:r>
            <a:r>
              <a:rPr lang="uk-UA" sz="2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пропозицію</a:t>
            </a:r>
            <a:r>
              <a:rPr lang="uk-UA" sz="2600" dirty="0"/>
              <a:t>. Цінові фактори змінюють величину попиту і пропозиції (рух повздовж кривих попиту чи пропозиції). Натомість нецінові (екзогенні) фактори змінюють попит чи пропозицію (зміщують криві попиту чи пропозиції)</a:t>
            </a:r>
          </a:p>
          <a:p>
            <a:endParaRPr lang="uk-UA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41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Зміщення кривих попиту (</a:t>
            </a:r>
            <a:r>
              <a:rPr lang="uk-UA" dirty="0"/>
              <a:t>а</a:t>
            </a:r>
            <a:r>
              <a:rPr lang="uk-UA" dirty="0" smtClean="0"/>
              <a:t>) і пропозиції (б)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4608511"/>
          </a:xfrm>
        </p:spPr>
      </p:pic>
    </p:spTree>
    <p:extLst>
      <p:ext uri="{BB962C8B-B14F-4D97-AF65-F5344CB8AC3E}">
        <p14:creationId xmlns:p14="http://schemas.microsoft.com/office/powerpoint/2010/main" val="1999359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/>
          <a:lstStyle/>
          <a:p>
            <a:r>
              <a:rPr lang="uk-UA" dirty="0"/>
              <a:t>3.6. Еластичність попиту і пропозиції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/>
          <a:lstStyle/>
          <a:p>
            <a:r>
              <a:rPr lang="uk-UA" i="1" dirty="0" smtClean="0">
                <a:solidFill>
                  <a:srgbClr val="FFFF00"/>
                </a:solidFill>
              </a:rPr>
              <a:t>Чому крива попиту (пропозиції) має саме такий, а не інший вигляд?</a:t>
            </a:r>
          </a:p>
          <a:p>
            <a:r>
              <a:rPr lang="uk-UA" i="1" dirty="0">
                <a:solidFill>
                  <a:srgbClr val="FFFF00"/>
                </a:solidFill>
              </a:rPr>
              <a:t> </a:t>
            </a:r>
            <a:r>
              <a:rPr lang="uk-UA" sz="2600" dirty="0"/>
              <a:t>Розглянемо три варіанти кривої  попиту, які  ілюструють відмінність окремих товарів за реакцією попиту на зміну </a:t>
            </a:r>
            <a:r>
              <a:rPr lang="uk-UA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ціни</a:t>
            </a:r>
          </a:p>
          <a:p>
            <a:endParaRPr lang="uk-UA" sz="2600" dirty="0" smtClean="0"/>
          </a:p>
          <a:p>
            <a:endParaRPr lang="uk-UA" sz="2600" dirty="0"/>
          </a:p>
        </p:txBody>
      </p:sp>
      <p:pic>
        <p:nvPicPr>
          <p:cNvPr id="1027" name="Picture 3" descr="C:\Users\Юрій У\Desktop\img-oCzFru_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35" y="3140968"/>
            <a:ext cx="8497442" cy="339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239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uk-UA" sz="2600" dirty="0" smtClean="0"/>
              <a:t>а) падіння ціни у 3 рази спровокувало аналогічне зростання у 3 рази величини попиту (дохід не змінився);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2600" dirty="0" smtClean="0"/>
              <a:t>б) падіння ціни у 3 рази супроводжувалося зростанням закупівель тільки у  2 рази (загальний дохід скоротився);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2600" dirty="0" smtClean="0"/>
              <a:t>в) дохід зріс, тому що обсяг попиту зріс більше, ніж зменшилась ціна</a:t>
            </a:r>
            <a:endParaRPr lang="ru-RU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uk-UA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Коефіцієнт еластичності попиту в залежності від ціни </a:t>
            </a:r>
            <a:r>
              <a:rPr lang="en-US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600" dirty="0" smtClean="0"/>
              <a:t>є відношення зміни попиту, до зміни ціни, яка його викликала</a:t>
            </a:r>
            <a:endParaRPr lang="ru-RU" sz="2600" dirty="0" smtClean="0"/>
          </a:p>
          <a:p>
            <a:pPr>
              <a:buFont typeface="Courier New" panose="02070309020205020404" pitchFamily="49" charset="0"/>
              <a:buChar char="o"/>
            </a:pPr>
            <a:endParaRPr lang="uk-UA" sz="2800" dirty="0" smtClean="0"/>
          </a:p>
          <a:p>
            <a:pPr>
              <a:buFont typeface="Courier New" panose="02070309020205020404" pitchFamily="49" charset="0"/>
              <a:buChar char="o"/>
            </a:pPr>
            <a:endParaRPr lang="uk-UA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013176"/>
            <a:ext cx="3300064" cy="136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052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23824933"/>
                  </p:ext>
                </p:extLst>
              </p:nvPr>
            </p:nvGraphicFramePr>
            <p:xfrm>
              <a:off x="467544" y="1196752"/>
              <a:ext cx="8229600" cy="5303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7400"/>
                    <a:gridCol w="2057400"/>
                    <a:gridCol w="2057400"/>
                    <a:gridCol w="20574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Значення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Пояснення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Приклад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Шлях підвищення прибутку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uk-UA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uk-UA" i="1" smtClean="0">
                                    <a:latin typeface="Cambria Math"/>
                                    <a:ea typeface="Cambria Math"/>
                                  </a:rPr>
                                  <m:t>&gt;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Товари </a:t>
                          </a:r>
                          <a:r>
                            <a:rPr lang="uk-UA" dirty="0" err="1" smtClean="0"/>
                            <a:t>Веблена</a:t>
                          </a:r>
                          <a:r>
                            <a:rPr lang="uk-UA" dirty="0" smtClean="0"/>
                            <a:t> чи </a:t>
                          </a:r>
                          <a:r>
                            <a:rPr lang="uk-UA" dirty="0" err="1" smtClean="0"/>
                            <a:t>Гіффена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Досить специфічні товари (індустрія моди)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Підняти ціни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uk-UA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uk-UA" i="1" dirty="0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Нульова еластичність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Інсулін для діабетиків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dirty="0" smtClean="0"/>
                            <a:t>Підняти ціни</a:t>
                          </a:r>
                        </a:p>
                        <a:p>
                          <a:pPr algn="ctr"/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  <m:r>
                                  <a:rPr lang="uk-UA" i="1" smtClean="0">
                                    <a:latin typeface="Cambria Math"/>
                                    <a:ea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uk-UA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uk-UA" i="1" dirty="0" smtClean="0">
                                    <a:latin typeface="Cambria Math"/>
                                    <a:ea typeface="Cambria Math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uk-UA" dirty="0"/>
                        </a:p>
                        <a:p>
                          <a:pPr algn="ctr"/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Відносно низька</a:t>
                          </a:r>
                          <a:r>
                            <a:rPr lang="uk-UA" baseline="0" dirty="0" smtClean="0"/>
                            <a:t> еластичність попиту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Бензин 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dirty="0" smtClean="0"/>
                            <a:t>Підняти ціни</a:t>
                          </a:r>
                        </a:p>
                        <a:p>
                          <a:pPr algn="ctr"/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uk-UA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uk-UA" i="1" dirty="0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uk-UA" dirty="0"/>
                        </a:p>
                        <a:p>
                          <a:pPr algn="ctr"/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Одинична еластичність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Вино в США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Не вдаватися до жодних дій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latin typeface="Cambria Math"/>
                                    <a:ea typeface="Cambria Math"/>
                                  </a:rPr>
                                  <m:t>∞</m:t>
                                </m:r>
                                <m:r>
                                  <a:rPr lang="uk-UA" i="1" smtClean="0">
                                    <a:latin typeface="Cambria Math"/>
                                    <a:ea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uk-UA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uk-UA" i="1" dirty="0" smtClean="0">
                                    <a:latin typeface="Cambria Math"/>
                                    <a:ea typeface="Cambria Math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uk-UA" dirty="0"/>
                        </a:p>
                        <a:p>
                          <a:pPr algn="ctr"/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dirty="0" smtClean="0"/>
                            <a:t>Відносно висока</a:t>
                          </a:r>
                          <a:r>
                            <a:rPr lang="uk-UA" baseline="0" dirty="0" smtClean="0"/>
                            <a:t> еластичність попиту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Coca</a:t>
                          </a:r>
                          <a:r>
                            <a:rPr lang="en-US" baseline="0" dirty="0" smtClean="0"/>
                            <a:t> Cola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Знизити</a:t>
                          </a:r>
                          <a:r>
                            <a:rPr lang="uk-UA" baseline="0" dirty="0" smtClean="0"/>
                            <a:t> ціни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uk-UA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uk-UA" i="1" dirty="0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latin typeface="Cambria Math"/>
                                    <a:ea typeface="Cambria Math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Досконала еластичність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Висококонкурентні товари (картопля)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Знизити ціни</a:t>
                          </a:r>
                          <a:endParaRPr lang="uk-UA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23824933"/>
                  </p:ext>
                </p:extLst>
              </p:nvPr>
            </p:nvGraphicFramePr>
            <p:xfrm>
              <a:off x="467544" y="1196752"/>
              <a:ext cx="8229600" cy="5303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7400"/>
                    <a:gridCol w="2057400"/>
                    <a:gridCol w="2057400"/>
                    <a:gridCol w="2057400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Значення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Пояснення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Приклад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Шлях підвищення прибутку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96" t="-73333" r="-299408" b="-42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Товари </a:t>
                          </a:r>
                          <a:r>
                            <a:rPr lang="uk-UA" dirty="0" err="1" smtClean="0"/>
                            <a:t>Веблена</a:t>
                          </a:r>
                          <a:r>
                            <a:rPr lang="uk-UA" dirty="0" smtClean="0"/>
                            <a:t> чи </a:t>
                          </a:r>
                          <a:r>
                            <a:rPr lang="uk-UA" dirty="0" err="1" smtClean="0"/>
                            <a:t>Гіффена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Досить специфічні товари (індустрія моди)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Підняти ціни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96" t="-247619" r="-299408" b="-5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Нульова еластичність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Інсулін для діабетиків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dirty="0" smtClean="0"/>
                            <a:t>Підняти ціни</a:t>
                          </a:r>
                        </a:p>
                        <a:p>
                          <a:pPr algn="ctr"/>
                          <a:endParaRPr lang="uk-UA" dirty="0"/>
                        </a:p>
                      </a:txBody>
                      <a:tcPr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96" t="-243333" r="-299408" b="-25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Відносно низька</a:t>
                          </a:r>
                          <a:r>
                            <a:rPr lang="uk-UA" baseline="0" dirty="0" smtClean="0"/>
                            <a:t> еластичність попиту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Бензин 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dirty="0" smtClean="0"/>
                            <a:t>Підняти ціни</a:t>
                          </a:r>
                        </a:p>
                        <a:p>
                          <a:pPr algn="ctr"/>
                          <a:endParaRPr lang="uk-UA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96" t="-490476" r="-299408" b="-2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Одинична еластичність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Вино в США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Не вдаватися до жодних дій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96" t="-413333" r="-299408" b="-8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dirty="0" smtClean="0"/>
                            <a:t>Відносно висока</a:t>
                          </a:r>
                          <a:r>
                            <a:rPr lang="uk-UA" baseline="0" dirty="0" smtClean="0"/>
                            <a:t> еластичність попиту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Coca</a:t>
                          </a:r>
                          <a:r>
                            <a:rPr lang="en-US" baseline="0" dirty="0" smtClean="0"/>
                            <a:t> Cola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Знизити</a:t>
                          </a:r>
                          <a:r>
                            <a:rPr lang="uk-UA" baseline="0" dirty="0" smtClean="0"/>
                            <a:t> ціни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96" t="-733333" r="-299408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Досконала еластичність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Висококонкурентні товари (картопля)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Знизити ціни</a:t>
                          </a:r>
                          <a:endParaRPr lang="uk-UA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827584" y="82079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Еластичність попиту і ефективність ціноутворення</a:t>
            </a:r>
          </a:p>
        </p:txBody>
      </p:sp>
    </p:spTree>
    <p:extLst>
      <p:ext uri="{BB962C8B-B14F-4D97-AF65-F5344CB8AC3E}">
        <p14:creationId xmlns:p14="http://schemas.microsoft.com/office/powerpoint/2010/main" val="1822705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435280" cy="6408712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Дохід</a:t>
            </a:r>
            <a:r>
              <a:rPr lang="uk-UA" dirty="0" smtClean="0"/>
              <a:t> є важливих факторів, що впливають на попит.  Відомо, що зміна доходів споживачів має значно більший вплив на купівлю товарів довготривалого використання, ніж на товари повсякденного вжитку.</a:t>
            </a:r>
          </a:p>
          <a:p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Коефіцієнт еластичності попиту в залежності від 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доходу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/>
              <a:t>є відношення зміни попиту, до зміни </a:t>
            </a:r>
            <a:r>
              <a:rPr lang="uk-UA" dirty="0" smtClean="0"/>
              <a:t>доходу, що </a:t>
            </a:r>
            <a:r>
              <a:rPr lang="uk-UA" dirty="0"/>
              <a:t>його </a:t>
            </a:r>
            <a:r>
              <a:rPr lang="uk-UA" dirty="0" smtClean="0"/>
              <a:t>викликав:</a:t>
            </a:r>
          </a:p>
          <a:p>
            <a:endParaRPr lang="uk-UA" dirty="0"/>
          </a:p>
          <a:p>
            <a:endParaRPr lang="uk-UA" dirty="0" smtClean="0"/>
          </a:p>
          <a:p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Перехресна еластичність </a:t>
            </a:r>
            <a:r>
              <a:rPr lang="uk-UA" dirty="0"/>
              <a:t>- є</a:t>
            </a:r>
            <a:r>
              <a:rPr lang="uk-UA" dirty="0" smtClean="0"/>
              <a:t> еластичність попиту на один товар  відносно ціни на інший.</a:t>
            </a:r>
          </a:p>
          <a:p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Коефіцієнт 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перехресної еластичності </a:t>
            </a:r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попиту </a:t>
            </a:r>
            <a:r>
              <a:rPr lang="uk-UA" dirty="0" smtClean="0"/>
              <a:t>є </a:t>
            </a:r>
            <a:r>
              <a:rPr lang="uk-UA" dirty="0"/>
              <a:t>відношення зміни </a:t>
            </a:r>
            <a:r>
              <a:rPr lang="uk-UA" dirty="0" smtClean="0"/>
              <a:t>попиту на товар</a:t>
            </a:r>
            <a:r>
              <a:rPr lang="en-US" dirty="0" smtClean="0"/>
              <a:t> </a:t>
            </a:r>
            <a:r>
              <a:rPr lang="en-US" dirty="0">
                <a:solidFill>
                  <a:srgbClr val="FFC000"/>
                </a:solidFill>
              </a:rPr>
              <a:t>(</a:t>
            </a:r>
            <a:r>
              <a:rPr lang="en-US" dirty="0" err="1">
                <a:solidFill>
                  <a:srgbClr val="FFC000"/>
                </a:solidFill>
              </a:rPr>
              <a:t>i</a:t>
            </a:r>
            <a:r>
              <a:rPr lang="en-US" dirty="0" smtClean="0">
                <a:solidFill>
                  <a:srgbClr val="FFC000"/>
                </a:solidFill>
              </a:rPr>
              <a:t>)</a:t>
            </a:r>
            <a:r>
              <a:rPr lang="uk-UA" dirty="0" smtClean="0"/>
              <a:t>, </a:t>
            </a:r>
            <a:r>
              <a:rPr lang="uk-UA" dirty="0"/>
              <a:t>що його </a:t>
            </a:r>
            <a:r>
              <a:rPr lang="uk-UA" dirty="0" smtClean="0"/>
              <a:t>викликала зміна ціни на товар </a:t>
            </a:r>
            <a:r>
              <a:rPr lang="en-US" dirty="0" smtClean="0"/>
              <a:t> </a:t>
            </a:r>
            <a:r>
              <a:rPr lang="en-US" dirty="0">
                <a:solidFill>
                  <a:srgbClr val="FFC000"/>
                </a:solidFill>
              </a:rPr>
              <a:t>(</a:t>
            </a:r>
            <a:r>
              <a:rPr lang="en-US" dirty="0" smtClean="0">
                <a:solidFill>
                  <a:srgbClr val="FFC000"/>
                </a:solidFill>
              </a:rPr>
              <a:t>j)</a:t>
            </a:r>
            <a:r>
              <a:rPr lang="uk-UA" dirty="0" smtClean="0">
                <a:solidFill>
                  <a:srgbClr val="FFC000"/>
                </a:solidFill>
              </a:rPr>
              <a:t>: 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endParaRPr lang="uk-UA" dirty="0">
              <a:solidFill>
                <a:srgbClr val="FFC000"/>
              </a:solidFill>
            </a:endParaRPr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13277"/>
            <a:ext cx="2232248" cy="108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420" y="5517232"/>
            <a:ext cx="2181564" cy="108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456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/>
          </a:bodyPr>
          <a:lstStyle/>
          <a:p>
            <a:r>
              <a:rPr lang="uk-UA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Еластичність пропозиції </a:t>
            </a:r>
            <a:r>
              <a:rPr lang="uk-UA" sz="2600" dirty="0" smtClean="0"/>
              <a:t>– це показник відносної зміни пропонованої на рику кількості товару від відносної зміни ціни</a:t>
            </a:r>
          </a:p>
          <a:p>
            <a:r>
              <a:rPr lang="uk-UA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Коефіцієнт еластичності </a:t>
            </a:r>
            <a:r>
              <a:rPr lang="uk-UA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пропозиції </a:t>
            </a:r>
            <a:r>
              <a:rPr lang="uk-UA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залежності від ціни </a:t>
            </a:r>
            <a:r>
              <a:rPr lang="uk-UA" sz="2600" dirty="0" smtClean="0"/>
              <a:t>є </a:t>
            </a:r>
            <a:r>
              <a:rPr lang="uk-UA" sz="2600" dirty="0"/>
              <a:t>відношення зміни </a:t>
            </a:r>
            <a:r>
              <a:rPr lang="uk-UA" sz="2600" dirty="0" smtClean="0"/>
              <a:t>пропозиції, </a:t>
            </a:r>
            <a:r>
              <a:rPr lang="uk-UA" sz="2600" dirty="0"/>
              <a:t>до зміни ціни, яка його </a:t>
            </a:r>
            <a:r>
              <a:rPr lang="uk-UA" sz="2600" dirty="0" smtClean="0"/>
              <a:t>викликала:</a:t>
            </a:r>
            <a:endParaRPr lang="uk-UA" sz="2600" dirty="0"/>
          </a:p>
          <a:p>
            <a:endParaRPr lang="uk-UA" sz="2600" dirty="0" smtClean="0"/>
          </a:p>
          <a:p>
            <a:endParaRPr lang="ru-RU" sz="2600" dirty="0"/>
          </a:p>
          <a:p>
            <a:r>
              <a:rPr lang="uk-UA" sz="2600" dirty="0" smtClean="0"/>
              <a:t>На еластичність  пропозиції особливу значимість має фактор часу. Час потрібен щоб відбулося підлаштування виробництва під новий рівень цін. </a:t>
            </a:r>
          </a:p>
          <a:p>
            <a:r>
              <a:rPr lang="uk-UA" sz="2600" dirty="0" smtClean="0"/>
              <a:t>Розглянемо </a:t>
            </a:r>
            <a:r>
              <a:rPr lang="uk-UA" sz="2600" dirty="0"/>
              <a:t>три варіанти </a:t>
            </a:r>
            <a:r>
              <a:rPr lang="uk-UA" sz="2600" dirty="0" smtClean="0"/>
              <a:t>узгодження попиту і пропозиції із врахуванням фактору </a:t>
            </a:r>
            <a:r>
              <a:rPr lang="uk-UA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часу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92896"/>
            <a:ext cx="2469949" cy="12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036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uk-UA" dirty="0"/>
              <a:t>3.1. Ринок та умови його виникнення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4929411"/>
          </a:xfrm>
        </p:spPr>
        <p:txBody>
          <a:bodyPr>
            <a:noAutofit/>
          </a:bodyPr>
          <a:lstStyle/>
          <a:p>
            <a:endParaRPr lang="uk-UA" sz="2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Ринок -</a:t>
            </a:r>
            <a:r>
              <a:rPr lang="uk-UA" sz="2600" dirty="0" smtClean="0">
                <a:solidFill>
                  <a:srgbClr val="FFFF00"/>
                </a:solidFill>
              </a:rPr>
              <a:t> </a:t>
            </a:r>
            <a:r>
              <a:rPr lang="uk-UA" sz="2600" dirty="0"/>
              <a:t>це спосіб взаємодії виробників та споживачів, що базується на децентралізованому, знеособленому механізмі цінових </a:t>
            </a:r>
            <a:r>
              <a:rPr lang="uk-UA" sz="2600" dirty="0" smtClean="0"/>
              <a:t>сигналів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600" dirty="0" smtClean="0"/>
              <a:t>Передумовами виникнення ринку є:</a:t>
            </a:r>
          </a:p>
          <a:p>
            <a:endParaRPr lang="uk-UA" sz="26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69042956"/>
              </p:ext>
            </p:extLst>
          </p:nvPr>
        </p:nvGraphicFramePr>
        <p:xfrm>
          <a:off x="107504" y="3140968"/>
          <a:ext cx="8784976" cy="319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14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100" dirty="0" smtClean="0"/>
              <a:t>Узгодження </a:t>
            </a:r>
            <a:r>
              <a:rPr lang="uk-UA" sz="3100" dirty="0"/>
              <a:t>попиту і пропозиції </a:t>
            </a:r>
            <a:r>
              <a:rPr lang="uk-UA" sz="3100" dirty="0" smtClean="0"/>
              <a:t>з </a:t>
            </a:r>
            <a:r>
              <a:rPr lang="uk-UA" sz="3100" dirty="0"/>
              <a:t>врахуванням фактору часу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/>
          <a:lstStyle/>
          <a:p>
            <a:endParaRPr lang="uk-UA" sz="2600" dirty="0" smtClean="0"/>
          </a:p>
          <a:p>
            <a:pPr marL="0" indent="0">
              <a:buNone/>
            </a:pPr>
            <a:endParaRPr lang="uk-UA" sz="2600" dirty="0" smtClean="0"/>
          </a:p>
          <a:p>
            <a:endParaRPr lang="uk-UA" sz="2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777959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520" y="4077072"/>
                <a:ext cx="864096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000" dirty="0" smtClean="0"/>
                  <a:t>а) </a:t>
                </a:r>
                <a:r>
                  <a:rPr lang="uk-UA" sz="2000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миттєва рівновага</a:t>
                </a:r>
                <a:r>
                  <a:rPr lang="uk-UA" sz="2000" dirty="0" smtClean="0"/>
                  <a:t>, характеризується тільки підняттям цін. </a:t>
                </a:r>
              </a:p>
              <a:p>
                <a:r>
                  <a:rPr lang="uk-UA" sz="2000" dirty="0" smtClean="0"/>
                  <a:t>Крива 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) </a:t>
                </a:r>
                <a:r>
                  <a:rPr lang="uk-UA" sz="2000" dirty="0" smtClean="0"/>
                  <a:t>є вертикальною кривою з нульовою еластичністю;</a:t>
                </a:r>
              </a:p>
              <a:p>
                <a:r>
                  <a:rPr lang="uk-UA" sz="2000" dirty="0" smtClean="0"/>
                  <a:t>б) </a:t>
                </a:r>
                <a:r>
                  <a:rPr lang="uk-UA" sz="2000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короткотермінова рівновага</a:t>
                </a:r>
                <a:r>
                  <a:rPr lang="uk-UA" sz="2000" dirty="0" smtClean="0"/>
                  <a:t>, відбувається без зміни кількості виробників. </a:t>
                </a:r>
                <a:r>
                  <a:rPr lang="uk-UA" sz="2000" dirty="0"/>
                  <a:t>Крива 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uk-UA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) </a:t>
                </a:r>
                <a:r>
                  <a:rPr lang="uk-UA" sz="2000" dirty="0" smtClean="0"/>
                  <a:t>має невеликий нахил, бо підприємці можуть задіяти додаткові потужності;</a:t>
                </a:r>
              </a:p>
              <a:p>
                <a:r>
                  <a:rPr lang="uk-UA" sz="2000" dirty="0" smtClean="0"/>
                  <a:t>в) </a:t>
                </a:r>
                <a:r>
                  <a:rPr lang="uk-UA" sz="2000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довготривала рівновага</a:t>
                </a:r>
                <a:r>
                  <a:rPr lang="uk-UA" sz="2000" dirty="0" smtClean="0"/>
                  <a:t>, відбувається із розширенням потужностей  та зростанням кількості виробників. Крива 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uk-UA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/>
                  <a:t>) </a:t>
                </a:r>
                <a:r>
                  <a:rPr lang="uk-UA" sz="2000" dirty="0" smtClean="0"/>
                  <a:t>має вже більший нахил, бо пропозиція повністю узгоджена з попитом.</a:t>
                </a:r>
                <a:endParaRPr lang="uk-UA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77072"/>
                <a:ext cx="8640960" cy="2554545"/>
              </a:xfrm>
              <a:prstGeom prst="rect">
                <a:avLst/>
              </a:prstGeom>
              <a:blipFill rotWithShape="1">
                <a:blip r:embed="rId3"/>
                <a:stretch>
                  <a:fillRect l="-705" t="-1432" r="-71" b="-334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566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uk-UA" sz="3200" dirty="0"/>
              <a:t>Основні суб'єкти ринкового господарства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470207"/>
              </p:ext>
            </p:extLst>
          </p:nvPr>
        </p:nvGraphicFramePr>
        <p:xfrm>
          <a:off x="457200" y="980728"/>
          <a:ext cx="82296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4455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4000" dirty="0" smtClean="0"/>
              <a:t>3.2</a:t>
            </a:r>
            <a:r>
              <a:rPr lang="uk-UA" sz="4000" dirty="0"/>
              <a:t>. Товар. Теорія граничної корисності та суб'єктивна цінність </a:t>
            </a:r>
            <a:r>
              <a:rPr lang="uk-UA" sz="4000" dirty="0" smtClean="0"/>
              <a:t>блага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</a:t>
            </a:r>
            <a:r>
              <a:rPr lang="uk-UA" dirty="0" smtClean="0"/>
              <a:t> – економічне благо, що призначене для обміну </a:t>
            </a:r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18531504"/>
              </p:ext>
            </p:extLst>
          </p:nvPr>
        </p:nvGraphicFramePr>
        <p:xfrm>
          <a:off x="467544" y="2276872"/>
          <a:ext cx="820891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2961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048672"/>
          </a:xfrm>
        </p:spPr>
        <p:txBody>
          <a:bodyPr>
            <a:normAutofit fontScale="92500"/>
          </a:bodyPr>
          <a:lstStyle/>
          <a:p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Споживча цінність </a:t>
            </a:r>
            <a:r>
              <a:rPr lang="uk-UA" dirty="0"/>
              <a:t>– </a:t>
            </a:r>
            <a:r>
              <a:rPr lang="uk-UA" dirty="0" smtClean="0"/>
              <a:t>властивості блага, завдяки яким воно має змогу задовольняти ту чи іншу потребу людини</a:t>
            </a:r>
            <a:endParaRPr lang="uk-UA" dirty="0"/>
          </a:p>
          <a:p>
            <a:r>
              <a:rPr lang="uk-UA" dirty="0" smtClean="0"/>
              <a:t>Споживчу цінність можуть мати блага, які не створені людиною, але всяке благо, що має споживчу цінність є товаром</a:t>
            </a:r>
          </a:p>
          <a:p>
            <a:r>
              <a:rPr lang="uk-UA" i="1" dirty="0">
                <a:solidFill>
                  <a:srgbClr val="FFC000"/>
                </a:solidFill>
              </a:rPr>
              <a:t> </a:t>
            </a:r>
            <a:r>
              <a:rPr lang="uk-UA" i="1" dirty="0" smtClean="0">
                <a:solidFill>
                  <a:srgbClr val="FFC000"/>
                </a:solidFill>
              </a:rPr>
              <a:t>Щоб стати товаром, благо має бути призначене для обміну</a:t>
            </a:r>
          </a:p>
          <a:p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Мінова цінність </a:t>
            </a:r>
            <a:r>
              <a:rPr lang="uk-UA" dirty="0"/>
              <a:t>– </a:t>
            </a:r>
            <a:r>
              <a:rPr lang="uk-UA" dirty="0" smtClean="0"/>
              <a:t>кількісне співвідношення, у якому споживчі цінності одного роду обмінюються на споживчі цінності другого роду. Необхідною умовою обміну є </a:t>
            </a:r>
            <a:r>
              <a:rPr lang="uk-UA" i="1" dirty="0" smtClean="0">
                <a:solidFill>
                  <a:srgbClr val="FFFF00"/>
                </a:solidFill>
              </a:rPr>
              <a:t>відмінність споживчих цінностей </a:t>
            </a:r>
            <a:r>
              <a:rPr lang="uk-UA" dirty="0" smtClean="0"/>
              <a:t>товарів, що винесені на обмін</a:t>
            </a:r>
          </a:p>
          <a:p>
            <a:r>
              <a:rPr lang="uk-UA" b="1" dirty="0" smtClean="0">
                <a:solidFill>
                  <a:srgbClr val="FFC000"/>
                </a:solidFill>
              </a:rPr>
              <a:t>Цінність </a:t>
            </a:r>
            <a:r>
              <a:rPr lang="uk-UA" dirty="0" smtClean="0"/>
              <a:t>– це </a:t>
            </a:r>
            <a:r>
              <a:rPr lang="uk-UA" i="1" dirty="0" smtClean="0">
                <a:solidFill>
                  <a:srgbClr val="FFFF00"/>
                </a:solidFill>
              </a:rPr>
              <a:t>суб'єктивна категорія</a:t>
            </a:r>
            <a:r>
              <a:rPr lang="uk-UA" dirty="0" smtClean="0"/>
              <a:t>, а тому не може бути  властивістю, що об'єктивно притаманна речам. Цінність має лише те, що є цінним в очах покупця, суб'єктивні оцінки якого і  надають благу таку властивість.</a:t>
            </a:r>
          </a:p>
          <a:p>
            <a:r>
              <a:rPr lang="uk-UA" b="1" dirty="0" smtClean="0">
                <a:solidFill>
                  <a:srgbClr val="FFC000"/>
                </a:solidFill>
              </a:rPr>
              <a:t>Цінність </a:t>
            </a:r>
            <a:r>
              <a:rPr lang="uk-UA" dirty="0" smtClean="0"/>
              <a:t>– передусім </a:t>
            </a:r>
            <a:r>
              <a:rPr lang="uk-UA" i="1" dirty="0" smtClean="0">
                <a:solidFill>
                  <a:srgbClr val="FFFF00"/>
                </a:solidFill>
              </a:rPr>
              <a:t>категорія обміну</a:t>
            </a:r>
            <a:r>
              <a:rPr lang="uk-UA" dirty="0" smtClean="0"/>
              <a:t>, а тому без ринкових оцінок покупців неможливо з'ясувати корисний ефект виробленої продукції. </a:t>
            </a:r>
            <a:endParaRPr lang="uk-UA" dirty="0"/>
          </a:p>
          <a:p>
            <a:pPr>
              <a:buFont typeface="Wingdings" panose="05000000000000000000" pitchFamily="2" charset="2"/>
              <a:buChar char="Ø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2571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dirty="0"/>
              <a:t>Теорія</a:t>
            </a:r>
            <a:r>
              <a:rPr lang="uk-UA" dirty="0" smtClean="0"/>
              <a:t> граничної корисності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40060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Як розгадати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«парадокс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Сміта»: </a:t>
            </a:r>
            <a:r>
              <a:rPr lang="uk-UA" sz="2800" i="1" dirty="0"/>
              <a:t>чому вода, якає такою корисною для людини, коштує дешево, а алмаз, що є малозначимим для неї, - дорогий? </a:t>
            </a:r>
          </a:p>
          <a:p>
            <a:r>
              <a:rPr lang="uk-UA" alt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Суб'єктивна цінність </a:t>
            </a:r>
            <a:r>
              <a:rPr lang="uk-UA" altLang="uk-UA" sz="2800" dirty="0"/>
              <a:t>– це </a:t>
            </a:r>
            <a:r>
              <a:rPr lang="uk-UA" altLang="uk-UA" sz="2800" dirty="0" smtClean="0"/>
              <a:t>корисність, яку </a:t>
            </a:r>
            <a:r>
              <a:rPr lang="uk-UA" altLang="uk-UA" sz="2800" dirty="0"/>
              <a:t>має для індивіда дане благо. Цінність – це оцінка блага індивідом, а тому </a:t>
            </a:r>
            <a:r>
              <a:rPr lang="uk-UA" altLang="uk-UA" sz="2800" dirty="0" smtClean="0"/>
              <a:t>вона </a:t>
            </a:r>
            <a:r>
              <a:rPr lang="uk-UA" altLang="uk-UA" sz="2800" i="1" dirty="0" smtClean="0">
                <a:solidFill>
                  <a:srgbClr val="FFC000"/>
                </a:solidFill>
              </a:rPr>
              <a:t>не може бути </a:t>
            </a:r>
            <a:r>
              <a:rPr lang="uk-UA" altLang="uk-UA" sz="2800" i="1" dirty="0">
                <a:solidFill>
                  <a:srgbClr val="FFC000"/>
                </a:solidFill>
              </a:rPr>
              <a:t>об'єктивною властивістю речі</a:t>
            </a:r>
            <a:r>
              <a:rPr lang="uk-UA" altLang="uk-UA" sz="2800" dirty="0"/>
              <a:t>. </a:t>
            </a:r>
            <a:r>
              <a:rPr lang="uk-UA" altLang="uk-UA" sz="2800" dirty="0" smtClean="0"/>
              <a:t>Одне </a:t>
            </a:r>
            <a:r>
              <a:rPr lang="uk-UA" altLang="uk-UA" sz="2800" dirty="0"/>
              <a:t>й те ж саме благо може мати різну </a:t>
            </a:r>
            <a:r>
              <a:rPr lang="uk-UA" altLang="uk-UA" sz="2800" dirty="0" smtClean="0"/>
              <a:t>цінність (корисність) </a:t>
            </a:r>
            <a:r>
              <a:rPr lang="uk-UA" altLang="uk-UA" sz="2800" dirty="0"/>
              <a:t>для різних </a:t>
            </a:r>
            <a:r>
              <a:rPr lang="uk-UA" altLang="uk-UA" sz="2800" dirty="0" smtClean="0"/>
              <a:t>індивідів. </a:t>
            </a:r>
            <a:endParaRPr lang="uk-UA" altLang="uk-UA" sz="2800" dirty="0"/>
          </a:p>
          <a:p>
            <a:r>
              <a:rPr lang="uk-UA" alt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граничної корисності:  </a:t>
            </a:r>
            <a:r>
              <a:rPr lang="uk-UA" altLang="uk-UA" sz="2800" i="1" dirty="0" smtClean="0">
                <a:solidFill>
                  <a:srgbClr val="FFFF00"/>
                </a:solidFill>
              </a:rPr>
              <a:t>суб'єктивна </a:t>
            </a:r>
            <a:r>
              <a:rPr lang="uk-UA" altLang="uk-UA" sz="2800" i="1" dirty="0">
                <a:solidFill>
                  <a:srgbClr val="FFFF00"/>
                </a:solidFill>
              </a:rPr>
              <a:t>цінність блага визначається корисністю останньої одиниці спожитого блага </a:t>
            </a:r>
          </a:p>
          <a:p>
            <a:endParaRPr lang="uk-UA" sz="26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72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278216"/>
              </p:ext>
            </p:extLst>
          </p:nvPr>
        </p:nvGraphicFramePr>
        <p:xfrm>
          <a:off x="467544" y="548680"/>
          <a:ext cx="82296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6542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50" y="928688"/>
          <a:ext cx="8643938" cy="5808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848"/>
                <a:gridCol w="593902"/>
                <a:gridCol w="504904"/>
                <a:gridCol w="659283"/>
                <a:gridCol w="586030"/>
                <a:gridCol w="659283"/>
                <a:gridCol w="586030"/>
                <a:gridCol w="659283"/>
                <a:gridCol w="586030"/>
                <a:gridCol w="512776"/>
                <a:gridCol w="1318569"/>
              </a:tblGrid>
              <a:tr h="914340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Спожиті одиниці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І їжа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ІІ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ІІІ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IV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</a:t>
                      </a:r>
                      <a:endParaRPr lang="uk-UA" sz="1800" dirty="0" smtClean="0"/>
                    </a:p>
                    <a:p>
                      <a:r>
                        <a:rPr lang="uk-UA" sz="1800" dirty="0" smtClean="0"/>
                        <a:t>тютюн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VI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VII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VIII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IX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</a:tr>
              <a:tr h="437125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Перша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10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9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8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7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uk-UA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5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4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3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2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1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</a:tr>
              <a:tr h="437125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Друга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9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8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7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6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5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4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3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2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1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0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</a:tr>
              <a:tr h="482985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Третя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8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7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6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5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4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3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2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1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0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 marL="91439" marR="91439" marT="45717" marB="45717"/>
                </a:tc>
              </a:tr>
              <a:tr h="437125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Четверта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7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6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5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4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3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2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1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0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 marL="91439" marR="91439" marT="45717" marB="45717"/>
                </a:tc>
              </a:tr>
              <a:tr h="437125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П'ята 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6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5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4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3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2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1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0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 marL="91439" marR="91439" marT="45717" marB="45717"/>
                </a:tc>
              </a:tr>
              <a:tr h="437125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Шоста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uk-UA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4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3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2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1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0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uk-UA" sz="1800" dirty="0"/>
                    </a:p>
                  </a:txBody>
                  <a:tcPr marL="91439" marR="91439" marT="45717" marB="45717"/>
                </a:tc>
              </a:tr>
              <a:tr h="437125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Сьома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4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3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2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1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0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 marL="91439" marR="91439" marT="45717" marB="45717"/>
                </a:tc>
              </a:tr>
              <a:tr h="437125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Восьма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3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2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1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0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 marL="91439" marR="91439" marT="45717" marB="45717"/>
                </a:tc>
              </a:tr>
              <a:tr h="437125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Дев'ята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2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1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0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 marL="91439" marR="91439" marT="45717" marB="45717"/>
                </a:tc>
              </a:tr>
              <a:tr h="914340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Десята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1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0</a:t>
                      </a:r>
                      <a:endParaRPr lang="uk-UA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uk-UA" sz="1800" dirty="0"/>
                    </a:p>
                  </a:txBody>
                  <a:tcPr marL="91439" marR="91439" marT="45717" marB="45717"/>
                </a:tc>
                <a:tc gridSpan="7">
                  <a:txBody>
                    <a:bodyPr/>
                    <a:lstStyle/>
                    <a:p>
                      <a:r>
                        <a:rPr lang="uk-UA" sz="1800" b="0" i="1" dirty="0" smtClean="0">
                          <a:latin typeface="Arial" pitchFamily="34" charset="0"/>
                          <a:cs typeface="Arial" pitchFamily="34" charset="0"/>
                        </a:rPr>
                        <a:t>Римські цифри – конкретні види благ</a:t>
                      </a:r>
                    </a:p>
                    <a:p>
                      <a:r>
                        <a:rPr lang="uk-UA" sz="1800" b="0" i="1" dirty="0" smtClean="0">
                          <a:latin typeface="Arial" pitchFamily="34" charset="0"/>
                          <a:cs typeface="Arial" pitchFamily="34" charset="0"/>
                        </a:rPr>
                        <a:t>Арабські цифри – кількісне значення корисності блага для індивіда</a:t>
                      </a:r>
                      <a:endParaRPr lang="uk-UA" sz="18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7" marB="45717"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718" name="TextBox 2"/>
          <p:cNvSpPr txBox="1">
            <a:spLocks noChangeArrowheads="1"/>
          </p:cNvSpPr>
          <p:nvPr/>
        </p:nvSpPr>
        <p:spPr bwMode="auto">
          <a:xfrm>
            <a:off x="1357313" y="285749"/>
            <a:ext cx="6429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uk-UA" sz="32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ТАБЛИЦЯ </a:t>
            </a:r>
            <a:r>
              <a:rPr lang="uk-UA" altLang="uk-UA" sz="3200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Карла МЕНГЕРА</a:t>
            </a:r>
            <a:endParaRPr lang="uk-UA" altLang="uk-UA" sz="3200" b="1" spc="50" dirty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94355612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2089</TotalTime>
  <Words>1938</Words>
  <Application>Microsoft Office PowerPoint</Application>
  <PresentationFormat>Экран (4:3)</PresentationFormat>
  <Paragraphs>280</Paragraphs>
  <Slides>30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Паркет</vt:lpstr>
      <vt:lpstr>ЕКОНОМІЧНА ТЕОРІЯ</vt:lpstr>
      <vt:lpstr>    Тема 3. Загальна характеристика ринкової економіки</vt:lpstr>
      <vt:lpstr>3.1. Ринок та умови його виникнення </vt:lpstr>
      <vt:lpstr>Основні суб'єкти ринкового господарства</vt:lpstr>
      <vt:lpstr>     3.2. Товар. Теорія граничної корисності та суб'єктивна цінність блага</vt:lpstr>
      <vt:lpstr>Презентация PowerPoint</vt:lpstr>
      <vt:lpstr>Теорія граничної корисності</vt:lpstr>
      <vt:lpstr>Презентация PowerPoint</vt:lpstr>
      <vt:lpstr>Презентация PowerPoint</vt:lpstr>
      <vt:lpstr>Презентация PowerPoint</vt:lpstr>
      <vt:lpstr>3.3.Походження та функції грошей</vt:lpstr>
      <vt:lpstr>Ліквідність товару обмежена:</vt:lpstr>
      <vt:lpstr>Гроші – це абсолютно ліквідний засіб обміну, що з'явився як результат розвитку економічних відносин , як результат природного господарського розвитку</vt:lpstr>
      <vt:lpstr>Функції грошей:</vt:lpstr>
      <vt:lpstr>           3.4. Основні елементи ринкового механізму</vt:lpstr>
      <vt:lpstr>Презентация PowerPoint</vt:lpstr>
      <vt:lpstr>3.5. Аналіз індивідуальних ринків: попит і пропозиція</vt:lpstr>
      <vt:lpstr>Презентация PowerPoint</vt:lpstr>
      <vt:lpstr> Детермінанти попиту: фактори, що зміщують криву попиту</vt:lpstr>
      <vt:lpstr>Презентация PowerPoint</vt:lpstr>
      <vt:lpstr> Детермінанти пропозиції: фактори, що зміщують криву пропозиції</vt:lpstr>
      <vt:lpstr>Ринкова рівновага</vt:lpstr>
      <vt:lpstr>Презентация PowerPoint</vt:lpstr>
      <vt:lpstr>Зміщення кривих попиту (а) і пропозиції (б)</vt:lpstr>
      <vt:lpstr>3.6. Еластичність попиту і пропозиції</vt:lpstr>
      <vt:lpstr>Презентация PowerPoint</vt:lpstr>
      <vt:lpstr>Презентация PowerPoint</vt:lpstr>
      <vt:lpstr>Презентация PowerPoint</vt:lpstr>
      <vt:lpstr>Презентация PowerPoint</vt:lpstr>
      <vt:lpstr>    Узгодження попиту і пропозиції з врахуванням фактору часу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ЕКОНОМІЧНА ТЕОРІЯ</dc:title>
  <dc:creator>Юрій У</dc:creator>
  <cp:lastModifiedBy>Юрій У</cp:lastModifiedBy>
  <cp:revision>168</cp:revision>
  <dcterms:created xsi:type="dcterms:W3CDTF">2022-09-14T17:34:50Z</dcterms:created>
  <dcterms:modified xsi:type="dcterms:W3CDTF">2022-10-24T21:23:02Z</dcterms:modified>
</cp:coreProperties>
</file>