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96" r:id="rId4"/>
    <p:sldId id="297" r:id="rId5"/>
    <p:sldId id="298" r:id="rId6"/>
    <p:sldId id="270" r:id="rId7"/>
    <p:sldId id="271" r:id="rId8"/>
    <p:sldId id="272" r:id="rId9"/>
    <p:sldId id="310" r:id="rId10"/>
    <p:sldId id="312" r:id="rId11"/>
    <p:sldId id="274" r:id="rId12"/>
    <p:sldId id="275" r:id="rId13"/>
    <p:sldId id="276" r:id="rId14"/>
    <p:sldId id="266" r:id="rId15"/>
    <p:sldId id="314" r:id="rId16"/>
    <p:sldId id="301" r:id="rId17"/>
    <p:sldId id="302" r:id="rId18"/>
    <p:sldId id="303" r:id="rId19"/>
    <p:sldId id="304" r:id="rId20"/>
    <p:sldId id="305" r:id="rId21"/>
    <p:sldId id="307" r:id="rId22"/>
    <p:sldId id="257" r:id="rId23"/>
    <p:sldId id="279" r:id="rId24"/>
    <p:sldId id="281" r:id="rId25"/>
    <p:sldId id="258" r:id="rId26"/>
    <p:sldId id="308" r:id="rId27"/>
    <p:sldId id="259" r:id="rId28"/>
    <p:sldId id="285" r:id="rId29"/>
    <p:sldId id="260" r:id="rId30"/>
    <p:sldId id="282" r:id="rId31"/>
    <p:sldId id="286" r:id="rId32"/>
    <p:sldId id="283" r:id="rId33"/>
    <p:sldId id="287" r:id="rId34"/>
    <p:sldId id="261" r:id="rId35"/>
    <p:sldId id="262" r:id="rId36"/>
    <p:sldId id="264" r:id="rId37"/>
    <p:sldId id="265" r:id="rId38"/>
    <p:sldId id="288" r:id="rId39"/>
    <p:sldId id="289" r:id="rId40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CCFFCC"/>
    <a:srgbClr val="00FF00"/>
    <a:srgbClr val="EC6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5" d="100"/>
          <a:sy n="75" d="100"/>
        </p:scale>
        <p:origin x="10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AE44B-8DC3-4615-967F-3CAE4D88676B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2E8B5D39-0AC2-49CF-8B7C-99773E416F37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Районування </a:t>
          </a:r>
          <a:endParaRPr lang="uk-UA" sz="1400" b="1" dirty="0">
            <a:solidFill>
              <a:schemeClr val="tx1"/>
            </a:solidFill>
          </a:endParaRPr>
        </a:p>
      </dgm:t>
    </dgm:pt>
    <dgm:pt modelId="{BFCFE203-B2F8-4A92-A8F2-A7C4D5A7B465}" type="parTrans" cxnId="{B217A5F9-EB48-4132-B105-B44C43C21609}">
      <dgm:prSet/>
      <dgm:spPr/>
      <dgm:t>
        <a:bodyPr/>
        <a:lstStyle/>
        <a:p>
          <a:endParaRPr lang="uk-UA"/>
        </a:p>
      </dgm:t>
    </dgm:pt>
    <dgm:pt modelId="{513F13BB-C745-43B8-ACE8-C000B41CB373}" type="sibTrans" cxnId="{B217A5F9-EB48-4132-B105-B44C43C21609}">
      <dgm:prSet/>
      <dgm:spPr/>
      <dgm:t>
        <a:bodyPr/>
        <a:lstStyle/>
        <a:p>
          <a:endParaRPr lang="uk-UA"/>
        </a:p>
      </dgm:t>
    </dgm:pt>
    <dgm:pt modelId="{FBD2CAAA-60FD-4E25-A18D-36B6FBD56598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Інтегральне – систем взаємозв'язку суспільства та природи</a:t>
          </a:r>
          <a:endParaRPr lang="uk-UA" sz="1400" b="1" dirty="0">
            <a:solidFill>
              <a:schemeClr val="tx1"/>
            </a:solidFill>
          </a:endParaRPr>
        </a:p>
      </dgm:t>
    </dgm:pt>
    <dgm:pt modelId="{01AD8894-86AF-4FCE-8B06-6C07CE7EAA85}" type="parTrans" cxnId="{9E5EDC31-E82B-45BF-ABBB-0DE0CD849C23}">
      <dgm:prSet/>
      <dgm:spPr/>
      <dgm:t>
        <a:bodyPr/>
        <a:lstStyle/>
        <a:p>
          <a:endParaRPr lang="uk-UA"/>
        </a:p>
      </dgm:t>
    </dgm:pt>
    <dgm:pt modelId="{8F974074-2500-4521-927C-A4B803B54ACD}" type="sibTrans" cxnId="{9E5EDC31-E82B-45BF-ABBB-0DE0CD849C23}">
      <dgm:prSet/>
      <dgm:spPr/>
      <dgm:t>
        <a:bodyPr/>
        <a:lstStyle/>
        <a:p>
          <a:endParaRPr lang="uk-UA"/>
        </a:p>
      </dgm:t>
    </dgm:pt>
    <dgm:pt modelId="{6FBF9CF6-7A77-4B0F-A638-56894B1884CA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Комплексне (фізико-географічне,економіко-географічне, соціально-географічне тощо)</a:t>
          </a:r>
          <a:endParaRPr lang="uk-UA" sz="1400" b="1" dirty="0">
            <a:solidFill>
              <a:schemeClr val="tx1"/>
            </a:solidFill>
          </a:endParaRPr>
        </a:p>
      </dgm:t>
    </dgm:pt>
    <dgm:pt modelId="{E647A52B-8607-462D-BD87-D77DB6AE1CF5}" type="parTrans" cxnId="{56284F14-289C-45AE-AFB6-135FFFDD3C74}">
      <dgm:prSet/>
      <dgm:spPr/>
      <dgm:t>
        <a:bodyPr/>
        <a:lstStyle/>
        <a:p>
          <a:endParaRPr lang="uk-UA"/>
        </a:p>
      </dgm:t>
    </dgm:pt>
    <dgm:pt modelId="{2F144342-8634-4F24-A005-50283091285E}" type="sibTrans" cxnId="{56284F14-289C-45AE-AFB6-135FFFDD3C74}">
      <dgm:prSet/>
      <dgm:spPr/>
      <dgm:t>
        <a:bodyPr/>
        <a:lstStyle/>
        <a:p>
          <a:endParaRPr lang="uk-UA"/>
        </a:p>
      </dgm:t>
    </dgm:pt>
    <dgm:pt modelId="{8D89ACCB-B375-4538-94FB-8BB2D5E58676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Галузеве (кліматичне, геоморфологічне, ґрунтове, геоботанічне, зоогеографічне тощо)</a:t>
          </a:r>
          <a:endParaRPr lang="uk-UA" sz="1400" b="1" dirty="0">
            <a:solidFill>
              <a:schemeClr val="tx1"/>
            </a:solidFill>
          </a:endParaRPr>
        </a:p>
      </dgm:t>
    </dgm:pt>
    <dgm:pt modelId="{38DFF888-3ACC-4D93-9E8C-2DCF23FB6CAB}" type="parTrans" cxnId="{9074AD67-F1A5-4D36-B82B-E29C56BDF5B1}">
      <dgm:prSet/>
      <dgm:spPr/>
      <dgm:t>
        <a:bodyPr/>
        <a:lstStyle/>
        <a:p>
          <a:endParaRPr lang="uk-UA"/>
        </a:p>
      </dgm:t>
    </dgm:pt>
    <dgm:pt modelId="{420C15A0-EFBE-4E6A-9EFA-3CC5C5201D23}" type="sibTrans" cxnId="{9074AD67-F1A5-4D36-B82B-E29C56BDF5B1}">
      <dgm:prSet/>
      <dgm:spPr/>
      <dgm:t>
        <a:bodyPr/>
        <a:lstStyle/>
        <a:p>
          <a:endParaRPr lang="uk-UA"/>
        </a:p>
      </dgm:t>
    </dgm:pt>
    <dgm:pt modelId="{8E447B95-7E66-4645-83EF-A909DB3BCAF1}">
      <dgm:prSet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Загально наукове та прикладне (для вивчення господарських процесів та господарських рекомендацій)</a:t>
          </a:r>
          <a:endParaRPr lang="uk-UA" sz="1400" b="1" dirty="0">
            <a:solidFill>
              <a:schemeClr val="tx1"/>
            </a:solidFill>
          </a:endParaRPr>
        </a:p>
      </dgm:t>
    </dgm:pt>
    <dgm:pt modelId="{7A1C451E-6217-40D9-B82C-90E69461CB92}" type="parTrans" cxnId="{CC13C1A4-BDD9-4E9A-9460-A973EB7AECF7}">
      <dgm:prSet/>
      <dgm:spPr/>
      <dgm:t>
        <a:bodyPr/>
        <a:lstStyle/>
        <a:p>
          <a:endParaRPr lang="uk-UA"/>
        </a:p>
      </dgm:t>
    </dgm:pt>
    <dgm:pt modelId="{C363D693-3B6A-4941-B3E5-9845FBB9146D}" type="sibTrans" cxnId="{CC13C1A4-BDD9-4E9A-9460-A973EB7AECF7}">
      <dgm:prSet/>
      <dgm:spPr/>
      <dgm:t>
        <a:bodyPr/>
        <a:lstStyle/>
        <a:p>
          <a:endParaRPr lang="uk-UA"/>
        </a:p>
      </dgm:t>
    </dgm:pt>
    <dgm:pt modelId="{D22F7899-2E48-443E-9B61-48FF930C6937}" type="pres">
      <dgm:prSet presAssocID="{3DEAE44B-8DC3-4615-967F-3CAE4D88676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2CD0CB2-9284-46FF-9D9A-FFCE485D168D}" type="pres">
      <dgm:prSet presAssocID="{2E8B5D39-0AC2-49CF-8B7C-99773E416F37}" presName="centerShape" presStyleLbl="node0" presStyleIdx="0" presStyleCnt="1" custScaleX="115162" custScaleY="88224"/>
      <dgm:spPr/>
      <dgm:t>
        <a:bodyPr/>
        <a:lstStyle/>
        <a:p>
          <a:endParaRPr lang="uk-UA"/>
        </a:p>
      </dgm:t>
    </dgm:pt>
    <dgm:pt modelId="{0CEDFCE3-15BE-4A2E-A5D4-7B29E65C9429}" type="pres">
      <dgm:prSet presAssocID="{01AD8894-86AF-4FCE-8B06-6C07CE7EAA85}" presName="parTrans" presStyleLbl="bgSibTrans2D1" presStyleIdx="0" presStyleCnt="4"/>
      <dgm:spPr/>
      <dgm:t>
        <a:bodyPr/>
        <a:lstStyle/>
        <a:p>
          <a:endParaRPr lang="uk-UA"/>
        </a:p>
      </dgm:t>
    </dgm:pt>
    <dgm:pt modelId="{9CB13365-4132-4C49-BB44-5929E8EE0FF7}" type="pres">
      <dgm:prSet presAssocID="{FBD2CAAA-60FD-4E25-A18D-36B6FBD56598}" presName="node" presStyleLbl="node1" presStyleIdx="0" presStyleCnt="4" custScaleX="136589" custRadScaleRad="128169" custRadScaleInc="-2729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45CAC7B-372C-4656-8D89-8BF9DF7997D8}" type="pres">
      <dgm:prSet presAssocID="{E647A52B-8607-462D-BD87-D77DB6AE1CF5}" presName="parTrans" presStyleLbl="bgSibTrans2D1" presStyleIdx="1" presStyleCnt="4"/>
      <dgm:spPr/>
      <dgm:t>
        <a:bodyPr/>
        <a:lstStyle/>
        <a:p>
          <a:endParaRPr lang="uk-UA"/>
        </a:p>
      </dgm:t>
    </dgm:pt>
    <dgm:pt modelId="{E67BB9A3-18FD-48BC-BDAB-0F843B2F4F79}" type="pres">
      <dgm:prSet presAssocID="{6FBF9CF6-7A77-4B0F-A638-56894B1884CA}" presName="node" presStyleLbl="node1" presStyleIdx="1" presStyleCnt="4" custScaleX="147987" custRadScaleRad="140165" custRadScaleInc="-1934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59F601F-09FE-4814-B42F-16056A81EE1C}" type="pres">
      <dgm:prSet presAssocID="{38DFF888-3ACC-4D93-9E8C-2DCF23FB6CAB}" presName="parTrans" presStyleLbl="bgSibTrans2D1" presStyleIdx="2" presStyleCnt="4"/>
      <dgm:spPr/>
      <dgm:t>
        <a:bodyPr/>
        <a:lstStyle/>
        <a:p>
          <a:endParaRPr lang="uk-UA"/>
        </a:p>
      </dgm:t>
    </dgm:pt>
    <dgm:pt modelId="{DE11CBAB-771C-43E0-8158-BA8F503E123D}" type="pres">
      <dgm:prSet presAssocID="{8D89ACCB-B375-4538-94FB-8BB2D5E58676}" presName="node" presStyleLbl="node1" presStyleIdx="2" presStyleCnt="4" custScaleX="13874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E689CAA-0C87-4C3A-9B74-3231144CA0DC}" type="pres">
      <dgm:prSet presAssocID="{7A1C451E-6217-40D9-B82C-90E69461CB92}" presName="parTrans" presStyleLbl="bgSibTrans2D1" presStyleIdx="3" presStyleCnt="4"/>
      <dgm:spPr/>
      <dgm:t>
        <a:bodyPr/>
        <a:lstStyle/>
        <a:p>
          <a:endParaRPr lang="uk-UA"/>
        </a:p>
      </dgm:t>
    </dgm:pt>
    <dgm:pt modelId="{83D22A1C-1790-4F8F-851D-E6221AF4B0D5}" type="pres">
      <dgm:prSet presAssocID="{8E447B95-7E66-4645-83EF-A909DB3BCAF1}" presName="node" presStyleLbl="node1" presStyleIdx="3" presStyleCnt="4" custScaleX="127826" custRadScaleRad="147706" custRadScaleInc="2292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6019F32-2160-42A2-8EBF-E725AA99E165}" type="presOf" srcId="{3DEAE44B-8DC3-4615-967F-3CAE4D88676B}" destId="{D22F7899-2E48-443E-9B61-48FF930C6937}" srcOrd="0" destOrd="0" presId="urn:microsoft.com/office/officeart/2005/8/layout/radial4"/>
    <dgm:cxn modelId="{B217A5F9-EB48-4132-B105-B44C43C21609}" srcId="{3DEAE44B-8DC3-4615-967F-3CAE4D88676B}" destId="{2E8B5D39-0AC2-49CF-8B7C-99773E416F37}" srcOrd="0" destOrd="0" parTransId="{BFCFE203-B2F8-4A92-A8F2-A7C4D5A7B465}" sibTransId="{513F13BB-C745-43B8-ACE8-C000B41CB373}"/>
    <dgm:cxn modelId="{39DD8338-443C-471B-8C40-3A9BF755E8AE}" type="presOf" srcId="{FBD2CAAA-60FD-4E25-A18D-36B6FBD56598}" destId="{9CB13365-4132-4C49-BB44-5929E8EE0FF7}" srcOrd="0" destOrd="0" presId="urn:microsoft.com/office/officeart/2005/8/layout/radial4"/>
    <dgm:cxn modelId="{841D2EB7-5423-482A-A768-2B03EFCB4B4F}" type="presOf" srcId="{8E447B95-7E66-4645-83EF-A909DB3BCAF1}" destId="{83D22A1C-1790-4F8F-851D-E6221AF4B0D5}" srcOrd="0" destOrd="0" presId="urn:microsoft.com/office/officeart/2005/8/layout/radial4"/>
    <dgm:cxn modelId="{9E5EDC31-E82B-45BF-ABBB-0DE0CD849C23}" srcId="{2E8B5D39-0AC2-49CF-8B7C-99773E416F37}" destId="{FBD2CAAA-60FD-4E25-A18D-36B6FBD56598}" srcOrd="0" destOrd="0" parTransId="{01AD8894-86AF-4FCE-8B06-6C07CE7EAA85}" sibTransId="{8F974074-2500-4521-927C-A4B803B54ACD}"/>
    <dgm:cxn modelId="{3A7B8BB2-1607-4649-804D-D7290F17D823}" type="presOf" srcId="{8D89ACCB-B375-4538-94FB-8BB2D5E58676}" destId="{DE11CBAB-771C-43E0-8158-BA8F503E123D}" srcOrd="0" destOrd="0" presId="urn:microsoft.com/office/officeart/2005/8/layout/radial4"/>
    <dgm:cxn modelId="{9074AD67-F1A5-4D36-B82B-E29C56BDF5B1}" srcId="{2E8B5D39-0AC2-49CF-8B7C-99773E416F37}" destId="{8D89ACCB-B375-4538-94FB-8BB2D5E58676}" srcOrd="2" destOrd="0" parTransId="{38DFF888-3ACC-4D93-9E8C-2DCF23FB6CAB}" sibTransId="{420C15A0-EFBE-4E6A-9EFA-3CC5C5201D23}"/>
    <dgm:cxn modelId="{961CCD35-2198-4F54-A23A-36D05023F0B0}" type="presOf" srcId="{2E8B5D39-0AC2-49CF-8B7C-99773E416F37}" destId="{D2CD0CB2-9284-46FF-9D9A-FFCE485D168D}" srcOrd="0" destOrd="0" presId="urn:microsoft.com/office/officeart/2005/8/layout/radial4"/>
    <dgm:cxn modelId="{FCFE834D-9F44-4ADE-B59A-B55EC3A565EF}" type="presOf" srcId="{01AD8894-86AF-4FCE-8B06-6C07CE7EAA85}" destId="{0CEDFCE3-15BE-4A2E-A5D4-7B29E65C9429}" srcOrd="0" destOrd="0" presId="urn:microsoft.com/office/officeart/2005/8/layout/radial4"/>
    <dgm:cxn modelId="{56284F14-289C-45AE-AFB6-135FFFDD3C74}" srcId="{2E8B5D39-0AC2-49CF-8B7C-99773E416F37}" destId="{6FBF9CF6-7A77-4B0F-A638-56894B1884CA}" srcOrd="1" destOrd="0" parTransId="{E647A52B-8607-462D-BD87-D77DB6AE1CF5}" sibTransId="{2F144342-8634-4F24-A005-50283091285E}"/>
    <dgm:cxn modelId="{240008C7-0F27-48DB-8C96-8B961A65DD6A}" type="presOf" srcId="{E647A52B-8607-462D-BD87-D77DB6AE1CF5}" destId="{C45CAC7B-372C-4656-8D89-8BF9DF7997D8}" srcOrd="0" destOrd="0" presId="urn:microsoft.com/office/officeart/2005/8/layout/radial4"/>
    <dgm:cxn modelId="{CC13C1A4-BDD9-4E9A-9460-A973EB7AECF7}" srcId="{2E8B5D39-0AC2-49CF-8B7C-99773E416F37}" destId="{8E447B95-7E66-4645-83EF-A909DB3BCAF1}" srcOrd="3" destOrd="0" parTransId="{7A1C451E-6217-40D9-B82C-90E69461CB92}" sibTransId="{C363D693-3B6A-4941-B3E5-9845FBB9146D}"/>
    <dgm:cxn modelId="{77712A63-BAC0-4362-BE2A-5EFD65A584CC}" type="presOf" srcId="{38DFF888-3ACC-4D93-9E8C-2DCF23FB6CAB}" destId="{859F601F-09FE-4814-B42F-16056A81EE1C}" srcOrd="0" destOrd="0" presId="urn:microsoft.com/office/officeart/2005/8/layout/radial4"/>
    <dgm:cxn modelId="{3EF408AD-8A3B-4E59-A6F9-3EC5169DBEB5}" type="presOf" srcId="{7A1C451E-6217-40D9-B82C-90E69461CB92}" destId="{8E689CAA-0C87-4C3A-9B74-3231144CA0DC}" srcOrd="0" destOrd="0" presId="urn:microsoft.com/office/officeart/2005/8/layout/radial4"/>
    <dgm:cxn modelId="{EBA63C57-63FA-41CB-A108-F6CEDD4F6299}" type="presOf" srcId="{6FBF9CF6-7A77-4B0F-A638-56894B1884CA}" destId="{E67BB9A3-18FD-48BC-BDAB-0F843B2F4F79}" srcOrd="0" destOrd="0" presId="urn:microsoft.com/office/officeart/2005/8/layout/radial4"/>
    <dgm:cxn modelId="{4FC23905-A3D3-4E80-9153-743206092958}" type="presParOf" srcId="{D22F7899-2E48-443E-9B61-48FF930C6937}" destId="{D2CD0CB2-9284-46FF-9D9A-FFCE485D168D}" srcOrd="0" destOrd="0" presId="urn:microsoft.com/office/officeart/2005/8/layout/radial4"/>
    <dgm:cxn modelId="{F1A983A8-24EF-40D4-AB70-A3D3797B471E}" type="presParOf" srcId="{D22F7899-2E48-443E-9B61-48FF930C6937}" destId="{0CEDFCE3-15BE-4A2E-A5D4-7B29E65C9429}" srcOrd="1" destOrd="0" presId="urn:microsoft.com/office/officeart/2005/8/layout/radial4"/>
    <dgm:cxn modelId="{439CE9AD-C891-4DF6-82AC-DE8B17240D7F}" type="presParOf" srcId="{D22F7899-2E48-443E-9B61-48FF930C6937}" destId="{9CB13365-4132-4C49-BB44-5929E8EE0FF7}" srcOrd="2" destOrd="0" presId="urn:microsoft.com/office/officeart/2005/8/layout/radial4"/>
    <dgm:cxn modelId="{0EA0D445-54EC-4B8D-92CB-378FC4CA3C42}" type="presParOf" srcId="{D22F7899-2E48-443E-9B61-48FF930C6937}" destId="{C45CAC7B-372C-4656-8D89-8BF9DF7997D8}" srcOrd="3" destOrd="0" presId="urn:microsoft.com/office/officeart/2005/8/layout/radial4"/>
    <dgm:cxn modelId="{D6C7666F-C8A2-4BE2-98DF-A04ECE2D61A1}" type="presParOf" srcId="{D22F7899-2E48-443E-9B61-48FF930C6937}" destId="{E67BB9A3-18FD-48BC-BDAB-0F843B2F4F79}" srcOrd="4" destOrd="0" presId="urn:microsoft.com/office/officeart/2005/8/layout/radial4"/>
    <dgm:cxn modelId="{0E98E3C2-B61B-484F-852B-7D85B8B636A7}" type="presParOf" srcId="{D22F7899-2E48-443E-9B61-48FF930C6937}" destId="{859F601F-09FE-4814-B42F-16056A81EE1C}" srcOrd="5" destOrd="0" presId="urn:microsoft.com/office/officeart/2005/8/layout/radial4"/>
    <dgm:cxn modelId="{9D88A234-1DB7-4B39-933E-4F6FBB197A42}" type="presParOf" srcId="{D22F7899-2E48-443E-9B61-48FF930C6937}" destId="{DE11CBAB-771C-43E0-8158-BA8F503E123D}" srcOrd="6" destOrd="0" presId="urn:microsoft.com/office/officeart/2005/8/layout/radial4"/>
    <dgm:cxn modelId="{00E55324-FEE7-4E87-9301-A30005C206B0}" type="presParOf" srcId="{D22F7899-2E48-443E-9B61-48FF930C6937}" destId="{8E689CAA-0C87-4C3A-9B74-3231144CA0DC}" srcOrd="7" destOrd="0" presId="urn:microsoft.com/office/officeart/2005/8/layout/radial4"/>
    <dgm:cxn modelId="{2C321BFB-249F-4579-B45E-00CC78BCC867}" type="presParOf" srcId="{D22F7899-2E48-443E-9B61-48FF930C6937}" destId="{83D22A1C-1790-4F8F-851D-E6221AF4B0D5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13B6F37-E9D1-45B7-A27D-72B26B9328B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CB7D3A0-D716-436D-AEDC-B31F0663E7A6}">
      <dgm:prSet custT="1"/>
      <dgm:spPr/>
      <dgm:t>
        <a:bodyPr/>
        <a:lstStyle/>
        <a:p>
          <a:pPr rtl="0"/>
          <a:r>
            <a:rPr lang="uk-UA" sz="2400" b="1" dirty="0" err="1" smtClean="0">
              <a:solidFill>
                <a:srgbClr val="FF0000"/>
              </a:solidFill>
            </a:rPr>
            <a:t>Агеморобні</a:t>
          </a:r>
          <a:r>
            <a:rPr lang="uk-UA" sz="2400" b="1" dirty="0" smtClean="0">
              <a:solidFill>
                <a:srgbClr val="FF0000"/>
              </a:solidFill>
            </a:rPr>
            <a:t> </a:t>
          </a:r>
          <a:r>
            <a:rPr lang="uk-UA" sz="2400" b="1" dirty="0" smtClean="0"/>
            <a:t>– на неї не впливає господарська діяльність (наприклад, ландшафт лісу). Динаміку цього типу ландшафтних  систем спричиняє безперервний кругообіг мінеральних речовин.  Ентропія такої ландшафтної екосистеми прямує до нуля.</a:t>
          </a:r>
          <a:endParaRPr lang="uk-UA" sz="2400" dirty="0"/>
        </a:p>
      </dgm:t>
    </dgm:pt>
    <dgm:pt modelId="{41FB87C1-DEF9-4EEB-963C-0750D9D644F4}" type="parTrans" cxnId="{63908EEB-091C-4F4E-9EFA-55DD6FA1DC49}">
      <dgm:prSet/>
      <dgm:spPr/>
      <dgm:t>
        <a:bodyPr/>
        <a:lstStyle/>
        <a:p>
          <a:endParaRPr lang="uk-UA"/>
        </a:p>
      </dgm:t>
    </dgm:pt>
    <dgm:pt modelId="{2B796B57-77B2-49BB-8F88-C02438C458FE}" type="sibTrans" cxnId="{63908EEB-091C-4F4E-9EFA-55DD6FA1DC49}">
      <dgm:prSet/>
      <dgm:spPr/>
      <dgm:t>
        <a:bodyPr/>
        <a:lstStyle/>
        <a:p>
          <a:endParaRPr lang="uk-UA"/>
        </a:p>
      </dgm:t>
    </dgm:pt>
    <dgm:pt modelId="{C4631621-9EDD-4482-852E-8EB344CF1F17}">
      <dgm:prSet custT="1"/>
      <dgm:spPr/>
      <dgm:t>
        <a:bodyPr/>
        <a:lstStyle/>
        <a:p>
          <a:pPr rtl="0"/>
          <a:r>
            <a:rPr lang="uk-UA" sz="2400" b="1" dirty="0" err="1" smtClean="0">
              <a:solidFill>
                <a:srgbClr val="FF0000"/>
              </a:solidFill>
            </a:rPr>
            <a:t>Олігогеморобні</a:t>
          </a:r>
          <a:r>
            <a:rPr lang="uk-UA" sz="2400" b="1" dirty="0" smtClean="0">
              <a:solidFill>
                <a:srgbClr val="FF0000"/>
              </a:solidFill>
            </a:rPr>
            <a:t> </a:t>
          </a:r>
          <a:r>
            <a:rPr lang="uk-UA" sz="2400" b="1" dirty="0" smtClean="0"/>
            <a:t>– мало змінені ландшафти, але одержує ззовні антропогенну енергію. Це енергія </a:t>
          </a:r>
          <a:r>
            <a:rPr lang="uk-UA" sz="2400" b="1" dirty="0" err="1" smtClean="0"/>
            <a:t>лісопосадкових</a:t>
          </a:r>
          <a:r>
            <a:rPr lang="uk-UA" sz="2400" b="1" dirty="0" smtClean="0"/>
            <a:t> та лісорубних машин, косарів, сіножаток, які не порушують структурно-функціональну організацію природного ландшафту. Наприклад, санітарні рубки догляду лісу. Якщо антропогенна діяльність у цих ландшафтах ведеться раціонально, то спостерігається ефективне функціонування ланцюгів споживання і розкладу, підвищення </a:t>
          </a:r>
          <a:r>
            <a:rPr lang="uk-UA" sz="2400" b="1" dirty="0" err="1" smtClean="0"/>
            <a:t>продуктивнсті</a:t>
          </a:r>
          <a:r>
            <a:rPr lang="uk-UA" sz="2400" b="1" dirty="0" smtClean="0"/>
            <a:t> рослинних угруповань біогеоценозу.</a:t>
          </a:r>
          <a:endParaRPr lang="uk-UA" sz="2400" b="1" dirty="0"/>
        </a:p>
      </dgm:t>
    </dgm:pt>
    <dgm:pt modelId="{2754D235-5F48-44B2-9655-CF13EE8A568C}" type="parTrans" cxnId="{9CDBE429-E779-48A0-BC48-F1BBE66C8BB7}">
      <dgm:prSet/>
      <dgm:spPr/>
      <dgm:t>
        <a:bodyPr/>
        <a:lstStyle/>
        <a:p>
          <a:endParaRPr lang="uk-UA"/>
        </a:p>
      </dgm:t>
    </dgm:pt>
    <dgm:pt modelId="{96494951-173E-4B18-A295-91C9F6AFC947}" type="sibTrans" cxnId="{9CDBE429-E779-48A0-BC48-F1BBE66C8BB7}">
      <dgm:prSet/>
      <dgm:spPr/>
      <dgm:t>
        <a:bodyPr/>
        <a:lstStyle/>
        <a:p>
          <a:endParaRPr lang="uk-UA"/>
        </a:p>
      </dgm:t>
    </dgm:pt>
    <dgm:pt modelId="{9AC8365D-DD68-4663-87E4-B7C68DAF8A06}" type="pres">
      <dgm:prSet presAssocID="{D13B6F37-E9D1-45B7-A27D-72B26B9328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D541BA5-3129-4417-882E-A3CB81F603BF}" type="pres">
      <dgm:prSet presAssocID="{3CB7D3A0-D716-436D-AEDC-B31F0663E7A6}" presName="parentText" presStyleLbl="node1" presStyleIdx="0" presStyleCnt="2" custScaleY="77094" custLinFactY="-1597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3318DD8-312F-4C5A-B03C-CCB493476FDF}" type="pres">
      <dgm:prSet presAssocID="{2B796B57-77B2-49BB-8F88-C02438C458FE}" presName="spacer" presStyleCnt="0"/>
      <dgm:spPr/>
    </dgm:pt>
    <dgm:pt modelId="{751E3314-EC87-4935-B10A-48E65A5A51B6}" type="pres">
      <dgm:prSet presAssocID="{C4631621-9EDD-4482-852E-8EB344CF1F17}" presName="parentText" presStyleLbl="node1" presStyleIdx="1" presStyleCnt="2" custScaleY="147048" custLinFactY="751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3908EEB-091C-4F4E-9EFA-55DD6FA1DC49}" srcId="{D13B6F37-E9D1-45B7-A27D-72B26B9328BD}" destId="{3CB7D3A0-D716-436D-AEDC-B31F0663E7A6}" srcOrd="0" destOrd="0" parTransId="{41FB87C1-DEF9-4EEB-963C-0750D9D644F4}" sibTransId="{2B796B57-77B2-49BB-8F88-C02438C458FE}"/>
    <dgm:cxn modelId="{9CDBE429-E779-48A0-BC48-F1BBE66C8BB7}" srcId="{D13B6F37-E9D1-45B7-A27D-72B26B9328BD}" destId="{C4631621-9EDD-4482-852E-8EB344CF1F17}" srcOrd="1" destOrd="0" parTransId="{2754D235-5F48-44B2-9655-CF13EE8A568C}" sibTransId="{96494951-173E-4B18-A295-91C9F6AFC947}"/>
    <dgm:cxn modelId="{43DB719E-A016-43A1-835D-CFB070FB1CC4}" type="presOf" srcId="{3CB7D3A0-D716-436D-AEDC-B31F0663E7A6}" destId="{AD541BA5-3129-4417-882E-A3CB81F603BF}" srcOrd="0" destOrd="0" presId="urn:microsoft.com/office/officeart/2005/8/layout/vList2"/>
    <dgm:cxn modelId="{B72D9216-C13F-48F7-A92F-0BD622A40BF7}" type="presOf" srcId="{C4631621-9EDD-4482-852E-8EB344CF1F17}" destId="{751E3314-EC87-4935-B10A-48E65A5A51B6}" srcOrd="0" destOrd="0" presId="urn:microsoft.com/office/officeart/2005/8/layout/vList2"/>
    <dgm:cxn modelId="{35B55869-3102-45CD-A143-D2D7A1BCB8A9}" type="presOf" srcId="{D13B6F37-E9D1-45B7-A27D-72B26B9328BD}" destId="{9AC8365D-DD68-4663-87E4-B7C68DAF8A06}" srcOrd="0" destOrd="0" presId="urn:microsoft.com/office/officeart/2005/8/layout/vList2"/>
    <dgm:cxn modelId="{AC9A28E5-E40A-4D14-B1C2-70C54EA7907C}" type="presParOf" srcId="{9AC8365D-DD68-4663-87E4-B7C68DAF8A06}" destId="{AD541BA5-3129-4417-882E-A3CB81F603BF}" srcOrd="0" destOrd="0" presId="urn:microsoft.com/office/officeart/2005/8/layout/vList2"/>
    <dgm:cxn modelId="{7ABA8517-655D-4F1A-9874-6D684BCE5784}" type="presParOf" srcId="{9AC8365D-DD68-4663-87E4-B7C68DAF8A06}" destId="{F3318DD8-312F-4C5A-B03C-CCB493476FDF}" srcOrd="1" destOrd="0" presId="urn:microsoft.com/office/officeart/2005/8/layout/vList2"/>
    <dgm:cxn modelId="{DB7E915D-39C2-45D0-8EE2-5C0ED90C9D6F}" type="presParOf" srcId="{9AC8365D-DD68-4663-87E4-B7C68DAF8A06}" destId="{751E3314-EC87-4935-B10A-48E65A5A51B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C70BC35-C1D5-47EE-8FCB-7FB4C2A28436}" type="doc">
      <dgm:prSet loTypeId="urn:microsoft.com/office/officeart/2005/8/layout/arrow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F761C784-CB00-423B-98AF-F7171D31713E}">
      <dgm:prSet phldrT="[Текст]"/>
      <dgm:spPr/>
      <dgm:t>
        <a:bodyPr/>
        <a:lstStyle/>
        <a:p>
          <a:r>
            <a:rPr lang="uk-UA" dirty="0" smtClean="0"/>
            <a:t>пояс</a:t>
          </a:r>
          <a:endParaRPr lang="uk-UA" dirty="0"/>
        </a:p>
      </dgm:t>
    </dgm:pt>
    <dgm:pt modelId="{61BB3F0E-25A2-472F-879C-7D71FA23A309}" type="parTrans" cxnId="{D0753BFC-37CB-40C8-BB63-6624894F3A71}">
      <dgm:prSet/>
      <dgm:spPr/>
      <dgm:t>
        <a:bodyPr/>
        <a:lstStyle/>
        <a:p>
          <a:endParaRPr lang="uk-UA"/>
        </a:p>
      </dgm:t>
    </dgm:pt>
    <dgm:pt modelId="{A69CBE29-BB6D-47DE-A213-C2EBBAF5AE4B}" type="sibTrans" cxnId="{D0753BFC-37CB-40C8-BB63-6624894F3A71}">
      <dgm:prSet/>
      <dgm:spPr/>
      <dgm:t>
        <a:bodyPr/>
        <a:lstStyle/>
        <a:p>
          <a:endParaRPr lang="uk-UA"/>
        </a:p>
      </dgm:t>
    </dgm:pt>
    <dgm:pt modelId="{DF5DCC2E-5ED9-481B-AE06-B79CD3ACF391}">
      <dgm:prSet phldrT="[Текст]"/>
      <dgm:spPr/>
      <dgm:t>
        <a:bodyPr/>
        <a:lstStyle/>
        <a:p>
          <a:r>
            <a:rPr lang="uk-UA" dirty="0" smtClean="0"/>
            <a:t>зона</a:t>
          </a:r>
          <a:endParaRPr lang="uk-UA" dirty="0"/>
        </a:p>
      </dgm:t>
    </dgm:pt>
    <dgm:pt modelId="{E1F61FCE-4D4A-4875-A24E-6A4226499585}" type="parTrans" cxnId="{83D7E144-9402-4B3A-9612-983B579EDD8F}">
      <dgm:prSet/>
      <dgm:spPr/>
      <dgm:t>
        <a:bodyPr/>
        <a:lstStyle/>
        <a:p>
          <a:endParaRPr lang="uk-UA"/>
        </a:p>
      </dgm:t>
    </dgm:pt>
    <dgm:pt modelId="{1981D6ED-CCF5-47DC-A8E1-1B8B2330725A}" type="sibTrans" cxnId="{83D7E144-9402-4B3A-9612-983B579EDD8F}">
      <dgm:prSet/>
      <dgm:spPr/>
      <dgm:t>
        <a:bodyPr/>
        <a:lstStyle/>
        <a:p>
          <a:endParaRPr lang="uk-UA"/>
        </a:p>
      </dgm:t>
    </dgm:pt>
    <dgm:pt modelId="{D370D45A-8C24-402C-9684-7A6F7EB1728E}" type="pres">
      <dgm:prSet presAssocID="{0C70BC35-C1D5-47EE-8FCB-7FB4C2A2843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ADC39AE-3067-4A78-815F-386633D6CCAA}" type="pres">
      <dgm:prSet presAssocID="{F761C784-CB00-423B-98AF-F7171D31713E}" presName="upArrow" presStyleLbl="node1" presStyleIdx="0" presStyleCnt="2"/>
      <dgm:spPr/>
    </dgm:pt>
    <dgm:pt modelId="{AAC06386-6996-46F0-9AD0-5DF5EC343B6D}" type="pres">
      <dgm:prSet presAssocID="{F761C784-CB00-423B-98AF-F7171D31713E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148D987-3F70-4674-BCF8-0C252004D5B1}" type="pres">
      <dgm:prSet presAssocID="{DF5DCC2E-5ED9-481B-AE06-B79CD3ACF391}" presName="downArrow" presStyleLbl="node1" presStyleIdx="1" presStyleCnt="2"/>
      <dgm:spPr/>
    </dgm:pt>
    <dgm:pt modelId="{1EF50E0D-595F-4671-9460-DEB559C01097}" type="pres">
      <dgm:prSet presAssocID="{DF5DCC2E-5ED9-481B-AE06-B79CD3ACF391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523FF38-2DCD-42C5-907D-4E31F59C90A6}" type="presOf" srcId="{F761C784-CB00-423B-98AF-F7171D31713E}" destId="{AAC06386-6996-46F0-9AD0-5DF5EC343B6D}" srcOrd="0" destOrd="0" presId="urn:microsoft.com/office/officeart/2005/8/layout/arrow4"/>
    <dgm:cxn modelId="{4703FD98-129B-4EA0-9CD4-B5CB0728E670}" type="presOf" srcId="{DF5DCC2E-5ED9-481B-AE06-B79CD3ACF391}" destId="{1EF50E0D-595F-4671-9460-DEB559C01097}" srcOrd="0" destOrd="0" presId="urn:microsoft.com/office/officeart/2005/8/layout/arrow4"/>
    <dgm:cxn modelId="{83D7E144-9402-4B3A-9612-983B579EDD8F}" srcId="{0C70BC35-C1D5-47EE-8FCB-7FB4C2A28436}" destId="{DF5DCC2E-5ED9-481B-AE06-B79CD3ACF391}" srcOrd="1" destOrd="0" parTransId="{E1F61FCE-4D4A-4875-A24E-6A4226499585}" sibTransId="{1981D6ED-CCF5-47DC-A8E1-1B8B2330725A}"/>
    <dgm:cxn modelId="{4E8B7419-BAB6-4590-A5C2-1C8802D1826C}" type="presOf" srcId="{0C70BC35-C1D5-47EE-8FCB-7FB4C2A28436}" destId="{D370D45A-8C24-402C-9684-7A6F7EB1728E}" srcOrd="0" destOrd="0" presId="urn:microsoft.com/office/officeart/2005/8/layout/arrow4"/>
    <dgm:cxn modelId="{D0753BFC-37CB-40C8-BB63-6624894F3A71}" srcId="{0C70BC35-C1D5-47EE-8FCB-7FB4C2A28436}" destId="{F761C784-CB00-423B-98AF-F7171D31713E}" srcOrd="0" destOrd="0" parTransId="{61BB3F0E-25A2-472F-879C-7D71FA23A309}" sibTransId="{A69CBE29-BB6D-47DE-A213-C2EBBAF5AE4B}"/>
    <dgm:cxn modelId="{661DF28A-EE80-42D6-A3A6-158FC0E6C4CC}" type="presParOf" srcId="{D370D45A-8C24-402C-9684-7A6F7EB1728E}" destId="{CADC39AE-3067-4A78-815F-386633D6CCAA}" srcOrd="0" destOrd="0" presId="urn:microsoft.com/office/officeart/2005/8/layout/arrow4"/>
    <dgm:cxn modelId="{09ADE0E2-D1C2-401E-8661-8039BFF77A83}" type="presParOf" srcId="{D370D45A-8C24-402C-9684-7A6F7EB1728E}" destId="{AAC06386-6996-46F0-9AD0-5DF5EC343B6D}" srcOrd="1" destOrd="0" presId="urn:microsoft.com/office/officeart/2005/8/layout/arrow4"/>
    <dgm:cxn modelId="{2465F43A-9F7E-44C6-86FE-48A74852ED11}" type="presParOf" srcId="{D370D45A-8C24-402C-9684-7A6F7EB1728E}" destId="{A148D987-3F70-4674-BCF8-0C252004D5B1}" srcOrd="2" destOrd="0" presId="urn:microsoft.com/office/officeart/2005/8/layout/arrow4"/>
    <dgm:cxn modelId="{A1BDAF86-9216-4FC9-BB1D-4F795D759C7D}" type="presParOf" srcId="{D370D45A-8C24-402C-9684-7A6F7EB1728E}" destId="{1EF50E0D-595F-4671-9460-DEB559C01097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05701DE-8270-4117-ABD6-94C2725AA15D}" type="doc">
      <dgm:prSet loTypeId="urn:microsoft.com/office/officeart/2005/8/layout/gear1" loCatId="process" qsTypeId="urn:microsoft.com/office/officeart/2005/8/quickstyle/simple1" qsCatId="simple" csTypeId="urn:microsoft.com/office/officeart/2005/8/colors/colorful1#8" csCatId="colorful" phldr="1"/>
      <dgm:spPr/>
      <dgm:t>
        <a:bodyPr/>
        <a:lstStyle/>
        <a:p>
          <a:endParaRPr lang="uk-UA"/>
        </a:p>
      </dgm:t>
    </dgm:pt>
    <dgm:pt modelId="{016BC74D-11BB-4C04-8ED4-D6F096B5140D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Провінція</a:t>
          </a:r>
          <a:endParaRPr lang="uk-UA" sz="1200" b="1" dirty="0">
            <a:solidFill>
              <a:schemeClr val="tx1"/>
            </a:solidFill>
          </a:endParaRPr>
        </a:p>
      </dgm:t>
    </dgm:pt>
    <dgm:pt modelId="{0308FA0F-DAB4-496C-8FAF-8779A66CD5CC}" type="parTrans" cxnId="{14D83FEE-73D5-45DA-BF11-E33543E4AE3D}">
      <dgm:prSet/>
      <dgm:spPr/>
      <dgm:t>
        <a:bodyPr/>
        <a:lstStyle/>
        <a:p>
          <a:endParaRPr lang="uk-UA"/>
        </a:p>
      </dgm:t>
    </dgm:pt>
    <dgm:pt modelId="{056CA9A0-3BC8-4AC7-9F7D-7A01BEEBA131}" type="sibTrans" cxnId="{14D83FEE-73D5-45DA-BF11-E33543E4AE3D}">
      <dgm:prSet/>
      <dgm:spPr/>
      <dgm:t>
        <a:bodyPr/>
        <a:lstStyle/>
        <a:p>
          <a:endParaRPr lang="uk-UA"/>
        </a:p>
      </dgm:t>
    </dgm:pt>
    <dgm:pt modelId="{F10E718D-A066-476C-B480-696FF214CF38}">
      <dgm:prSet custT="1"/>
      <dgm:spPr/>
      <dgm:t>
        <a:bodyPr/>
        <a:lstStyle/>
        <a:p>
          <a:r>
            <a:rPr lang="uk-UA" sz="1800" b="1" dirty="0" smtClean="0">
              <a:solidFill>
                <a:schemeClr val="tx1"/>
              </a:solidFill>
            </a:rPr>
            <a:t>Область </a:t>
          </a:r>
          <a:endParaRPr lang="uk-UA" sz="1800" b="1" dirty="0">
            <a:solidFill>
              <a:schemeClr val="tx1"/>
            </a:solidFill>
          </a:endParaRPr>
        </a:p>
      </dgm:t>
    </dgm:pt>
    <dgm:pt modelId="{57A44B57-67E6-45EA-9FA3-511C031E3537}" type="parTrans" cxnId="{79288026-8193-4FE4-B72A-C29C79B9F5A3}">
      <dgm:prSet/>
      <dgm:spPr/>
      <dgm:t>
        <a:bodyPr/>
        <a:lstStyle/>
        <a:p>
          <a:endParaRPr lang="uk-UA"/>
        </a:p>
      </dgm:t>
    </dgm:pt>
    <dgm:pt modelId="{BCC717B1-D2DE-4176-B91D-02B91F23E412}" type="sibTrans" cxnId="{79288026-8193-4FE4-B72A-C29C79B9F5A3}">
      <dgm:prSet/>
      <dgm:spPr/>
      <dgm:t>
        <a:bodyPr/>
        <a:lstStyle/>
        <a:p>
          <a:endParaRPr lang="uk-UA"/>
        </a:p>
      </dgm:t>
    </dgm:pt>
    <dgm:pt modelId="{2FBC5330-6A9B-43F2-BFBF-4F8B23547E9B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країна</a:t>
          </a:r>
          <a:endParaRPr lang="uk-UA" sz="2400" b="1" dirty="0">
            <a:solidFill>
              <a:schemeClr val="tx1"/>
            </a:solidFill>
          </a:endParaRPr>
        </a:p>
      </dgm:t>
    </dgm:pt>
    <dgm:pt modelId="{ACD72D57-4D66-44ED-87F7-5A7239E608D2}" type="sibTrans" cxnId="{94283282-336C-4884-96AE-38B38B388B12}">
      <dgm:prSet/>
      <dgm:spPr/>
      <dgm:t>
        <a:bodyPr/>
        <a:lstStyle/>
        <a:p>
          <a:endParaRPr lang="uk-UA"/>
        </a:p>
      </dgm:t>
    </dgm:pt>
    <dgm:pt modelId="{E944AA4E-6EB4-4CDC-BE52-FFACD9A7390C}" type="parTrans" cxnId="{94283282-336C-4884-96AE-38B38B388B12}">
      <dgm:prSet/>
      <dgm:spPr/>
      <dgm:t>
        <a:bodyPr/>
        <a:lstStyle/>
        <a:p>
          <a:endParaRPr lang="uk-UA"/>
        </a:p>
      </dgm:t>
    </dgm:pt>
    <dgm:pt modelId="{4F85A7F4-3BB8-44E4-8308-44F2E71414AC}" type="pres">
      <dgm:prSet presAssocID="{B05701DE-8270-4117-ABD6-94C2725AA15D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39C08FB-2B26-49E4-94BE-568FE2D09A91}" type="pres">
      <dgm:prSet presAssocID="{2FBC5330-6A9B-43F2-BFBF-4F8B23547E9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4E794D1-D84D-4EDE-B91B-5DEA8E9D793F}" type="pres">
      <dgm:prSet presAssocID="{2FBC5330-6A9B-43F2-BFBF-4F8B23547E9B}" presName="gear1srcNode" presStyleLbl="node1" presStyleIdx="0" presStyleCnt="3"/>
      <dgm:spPr/>
      <dgm:t>
        <a:bodyPr/>
        <a:lstStyle/>
        <a:p>
          <a:endParaRPr lang="uk-UA"/>
        </a:p>
      </dgm:t>
    </dgm:pt>
    <dgm:pt modelId="{AF4F3DD2-14D0-4678-A5E2-EF5E7459AA2F}" type="pres">
      <dgm:prSet presAssocID="{2FBC5330-6A9B-43F2-BFBF-4F8B23547E9B}" presName="gear1dstNode" presStyleLbl="node1" presStyleIdx="0" presStyleCnt="3"/>
      <dgm:spPr/>
      <dgm:t>
        <a:bodyPr/>
        <a:lstStyle/>
        <a:p>
          <a:endParaRPr lang="uk-UA"/>
        </a:p>
      </dgm:t>
    </dgm:pt>
    <dgm:pt modelId="{3F7B0208-2FE5-43A6-A572-082C7142D1E7}" type="pres">
      <dgm:prSet presAssocID="{016BC74D-11BB-4C04-8ED4-D6F096B5140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D1A94B-6915-4881-88B6-847CAE837451}" type="pres">
      <dgm:prSet presAssocID="{016BC74D-11BB-4C04-8ED4-D6F096B5140D}" presName="gear2srcNode" presStyleLbl="node1" presStyleIdx="1" presStyleCnt="3"/>
      <dgm:spPr/>
      <dgm:t>
        <a:bodyPr/>
        <a:lstStyle/>
        <a:p>
          <a:endParaRPr lang="uk-UA"/>
        </a:p>
      </dgm:t>
    </dgm:pt>
    <dgm:pt modelId="{EC2BBC2A-F232-44CD-AF36-E5ED278EC880}" type="pres">
      <dgm:prSet presAssocID="{016BC74D-11BB-4C04-8ED4-D6F096B5140D}" presName="gear2dstNode" presStyleLbl="node1" presStyleIdx="1" presStyleCnt="3"/>
      <dgm:spPr/>
      <dgm:t>
        <a:bodyPr/>
        <a:lstStyle/>
        <a:p>
          <a:endParaRPr lang="uk-UA"/>
        </a:p>
      </dgm:t>
    </dgm:pt>
    <dgm:pt modelId="{372CF6BE-FE5D-4E0C-833A-07A878B863B2}" type="pres">
      <dgm:prSet presAssocID="{F10E718D-A066-476C-B480-696FF214CF38}" presName="gear3" presStyleLbl="node1" presStyleIdx="2" presStyleCnt="3"/>
      <dgm:spPr/>
      <dgm:t>
        <a:bodyPr/>
        <a:lstStyle/>
        <a:p>
          <a:endParaRPr lang="uk-UA"/>
        </a:p>
      </dgm:t>
    </dgm:pt>
    <dgm:pt modelId="{545E759F-17BD-4748-8CC9-FB639C48878C}" type="pres">
      <dgm:prSet presAssocID="{F10E718D-A066-476C-B480-696FF214CF3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7E268DA-C5C3-46BB-A21D-6F4BFE08D0CE}" type="pres">
      <dgm:prSet presAssocID="{F10E718D-A066-476C-B480-696FF214CF38}" presName="gear3srcNode" presStyleLbl="node1" presStyleIdx="2" presStyleCnt="3"/>
      <dgm:spPr/>
      <dgm:t>
        <a:bodyPr/>
        <a:lstStyle/>
        <a:p>
          <a:endParaRPr lang="uk-UA"/>
        </a:p>
      </dgm:t>
    </dgm:pt>
    <dgm:pt modelId="{42D72FD7-3D33-4190-94C1-854D5C203299}" type="pres">
      <dgm:prSet presAssocID="{F10E718D-A066-476C-B480-696FF214CF38}" presName="gear3dstNode" presStyleLbl="node1" presStyleIdx="2" presStyleCnt="3"/>
      <dgm:spPr/>
      <dgm:t>
        <a:bodyPr/>
        <a:lstStyle/>
        <a:p>
          <a:endParaRPr lang="uk-UA"/>
        </a:p>
      </dgm:t>
    </dgm:pt>
    <dgm:pt modelId="{1A5E26FD-03E1-458A-ADF0-0B3986DACC5B}" type="pres">
      <dgm:prSet presAssocID="{ACD72D57-4D66-44ED-87F7-5A7239E608D2}" presName="connector1" presStyleLbl="sibTrans2D1" presStyleIdx="0" presStyleCnt="3"/>
      <dgm:spPr/>
      <dgm:t>
        <a:bodyPr/>
        <a:lstStyle/>
        <a:p>
          <a:endParaRPr lang="uk-UA"/>
        </a:p>
      </dgm:t>
    </dgm:pt>
    <dgm:pt modelId="{C2421D4D-BC93-4437-9FFD-4395912A32D5}" type="pres">
      <dgm:prSet presAssocID="{056CA9A0-3BC8-4AC7-9F7D-7A01BEEBA131}" presName="connector2" presStyleLbl="sibTrans2D1" presStyleIdx="1" presStyleCnt="3"/>
      <dgm:spPr/>
      <dgm:t>
        <a:bodyPr/>
        <a:lstStyle/>
        <a:p>
          <a:endParaRPr lang="uk-UA"/>
        </a:p>
      </dgm:t>
    </dgm:pt>
    <dgm:pt modelId="{BCB79483-49C6-481A-BEE4-E0D4BDC375BE}" type="pres">
      <dgm:prSet presAssocID="{BCC717B1-D2DE-4176-B91D-02B91F23E412}" presName="connector3" presStyleLbl="sibTrans2D1" presStyleIdx="2" presStyleCnt="3"/>
      <dgm:spPr/>
      <dgm:t>
        <a:bodyPr/>
        <a:lstStyle/>
        <a:p>
          <a:endParaRPr lang="uk-UA"/>
        </a:p>
      </dgm:t>
    </dgm:pt>
  </dgm:ptLst>
  <dgm:cxnLst>
    <dgm:cxn modelId="{45831B2C-7D34-482A-8F95-870A7D1D2A3E}" type="presOf" srcId="{ACD72D57-4D66-44ED-87F7-5A7239E608D2}" destId="{1A5E26FD-03E1-458A-ADF0-0B3986DACC5B}" srcOrd="0" destOrd="0" presId="urn:microsoft.com/office/officeart/2005/8/layout/gear1"/>
    <dgm:cxn modelId="{79288026-8193-4FE4-B72A-C29C79B9F5A3}" srcId="{B05701DE-8270-4117-ABD6-94C2725AA15D}" destId="{F10E718D-A066-476C-B480-696FF214CF38}" srcOrd="2" destOrd="0" parTransId="{57A44B57-67E6-45EA-9FA3-511C031E3537}" sibTransId="{BCC717B1-D2DE-4176-B91D-02B91F23E412}"/>
    <dgm:cxn modelId="{71F5CA21-3351-425C-B66D-0275A99924D6}" type="presOf" srcId="{016BC74D-11BB-4C04-8ED4-D6F096B5140D}" destId="{3F7B0208-2FE5-43A6-A572-082C7142D1E7}" srcOrd="0" destOrd="0" presId="urn:microsoft.com/office/officeart/2005/8/layout/gear1"/>
    <dgm:cxn modelId="{0324D334-F26F-459C-A2A8-9E534AB5C62C}" type="presOf" srcId="{F10E718D-A066-476C-B480-696FF214CF38}" destId="{87E268DA-C5C3-46BB-A21D-6F4BFE08D0CE}" srcOrd="2" destOrd="0" presId="urn:microsoft.com/office/officeart/2005/8/layout/gear1"/>
    <dgm:cxn modelId="{67868F19-687E-43C2-AE29-94A7FA523FEA}" type="presOf" srcId="{F10E718D-A066-476C-B480-696FF214CF38}" destId="{545E759F-17BD-4748-8CC9-FB639C48878C}" srcOrd="1" destOrd="0" presId="urn:microsoft.com/office/officeart/2005/8/layout/gear1"/>
    <dgm:cxn modelId="{35BF7476-8B82-41AF-ABF8-5A11C710465D}" type="presOf" srcId="{BCC717B1-D2DE-4176-B91D-02B91F23E412}" destId="{BCB79483-49C6-481A-BEE4-E0D4BDC375BE}" srcOrd="0" destOrd="0" presId="urn:microsoft.com/office/officeart/2005/8/layout/gear1"/>
    <dgm:cxn modelId="{9DEED590-554A-4240-9727-AE42CA4C3B7C}" type="presOf" srcId="{2FBC5330-6A9B-43F2-BFBF-4F8B23547E9B}" destId="{C39C08FB-2B26-49E4-94BE-568FE2D09A91}" srcOrd="0" destOrd="0" presId="urn:microsoft.com/office/officeart/2005/8/layout/gear1"/>
    <dgm:cxn modelId="{3A556936-5ED1-4B85-B116-7B8DC2DCCFAA}" type="presOf" srcId="{B05701DE-8270-4117-ABD6-94C2725AA15D}" destId="{4F85A7F4-3BB8-44E4-8308-44F2E71414AC}" srcOrd="0" destOrd="0" presId="urn:microsoft.com/office/officeart/2005/8/layout/gear1"/>
    <dgm:cxn modelId="{FEECC9DE-B008-48C7-9010-6ABECFCCC70F}" type="presOf" srcId="{016BC74D-11BB-4C04-8ED4-D6F096B5140D}" destId="{CED1A94B-6915-4881-88B6-847CAE837451}" srcOrd="1" destOrd="0" presId="urn:microsoft.com/office/officeart/2005/8/layout/gear1"/>
    <dgm:cxn modelId="{9651F563-AE1B-4B08-9684-B3ABB39FBAE0}" type="presOf" srcId="{016BC74D-11BB-4C04-8ED4-D6F096B5140D}" destId="{EC2BBC2A-F232-44CD-AF36-E5ED278EC880}" srcOrd="2" destOrd="0" presId="urn:microsoft.com/office/officeart/2005/8/layout/gear1"/>
    <dgm:cxn modelId="{859D5A51-8308-4A90-A522-D7DFABC7A154}" type="presOf" srcId="{F10E718D-A066-476C-B480-696FF214CF38}" destId="{372CF6BE-FE5D-4E0C-833A-07A878B863B2}" srcOrd="0" destOrd="0" presId="urn:microsoft.com/office/officeart/2005/8/layout/gear1"/>
    <dgm:cxn modelId="{C36B6214-4CBE-4B03-ACA9-09F31EAB95FE}" type="presOf" srcId="{2FBC5330-6A9B-43F2-BFBF-4F8B23547E9B}" destId="{AF4F3DD2-14D0-4678-A5E2-EF5E7459AA2F}" srcOrd="2" destOrd="0" presId="urn:microsoft.com/office/officeart/2005/8/layout/gear1"/>
    <dgm:cxn modelId="{52605350-DA2F-4670-B44B-0087302E4B25}" type="presOf" srcId="{056CA9A0-3BC8-4AC7-9F7D-7A01BEEBA131}" destId="{C2421D4D-BC93-4437-9FFD-4395912A32D5}" srcOrd="0" destOrd="0" presId="urn:microsoft.com/office/officeart/2005/8/layout/gear1"/>
    <dgm:cxn modelId="{013BEE19-4847-4780-83DD-8CB0FE613DE3}" type="presOf" srcId="{F10E718D-A066-476C-B480-696FF214CF38}" destId="{42D72FD7-3D33-4190-94C1-854D5C203299}" srcOrd="3" destOrd="0" presId="urn:microsoft.com/office/officeart/2005/8/layout/gear1"/>
    <dgm:cxn modelId="{33A1BDB2-2FCB-4D90-ADC9-D0ABD36315F1}" type="presOf" srcId="{2FBC5330-6A9B-43F2-BFBF-4F8B23547E9B}" destId="{B4E794D1-D84D-4EDE-B91B-5DEA8E9D793F}" srcOrd="1" destOrd="0" presId="urn:microsoft.com/office/officeart/2005/8/layout/gear1"/>
    <dgm:cxn modelId="{94283282-336C-4884-96AE-38B38B388B12}" srcId="{B05701DE-8270-4117-ABD6-94C2725AA15D}" destId="{2FBC5330-6A9B-43F2-BFBF-4F8B23547E9B}" srcOrd="0" destOrd="0" parTransId="{E944AA4E-6EB4-4CDC-BE52-FFACD9A7390C}" sibTransId="{ACD72D57-4D66-44ED-87F7-5A7239E608D2}"/>
    <dgm:cxn modelId="{14D83FEE-73D5-45DA-BF11-E33543E4AE3D}" srcId="{B05701DE-8270-4117-ABD6-94C2725AA15D}" destId="{016BC74D-11BB-4C04-8ED4-D6F096B5140D}" srcOrd="1" destOrd="0" parTransId="{0308FA0F-DAB4-496C-8FAF-8779A66CD5CC}" sibTransId="{056CA9A0-3BC8-4AC7-9F7D-7A01BEEBA131}"/>
    <dgm:cxn modelId="{7E8AD64C-7FA9-4061-BA93-1B5AA3098E3A}" type="presParOf" srcId="{4F85A7F4-3BB8-44E4-8308-44F2E71414AC}" destId="{C39C08FB-2B26-49E4-94BE-568FE2D09A91}" srcOrd="0" destOrd="0" presId="urn:microsoft.com/office/officeart/2005/8/layout/gear1"/>
    <dgm:cxn modelId="{F695E966-C38F-4577-905D-2F6C1BFA1B74}" type="presParOf" srcId="{4F85A7F4-3BB8-44E4-8308-44F2E71414AC}" destId="{B4E794D1-D84D-4EDE-B91B-5DEA8E9D793F}" srcOrd="1" destOrd="0" presId="urn:microsoft.com/office/officeart/2005/8/layout/gear1"/>
    <dgm:cxn modelId="{EB85E538-189A-4C9E-9071-47EF0B06CD7F}" type="presParOf" srcId="{4F85A7F4-3BB8-44E4-8308-44F2E71414AC}" destId="{AF4F3DD2-14D0-4678-A5E2-EF5E7459AA2F}" srcOrd="2" destOrd="0" presId="urn:microsoft.com/office/officeart/2005/8/layout/gear1"/>
    <dgm:cxn modelId="{17717744-174A-42F0-A5C1-C61E9BA90E1E}" type="presParOf" srcId="{4F85A7F4-3BB8-44E4-8308-44F2E71414AC}" destId="{3F7B0208-2FE5-43A6-A572-082C7142D1E7}" srcOrd="3" destOrd="0" presId="urn:microsoft.com/office/officeart/2005/8/layout/gear1"/>
    <dgm:cxn modelId="{E1A9BB2B-F3F2-4514-A51E-E3B4E54E7EE5}" type="presParOf" srcId="{4F85A7F4-3BB8-44E4-8308-44F2E71414AC}" destId="{CED1A94B-6915-4881-88B6-847CAE837451}" srcOrd="4" destOrd="0" presId="urn:microsoft.com/office/officeart/2005/8/layout/gear1"/>
    <dgm:cxn modelId="{E785F61A-D5B6-4DDA-B43B-3FC48A289D29}" type="presParOf" srcId="{4F85A7F4-3BB8-44E4-8308-44F2E71414AC}" destId="{EC2BBC2A-F232-44CD-AF36-E5ED278EC880}" srcOrd="5" destOrd="0" presId="urn:microsoft.com/office/officeart/2005/8/layout/gear1"/>
    <dgm:cxn modelId="{E303AE3F-C02F-45ED-83E3-273C8186AD1C}" type="presParOf" srcId="{4F85A7F4-3BB8-44E4-8308-44F2E71414AC}" destId="{372CF6BE-FE5D-4E0C-833A-07A878B863B2}" srcOrd="6" destOrd="0" presId="urn:microsoft.com/office/officeart/2005/8/layout/gear1"/>
    <dgm:cxn modelId="{C9E9DC86-84BC-4DF9-B479-02D2E8EBFCF3}" type="presParOf" srcId="{4F85A7F4-3BB8-44E4-8308-44F2E71414AC}" destId="{545E759F-17BD-4748-8CC9-FB639C48878C}" srcOrd="7" destOrd="0" presId="urn:microsoft.com/office/officeart/2005/8/layout/gear1"/>
    <dgm:cxn modelId="{7A375147-806A-44BB-A395-35EE4B24DD9F}" type="presParOf" srcId="{4F85A7F4-3BB8-44E4-8308-44F2E71414AC}" destId="{87E268DA-C5C3-46BB-A21D-6F4BFE08D0CE}" srcOrd="8" destOrd="0" presId="urn:microsoft.com/office/officeart/2005/8/layout/gear1"/>
    <dgm:cxn modelId="{71C7FAB7-629B-4CBC-BADB-EB916B455C29}" type="presParOf" srcId="{4F85A7F4-3BB8-44E4-8308-44F2E71414AC}" destId="{42D72FD7-3D33-4190-94C1-854D5C203299}" srcOrd="9" destOrd="0" presId="urn:microsoft.com/office/officeart/2005/8/layout/gear1"/>
    <dgm:cxn modelId="{086666B7-8CFD-4CC5-BBA8-62439C2051C8}" type="presParOf" srcId="{4F85A7F4-3BB8-44E4-8308-44F2E71414AC}" destId="{1A5E26FD-03E1-458A-ADF0-0B3986DACC5B}" srcOrd="10" destOrd="0" presId="urn:microsoft.com/office/officeart/2005/8/layout/gear1"/>
    <dgm:cxn modelId="{58D538AB-85D5-4DEF-A18B-57ADD2053895}" type="presParOf" srcId="{4F85A7F4-3BB8-44E4-8308-44F2E71414AC}" destId="{C2421D4D-BC93-4437-9FFD-4395912A32D5}" srcOrd="11" destOrd="0" presId="urn:microsoft.com/office/officeart/2005/8/layout/gear1"/>
    <dgm:cxn modelId="{43D1BEB1-E16F-4686-B311-B6C72C4D8479}" type="presParOf" srcId="{4F85A7F4-3BB8-44E4-8308-44F2E71414AC}" destId="{BCB79483-49C6-481A-BEE4-E0D4BDC375B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6FCECCB-9C98-48B1-A0F9-E688EE4DAFD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04804626-EF53-4080-9C83-3C9418A5F2F3}">
      <dgm:prSet phldrT="[Текст]"/>
      <dgm:spPr/>
      <dgm:t>
        <a:bodyPr/>
        <a:lstStyle/>
        <a:p>
          <a:r>
            <a:rPr lang="uk-UA" b="1" dirty="0" err="1" smtClean="0"/>
            <a:t>Східно-</a:t>
          </a:r>
          <a:endParaRPr lang="uk-UA" b="1" dirty="0" smtClean="0"/>
        </a:p>
        <a:p>
          <a:r>
            <a:rPr lang="uk-UA" b="1" dirty="0" smtClean="0"/>
            <a:t>Європейська рівнина </a:t>
          </a:r>
          <a:endParaRPr lang="uk-UA" b="1" dirty="0"/>
        </a:p>
      </dgm:t>
    </dgm:pt>
    <dgm:pt modelId="{4630457F-A114-48CE-B99D-F1BD83E4A84F}" type="parTrans" cxnId="{EFC2599D-2FC9-408F-BDB5-7F65F3CA63F4}">
      <dgm:prSet/>
      <dgm:spPr/>
      <dgm:t>
        <a:bodyPr/>
        <a:lstStyle/>
        <a:p>
          <a:endParaRPr lang="uk-UA"/>
        </a:p>
      </dgm:t>
    </dgm:pt>
    <dgm:pt modelId="{CF7E5569-DA33-4792-832A-FA25D7DAE472}" type="sibTrans" cxnId="{EFC2599D-2FC9-408F-BDB5-7F65F3CA63F4}">
      <dgm:prSet/>
      <dgm:spPr/>
      <dgm:t>
        <a:bodyPr/>
        <a:lstStyle/>
        <a:p>
          <a:endParaRPr lang="uk-UA"/>
        </a:p>
      </dgm:t>
    </dgm:pt>
    <dgm:pt modelId="{C8ECD4E7-7C71-4F6F-BCE7-1637BA4EA2E3}">
      <dgm:prSet phldrT="[Текст]"/>
      <dgm:spPr/>
      <dgm:t>
        <a:bodyPr/>
        <a:lstStyle/>
        <a:p>
          <a:r>
            <a:rPr lang="uk-UA" b="1" dirty="0" smtClean="0"/>
            <a:t>Українські Карпати </a:t>
          </a:r>
          <a:endParaRPr lang="uk-UA" b="1" dirty="0"/>
        </a:p>
      </dgm:t>
    </dgm:pt>
    <dgm:pt modelId="{69DE5A85-98F5-4B34-90E7-7FCB8014AD6F}" type="parTrans" cxnId="{A72B0F46-8C91-47A0-9A6F-5C7459F01970}">
      <dgm:prSet/>
      <dgm:spPr/>
      <dgm:t>
        <a:bodyPr/>
        <a:lstStyle/>
        <a:p>
          <a:endParaRPr lang="uk-UA"/>
        </a:p>
      </dgm:t>
    </dgm:pt>
    <dgm:pt modelId="{D44D330A-3194-4D60-A22C-FC540E386BE0}" type="sibTrans" cxnId="{A72B0F46-8C91-47A0-9A6F-5C7459F01970}">
      <dgm:prSet/>
      <dgm:spPr/>
      <dgm:t>
        <a:bodyPr/>
        <a:lstStyle/>
        <a:p>
          <a:endParaRPr lang="uk-UA"/>
        </a:p>
      </dgm:t>
    </dgm:pt>
    <dgm:pt modelId="{E546054A-C78D-4A6B-B988-64264C990A8F}">
      <dgm:prSet phldrT="[Текст]"/>
      <dgm:spPr/>
      <dgm:t>
        <a:bodyPr/>
        <a:lstStyle/>
        <a:p>
          <a:r>
            <a:rPr lang="uk-UA" b="1" dirty="0" smtClean="0"/>
            <a:t>Кримські гори</a:t>
          </a:r>
          <a:endParaRPr lang="uk-UA" b="1" dirty="0"/>
        </a:p>
      </dgm:t>
    </dgm:pt>
    <dgm:pt modelId="{7DDCF466-DD9B-4BFC-B7A8-A183BFCCCC39}" type="parTrans" cxnId="{AF32262C-8F75-4B19-93E9-166969D8E0A6}">
      <dgm:prSet/>
      <dgm:spPr/>
      <dgm:t>
        <a:bodyPr/>
        <a:lstStyle/>
        <a:p>
          <a:endParaRPr lang="uk-UA"/>
        </a:p>
      </dgm:t>
    </dgm:pt>
    <dgm:pt modelId="{B23945A1-1C6D-4929-BB8F-E2E6D99CE35B}" type="sibTrans" cxnId="{AF32262C-8F75-4B19-93E9-166969D8E0A6}">
      <dgm:prSet/>
      <dgm:spPr/>
      <dgm:t>
        <a:bodyPr/>
        <a:lstStyle/>
        <a:p>
          <a:endParaRPr lang="uk-UA"/>
        </a:p>
      </dgm:t>
    </dgm:pt>
    <dgm:pt modelId="{D9977AEF-3FB3-4F7D-BDD0-F72D660DCCFF}" type="pres">
      <dgm:prSet presAssocID="{46FCECCB-9C98-48B1-A0F9-E688EE4DAFDC}" presName="compositeShape" presStyleCnt="0">
        <dgm:presLayoutVars>
          <dgm:dir/>
          <dgm:resizeHandles/>
        </dgm:presLayoutVars>
      </dgm:prSet>
      <dgm:spPr/>
    </dgm:pt>
    <dgm:pt modelId="{695219BC-4E6C-4306-8944-B7CF872FAA7E}" type="pres">
      <dgm:prSet presAssocID="{46FCECCB-9C98-48B1-A0F9-E688EE4DAFDC}" presName="pyramid" presStyleLbl="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4150630-FC59-4F7F-A480-79E4C05BD9B2}" type="pres">
      <dgm:prSet presAssocID="{46FCECCB-9C98-48B1-A0F9-E688EE4DAFDC}" presName="theList" presStyleCnt="0"/>
      <dgm:spPr/>
    </dgm:pt>
    <dgm:pt modelId="{5B24D6ED-9441-45BE-A9DD-6511878ED48E}" type="pres">
      <dgm:prSet presAssocID="{04804626-EF53-4080-9C83-3C9418A5F2F3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0821E89-B383-4C5D-B88A-868A08D586D0}" type="pres">
      <dgm:prSet presAssocID="{04804626-EF53-4080-9C83-3C9418A5F2F3}" presName="aSpace" presStyleCnt="0"/>
      <dgm:spPr/>
    </dgm:pt>
    <dgm:pt modelId="{FDAD34FD-5C8C-48B0-8F2C-E1E6744C1730}" type="pres">
      <dgm:prSet presAssocID="{C8ECD4E7-7C71-4F6F-BCE7-1637BA4EA2E3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29E6D2C-0993-45DE-9649-26FD0EF3308D}" type="pres">
      <dgm:prSet presAssocID="{C8ECD4E7-7C71-4F6F-BCE7-1637BA4EA2E3}" presName="aSpace" presStyleCnt="0"/>
      <dgm:spPr/>
    </dgm:pt>
    <dgm:pt modelId="{DD279E2B-3219-4742-8518-81BC9C24012B}" type="pres">
      <dgm:prSet presAssocID="{E546054A-C78D-4A6B-B988-64264C990A8F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F941995-7BD1-44C6-B488-11437CCB8F10}" type="pres">
      <dgm:prSet presAssocID="{E546054A-C78D-4A6B-B988-64264C990A8F}" presName="aSpace" presStyleCnt="0"/>
      <dgm:spPr/>
    </dgm:pt>
  </dgm:ptLst>
  <dgm:cxnLst>
    <dgm:cxn modelId="{EFC2599D-2FC9-408F-BDB5-7F65F3CA63F4}" srcId="{46FCECCB-9C98-48B1-A0F9-E688EE4DAFDC}" destId="{04804626-EF53-4080-9C83-3C9418A5F2F3}" srcOrd="0" destOrd="0" parTransId="{4630457F-A114-48CE-B99D-F1BD83E4A84F}" sibTransId="{CF7E5569-DA33-4792-832A-FA25D7DAE472}"/>
    <dgm:cxn modelId="{40D62702-7994-4FAC-842B-45FFFB76D968}" type="presOf" srcId="{46FCECCB-9C98-48B1-A0F9-E688EE4DAFDC}" destId="{D9977AEF-3FB3-4F7D-BDD0-F72D660DCCFF}" srcOrd="0" destOrd="0" presId="urn:microsoft.com/office/officeart/2005/8/layout/pyramid2"/>
    <dgm:cxn modelId="{C5807948-004F-4683-A1C9-C52213669B00}" type="presOf" srcId="{04804626-EF53-4080-9C83-3C9418A5F2F3}" destId="{5B24D6ED-9441-45BE-A9DD-6511878ED48E}" srcOrd="0" destOrd="0" presId="urn:microsoft.com/office/officeart/2005/8/layout/pyramid2"/>
    <dgm:cxn modelId="{AF32262C-8F75-4B19-93E9-166969D8E0A6}" srcId="{46FCECCB-9C98-48B1-A0F9-E688EE4DAFDC}" destId="{E546054A-C78D-4A6B-B988-64264C990A8F}" srcOrd="2" destOrd="0" parTransId="{7DDCF466-DD9B-4BFC-B7A8-A183BFCCCC39}" sibTransId="{B23945A1-1C6D-4929-BB8F-E2E6D99CE35B}"/>
    <dgm:cxn modelId="{0F0295DE-9979-411F-ACB5-89FEC66A39A9}" type="presOf" srcId="{C8ECD4E7-7C71-4F6F-BCE7-1637BA4EA2E3}" destId="{FDAD34FD-5C8C-48B0-8F2C-E1E6744C1730}" srcOrd="0" destOrd="0" presId="urn:microsoft.com/office/officeart/2005/8/layout/pyramid2"/>
    <dgm:cxn modelId="{F2145B88-F0AD-439A-B451-EA3FD24068B6}" type="presOf" srcId="{E546054A-C78D-4A6B-B988-64264C990A8F}" destId="{DD279E2B-3219-4742-8518-81BC9C24012B}" srcOrd="0" destOrd="0" presId="urn:microsoft.com/office/officeart/2005/8/layout/pyramid2"/>
    <dgm:cxn modelId="{A72B0F46-8C91-47A0-9A6F-5C7459F01970}" srcId="{46FCECCB-9C98-48B1-A0F9-E688EE4DAFDC}" destId="{C8ECD4E7-7C71-4F6F-BCE7-1637BA4EA2E3}" srcOrd="1" destOrd="0" parTransId="{69DE5A85-98F5-4B34-90E7-7FCB8014AD6F}" sibTransId="{D44D330A-3194-4D60-A22C-FC540E386BE0}"/>
    <dgm:cxn modelId="{722DBC89-1712-4E0B-A9BF-48907950A9CD}" type="presParOf" srcId="{D9977AEF-3FB3-4F7D-BDD0-F72D660DCCFF}" destId="{695219BC-4E6C-4306-8944-B7CF872FAA7E}" srcOrd="0" destOrd="0" presId="urn:microsoft.com/office/officeart/2005/8/layout/pyramid2"/>
    <dgm:cxn modelId="{A72B9403-FFA0-42A1-B09F-A464EDBED2E6}" type="presParOf" srcId="{D9977AEF-3FB3-4F7D-BDD0-F72D660DCCFF}" destId="{04150630-FC59-4F7F-A480-79E4C05BD9B2}" srcOrd="1" destOrd="0" presId="urn:microsoft.com/office/officeart/2005/8/layout/pyramid2"/>
    <dgm:cxn modelId="{33161001-1ED7-4032-8BC9-04C59241423E}" type="presParOf" srcId="{04150630-FC59-4F7F-A480-79E4C05BD9B2}" destId="{5B24D6ED-9441-45BE-A9DD-6511878ED48E}" srcOrd="0" destOrd="0" presId="urn:microsoft.com/office/officeart/2005/8/layout/pyramid2"/>
    <dgm:cxn modelId="{6D7B0890-0932-47EF-B1C5-C07DD4F4CF73}" type="presParOf" srcId="{04150630-FC59-4F7F-A480-79E4C05BD9B2}" destId="{70821E89-B383-4C5D-B88A-868A08D586D0}" srcOrd="1" destOrd="0" presId="urn:microsoft.com/office/officeart/2005/8/layout/pyramid2"/>
    <dgm:cxn modelId="{DEB81126-BBC4-4F6B-873A-8D868B53CF5C}" type="presParOf" srcId="{04150630-FC59-4F7F-A480-79E4C05BD9B2}" destId="{FDAD34FD-5C8C-48B0-8F2C-E1E6744C1730}" srcOrd="2" destOrd="0" presId="urn:microsoft.com/office/officeart/2005/8/layout/pyramid2"/>
    <dgm:cxn modelId="{BC76DF78-763A-4344-97CA-05C6D53693A6}" type="presParOf" srcId="{04150630-FC59-4F7F-A480-79E4C05BD9B2}" destId="{B29E6D2C-0993-45DE-9649-26FD0EF3308D}" srcOrd="3" destOrd="0" presId="urn:microsoft.com/office/officeart/2005/8/layout/pyramid2"/>
    <dgm:cxn modelId="{CFFBA69E-8C68-4CF7-B959-91F14533DFFE}" type="presParOf" srcId="{04150630-FC59-4F7F-A480-79E4C05BD9B2}" destId="{DD279E2B-3219-4742-8518-81BC9C24012B}" srcOrd="4" destOrd="0" presId="urn:microsoft.com/office/officeart/2005/8/layout/pyramid2"/>
    <dgm:cxn modelId="{51D9AAF6-D946-41A3-8555-F4BE9D37D8CB}" type="presParOf" srcId="{04150630-FC59-4F7F-A480-79E4C05BD9B2}" destId="{AF941995-7BD1-44C6-B488-11437CCB8F1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1D555D9-11F3-4444-80E3-85AD53911385}" type="doc">
      <dgm:prSet loTypeId="urn:microsoft.com/office/officeart/2005/8/layout/pyramid2" loCatId="list" qsTypeId="urn:microsoft.com/office/officeart/2005/8/quickstyle/simple1" qsCatId="simple" csTypeId="urn:microsoft.com/office/officeart/2005/8/colors/accent6_2" csCatId="accent6" phldr="1"/>
      <dgm:spPr/>
    </dgm:pt>
    <dgm:pt modelId="{7B1EAAF4-77B1-47CD-BB3A-4995EC4348CC}">
      <dgm:prSet phldrT="[Текст]"/>
      <dgm:spPr/>
      <dgm:t>
        <a:bodyPr/>
        <a:lstStyle/>
        <a:p>
          <a:r>
            <a:rPr lang="uk-UA" b="1" dirty="0" smtClean="0"/>
            <a:t>Мішаних лісів</a:t>
          </a:r>
          <a:endParaRPr lang="uk-UA" b="1" dirty="0"/>
        </a:p>
      </dgm:t>
    </dgm:pt>
    <dgm:pt modelId="{9E37DC23-9032-427D-8CDB-DDA1A1B19A06}" type="parTrans" cxnId="{913B9628-DA2A-4658-B2DA-2F7F58A199C0}">
      <dgm:prSet/>
      <dgm:spPr/>
      <dgm:t>
        <a:bodyPr/>
        <a:lstStyle/>
        <a:p>
          <a:endParaRPr lang="uk-UA"/>
        </a:p>
      </dgm:t>
    </dgm:pt>
    <dgm:pt modelId="{EF269899-B904-44BC-B1B4-D4C30E8E9508}" type="sibTrans" cxnId="{913B9628-DA2A-4658-B2DA-2F7F58A199C0}">
      <dgm:prSet/>
      <dgm:spPr/>
      <dgm:t>
        <a:bodyPr/>
        <a:lstStyle/>
        <a:p>
          <a:endParaRPr lang="uk-UA"/>
        </a:p>
      </dgm:t>
    </dgm:pt>
    <dgm:pt modelId="{6D6203BF-94A1-4A62-8301-359904CC2206}">
      <dgm:prSet phldrT="[Текст]"/>
      <dgm:spPr/>
      <dgm:t>
        <a:bodyPr/>
        <a:lstStyle/>
        <a:p>
          <a:r>
            <a:rPr lang="uk-UA" b="1" dirty="0" smtClean="0"/>
            <a:t>Лісостепова</a:t>
          </a:r>
          <a:endParaRPr lang="uk-UA" b="1" dirty="0"/>
        </a:p>
      </dgm:t>
    </dgm:pt>
    <dgm:pt modelId="{D800D335-AF0A-4D53-9273-2C8D24850C9B}" type="parTrans" cxnId="{737668DE-E740-4E8B-A131-40686699E233}">
      <dgm:prSet/>
      <dgm:spPr/>
      <dgm:t>
        <a:bodyPr/>
        <a:lstStyle/>
        <a:p>
          <a:endParaRPr lang="uk-UA"/>
        </a:p>
      </dgm:t>
    </dgm:pt>
    <dgm:pt modelId="{1DB88BD3-6EB8-4DC6-89A1-5351A79B859F}" type="sibTrans" cxnId="{737668DE-E740-4E8B-A131-40686699E233}">
      <dgm:prSet/>
      <dgm:spPr/>
      <dgm:t>
        <a:bodyPr/>
        <a:lstStyle/>
        <a:p>
          <a:endParaRPr lang="uk-UA"/>
        </a:p>
      </dgm:t>
    </dgm:pt>
    <dgm:pt modelId="{8C2E3AD3-6FBC-47CE-9E1E-5A96B34140BB}">
      <dgm:prSet phldrT="[Текст]"/>
      <dgm:spPr/>
      <dgm:t>
        <a:bodyPr/>
        <a:lstStyle/>
        <a:p>
          <a:r>
            <a:rPr lang="uk-UA" b="1" dirty="0" smtClean="0"/>
            <a:t>Степова</a:t>
          </a:r>
          <a:endParaRPr lang="uk-UA" b="1" dirty="0"/>
        </a:p>
      </dgm:t>
    </dgm:pt>
    <dgm:pt modelId="{4A43AD47-8323-467B-992C-D0F85434CA81}" type="parTrans" cxnId="{35756162-6213-4DAF-AA11-B8D4E91F5954}">
      <dgm:prSet/>
      <dgm:spPr/>
      <dgm:t>
        <a:bodyPr/>
        <a:lstStyle/>
        <a:p>
          <a:endParaRPr lang="uk-UA"/>
        </a:p>
      </dgm:t>
    </dgm:pt>
    <dgm:pt modelId="{A32432DA-CD84-47EB-A1AF-9354326D1B6A}" type="sibTrans" cxnId="{35756162-6213-4DAF-AA11-B8D4E91F5954}">
      <dgm:prSet/>
      <dgm:spPr/>
      <dgm:t>
        <a:bodyPr/>
        <a:lstStyle/>
        <a:p>
          <a:endParaRPr lang="uk-UA"/>
        </a:p>
      </dgm:t>
    </dgm:pt>
    <dgm:pt modelId="{DF5E1258-813E-4A4E-8A15-643F64413813}" type="pres">
      <dgm:prSet presAssocID="{11D555D9-11F3-4444-80E3-85AD53911385}" presName="compositeShape" presStyleCnt="0">
        <dgm:presLayoutVars>
          <dgm:dir/>
          <dgm:resizeHandles/>
        </dgm:presLayoutVars>
      </dgm:prSet>
      <dgm:spPr/>
    </dgm:pt>
    <dgm:pt modelId="{800EA626-75BE-4541-9328-E20DD7D0EA45}" type="pres">
      <dgm:prSet presAssocID="{11D555D9-11F3-4444-80E3-85AD53911385}" presName="pyramid" presStyleLbl="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6191CBB-6FDD-4386-9AE3-92D5D0496843}" type="pres">
      <dgm:prSet presAssocID="{11D555D9-11F3-4444-80E3-85AD53911385}" presName="theList" presStyleCnt="0"/>
      <dgm:spPr/>
    </dgm:pt>
    <dgm:pt modelId="{66E608B6-B71F-45CD-99B7-808BD9E0B84C}" type="pres">
      <dgm:prSet presAssocID="{7B1EAAF4-77B1-47CD-BB3A-4995EC4348CC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A3421F5-43AC-45DB-96A2-4B9B353830D1}" type="pres">
      <dgm:prSet presAssocID="{7B1EAAF4-77B1-47CD-BB3A-4995EC4348CC}" presName="aSpace" presStyleCnt="0"/>
      <dgm:spPr/>
    </dgm:pt>
    <dgm:pt modelId="{A13838F0-6806-4E32-9071-E39505AD9B92}" type="pres">
      <dgm:prSet presAssocID="{6D6203BF-94A1-4A62-8301-359904CC2206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E6E2545-DCF9-433E-AA11-5EAFFCE14F8E}" type="pres">
      <dgm:prSet presAssocID="{6D6203BF-94A1-4A62-8301-359904CC2206}" presName="aSpace" presStyleCnt="0"/>
      <dgm:spPr/>
    </dgm:pt>
    <dgm:pt modelId="{90F06D6C-ED39-4966-B301-741DCBE5151E}" type="pres">
      <dgm:prSet presAssocID="{8C2E3AD3-6FBC-47CE-9E1E-5A96B34140BB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1E85047-576A-4918-9AA3-61E0F9EAB2E1}" type="pres">
      <dgm:prSet presAssocID="{8C2E3AD3-6FBC-47CE-9E1E-5A96B34140BB}" presName="aSpace" presStyleCnt="0"/>
      <dgm:spPr/>
    </dgm:pt>
  </dgm:ptLst>
  <dgm:cxnLst>
    <dgm:cxn modelId="{9D9B64F7-AC66-46EC-9AC7-2E30F757F3F4}" type="presOf" srcId="{7B1EAAF4-77B1-47CD-BB3A-4995EC4348CC}" destId="{66E608B6-B71F-45CD-99B7-808BD9E0B84C}" srcOrd="0" destOrd="0" presId="urn:microsoft.com/office/officeart/2005/8/layout/pyramid2"/>
    <dgm:cxn modelId="{913B9628-DA2A-4658-B2DA-2F7F58A199C0}" srcId="{11D555D9-11F3-4444-80E3-85AD53911385}" destId="{7B1EAAF4-77B1-47CD-BB3A-4995EC4348CC}" srcOrd="0" destOrd="0" parTransId="{9E37DC23-9032-427D-8CDB-DDA1A1B19A06}" sibTransId="{EF269899-B904-44BC-B1B4-D4C30E8E9508}"/>
    <dgm:cxn modelId="{FFD4F194-4A1D-4BD6-899B-B961DD9DEA31}" type="presOf" srcId="{6D6203BF-94A1-4A62-8301-359904CC2206}" destId="{A13838F0-6806-4E32-9071-E39505AD9B92}" srcOrd="0" destOrd="0" presId="urn:microsoft.com/office/officeart/2005/8/layout/pyramid2"/>
    <dgm:cxn modelId="{CBBB611A-E756-43E6-8696-5330CEC0F5C2}" type="presOf" srcId="{8C2E3AD3-6FBC-47CE-9E1E-5A96B34140BB}" destId="{90F06D6C-ED39-4966-B301-741DCBE5151E}" srcOrd="0" destOrd="0" presId="urn:microsoft.com/office/officeart/2005/8/layout/pyramid2"/>
    <dgm:cxn modelId="{3FBB336A-51B2-4072-99C5-585F34EF7686}" type="presOf" srcId="{11D555D9-11F3-4444-80E3-85AD53911385}" destId="{DF5E1258-813E-4A4E-8A15-643F64413813}" srcOrd="0" destOrd="0" presId="urn:microsoft.com/office/officeart/2005/8/layout/pyramid2"/>
    <dgm:cxn modelId="{35756162-6213-4DAF-AA11-B8D4E91F5954}" srcId="{11D555D9-11F3-4444-80E3-85AD53911385}" destId="{8C2E3AD3-6FBC-47CE-9E1E-5A96B34140BB}" srcOrd="2" destOrd="0" parTransId="{4A43AD47-8323-467B-992C-D0F85434CA81}" sibTransId="{A32432DA-CD84-47EB-A1AF-9354326D1B6A}"/>
    <dgm:cxn modelId="{737668DE-E740-4E8B-A131-40686699E233}" srcId="{11D555D9-11F3-4444-80E3-85AD53911385}" destId="{6D6203BF-94A1-4A62-8301-359904CC2206}" srcOrd="1" destOrd="0" parTransId="{D800D335-AF0A-4D53-9273-2C8D24850C9B}" sibTransId="{1DB88BD3-6EB8-4DC6-89A1-5351A79B859F}"/>
    <dgm:cxn modelId="{2B6BF588-6682-40E9-BC2A-578EB1857F90}" type="presParOf" srcId="{DF5E1258-813E-4A4E-8A15-643F64413813}" destId="{800EA626-75BE-4541-9328-E20DD7D0EA45}" srcOrd="0" destOrd="0" presId="urn:microsoft.com/office/officeart/2005/8/layout/pyramid2"/>
    <dgm:cxn modelId="{E6B373DA-1A7D-4560-9FE6-725F3C234C46}" type="presParOf" srcId="{DF5E1258-813E-4A4E-8A15-643F64413813}" destId="{36191CBB-6FDD-4386-9AE3-92D5D0496843}" srcOrd="1" destOrd="0" presId="urn:microsoft.com/office/officeart/2005/8/layout/pyramid2"/>
    <dgm:cxn modelId="{DB8DA6DC-882E-4572-8B3B-92B9239BB361}" type="presParOf" srcId="{36191CBB-6FDD-4386-9AE3-92D5D0496843}" destId="{66E608B6-B71F-45CD-99B7-808BD9E0B84C}" srcOrd="0" destOrd="0" presId="urn:microsoft.com/office/officeart/2005/8/layout/pyramid2"/>
    <dgm:cxn modelId="{7675AE10-15DA-44C9-937C-7F688BA10814}" type="presParOf" srcId="{36191CBB-6FDD-4386-9AE3-92D5D0496843}" destId="{EA3421F5-43AC-45DB-96A2-4B9B353830D1}" srcOrd="1" destOrd="0" presId="urn:microsoft.com/office/officeart/2005/8/layout/pyramid2"/>
    <dgm:cxn modelId="{F5006AC3-5FE1-4336-8AD0-889D5B304F4D}" type="presParOf" srcId="{36191CBB-6FDD-4386-9AE3-92D5D0496843}" destId="{A13838F0-6806-4E32-9071-E39505AD9B92}" srcOrd="2" destOrd="0" presId="urn:microsoft.com/office/officeart/2005/8/layout/pyramid2"/>
    <dgm:cxn modelId="{9D3D35EF-1911-4F03-8DE3-6A0423FF1620}" type="presParOf" srcId="{36191CBB-6FDD-4386-9AE3-92D5D0496843}" destId="{BE6E2545-DCF9-433E-AA11-5EAFFCE14F8E}" srcOrd="3" destOrd="0" presId="urn:microsoft.com/office/officeart/2005/8/layout/pyramid2"/>
    <dgm:cxn modelId="{89A62FE9-DEE3-483A-8654-7ED026F42C02}" type="presParOf" srcId="{36191CBB-6FDD-4386-9AE3-92D5D0496843}" destId="{90F06D6C-ED39-4966-B301-741DCBE5151E}" srcOrd="4" destOrd="0" presId="urn:microsoft.com/office/officeart/2005/8/layout/pyramid2"/>
    <dgm:cxn modelId="{36E67815-BD24-4206-B5F7-68BD31883E8A}" type="presParOf" srcId="{36191CBB-6FDD-4386-9AE3-92D5D0496843}" destId="{C1E85047-576A-4918-9AA3-61E0F9EAB2E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ECC7DAA-8EFD-4E6C-A7E9-2CD7B69DE968}" type="doc">
      <dgm:prSet loTypeId="urn:microsoft.com/office/officeart/2005/8/layout/arrow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A41554DC-DB67-4B78-96A2-ACA2B1A62E0C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2000" b="1" dirty="0" smtClean="0">
              <a:solidFill>
                <a:schemeClr val="tx1"/>
              </a:solidFill>
            </a:rPr>
            <a:t>Характер рельєфу</a:t>
          </a:r>
          <a:endParaRPr lang="uk-UA" sz="2000" b="1" dirty="0">
            <a:solidFill>
              <a:schemeClr val="tx1"/>
            </a:solidFill>
          </a:endParaRPr>
        </a:p>
      </dgm:t>
    </dgm:pt>
    <dgm:pt modelId="{98439306-CB12-488E-86D0-33794E6A3F5E}" type="parTrans" cxnId="{B8F5C991-6048-4F2B-A913-A390462B55E3}">
      <dgm:prSet/>
      <dgm:spPr/>
      <dgm:t>
        <a:bodyPr/>
        <a:lstStyle/>
        <a:p>
          <a:endParaRPr lang="uk-UA"/>
        </a:p>
      </dgm:t>
    </dgm:pt>
    <dgm:pt modelId="{1B0AC402-4F4C-475D-833C-0E8C510C750D}" type="sibTrans" cxnId="{B8F5C991-6048-4F2B-A913-A390462B55E3}">
      <dgm:prSet/>
      <dgm:spPr/>
      <dgm:t>
        <a:bodyPr/>
        <a:lstStyle/>
        <a:p>
          <a:endParaRPr lang="uk-UA"/>
        </a:p>
      </dgm:t>
    </dgm:pt>
    <dgm:pt modelId="{8C4FB57B-596E-4A4E-86DD-90C5C8F8B7DA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Історію формування геолого-геоморфологічної основи ландшафтів, яка визначає характерний для провінції підклас ландшафтів</a:t>
          </a:r>
          <a:endParaRPr lang="uk-UA" sz="1600" b="1" dirty="0">
            <a:solidFill>
              <a:schemeClr val="tx1"/>
            </a:solidFill>
          </a:endParaRPr>
        </a:p>
      </dgm:t>
    </dgm:pt>
    <dgm:pt modelId="{C76F1E2B-3806-488B-8FF0-6F14A849752E}" type="parTrans" cxnId="{6EBC19BB-B479-4BA9-9491-8F15C4F357A1}">
      <dgm:prSet/>
      <dgm:spPr/>
      <dgm:t>
        <a:bodyPr/>
        <a:lstStyle/>
        <a:p>
          <a:endParaRPr lang="uk-UA"/>
        </a:p>
      </dgm:t>
    </dgm:pt>
    <dgm:pt modelId="{2DD4F287-D534-4929-8297-A311CBA50435}" type="sibTrans" cxnId="{6EBC19BB-B479-4BA9-9491-8F15C4F357A1}">
      <dgm:prSet/>
      <dgm:spPr/>
      <dgm:t>
        <a:bodyPr/>
        <a:lstStyle/>
        <a:p>
          <a:endParaRPr lang="uk-UA"/>
        </a:p>
      </dgm:t>
    </dgm:pt>
    <dgm:pt modelId="{05006DF3-8E14-412E-9B2B-C83B2EE38663}" type="pres">
      <dgm:prSet presAssocID="{7ECC7DAA-8EFD-4E6C-A7E9-2CD7B69DE96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FB40E59-D33F-414A-8651-FDC4895BD91D}" type="pres">
      <dgm:prSet presAssocID="{A41554DC-DB67-4B78-96A2-ACA2B1A62E0C}" presName="arrow" presStyleLbl="node1" presStyleIdx="0" presStyleCnt="2" custScaleY="10007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DC586BA-250B-4931-B870-4A4D715FEBDF}" type="pres">
      <dgm:prSet presAssocID="{8C4FB57B-596E-4A4E-86DD-90C5C8F8B7DA}" presName="arrow" presStyleLbl="node1" presStyleIdx="1" presStyleCnt="2" custScaleY="10016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33B1FB7-AB27-4C4E-97C2-B551CC98AF19}" type="presOf" srcId="{A41554DC-DB67-4B78-96A2-ACA2B1A62E0C}" destId="{AFB40E59-D33F-414A-8651-FDC4895BD91D}" srcOrd="0" destOrd="0" presId="urn:microsoft.com/office/officeart/2005/8/layout/arrow5"/>
    <dgm:cxn modelId="{6EBC19BB-B479-4BA9-9491-8F15C4F357A1}" srcId="{7ECC7DAA-8EFD-4E6C-A7E9-2CD7B69DE968}" destId="{8C4FB57B-596E-4A4E-86DD-90C5C8F8B7DA}" srcOrd="1" destOrd="0" parTransId="{C76F1E2B-3806-488B-8FF0-6F14A849752E}" sibTransId="{2DD4F287-D534-4929-8297-A311CBA50435}"/>
    <dgm:cxn modelId="{6754BBED-4AC1-4E2C-B276-8A60281033F0}" type="presOf" srcId="{7ECC7DAA-8EFD-4E6C-A7E9-2CD7B69DE968}" destId="{05006DF3-8E14-412E-9B2B-C83B2EE38663}" srcOrd="0" destOrd="0" presId="urn:microsoft.com/office/officeart/2005/8/layout/arrow5"/>
    <dgm:cxn modelId="{AFCC068A-E08A-44EE-B205-FB0E9498AD8D}" type="presOf" srcId="{8C4FB57B-596E-4A4E-86DD-90C5C8F8B7DA}" destId="{3DC586BA-250B-4931-B870-4A4D715FEBDF}" srcOrd="0" destOrd="0" presId="urn:microsoft.com/office/officeart/2005/8/layout/arrow5"/>
    <dgm:cxn modelId="{B8F5C991-6048-4F2B-A913-A390462B55E3}" srcId="{7ECC7DAA-8EFD-4E6C-A7E9-2CD7B69DE968}" destId="{A41554DC-DB67-4B78-96A2-ACA2B1A62E0C}" srcOrd="0" destOrd="0" parTransId="{98439306-CB12-488E-86D0-33794E6A3F5E}" sibTransId="{1B0AC402-4F4C-475D-833C-0E8C510C750D}"/>
    <dgm:cxn modelId="{C6C854AE-8BB7-4818-B0A0-F5328FCE1891}" type="presParOf" srcId="{05006DF3-8E14-412E-9B2B-C83B2EE38663}" destId="{AFB40E59-D33F-414A-8651-FDC4895BD91D}" srcOrd="0" destOrd="0" presId="urn:microsoft.com/office/officeart/2005/8/layout/arrow5"/>
    <dgm:cxn modelId="{EA0F984D-DFE1-4162-A573-23B747DE5C7D}" type="presParOf" srcId="{05006DF3-8E14-412E-9B2B-C83B2EE38663}" destId="{3DC586BA-250B-4931-B870-4A4D715FEBDF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2D1AF2F-DB1D-4FE8-99CC-EE5AE7728642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104F3E5E-B03B-411B-B7DB-2E0D96C19743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Мішаних лісів</a:t>
          </a:r>
          <a:endParaRPr lang="uk-UA" b="1" dirty="0">
            <a:solidFill>
              <a:schemeClr val="tx1"/>
            </a:solidFill>
          </a:endParaRPr>
        </a:p>
      </dgm:t>
    </dgm:pt>
    <dgm:pt modelId="{B74E2BDD-B174-4F9C-A08E-318EED947798}" type="parTrans" cxnId="{260EDAB4-AFD5-470C-BBA5-571A589557B3}">
      <dgm:prSet/>
      <dgm:spPr/>
      <dgm:t>
        <a:bodyPr/>
        <a:lstStyle/>
        <a:p>
          <a:endParaRPr lang="uk-UA"/>
        </a:p>
      </dgm:t>
    </dgm:pt>
    <dgm:pt modelId="{6C936B06-1608-4090-874E-BDF25CF9DB12}" type="sibTrans" cxnId="{260EDAB4-AFD5-470C-BBA5-571A589557B3}">
      <dgm:prSet/>
      <dgm:spPr/>
      <dgm:t>
        <a:bodyPr/>
        <a:lstStyle/>
        <a:p>
          <a:endParaRPr lang="uk-UA"/>
        </a:p>
      </dgm:t>
    </dgm:pt>
    <dgm:pt modelId="{0D2976A3-D1DD-4DB9-AB02-CF6F73E66903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Українське Полісся</a:t>
          </a:r>
          <a:endParaRPr lang="uk-UA" b="1" dirty="0">
            <a:solidFill>
              <a:schemeClr val="tx1"/>
            </a:solidFill>
          </a:endParaRPr>
        </a:p>
      </dgm:t>
    </dgm:pt>
    <dgm:pt modelId="{2FAFCA98-4AE8-4B3F-A5F3-CF50C3D38334}" type="parTrans" cxnId="{212624C7-1B73-46A4-88DB-152224A717F2}">
      <dgm:prSet/>
      <dgm:spPr/>
      <dgm:t>
        <a:bodyPr/>
        <a:lstStyle/>
        <a:p>
          <a:endParaRPr lang="uk-UA"/>
        </a:p>
      </dgm:t>
    </dgm:pt>
    <dgm:pt modelId="{EF0FB20A-019A-4650-A7D6-8827B35313FC}" type="sibTrans" cxnId="{212624C7-1B73-46A4-88DB-152224A717F2}">
      <dgm:prSet/>
      <dgm:spPr/>
      <dgm:t>
        <a:bodyPr/>
        <a:lstStyle/>
        <a:p>
          <a:endParaRPr lang="uk-UA"/>
        </a:p>
      </dgm:t>
    </dgm:pt>
    <dgm:pt modelId="{56A976E1-0352-453D-A356-E5D0FF920638}">
      <dgm:prSet phldrT="[Текст]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Лісостеп</a:t>
          </a:r>
          <a:endParaRPr lang="uk-UA" sz="1400" b="1" dirty="0">
            <a:solidFill>
              <a:schemeClr val="tx1"/>
            </a:solidFill>
          </a:endParaRPr>
        </a:p>
      </dgm:t>
    </dgm:pt>
    <dgm:pt modelId="{9727E12A-4E9A-48D5-A803-B1ACD3D0EE9A}" type="parTrans" cxnId="{DD0E0DE8-B28D-4EE6-96DB-7843B398BB4A}">
      <dgm:prSet/>
      <dgm:spPr/>
      <dgm:t>
        <a:bodyPr/>
        <a:lstStyle/>
        <a:p>
          <a:endParaRPr lang="uk-UA"/>
        </a:p>
      </dgm:t>
    </dgm:pt>
    <dgm:pt modelId="{9C5F6AAC-3BCC-46CB-ACB6-A730F6B66DDF}" type="sibTrans" cxnId="{DD0E0DE8-B28D-4EE6-96DB-7843B398BB4A}">
      <dgm:prSet/>
      <dgm:spPr/>
      <dgm:t>
        <a:bodyPr/>
        <a:lstStyle/>
        <a:p>
          <a:endParaRPr lang="uk-UA"/>
        </a:p>
      </dgm:t>
    </dgm:pt>
    <dgm:pt modelId="{2E3D0881-F7BF-42E4-A91D-B6F1CC12FC1F}">
      <dgm:prSet phldrT="[Текст]" custT="1"/>
      <dgm:spPr/>
      <dgm:t>
        <a:bodyPr/>
        <a:lstStyle/>
        <a:p>
          <a:r>
            <a:rPr lang="uk-UA" sz="1200" b="1" dirty="0" err="1" smtClean="0">
              <a:solidFill>
                <a:schemeClr val="tx1"/>
              </a:solidFill>
            </a:rPr>
            <a:t>Західно-Українська</a:t>
          </a:r>
          <a:r>
            <a:rPr lang="uk-UA" sz="1200" b="1" dirty="0" smtClean="0">
              <a:solidFill>
                <a:schemeClr val="tx1"/>
              </a:solidFill>
            </a:rPr>
            <a:t> лісостепова провінція</a:t>
          </a:r>
          <a:endParaRPr lang="uk-UA" sz="1200" b="1" dirty="0">
            <a:solidFill>
              <a:schemeClr val="tx1"/>
            </a:solidFill>
          </a:endParaRPr>
        </a:p>
      </dgm:t>
    </dgm:pt>
    <dgm:pt modelId="{2FE86551-FAAA-451D-A665-E67BF0D5D00F}" type="parTrans" cxnId="{C8A86E34-65F5-4654-9F5A-59958045E0E4}">
      <dgm:prSet/>
      <dgm:spPr/>
      <dgm:t>
        <a:bodyPr/>
        <a:lstStyle/>
        <a:p>
          <a:endParaRPr lang="uk-UA"/>
        </a:p>
      </dgm:t>
    </dgm:pt>
    <dgm:pt modelId="{0EC37991-62B4-4FF6-9200-0D1C06C2028F}" type="sibTrans" cxnId="{C8A86E34-65F5-4654-9F5A-59958045E0E4}">
      <dgm:prSet/>
      <dgm:spPr/>
      <dgm:t>
        <a:bodyPr/>
        <a:lstStyle/>
        <a:p>
          <a:endParaRPr lang="uk-UA"/>
        </a:p>
      </dgm:t>
    </dgm:pt>
    <dgm:pt modelId="{841519B8-E6D7-4E94-9DD5-4B61FBC445BB}">
      <dgm:prSet phldrT="[Текст]" custT="1"/>
      <dgm:spPr/>
      <dgm:t>
        <a:bodyPr/>
        <a:lstStyle/>
        <a:p>
          <a:r>
            <a:rPr lang="uk-UA" sz="1200" b="1" dirty="0" smtClean="0">
              <a:solidFill>
                <a:schemeClr val="tx1"/>
              </a:solidFill>
            </a:rPr>
            <a:t>Дністровсько-Дніпровська</a:t>
          </a:r>
          <a:endParaRPr lang="uk-UA" sz="1200" b="1" dirty="0">
            <a:solidFill>
              <a:schemeClr val="tx1"/>
            </a:solidFill>
          </a:endParaRPr>
        </a:p>
      </dgm:t>
    </dgm:pt>
    <dgm:pt modelId="{E7409150-A373-49A8-8CC8-BDD88422BB2B}" type="parTrans" cxnId="{2278FDA8-FA60-4380-912D-857FEB8D25C0}">
      <dgm:prSet/>
      <dgm:spPr/>
      <dgm:t>
        <a:bodyPr/>
        <a:lstStyle/>
        <a:p>
          <a:endParaRPr lang="uk-UA"/>
        </a:p>
      </dgm:t>
    </dgm:pt>
    <dgm:pt modelId="{42BD6FE7-57E0-4B51-8EE4-AD0C5AAD9035}" type="sibTrans" cxnId="{2278FDA8-FA60-4380-912D-857FEB8D25C0}">
      <dgm:prSet/>
      <dgm:spPr/>
      <dgm:t>
        <a:bodyPr/>
        <a:lstStyle/>
        <a:p>
          <a:endParaRPr lang="uk-UA"/>
        </a:p>
      </dgm:t>
    </dgm:pt>
    <dgm:pt modelId="{139C736A-F6F4-4003-A2C0-464DE64907EA}">
      <dgm:prSet phldrT="[Текст]"/>
      <dgm:spPr>
        <a:solidFill>
          <a:srgbClr val="FFFF00"/>
        </a:solidFill>
      </dgm:spPr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Степ</a:t>
          </a:r>
          <a:endParaRPr lang="uk-UA" sz="1400" b="1" dirty="0">
            <a:solidFill>
              <a:schemeClr val="tx1"/>
            </a:solidFill>
          </a:endParaRPr>
        </a:p>
      </dgm:t>
    </dgm:pt>
    <dgm:pt modelId="{6B66DF55-3771-4A92-911A-3A106269B6F8}" type="parTrans" cxnId="{AE452C21-46BB-4DF1-8D2F-FD7C91E2394C}">
      <dgm:prSet/>
      <dgm:spPr/>
      <dgm:t>
        <a:bodyPr/>
        <a:lstStyle/>
        <a:p>
          <a:endParaRPr lang="uk-UA"/>
        </a:p>
      </dgm:t>
    </dgm:pt>
    <dgm:pt modelId="{34E466E4-69DC-41DE-AFD6-0618D470832B}" type="sibTrans" cxnId="{AE452C21-46BB-4DF1-8D2F-FD7C91E2394C}">
      <dgm:prSet/>
      <dgm:spPr/>
      <dgm:t>
        <a:bodyPr/>
        <a:lstStyle/>
        <a:p>
          <a:endParaRPr lang="uk-UA"/>
        </a:p>
      </dgm:t>
    </dgm:pt>
    <dgm:pt modelId="{01F28411-99F4-4BB4-A635-090D7200F447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1200" b="1" dirty="0" smtClean="0">
              <a:solidFill>
                <a:schemeClr val="tx1"/>
              </a:solidFill>
            </a:rPr>
            <a:t>Молдавська </a:t>
          </a:r>
          <a:r>
            <a:rPr lang="uk-UA" sz="1200" b="1" dirty="0" err="1" smtClean="0">
              <a:solidFill>
                <a:schemeClr val="tx1"/>
              </a:solidFill>
            </a:rPr>
            <a:t>північностепова</a:t>
          </a:r>
          <a:endParaRPr lang="uk-UA" sz="1200" b="1" dirty="0">
            <a:solidFill>
              <a:schemeClr val="tx1"/>
            </a:solidFill>
          </a:endParaRPr>
        </a:p>
      </dgm:t>
    </dgm:pt>
    <dgm:pt modelId="{8C83E0A0-F5D0-420A-BD40-2F2E2D295426}" type="parTrans" cxnId="{73D1F7CA-8B23-4942-861B-9E9CB0A9E736}">
      <dgm:prSet/>
      <dgm:spPr/>
      <dgm:t>
        <a:bodyPr/>
        <a:lstStyle/>
        <a:p>
          <a:endParaRPr lang="uk-UA"/>
        </a:p>
      </dgm:t>
    </dgm:pt>
    <dgm:pt modelId="{44C4A084-848A-4A29-A626-2668BAEAB7D3}" type="sibTrans" cxnId="{73D1F7CA-8B23-4942-861B-9E9CB0A9E736}">
      <dgm:prSet/>
      <dgm:spPr/>
      <dgm:t>
        <a:bodyPr/>
        <a:lstStyle/>
        <a:p>
          <a:endParaRPr lang="uk-UA"/>
        </a:p>
      </dgm:t>
    </dgm:pt>
    <dgm:pt modelId="{4922718C-7EF6-4791-8DA9-3BB90C351F12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1200" b="1" dirty="0" smtClean="0">
              <a:solidFill>
                <a:schemeClr val="tx1"/>
              </a:solidFill>
            </a:rPr>
            <a:t>Дністровсько-Дніпровська </a:t>
          </a:r>
          <a:r>
            <a:rPr lang="uk-UA" sz="1200" b="1" dirty="0" err="1" smtClean="0">
              <a:solidFill>
                <a:schemeClr val="tx1"/>
              </a:solidFill>
            </a:rPr>
            <a:t>північностепова</a:t>
          </a:r>
          <a:endParaRPr lang="uk-UA" sz="1200" b="1" dirty="0">
            <a:solidFill>
              <a:schemeClr val="tx1"/>
            </a:solidFill>
          </a:endParaRPr>
        </a:p>
      </dgm:t>
    </dgm:pt>
    <dgm:pt modelId="{D42E76E2-F795-444B-9F45-A03E900B2D5A}" type="parTrans" cxnId="{933DE24B-BD68-40C2-ADC5-C1E1B2DE2D60}">
      <dgm:prSet/>
      <dgm:spPr/>
      <dgm:t>
        <a:bodyPr/>
        <a:lstStyle/>
        <a:p>
          <a:endParaRPr lang="uk-UA"/>
        </a:p>
      </dgm:t>
    </dgm:pt>
    <dgm:pt modelId="{D224DA5E-AE79-4BB3-B1E4-1DCB43B48C5B}" type="sibTrans" cxnId="{933DE24B-BD68-40C2-ADC5-C1E1B2DE2D60}">
      <dgm:prSet/>
      <dgm:spPr/>
      <dgm:t>
        <a:bodyPr/>
        <a:lstStyle/>
        <a:p>
          <a:endParaRPr lang="uk-UA"/>
        </a:p>
      </dgm:t>
    </dgm:pt>
    <dgm:pt modelId="{83A5CE1E-0ED4-489F-89C6-28FCFE064D9D}">
      <dgm:prSet phldrT="[Текст]" custT="1"/>
      <dgm:spPr/>
      <dgm:t>
        <a:bodyPr/>
        <a:lstStyle/>
        <a:p>
          <a:r>
            <a:rPr lang="uk-UA" sz="1200" b="1" dirty="0" smtClean="0">
              <a:solidFill>
                <a:schemeClr val="tx1"/>
              </a:solidFill>
            </a:rPr>
            <a:t>Лівобережно-Дніпровська</a:t>
          </a:r>
          <a:endParaRPr lang="uk-UA" sz="1200" b="1" dirty="0">
            <a:solidFill>
              <a:schemeClr val="tx1"/>
            </a:solidFill>
          </a:endParaRPr>
        </a:p>
      </dgm:t>
    </dgm:pt>
    <dgm:pt modelId="{A60371C2-BF95-4180-A887-DDCDB6B45A2B}" type="parTrans" cxnId="{A2B1EAED-EEDF-4D7E-87F9-20B60B8391B2}">
      <dgm:prSet/>
      <dgm:spPr/>
      <dgm:t>
        <a:bodyPr/>
        <a:lstStyle/>
        <a:p>
          <a:endParaRPr lang="uk-UA"/>
        </a:p>
      </dgm:t>
    </dgm:pt>
    <dgm:pt modelId="{A975FB81-39AE-40B0-BD91-D13C55A47ABC}" type="sibTrans" cxnId="{A2B1EAED-EEDF-4D7E-87F9-20B60B8391B2}">
      <dgm:prSet/>
      <dgm:spPr/>
      <dgm:t>
        <a:bodyPr/>
        <a:lstStyle/>
        <a:p>
          <a:endParaRPr lang="uk-UA"/>
        </a:p>
      </dgm:t>
    </dgm:pt>
    <dgm:pt modelId="{771C4CD5-5302-4DD5-A49D-7BC012F0E566}">
      <dgm:prSet phldrT="[Текст]" custT="1"/>
      <dgm:spPr/>
      <dgm:t>
        <a:bodyPr/>
        <a:lstStyle/>
        <a:p>
          <a:r>
            <a:rPr lang="uk-UA" sz="1200" b="1" dirty="0" err="1" smtClean="0">
              <a:solidFill>
                <a:schemeClr val="tx1"/>
              </a:solidFill>
            </a:rPr>
            <a:t>Середньоруська</a:t>
          </a:r>
          <a:r>
            <a:rPr lang="uk-UA" sz="1200" b="1" dirty="0" smtClean="0">
              <a:solidFill>
                <a:schemeClr val="tx1"/>
              </a:solidFill>
            </a:rPr>
            <a:t> лісостепова</a:t>
          </a:r>
          <a:endParaRPr lang="uk-UA" sz="1200" b="1" dirty="0">
            <a:solidFill>
              <a:schemeClr val="tx1"/>
            </a:solidFill>
          </a:endParaRPr>
        </a:p>
      </dgm:t>
    </dgm:pt>
    <dgm:pt modelId="{B258B709-3CA0-4A0E-B3B5-8390EDAE7BB4}" type="parTrans" cxnId="{DD5BC326-16A2-44B6-B81B-3C1BC4AEF0E9}">
      <dgm:prSet/>
      <dgm:spPr/>
      <dgm:t>
        <a:bodyPr/>
        <a:lstStyle/>
        <a:p>
          <a:endParaRPr lang="uk-UA"/>
        </a:p>
      </dgm:t>
    </dgm:pt>
    <dgm:pt modelId="{0CACC927-0C77-4074-B69D-7DFFC3372179}" type="sibTrans" cxnId="{DD5BC326-16A2-44B6-B81B-3C1BC4AEF0E9}">
      <dgm:prSet/>
      <dgm:spPr/>
      <dgm:t>
        <a:bodyPr/>
        <a:lstStyle/>
        <a:p>
          <a:endParaRPr lang="uk-UA"/>
        </a:p>
      </dgm:t>
    </dgm:pt>
    <dgm:pt modelId="{0A8973DD-3B1B-4645-B74F-57C6D8906A2A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1200" b="1" dirty="0" smtClean="0">
              <a:solidFill>
                <a:schemeClr val="tx1"/>
              </a:solidFill>
            </a:rPr>
            <a:t>Лівобережно-Дніпровська </a:t>
          </a:r>
          <a:r>
            <a:rPr lang="uk-UA" sz="1200" b="1" dirty="0" err="1" smtClean="0">
              <a:solidFill>
                <a:schemeClr val="tx1"/>
              </a:solidFill>
            </a:rPr>
            <a:t>північностепова</a:t>
          </a:r>
          <a:endParaRPr lang="uk-UA" sz="1200" b="1" dirty="0">
            <a:solidFill>
              <a:schemeClr val="tx1"/>
            </a:solidFill>
          </a:endParaRPr>
        </a:p>
      </dgm:t>
    </dgm:pt>
    <dgm:pt modelId="{93B636C1-F3CD-4B5E-A48A-94EA1211076F}" type="parTrans" cxnId="{B2CC0B62-640C-4496-A564-D0B7F470FC1B}">
      <dgm:prSet/>
      <dgm:spPr/>
      <dgm:t>
        <a:bodyPr/>
        <a:lstStyle/>
        <a:p>
          <a:endParaRPr lang="uk-UA"/>
        </a:p>
      </dgm:t>
    </dgm:pt>
    <dgm:pt modelId="{D55996DB-DA36-419A-8138-7CC02A646653}" type="sibTrans" cxnId="{B2CC0B62-640C-4496-A564-D0B7F470FC1B}">
      <dgm:prSet/>
      <dgm:spPr/>
      <dgm:t>
        <a:bodyPr/>
        <a:lstStyle/>
        <a:p>
          <a:endParaRPr lang="uk-UA"/>
        </a:p>
      </dgm:t>
    </dgm:pt>
    <dgm:pt modelId="{094C2936-D173-4FAF-BBD0-185EE47CE04E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1200" b="1" dirty="0" smtClean="0">
              <a:solidFill>
                <a:schemeClr val="tx1"/>
              </a:solidFill>
            </a:rPr>
            <a:t>Приазовська </a:t>
          </a:r>
          <a:r>
            <a:rPr lang="uk-UA" sz="1200" b="1" dirty="0" err="1" smtClean="0">
              <a:solidFill>
                <a:schemeClr val="tx1"/>
              </a:solidFill>
            </a:rPr>
            <a:t>північностепова</a:t>
          </a:r>
          <a:endParaRPr lang="uk-UA" sz="1200" b="1" dirty="0">
            <a:solidFill>
              <a:schemeClr val="tx1"/>
            </a:solidFill>
          </a:endParaRPr>
        </a:p>
      </dgm:t>
    </dgm:pt>
    <dgm:pt modelId="{DBD97EF1-6109-4351-BA7C-2147D7389449}" type="parTrans" cxnId="{FAC18295-8A8E-42A1-A11C-B6979D27138C}">
      <dgm:prSet/>
      <dgm:spPr/>
      <dgm:t>
        <a:bodyPr/>
        <a:lstStyle/>
        <a:p>
          <a:endParaRPr lang="uk-UA"/>
        </a:p>
      </dgm:t>
    </dgm:pt>
    <dgm:pt modelId="{BD2955F6-DE5C-4C37-BA8A-6B7DE868B643}" type="sibTrans" cxnId="{FAC18295-8A8E-42A1-A11C-B6979D27138C}">
      <dgm:prSet/>
      <dgm:spPr/>
      <dgm:t>
        <a:bodyPr/>
        <a:lstStyle/>
        <a:p>
          <a:endParaRPr lang="uk-UA"/>
        </a:p>
      </dgm:t>
    </dgm:pt>
    <dgm:pt modelId="{33B17F85-279C-450E-9465-86CF4A510586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1200" b="1" dirty="0" smtClean="0">
              <a:solidFill>
                <a:schemeClr val="tx1"/>
              </a:solidFill>
            </a:rPr>
            <a:t>Донецька </a:t>
          </a:r>
          <a:r>
            <a:rPr lang="uk-UA" sz="1200" b="1" dirty="0" err="1" smtClean="0">
              <a:solidFill>
                <a:schemeClr val="tx1"/>
              </a:solidFill>
            </a:rPr>
            <a:t>північностепова</a:t>
          </a:r>
          <a:endParaRPr lang="uk-UA" sz="1200" b="1" dirty="0">
            <a:solidFill>
              <a:schemeClr val="tx1"/>
            </a:solidFill>
          </a:endParaRPr>
        </a:p>
      </dgm:t>
    </dgm:pt>
    <dgm:pt modelId="{E5E073BB-8201-4D75-A188-5244F5F61939}" type="parTrans" cxnId="{4F9030B4-8774-4D07-8D20-D29809700F0F}">
      <dgm:prSet/>
      <dgm:spPr/>
      <dgm:t>
        <a:bodyPr/>
        <a:lstStyle/>
        <a:p>
          <a:endParaRPr lang="uk-UA"/>
        </a:p>
      </dgm:t>
    </dgm:pt>
    <dgm:pt modelId="{5E5A9713-7FA9-493F-9C46-CCAC1C6ADE89}" type="sibTrans" cxnId="{4F9030B4-8774-4D07-8D20-D29809700F0F}">
      <dgm:prSet/>
      <dgm:spPr/>
      <dgm:t>
        <a:bodyPr/>
        <a:lstStyle/>
        <a:p>
          <a:endParaRPr lang="uk-UA"/>
        </a:p>
      </dgm:t>
    </dgm:pt>
    <dgm:pt modelId="{15E01CE3-BD34-437A-9622-4E9A0C500786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1200" b="1" dirty="0" smtClean="0">
              <a:solidFill>
                <a:schemeClr val="tx1"/>
              </a:solidFill>
            </a:rPr>
            <a:t>Донецько-Донська </a:t>
          </a:r>
          <a:r>
            <a:rPr lang="uk-UA" sz="1200" b="1" dirty="0" err="1" smtClean="0">
              <a:solidFill>
                <a:schemeClr val="tx1"/>
              </a:solidFill>
            </a:rPr>
            <a:t>північностепова</a:t>
          </a:r>
          <a:endParaRPr lang="uk-UA" sz="1200" b="1" dirty="0">
            <a:solidFill>
              <a:schemeClr val="tx1"/>
            </a:solidFill>
          </a:endParaRPr>
        </a:p>
      </dgm:t>
    </dgm:pt>
    <dgm:pt modelId="{73940156-9D0C-4534-86DF-4392338129B9}" type="parTrans" cxnId="{AED53487-1F99-46CF-9715-A615C8CE657B}">
      <dgm:prSet/>
      <dgm:spPr/>
      <dgm:t>
        <a:bodyPr/>
        <a:lstStyle/>
        <a:p>
          <a:endParaRPr lang="uk-UA"/>
        </a:p>
      </dgm:t>
    </dgm:pt>
    <dgm:pt modelId="{CEA33AD3-0D7F-4F9B-AB51-C056456CEB7B}" type="sibTrans" cxnId="{AED53487-1F99-46CF-9715-A615C8CE657B}">
      <dgm:prSet/>
      <dgm:spPr/>
      <dgm:t>
        <a:bodyPr/>
        <a:lstStyle/>
        <a:p>
          <a:endParaRPr lang="uk-UA"/>
        </a:p>
      </dgm:t>
    </dgm:pt>
    <dgm:pt modelId="{769B70A4-DB67-4B6A-9BF6-C6408D1CA87A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1200" b="1" dirty="0" smtClean="0">
              <a:solidFill>
                <a:schemeClr val="tx1"/>
              </a:solidFill>
            </a:rPr>
            <a:t>Дунайсько-Дністровська </a:t>
          </a:r>
          <a:r>
            <a:rPr lang="uk-UA" sz="1200" b="1" dirty="0" err="1" smtClean="0">
              <a:solidFill>
                <a:schemeClr val="tx1"/>
              </a:solidFill>
            </a:rPr>
            <a:t>південностепова</a:t>
          </a:r>
          <a:endParaRPr lang="uk-UA" sz="1200" b="1" dirty="0">
            <a:solidFill>
              <a:schemeClr val="tx1"/>
            </a:solidFill>
          </a:endParaRPr>
        </a:p>
      </dgm:t>
    </dgm:pt>
    <dgm:pt modelId="{2D26E20E-A325-4F4D-A179-170B3ADBFAD8}" type="parTrans" cxnId="{EF9CCE41-1C24-4A14-8223-E63DECC75153}">
      <dgm:prSet/>
      <dgm:spPr/>
      <dgm:t>
        <a:bodyPr/>
        <a:lstStyle/>
        <a:p>
          <a:endParaRPr lang="uk-UA"/>
        </a:p>
      </dgm:t>
    </dgm:pt>
    <dgm:pt modelId="{A0B45A3F-5474-4AC9-8A07-159D3DCEB2ED}" type="sibTrans" cxnId="{EF9CCE41-1C24-4A14-8223-E63DECC75153}">
      <dgm:prSet/>
      <dgm:spPr/>
      <dgm:t>
        <a:bodyPr/>
        <a:lstStyle/>
        <a:p>
          <a:endParaRPr lang="uk-UA"/>
        </a:p>
      </dgm:t>
    </dgm:pt>
    <dgm:pt modelId="{5E6C5C6B-17C2-40F4-B29D-05C450BA09F4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1200" b="1" dirty="0" smtClean="0">
              <a:solidFill>
                <a:schemeClr val="tx1"/>
              </a:solidFill>
            </a:rPr>
            <a:t>Причорноморська </a:t>
          </a:r>
          <a:r>
            <a:rPr lang="uk-UA" sz="1200" b="1" dirty="0" err="1" smtClean="0">
              <a:solidFill>
                <a:schemeClr val="tx1"/>
              </a:solidFill>
            </a:rPr>
            <a:t>південностепова</a:t>
          </a:r>
          <a:endParaRPr lang="uk-UA" sz="1200" b="1" dirty="0">
            <a:solidFill>
              <a:schemeClr val="tx1"/>
            </a:solidFill>
          </a:endParaRPr>
        </a:p>
      </dgm:t>
    </dgm:pt>
    <dgm:pt modelId="{D331C515-633D-4AD1-B855-9DE230F6B5D1}" type="parTrans" cxnId="{2E02B971-C18E-4535-9E57-2433A285C561}">
      <dgm:prSet/>
      <dgm:spPr/>
      <dgm:t>
        <a:bodyPr/>
        <a:lstStyle/>
        <a:p>
          <a:endParaRPr lang="uk-UA"/>
        </a:p>
      </dgm:t>
    </dgm:pt>
    <dgm:pt modelId="{3C0541CA-33B9-4FBD-B14E-F2D441EE3FFF}" type="sibTrans" cxnId="{2E02B971-C18E-4535-9E57-2433A285C561}">
      <dgm:prSet/>
      <dgm:spPr/>
      <dgm:t>
        <a:bodyPr/>
        <a:lstStyle/>
        <a:p>
          <a:endParaRPr lang="uk-UA"/>
        </a:p>
      </dgm:t>
    </dgm:pt>
    <dgm:pt modelId="{01D3B867-15A6-46DA-9C6A-DC51571EF16A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1200" b="1" dirty="0" smtClean="0">
              <a:solidFill>
                <a:schemeClr val="tx1"/>
              </a:solidFill>
            </a:rPr>
            <a:t>Причорноморсько-Приазовська </a:t>
          </a:r>
          <a:r>
            <a:rPr lang="uk-UA" sz="1200" b="1" dirty="0" err="1" smtClean="0">
              <a:solidFill>
                <a:schemeClr val="tx1"/>
              </a:solidFill>
            </a:rPr>
            <a:t>сухостепова</a:t>
          </a:r>
          <a:endParaRPr lang="uk-UA" sz="1200" b="1" dirty="0">
            <a:solidFill>
              <a:schemeClr val="tx1"/>
            </a:solidFill>
          </a:endParaRPr>
        </a:p>
      </dgm:t>
    </dgm:pt>
    <dgm:pt modelId="{DA9D2A60-0EA6-44F2-ACC2-B62D883935E2}" type="parTrans" cxnId="{60F06720-2C63-4E24-9D77-29699337046A}">
      <dgm:prSet/>
      <dgm:spPr/>
      <dgm:t>
        <a:bodyPr/>
        <a:lstStyle/>
        <a:p>
          <a:endParaRPr lang="uk-UA"/>
        </a:p>
      </dgm:t>
    </dgm:pt>
    <dgm:pt modelId="{F15D0584-6B41-49CF-B42E-3C9D68CAB6A9}" type="sibTrans" cxnId="{60F06720-2C63-4E24-9D77-29699337046A}">
      <dgm:prSet/>
      <dgm:spPr/>
      <dgm:t>
        <a:bodyPr/>
        <a:lstStyle/>
        <a:p>
          <a:endParaRPr lang="uk-UA"/>
        </a:p>
      </dgm:t>
    </dgm:pt>
    <dgm:pt modelId="{6F18DA9E-2329-4941-AFDB-5DF67EAD9CB8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1200" b="1" dirty="0" smtClean="0">
              <a:solidFill>
                <a:schemeClr val="tx1"/>
              </a:solidFill>
            </a:rPr>
            <a:t>Кримська </a:t>
          </a:r>
          <a:r>
            <a:rPr lang="uk-UA" sz="1200" b="1" dirty="0" err="1" smtClean="0">
              <a:solidFill>
                <a:schemeClr val="tx1"/>
              </a:solidFill>
            </a:rPr>
            <a:t>південностепова</a:t>
          </a:r>
          <a:r>
            <a:rPr lang="uk-UA" sz="1200" b="1" dirty="0" smtClean="0">
              <a:solidFill>
                <a:schemeClr val="tx1"/>
              </a:solidFill>
            </a:rPr>
            <a:t> </a:t>
          </a:r>
          <a:endParaRPr lang="uk-UA" sz="1200" b="1" dirty="0">
            <a:solidFill>
              <a:schemeClr val="tx1"/>
            </a:solidFill>
          </a:endParaRPr>
        </a:p>
      </dgm:t>
    </dgm:pt>
    <dgm:pt modelId="{418E2122-ABF5-47ED-A20A-D2ED3CDB3BE5}" type="parTrans" cxnId="{BA909736-7DC0-4F86-B814-20E3A64300B8}">
      <dgm:prSet/>
      <dgm:spPr/>
      <dgm:t>
        <a:bodyPr/>
        <a:lstStyle/>
        <a:p>
          <a:endParaRPr lang="uk-UA"/>
        </a:p>
      </dgm:t>
    </dgm:pt>
    <dgm:pt modelId="{127FA331-F7EE-491F-9F0D-06746F460A10}" type="sibTrans" cxnId="{BA909736-7DC0-4F86-B814-20E3A64300B8}">
      <dgm:prSet/>
      <dgm:spPr/>
      <dgm:t>
        <a:bodyPr/>
        <a:lstStyle/>
        <a:p>
          <a:endParaRPr lang="uk-UA"/>
        </a:p>
      </dgm:t>
    </dgm:pt>
    <dgm:pt modelId="{334A9808-CFBF-48BA-B831-25FE3D23EACA}" type="pres">
      <dgm:prSet presAssocID="{C2D1AF2F-DB1D-4FE8-99CC-EE5AE772864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B8F19CA-AB28-4257-BBBC-557A6E67C13D}" type="pres">
      <dgm:prSet presAssocID="{104F3E5E-B03B-411B-B7DB-2E0D96C19743}" presName="node" presStyleLbl="node1" presStyleIdx="0" presStyleCnt="3" custScaleX="5406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259B9A9-E1BF-4143-867C-9B190E0C5C63}" type="pres">
      <dgm:prSet presAssocID="{6C936B06-1608-4090-874E-BDF25CF9DB12}" presName="sibTrans" presStyleCnt="0"/>
      <dgm:spPr/>
    </dgm:pt>
    <dgm:pt modelId="{DD6738CE-9CF3-409E-AA0C-54D7FDFD8143}" type="pres">
      <dgm:prSet presAssocID="{56A976E1-0352-453D-A356-E5D0FF920638}" presName="node" presStyleLbl="node1" presStyleIdx="1" presStyleCnt="3" custScaleX="4436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AAD0A28-4121-4477-B073-7CB8D701CA14}" type="pres">
      <dgm:prSet presAssocID="{9C5F6AAC-3BCC-46CB-ACB6-A730F6B66DDF}" presName="sibTrans" presStyleCnt="0"/>
      <dgm:spPr/>
    </dgm:pt>
    <dgm:pt modelId="{DA637E34-91F0-4B79-9661-BCD4F33D4AD7}" type="pres">
      <dgm:prSet presAssocID="{139C736A-F6F4-4003-A2C0-464DE64907E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A909736-7DC0-4F86-B814-20E3A64300B8}" srcId="{139C736A-F6F4-4003-A2C0-464DE64907EA}" destId="{6F18DA9E-2329-4941-AFDB-5DF67EAD9CB8}" srcOrd="9" destOrd="0" parTransId="{418E2122-ABF5-47ED-A20A-D2ED3CDB3BE5}" sibTransId="{127FA331-F7EE-491F-9F0D-06746F460A10}"/>
    <dgm:cxn modelId="{16F049E4-C397-48CC-9F84-D2E56077CEF6}" type="presOf" srcId="{771C4CD5-5302-4DD5-A49D-7BC012F0E566}" destId="{DD6738CE-9CF3-409E-AA0C-54D7FDFD8143}" srcOrd="0" destOrd="4" presId="urn:microsoft.com/office/officeart/2005/8/layout/hList6"/>
    <dgm:cxn modelId="{50675C76-1BFD-4A03-A05F-DA15E059E0E1}" type="presOf" srcId="{0D2976A3-D1DD-4DB9-AB02-CF6F73E66903}" destId="{6B8F19CA-AB28-4257-BBBC-557A6E67C13D}" srcOrd="0" destOrd="1" presId="urn:microsoft.com/office/officeart/2005/8/layout/hList6"/>
    <dgm:cxn modelId="{AED53487-1F99-46CF-9715-A615C8CE657B}" srcId="{139C736A-F6F4-4003-A2C0-464DE64907EA}" destId="{15E01CE3-BD34-437A-9622-4E9A0C500786}" srcOrd="5" destOrd="0" parTransId="{73940156-9D0C-4534-86DF-4392338129B9}" sibTransId="{CEA33AD3-0D7F-4F9B-AB51-C056456CEB7B}"/>
    <dgm:cxn modelId="{DD5BC326-16A2-44B6-B81B-3C1BC4AEF0E9}" srcId="{56A976E1-0352-453D-A356-E5D0FF920638}" destId="{771C4CD5-5302-4DD5-A49D-7BC012F0E566}" srcOrd="3" destOrd="0" parTransId="{B258B709-3CA0-4A0E-B3B5-8390EDAE7BB4}" sibTransId="{0CACC927-0C77-4074-B69D-7DFFC3372179}"/>
    <dgm:cxn modelId="{84077FAC-2BA0-475C-9A9B-879874902F3D}" type="presOf" srcId="{C2D1AF2F-DB1D-4FE8-99CC-EE5AE7728642}" destId="{334A9808-CFBF-48BA-B831-25FE3D23EACA}" srcOrd="0" destOrd="0" presId="urn:microsoft.com/office/officeart/2005/8/layout/hList6"/>
    <dgm:cxn modelId="{73D1F7CA-8B23-4942-861B-9E9CB0A9E736}" srcId="{139C736A-F6F4-4003-A2C0-464DE64907EA}" destId="{01F28411-99F4-4BB4-A635-090D7200F447}" srcOrd="0" destOrd="0" parTransId="{8C83E0A0-F5D0-420A-BD40-2F2E2D295426}" sibTransId="{44C4A084-848A-4A29-A626-2668BAEAB7D3}"/>
    <dgm:cxn modelId="{260EDAB4-AFD5-470C-BBA5-571A589557B3}" srcId="{C2D1AF2F-DB1D-4FE8-99CC-EE5AE7728642}" destId="{104F3E5E-B03B-411B-B7DB-2E0D96C19743}" srcOrd="0" destOrd="0" parTransId="{B74E2BDD-B174-4F9C-A08E-318EED947798}" sibTransId="{6C936B06-1608-4090-874E-BDF25CF9DB12}"/>
    <dgm:cxn modelId="{7056A478-376B-4DFD-87EA-2250F9EB3194}" type="presOf" srcId="{0A8973DD-3B1B-4645-B74F-57C6D8906A2A}" destId="{DA637E34-91F0-4B79-9661-BCD4F33D4AD7}" srcOrd="0" destOrd="3" presId="urn:microsoft.com/office/officeart/2005/8/layout/hList6"/>
    <dgm:cxn modelId="{212624C7-1B73-46A4-88DB-152224A717F2}" srcId="{104F3E5E-B03B-411B-B7DB-2E0D96C19743}" destId="{0D2976A3-D1DD-4DB9-AB02-CF6F73E66903}" srcOrd="0" destOrd="0" parTransId="{2FAFCA98-4AE8-4B3F-A5F3-CF50C3D38334}" sibTransId="{EF0FB20A-019A-4650-A7D6-8827B35313FC}"/>
    <dgm:cxn modelId="{42A50E7F-15ED-48D3-8667-9F3E957181BD}" type="presOf" srcId="{841519B8-E6D7-4E94-9DD5-4B61FBC445BB}" destId="{DD6738CE-9CF3-409E-AA0C-54D7FDFD8143}" srcOrd="0" destOrd="2" presId="urn:microsoft.com/office/officeart/2005/8/layout/hList6"/>
    <dgm:cxn modelId="{60F06720-2C63-4E24-9D77-29699337046A}" srcId="{139C736A-F6F4-4003-A2C0-464DE64907EA}" destId="{01D3B867-15A6-46DA-9C6A-DC51571EF16A}" srcOrd="8" destOrd="0" parTransId="{DA9D2A60-0EA6-44F2-ACC2-B62D883935E2}" sibTransId="{F15D0584-6B41-49CF-B42E-3C9D68CAB6A9}"/>
    <dgm:cxn modelId="{E9DE677E-A509-4D7E-AB88-4FDBA35109FC}" type="presOf" srcId="{094C2936-D173-4FAF-BBD0-185EE47CE04E}" destId="{DA637E34-91F0-4B79-9661-BCD4F33D4AD7}" srcOrd="0" destOrd="4" presId="urn:microsoft.com/office/officeart/2005/8/layout/hList6"/>
    <dgm:cxn modelId="{4A341107-1B97-4C42-987A-119AF4B41A67}" type="presOf" srcId="{5E6C5C6B-17C2-40F4-B29D-05C450BA09F4}" destId="{DA637E34-91F0-4B79-9661-BCD4F33D4AD7}" srcOrd="0" destOrd="8" presId="urn:microsoft.com/office/officeart/2005/8/layout/hList6"/>
    <dgm:cxn modelId="{9CE67B79-789E-4947-B1FB-8119ABAF3624}" type="presOf" srcId="{104F3E5E-B03B-411B-B7DB-2E0D96C19743}" destId="{6B8F19CA-AB28-4257-BBBC-557A6E67C13D}" srcOrd="0" destOrd="0" presId="urn:microsoft.com/office/officeart/2005/8/layout/hList6"/>
    <dgm:cxn modelId="{CD8DAB3E-519E-4B0F-AAB2-3038DFC891F7}" type="presOf" srcId="{2E3D0881-F7BF-42E4-A91D-B6F1CC12FC1F}" destId="{DD6738CE-9CF3-409E-AA0C-54D7FDFD8143}" srcOrd="0" destOrd="1" presId="urn:microsoft.com/office/officeart/2005/8/layout/hList6"/>
    <dgm:cxn modelId="{B201757E-977C-45BC-A136-7C4DDF16772C}" type="presOf" srcId="{01D3B867-15A6-46DA-9C6A-DC51571EF16A}" destId="{DA637E34-91F0-4B79-9661-BCD4F33D4AD7}" srcOrd="0" destOrd="9" presId="urn:microsoft.com/office/officeart/2005/8/layout/hList6"/>
    <dgm:cxn modelId="{D6650AE7-C7F8-4A7D-8588-9ABFBC98F99B}" type="presOf" srcId="{6F18DA9E-2329-4941-AFDB-5DF67EAD9CB8}" destId="{DA637E34-91F0-4B79-9661-BCD4F33D4AD7}" srcOrd="0" destOrd="10" presId="urn:microsoft.com/office/officeart/2005/8/layout/hList6"/>
    <dgm:cxn modelId="{C8A86E34-65F5-4654-9F5A-59958045E0E4}" srcId="{56A976E1-0352-453D-A356-E5D0FF920638}" destId="{2E3D0881-F7BF-42E4-A91D-B6F1CC12FC1F}" srcOrd="0" destOrd="0" parTransId="{2FE86551-FAAA-451D-A665-E67BF0D5D00F}" sibTransId="{0EC37991-62B4-4FF6-9200-0D1C06C2028F}"/>
    <dgm:cxn modelId="{89828C3D-CDEB-4A87-B59D-234F4793B7A9}" type="presOf" srcId="{139C736A-F6F4-4003-A2C0-464DE64907EA}" destId="{DA637E34-91F0-4B79-9661-BCD4F33D4AD7}" srcOrd="0" destOrd="0" presId="urn:microsoft.com/office/officeart/2005/8/layout/hList6"/>
    <dgm:cxn modelId="{933DE24B-BD68-40C2-ADC5-C1E1B2DE2D60}" srcId="{139C736A-F6F4-4003-A2C0-464DE64907EA}" destId="{4922718C-7EF6-4791-8DA9-3BB90C351F12}" srcOrd="1" destOrd="0" parTransId="{D42E76E2-F795-444B-9F45-A03E900B2D5A}" sibTransId="{D224DA5E-AE79-4BB3-B1E4-1DCB43B48C5B}"/>
    <dgm:cxn modelId="{B2CC0B62-640C-4496-A564-D0B7F470FC1B}" srcId="{139C736A-F6F4-4003-A2C0-464DE64907EA}" destId="{0A8973DD-3B1B-4645-B74F-57C6D8906A2A}" srcOrd="2" destOrd="0" parTransId="{93B636C1-F3CD-4B5E-A48A-94EA1211076F}" sibTransId="{D55996DB-DA36-419A-8138-7CC02A646653}"/>
    <dgm:cxn modelId="{2E02B971-C18E-4535-9E57-2433A285C561}" srcId="{139C736A-F6F4-4003-A2C0-464DE64907EA}" destId="{5E6C5C6B-17C2-40F4-B29D-05C450BA09F4}" srcOrd="7" destOrd="0" parTransId="{D331C515-633D-4AD1-B855-9DE230F6B5D1}" sibTransId="{3C0541CA-33B9-4FBD-B14E-F2D441EE3FFF}"/>
    <dgm:cxn modelId="{E7EEB14A-D830-44A5-BA21-363DD662A8A4}" type="presOf" srcId="{01F28411-99F4-4BB4-A635-090D7200F447}" destId="{DA637E34-91F0-4B79-9661-BCD4F33D4AD7}" srcOrd="0" destOrd="1" presId="urn:microsoft.com/office/officeart/2005/8/layout/hList6"/>
    <dgm:cxn modelId="{4F9030B4-8774-4D07-8D20-D29809700F0F}" srcId="{139C736A-F6F4-4003-A2C0-464DE64907EA}" destId="{33B17F85-279C-450E-9465-86CF4A510586}" srcOrd="4" destOrd="0" parTransId="{E5E073BB-8201-4D75-A188-5244F5F61939}" sibTransId="{5E5A9713-7FA9-493F-9C46-CCAC1C6ADE89}"/>
    <dgm:cxn modelId="{AE452C21-46BB-4DF1-8D2F-FD7C91E2394C}" srcId="{C2D1AF2F-DB1D-4FE8-99CC-EE5AE7728642}" destId="{139C736A-F6F4-4003-A2C0-464DE64907EA}" srcOrd="2" destOrd="0" parTransId="{6B66DF55-3771-4A92-911A-3A106269B6F8}" sibTransId="{34E466E4-69DC-41DE-AFD6-0618D470832B}"/>
    <dgm:cxn modelId="{456382EB-57EF-4885-A97D-DD581794B933}" type="presOf" srcId="{4922718C-7EF6-4791-8DA9-3BB90C351F12}" destId="{DA637E34-91F0-4B79-9661-BCD4F33D4AD7}" srcOrd="0" destOrd="2" presId="urn:microsoft.com/office/officeart/2005/8/layout/hList6"/>
    <dgm:cxn modelId="{5B365649-4323-4BB9-9238-507D8C1E0225}" type="presOf" srcId="{769B70A4-DB67-4B6A-9BF6-C6408D1CA87A}" destId="{DA637E34-91F0-4B79-9661-BCD4F33D4AD7}" srcOrd="0" destOrd="7" presId="urn:microsoft.com/office/officeart/2005/8/layout/hList6"/>
    <dgm:cxn modelId="{27660FE4-302F-489F-8E20-0F492BF9BC27}" type="presOf" srcId="{56A976E1-0352-453D-A356-E5D0FF920638}" destId="{DD6738CE-9CF3-409E-AA0C-54D7FDFD8143}" srcOrd="0" destOrd="0" presId="urn:microsoft.com/office/officeart/2005/8/layout/hList6"/>
    <dgm:cxn modelId="{1310BDC9-433C-4BD9-A0F6-54DFC5E70FE4}" type="presOf" srcId="{15E01CE3-BD34-437A-9622-4E9A0C500786}" destId="{DA637E34-91F0-4B79-9661-BCD4F33D4AD7}" srcOrd="0" destOrd="6" presId="urn:microsoft.com/office/officeart/2005/8/layout/hList6"/>
    <dgm:cxn modelId="{FAC18295-8A8E-42A1-A11C-B6979D27138C}" srcId="{139C736A-F6F4-4003-A2C0-464DE64907EA}" destId="{094C2936-D173-4FAF-BBD0-185EE47CE04E}" srcOrd="3" destOrd="0" parTransId="{DBD97EF1-6109-4351-BA7C-2147D7389449}" sibTransId="{BD2955F6-DE5C-4C37-BA8A-6B7DE868B643}"/>
    <dgm:cxn modelId="{34D37E4D-E61F-4921-8658-EF2E8F1F8B48}" type="presOf" srcId="{83A5CE1E-0ED4-489F-89C6-28FCFE064D9D}" destId="{DD6738CE-9CF3-409E-AA0C-54D7FDFD8143}" srcOrd="0" destOrd="3" presId="urn:microsoft.com/office/officeart/2005/8/layout/hList6"/>
    <dgm:cxn modelId="{C0DE890F-14E3-435B-B8E4-445BE684330A}" type="presOf" srcId="{33B17F85-279C-450E-9465-86CF4A510586}" destId="{DA637E34-91F0-4B79-9661-BCD4F33D4AD7}" srcOrd="0" destOrd="5" presId="urn:microsoft.com/office/officeart/2005/8/layout/hList6"/>
    <dgm:cxn modelId="{A2B1EAED-EEDF-4D7E-87F9-20B60B8391B2}" srcId="{56A976E1-0352-453D-A356-E5D0FF920638}" destId="{83A5CE1E-0ED4-489F-89C6-28FCFE064D9D}" srcOrd="2" destOrd="0" parTransId="{A60371C2-BF95-4180-A887-DDCDB6B45A2B}" sibTransId="{A975FB81-39AE-40B0-BD91-D13C55A47ABC}"/>
    <dgm:cxn modelId="{EF9CCE41-1C24-4A14-8223-E63DECC75153}" srcId="{139C736A-F6F4-4003-A2C0-464DE64907EA}" destId="{769B70A4-DB67-4B6A-9BF6-C6408D1CA87A}" srcOrd="6" destOrd="0" parTransId="{2D26E20E-A325-4F4D-A179-170B3ADBFAD8}" sibTransId="{A0B45A3F-5474-4AC9-8A07-159D3DCEB2ED}"/>
    <dgm:cxn modelId="{2278FDA8-FA60-4380-912D-857FEB8D25C0}" srcId="{56A976E1-0352-453D-A356-E5D0FF920638}" destId="{841519B8-E6D7-4E94-9DD5-4B61FBC445BB}" srcOrd="1" destOrd="0" parTransId="{E7409150-A373-49A8-8CC8-BDD88422BB2B}" sibTransId="{42BD6FE7-57E0-4B51-8EE4-AD0C5AAD9035}"/>
    <dgm:cxn modelId="{DD0E0DE8-B28D-4EE6-96DB-7843B398BB4A}" srcId="{C2D1AF2F-DB1D-4FE8-99CC-EE5AE7728642}" destId="{56A976E1-0352-453D-A356-E5D0FF920638}" srcOrd="1" destOrd="0" parTransId="{9727E12A-4E9A-48D5-A803-B1ACD3D0EE9A}" sibTransId="{9C5F6AAC-3BCC-46CB-ACB6-A730F6B66DDF}"/>
    <dgm:cxn modelId="{B6AB0D5D-3C64-4DBB-BB79-6A9CCC6146A3}" type="presParOf" srcId="{334A9808-CFBF-48BA-B831-25FE3D23EACA}" destId="{6B8F19CA-AB28-4257-BBBC-557A6E67C13D}" srcOrd="0" destOrd="0" presId="urn:microsoft.com/office/officeart/2005/8/layout/hList6"/>
    <dgm:cxn modelId="{9BE3E730-9B84-4089-BF43-0A50D1582BFA}" type="presParOf" srcId="{334A9808-CFBF-48BA-B831-25FE3D23EACA}" destId="{7259B9A9-E1BF-4143-867C-9B190E0C5C63}" srcOrd="1" destOrd="0" presId="urn:microsoft.com/office/officeart/2005/8/layout/hList6"/>
    <dgm:cxn modelId="{99034543-0256-4107-A5E2-8C39E82E832B}" type="presParOf" srcId="{334A9808-CFBF-48BA-B831-25FE3D23EACA}" destId="{DD6738CE-9CF3-409E-AA0C-54D7FDFD8143}" srcOrd="2" destOrd="0" presId="urn:microsoft.com/office/officeart/2005/8/layout/hList6"/>
    <dgm:cxn modelId="{FA265A84-C838-4BB0-B797-561DEC0E8BE7}" type="presParOf" srcId="{334A9808-CFBF-48BA-B831-25FE3D23EACA}" destId="{3AAD0A28-4121-4477-B073-7CB8D701CA14}" srcOrd="3" destOrd="0" presId="urn:microsoft.com/office/officeart/2005/8/layout/hList6"/>
    <dgm:cxn modelId="{86086900-CC56-4177-B9C3-699C67F6FB2D}" type="presParOf" srcId="{334A9808-CFBF-48BA-B831-25FE3D23EACA}" destId="{DA637E34-91F0-4B79-9661-BCD4F33D4AD7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9516E33-9F52-4002-B833-B8FB7EED79B0}" type="doc">
      <dgm:prSet loTypeId="urn:microsoft.com/office/officeart/2005/8/layout/list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uk-UA"/>
        </a:p>
      </dgm:t>
    </dgm:pt>
    <dgm:pt modelId="{0DBAF219-13B7-45F1-90B8-533FD2FA8366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Волинське Полісся</a:t>
          </a:r>
          <a:endParaRPr lang="uk-UA" sz="2400" b="1" dirty="0">
            <a:solidFill>
              <a:schemeClr val="tx1"/>
            </a:solidFill>
          </a:endParaRPr>
        </a:p>
      </dgm:t>
    </dgm:pt>
    <dgm:pt modelId="{2EA76097-3C1F-4795-BECD-2927EA272F3B}" type="parTrans" cxnId="{D2DE1EAA-288C-4F5B-8506-D1394145A601}">
      <dgm:prSet/>
      <dgm:spPr/>
      <dgm:t>
        <a:bodyPr/>
        <a:lstStyle/>
        <a:p>
          <a:endParaRPr lang="uk-UA"/>
        </a:p>
      </dgm:t>
    </dgm:pt>
    <dgm:pt modelId="{733E53FA-A621-42FB-BBEB-4DC5BEFF13EA}" type="sibTrans" cxnId="{D2DE1EAA-288C-4F5B-8506-D1394145A601}">
      <dgm:prSet/>
      <dgm:spPr/>
      <dgm:t>
        <a:bodyPr/>
        <a:lstStyle/>
        <a:p>
          <a:endParaRPr lang="uk-UA"/>
        </a:p>
      </dgm:t>
    </dgm:pt>
    <dgm:pt modelId="{9B8EF8C9-61BF-4075-BED2-F4EC65AC20B6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Житомирське Полісся</a:t>
          </a:r>
          <a:endParaRPr lang="uk-UA" sz="2400" b="1" dirty="0">
            <a:solidFill>
              <a:schemeClr val="tx1"/>
            </a:solidFill>
          </a:endParaRPr>
        </a:p>
      </dgm:t>
    </dgm:pt>
    <dgm:pt modelId="{49179FEE-92CF-4ABD-B94F-A9C93D78D917}" type="parTrans" cxnId="{F4EC7A79-8FAD-453F-9EF0-8313DEDE8365}">
      <dgm:prSet/>
      <dgm:spPr/>
      <dgm:t>
        <a:bodyPr/>
        <a:lstStyle/>
        <a:p>
          <a:endParaRPr lang="uk-UA"/>
        </a:p>
      </dgm:t>
    </dgm:pt>
    <dgm:pt modelId="{B76B7DE9-9D54-44F4-8222-7117F6510F9A}" type="sibTrans" cxnId="{F4EC7A79-8FAD-453F-9EF0-8313DEDE8365}">
      <dgm:prSet/>
      <dgm:spPr/>
      <dgm:t>
        <a:bodyPr/>
        <a:lstStyle/>
        <a:p>
          <a:endParaRPr lang="uk-UA"/>
        </a:p>
      </dgm:t>
    </dgm:pt>
    <dgm:pt modelId="{37BF99A6-6331-4803-AD04-C7DFF2DD6B0B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Київське Полісся</a:t>
          </a:r>
          <a:endParaRPr lang="uk-UA" sz="2400" b="1" dirty="0">
            <a:solidFill>
              <a:schemeClr val="tx1"/>
            </a:solidFill>
          </a:endParaRPr>
        </a:p>
      </dgm:t>
    </dgm:pt>
    <dgm:pt modelId="{BE8C5046-4309-41E9-9E72-328BB71CC7D1}" type="parTrans" cxnId="{1D279651-0E98-4A32-A7E4-B5499D3302D9}">
      <dgm:prSet/>
      <dgm:spPr/>
      <dgm:t>
        <a:bodyPr/>
        <a:lstStyle/>
        <a:p>
          <a:endParaRPr lang="uk-UA"/>
        </a:p>
      </dgm:t>
    </dgm:pt>
    <dgm:pt modelId="{B28CC85B-E5DD-4643-AD9D-09BF3FAA172E}" type="sibTrans" cxnId="{1D279651-0E98-4A32-A7E4-B5499D3302D9}">
      <dgm:prSet/>
      <dgm:spPr/>
      <dgm:t>
        <a:bodyPr/>
        <a:lstStyle/>
        <a:p>
          <a:endParaRPr lang="uk-UA"/>
        </a:p>
      </dgm:t>
    </dgm:pt>
    <dgm:pt modelId="{81746F6C-8462-4B94-B1E9-802CD72C6994}">
      <dgm:prSet custT="1"/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Чернігівське Полісся</a:t>
          </a:r>
          <a:endParaRPr lang="uk-UA" sz="2400" b="1" dirty="0">
            <a:solidFill>
              <a:schemeClr val="tx1"/>
            </a:solidFill>
          </a:endParaRPr>
        </a:p>
      </dgm:t>
    </dgm:pt>
    <dgm:pt modelId="{8F68261E-FAB0-4369-BA80-D86BAE51C42B}" type="parTrans" cxnId="{22F8FFC0-EE70-4CD2-B385-5B0E554499A1}">
      <dgm:prSet/>
      <dgm:spPr/>
      <dgm:t>
        <a:bodyPr/>
        <a:lstStyle/>
        <a:p>
          <a:endParaRPr lang="uk-UA"/>
        </a:p>
      </dgm:t>
    </dgm:pt>
    <dgm:pt modelId="{46DC239A-566A-4A1F-8F3A-91BE3F0E1388}" type="sibTrans" cxnId="{22F8FFC0-EE70-4CD2-B385-5B0E554499A1}">
      <dgm:prSet/>
      <dgm:spPr/>
      <dgm:t>
        <a:bodyPr/>
        <a:lstStyle/>
        <a:p>
          <a:endParaRPr lang="uk-UA"/>
        </a:p>
      </dgm:t>
    </dgm:pt>
    <dgm:pt modelId="{0FA966EE-E89A-41C3-8FF1-34A08BA616CA}">
      <dgm:prSet custT="1"/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Новгород-Сіверське Полісся</a:t>
          </a:r>
          <a:endParaRPr lang="uk-UA" sz="2400" b="1" dirty="0">
            <a:solidFill>
              <a:schemeClr val="tx1"/>
            </a:solidFill>
          </a:endParaRPr>
        </a:p>
      </dgm:t>
    </dgm:pt>
    <dgm:pt modelId="{452F5F21-6D38-413B-9BF2-6555B18BFA66}" type="parTrans" cxnId="{0B973881-D8AD-4A9A-821C-DBF5F79F6025}">
      <dgm:prSet/>
      <dgm:spPr/>
      <dgm:t>
        <a:bodyPr/>
        <a:lstStyle/>
        <a:p>
          <a:endParaRPr lang="uk-UA"/>
        </a:p>
      </dgm:t>
    </dgm:pt>
    <dgm:pt modelId="{678A4B2C-481A-454B-8C8E-C051D0073A76}" type="sibTrans" cxnId="{0B973881-D8AD-4A9A-821C-DBF5F79F6025}">
      <dgm:prSet/>
      <dgm:spPr/>
      <dgm:t>
        <a:bodyPr/>
        <a:lstStyle/>
        <a:p>
          <a:endParaRPr lang="uk-UA"/>
        </a:p>
      </dgm:t>
    </dgm:pt>
    <dgm:pt modelId="{CF30943B-8C80-4200-B4A1-82313EED4E3D}" type="pres">
      <dgm:prSet presAssocID="{89516E33-9F52-4002-B833-B8FB7EED79B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4F4BDF0-FB0F-4A79-A30D-DE5507F75552}" type="pres">
      <dgm:prSet presAssocID="{0DBAF219-13B7-45F1-90B8-533FD2FA8366}" presName="parentLin" presStyleCnt="0"/>
      <dgm:spPr/>
    </dgm:pt>
    <dgm:pt modelId="{403B2F40-ACA1-425E-B7CE-A1784AFB344F}" type="pres">
      <dgm:prSet presAssocID="{0DBAF219-13B7-45F1-90B8-533FD2FA8366}" presName="parentLeftMargin" presStyleLbl="node1" presStyleIdx="0" presStyleCnt="5"/>
      <dgm:spPr/>
      <dgm:t>
        <a:bodyPr/>
        <a:lstStyle/>
        <a:p>
          <a:endParaRPr lang="uk-UA"/>
        </a:p>
      </dgm:t>
    </dgm:pt>
    <dgm:pt modelId="{CB20FAE0-4CF8-49D5-B64C-EE2ADE36B760}" type="pres">
      <dgm:prSet presAssocID="{0DBAF219-13B7-45F1-90B8-533FD2FA836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79452B4-8CE9-4419-9440-EA3D73ED992A}" type="pres">
      <dgm:prSet presAssocID="{0DBAF219-13B7-45F1-90B8-533FD2FA8366}" presName="negativeSpace" presStyleCnt="0"/>
      <dgm:spPr/>
    </dgm:pt>
    <dgm:pt modelId="{8C8E883F-5E7F-4E1F-BA40-7BDA203A36A0}" type="pres">
      <dgm:prSet presAssocID="{0DBAF219-13B7-45F1-90B8-533FD2FA8366}" presName="childText" presStyleLbl="conFgAcc1" presStyleIdx="0" presStyleCnt="5">
        <dgm:presLayoutVars>
          <dgm:bulletEnabled val="1"/>
        </dgm:presLayoutVars>
      </dgm:prSet>
      <dgm:spPr/>
    </dgm:pt>
    <dgm:pt modelId="{A0D50326-14B1-4CA3-BBAC-CBD154E066F8}" type="pres">
      <dgm:prSet presAssocID="{733E53FA-A621-42FB-BBEB-4DC5BEFF13EA}" presName="spaceBetweenRectangles" presStyleCnt="0"/>
      <dgm:spPr/>
    </dgm:pt>
    <dgm:pt modelId="{C1850C70-0896-4AF7-AF5C-8041A51E2674}" type="pres">
      <dgm:prSet presAssocID="{9B8EF8C9-61BF-4075-BED2-F4EC65AC20B6}" presName="parentLin" presStyleCnt="0"/>
      <dgm:spPr/>
    </dgm:pt>
    <dgm:pt modelId="{205720B8-1F3B-4F33-B683-0A7005358727}" type="pres">
      <dgm:prSet presAssocID="{9B8EF8C9-61BF-4075-BED2-F4EC65AC20B6}" presName="parentLeftMargin" presStyleLbl="node1" presStyleIdx="0" presStyleCnt="5"/>
      <dgm:spPr/>
      <dgm:t>
        <a:bodyPr/>
        <a:lstStyle/>
        <a:p>
          <a:endParaRPr lang="uk-UA"/>
        </a:p>
      </dgm:t>
    </dgm:pt>
    <dgm:pt modelId="{D84F8830-0381-4861-8E3F-AF514F7B52A6}" type="pres">
      <dgm:prSet presAssocID="{9B8EF8C9-61BF-4075-BED2-F4EC65AC20B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B05A0BC-B094-4D18-9902-661B9A33E292}" type="pres">
      <dgm:prSet presAssocID="{9B8EF8C9-61BF-4075-BED2-F4EC65AC20B6}" presName="negativeSpace" presStyleCnt="0"/>
      <dgm:spPr/>
    </dgm:pt>
    <dgm:pt modelId="{CBA770D5-48BA-431A-9F26-1FEEDD064E22}" type="pres">
      <dgm:prSet presAssocID="{9B8EF8C9-61BF-4075-BED2-F4EC65AC20B6}" presName="childText" presStyleLbl="conFgAcc1" presStyleIdx="1" presStyleCnt="5">
        <dgm:presLayoutVars>
          <dgm:bulletEnabled val="1"/>
        </dgm:presLayoutVars>
      </dgm:prSet>
      <dgm:spPr/>
    </dgm:pt>
    <dgm:pt modelId="{FCB1D107-81D1-489F-B049-D1B57941D58B}" type="pres">
      <dgm:prSet presAssocID="{B76B7DE9-9D54-44F4-8222-7117F6510F9A}" presName="spaceBetweenRectangles" presStyleCnt="0"/>
      <dgm:spPr/>
    </dgm:pt>
    <dgm:pt modelId="{577AB985-7233-4899-9299-AF6301E59BFB}" type="pres">
      <dgm:prSet presAssocID="{37BF99A6-6331-4803-AD04-C7DFF2DD6B0B}" presName="parentLin" presStyleCnt="0"/>
      <dgm:spPr/>
    </dgm:pt>
    <dgm:pt modelId="{E1471B42-5D39-46D3-87F0-A4A7948E148A}" type="pres">
      <dgm:prSet presAssocID="{37BF99A6-6331-4803-AD04-C7DFF2DD6B0B}" presName="parentLeftMargin" presStyleLbl="node1" presStyleIdx="1" presStyleCnt="5"/>
      <dgm:spPr/>
      <dgm:t>
        <a:bodyPr/>
        <a:lstStyle/>
        <a:p>
          <a:endParaRPr lang="uk-UA"/>
        </a:p>
      </dgm:t>
    </dgm:pt>
    <dgm:pt modelId="{E19B63B0-5C98-4D4C-A952-7F05BFBE5A4B}" type="pres">
      <dgm:prSet presAssocID="{37BF99A6-6331-4803-AD04-C7DFF2DD6B0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42FF5BF-567E-409B-A0B9-E0EC21AC58B1}" type="pres">
      <dgm:prSet presAssocID="{37BF99A6-6331-4803-AD04-C7DFF2DD6B0B}" presName="negativeSpace" presStyleCnt="0"/>
      <dgm:spPr/>
    </dgm:pt>
    <dgm:pt modelId="{4AF97ACC-F429-44A5-A3EB-E80EAB56261B}" type="pres">
      <dgm:prSet presAssocID="{37BF99A6-6331-4803-AD04-C7DFF2DD6B0B}" presName="childText" presStyleLbl="conFgAcc1" presStyleIdx="2" presStyleCnt="5">
        <dgm:presLayoutVars>
          <dgm:bulletEnabled val="1"/>
        </dgm:presLayoutVars>
      </dgm:prSet>
      <dgm:spPr/>
    </dgm:pt>
    <dgm:pt modelId="{B9823FEF-C15E-4884-A391-97FBAC135D25}" type="pres">
      <dgm:prSet presAssocID="{B28CC85B-E5DD-4643-AD9D-09BF3FAA172E}" presName="spaceBetweenRectangles" presStyleCnt="0"/>
      <dgm:spPr/>
    </dgm:pt>
    <dgm:pt modelId="{16FAA406-5333-45BD-84FC-9BD271C2DD26}" type="pres">
      <dgm:prSet presAssocID="{81746F6C-8462-4B94-B1E9-802CD72C6994}" presName="parentLin" presStyleCnt="0"/>
      <dgm:spPr/>
    </dgm:pt>
    <dgm:pt modelId="{BEBEC928-2809-4A3C-83B1-1866B28FBA14}" type="pres">
      <dgm:prSet presAssocID="{81746F6C-8462-4B94-B1E9-802CD72C6994}" presName="parentLeftMargin" presStyleLbl="node1" presStyleIdx="2" presStyleCnt="5"/>
      <dgm:spPr/>
      <dgm:t>
        <a:bodyPr/>
        <a:lstStyle/>
        <a:p>
          <a:endParaRPr lang="uk-UA"/>
        </a:p>
      </dgm:t>
    </dgm:pt>
    <dgm:pt modelId="{97015F4E-1B04-41CC-9F33-981F7C5B5488}" type="pres">
      <dgm:prSet presAssocID="{81746F6C-8462-4B94-B1E9-802CD72C699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1AAF7EE-63E2-42A9-ADDD-EB2F1BA2A795}" type="pres">
      <dgm:prSet presAssocID="{81746F6C-8462-4B94-B1E9-802CD72C6994}" presName="negativeSpace" presStyleCnt="0"/>
      <dgm:spPr/>
    </dgm:pt>
    <dgm:pt modelId="{68EFBD50-68E8-45E1-8EF4-01A195948BB3}" type="pres">
      <dgm:prSet presAssocID="{81746F6C-8462-4B94-B1E9-802CD72C6994}" presName="childText" presStyleLbl="conFgAcc1" presStyleIdx="3" presStyleCnt="5">
        <dgm:presLayoutVars>
          <dgm:bulletEnabled val="1"/>
        </dgm:presLayoutVars>
      </dgm:prSet>
      <dgm:spPr/>
    </dgm:pt>
    <dgm:pt modelId="{25496CD9-E1CE-44B6-8CA0-FEC27691FFC7}" type="pres">
      <dgm:prSet presAssocID="{46DC239A-566A-4A1F-8F3A-91BE3F0E1388}" presName="spaceBetweenRectangles" presStyleCnt="0"/>
      <dgm:spPr/>
    </dgm:pt>
    <dgm:pt modelId="{D0C089B9-780F-4CEC-99A4-2E48388612DD}" type="pres">
      <dgm:prSet presAssocID="{0FA966EE-E89A-41C3-8FF1-34A08BA616CA}" presName="parentLin" presStyleCnt="0"/>
      <dgm:spPr/>
    </dgm:pt>
    <dgm:pt modelId="{1FF6B6E5-711E-40A8-B26E-E54D1287E5B3}" type="pres">
      <dgm:prSet presAssocID="{0FA966EE-E89A-41C3-8FF1-34A08BA616CA}" presName="parentLeftMargin" presStyleLbl="node1" presStyleIdx="3" presStyleCnt="5"/>
      <dgm:spPr/>
      <dgm:t>
        <a:bodyPr/>
        <a:lstStyle/>
        <a:p>
          <a:endParaRPr lang="uk-UA"/>
        </a:p>
      </dgm:t>
    </dgm:pt>
    <dgm:pt modelId="{19F9F63A-E0ED-4D36-89C2-503204FF04DF}" type="pres">
      <dgm:prSet presAssocID="{0FA966EE-E89A-41C3-8FF1-34A08BA616C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92C717B-705A-4E89-93B9-0AE084B2899E}" type="pres">
      <dgm:prSet presAssocID="{0FA966EE-E89A-41C3-8FF1-34A08BA616CA}" presName="negativeSpace" presStyleCnt="0"/>
      <dgm:spPr/>
    </dgm:pt>
    <dgm:pt modelId="{AE9C1D84-EFAC-4E80-B52B-BD2EF927783D}" type="pres">
      <dgm:prSet presAssocID="{0FA966EE-E89A-41C3-8FF1-34A08BA616C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2F8FFC0-EE70-4CD2-B385-5B0E554499A1}" srcId="{89516E33-9F52-4002-B833-B8FB7EED79B0}" destId="{81746F6C-8462-4B94-B1E9-802CD72C6994}" srcOrd="3" destOrd="0" parTransId="{8F68261E-FAB0-4369-BA80-D86BAE51C42B}" sibTransId="{46DC239A-566A-4A1F-8F3A-91BE3F0E1388}"/>
    <dgm:cxn modelId="{F4EC7A79-8FAD-453F-9EF0-8313DEDE8365}" srcId="{89516E33-9F52-4002-B833-B8FB7EED79B0}" destId="{9B8EF8C9-61BF-4075-BED2-F4EC65AC20B6}" srcOrd="1" destOrd="0" parTransId="{49179FEE-92CF-4ABD-B94F-A9C93D78D917}" sibTransId="{B76B7DE9-9D54-44F4-8222-7117F6510F9A}"/>
    <dgm:cxn modelId="{B715528F-6A3C-4896-9F64-1432EA496506}" type="presOf" srcId="{37BF99A6-6331-4803-AD04-C7DFF2DD6B0B}" destId="{E1471B42-5D39-46D3-87F0-A4A7948E148A}" srcOrd="0" destOrd="0" presId="urn:microsoft.com/office/officeart/2005/8/layout/list1"/>
    <dgm:cxn modelId="{11484575-0B89-4DDF-84F4-230F562CEA71}" type="presOf" srcId="{37BF99A6-6331-4803-AD04-C7DFF2DD6B0B}" destId="{E19B63B0-5C98-4D4C-A952-7F05BFBE5A4B}" srcOrd="1" destOrd="0" presId="urn:microsoft.com/office/officeart/2005/8/layout/list1"/>
    <dgm:cxn modelId="{F15998CE-21D6-4AD1-B961-74D60C9D42F2}" type="presOf" srcId="{89516E33-9F52-4002-B833-B8FB7EED79B0}" destId="{CF30943B-8C80-4200-B4A1-82313EED4E3D}" srcOrd="0" destOrd="0" presId="urn:microsoft.com/office/officeart/2005/8/layout/list1"/>
    <dgm:cxn modelId="{0B973881-D8AD-4A9A-821C-DBF5F79F6025}" srcId="{89516E33-9F52-4002-B833-B8FB7EED79B0}" destId="{0FA966EE-E89A-41C3-8FF1-34A08BA616CA}" srcOrd="4" destOrd="0" parTransId="{452F5F21-6D38-413B-9BF2-6555B18BFA66}" sibTransId="{678A4B2C-481A-454B-8C8E-C051D0073A76}"/>
    <dgm:cxn modelId="{016B23EC-978F-49F0-A600-F2F89D82E516}" type="presOf" srcId="{9B8EF8C9-61BF-4075-BED2-F4EC65AC20B6}" destId="{D84F8830-0381-4861-8E3F-AF514F7B52A6}" srcOrd="1" destOrd="0" presId="urn:microsoft.com/office/officeart/2005/8/layout/list1"/>
    <dgm:cxn modelId="{1D279651-0E98-4A32-A7E4-B5499D3302D9}" srcId="{89516E33-9F52-4002-B833-B8FB7EED79B0}" destId="{37BF99A6-6331-4803-AD04-C7DFF2DD6B0B}" srcOrd="2" destOrd="0" parTransId="{BE8C5046-4309-41E9-9E72-328BB71CC7D1}" sibTransId="{B28CC85B-E5DD-4643-AD9D-09BF3FAA172E}"/>
    <dgm:cxn modelId="{3BAE7A5E-56BA-4D6B-899D-119B5D4EA277}" type="presOf" srcId="{0DBAF219-13B7-45F1-90B8-533FD2FA8366}" destId="{403B2F40-ACA1-425E-B7CE-A1784AFB344F}" srcOrd="0" destOrd="0" presId="urn:microsoft.com/office/officeart/2005/8/layout/list1"/>
    <dgm:cxn modelId="{F4DF8B00-221D-4AC3-A0D6-0B64657B1E18}" type="presOf" srcId="{9B8EF8C9-61BF-4075-BED2-F4EC65AC20B6}" destId="{205720B8-1F3B-4F33-B683-0A7005358727}" srcOrd="0" destOrd="0" presId="urn:microsoft.com/office/officeart/2005/8/layout/list1"/>
    <dgm:cxn modelId="{DAC982A5-3F33-4855-B3D5-162EA1329E93}" type="presOf" srcId="{0FA966EE-E89A-41C3-8FF1-34A08BA616CA}" destId="{1FF6B6E5-711E-40A8-B26E-E54D1287E5B3}" srcOrd="0" destOrd="0" presId="urn:microsoft.com/office/officeart/2005/8/layout/list1"/>
    <dgm:cxn modelId="{C5FD645E-CD6A-4FB7-98A4-E0A531250A23}" type="presOf" srcId="{0DBAF219-13B7-45F1-90B8-533FD2FA8366}" destId="{CB20FAE0-4CF8-49D5-B64C-EE2ADE36B760}" srcOrd="1" destOrd="0" presId="urn:microsoft.com/office/officeart/2005/8/layout/list1"/>
    <dgm:cxn modelId="{D2DE1EAA-288C-4F5B-8506-D1394145A601}" srcId="{89516E33-9F52-4002-B833-B8FB7EED79B0}" destId="{0DBAF219-13B7-45F1-90B8-533FD2FA8366}" srcOrd="0" destOrd="0" parTransId="{2EA76097-3C1F-4795-BECD-2927EA272F3B}" sibTransId="{733E53FA-A621-42FB-BBEB-4DC5BEFF13EA}"/>
    <dgm:cxn modelId="{7A42158C-7AF8-4315-AD72-F081FD88ABF4}" type="presOf" srcId="{81746F6C-8462-4B94-B1E9-802CD72C6994}" destId="{BEBEC928-2809-4A3C-83B1-1866B28FBA14}" srcOrd="0" destOrd="0" presId="urn:microsoft.com/office/officeart/2005/8/layout/list1"/>
    <dgm:cxn modelId="{A4FCB7B9-7694-40C5-BD0F-E077D4A09D69}" type="presOf" srcId="{0FA966EE-E89A-41C3-8FF1-34A08BA616CA}" destId="{19F9F63A-E0ED-4D36-89C2-503204FF04DF}" srcOrd="1" destOrd="0" presId="urn:microsoft.com/office/officeart/2005/8/layout/list1"/>
    <dgm:cxn modelId="{7833BB10-0DA0-473E-AD6B-01C7D9AF4BBB}" type="presOf" srcId="{81746F6C-8462-4B94-B1E9-802CD72C6994}" destId="{97015F4E-1B04-41CC-9F33-981F7C5B5488}" srcOrd="1" destOrd="0" presId="urn:microsoft.com/office/officeart/2005/8/layout/list1"/>
    <dgm:cxn modelId="{89737EF3-607F-4721-97E4-5822A35B156A}" type="presParOf" srcId="{CF30943B-8C80-4200-B4A1-82313EED4E3D}" destId="{A4F4BDF0-FB0F-4A79-A30D-DE5507F75552}" srcOrd="0" destOrd="0" presId="urn:microsoft.com/office/officeart/2005/8/layout/list1"/>
    <dgm:cxn modelId="{A1D5C921-443A-459F-8E98-40E945126A1C}" type="presParOf" srcId="{A4F4BDF0-FB0F-4A79-A30D-DE5507F75552}" destId="{403B2F40-ACA1-425E-B7CE-A1784AFB344F}" srcOrd="0" destOrd="0" presId="urn:microsoft.com/office/officeart/2005/8/layout/list1"/>
    <dgm:cxn modelId="{7996FD1E-BF2D-40B5-A177-2E7C40A65018}" type="presParOf" srcId="{A4F4BDF0-FB0F-4A79-A30D-DE5507F75552}" destId="{CB20FAE0-4CF8-49D5-B64C-EE2ADE36B760}" srcOrd="1" destOrd="0" presId="urn:microsoft.com/office/officeart/2005/8/layout/list1"/>
    <dgm:cxn modelId="{969F2AC1-D38E-4427-A660-2F1C27B8F60A}" type="presParOf" srcId="{CF30943B-8C80-4200-B4A1-82313EED4E3D}" destId="{B79452B4-8CE9-4419-9440-EA3D73ED992A}" srcOrd="1" destOrd="0" presId="urn:microsoft.com/office/officeart/2005/8/layout/list1"/>
    <dgm:cxn modelId="{4CC0D218-C0BA-43B1-B984-A9C5A2A2E435}" type="presParOf" srcId="{CF30943B-8C80-4200-B4A1-82313EED4E3D}" destId="{8C8E883F-5E7F-4E1F-BA40-7BDA203A36A0}" srcOrd="2" destOrd="0" presId="urn:microsoft.com/office/officeart/2005/8/layout/list1"/>
    <dgm:cxn modelId="{1279A1FE-C95D-4E39-B2C2-AA49A2FBEACE}" type="presParOf" srcId="{CF30943B-8C80-4200-B4A1-82313EED4E3D}" destId="{A0D50326-14B1-4CA3-BBAC-CBD154E066F8}" srcOrd="3" destOrd="0" presId="urn:microsoft.com/office/officeart/2005/8/layout/list1"/>
    <dgm:cxn modelId="{2A99F733-D930-425E-B1C9-A63B063C8F73}" type="presParOf" srcId="{CF30943B-8C80-4200-B4A1-82313EED4E3D}" destId="{C1850C70-0896-4AF7-AF5C-8041A51E2674}" srcOrd="4" destOrd="0" presId="urn:microsoft.com/office/officeart/2005/8/layout/list1"/>
    <dgm:cxn modelId="{99AF9D52-4D5C-4260-B5FA-98626F8A5C74}" type="presParOf" srcId="{C1850C70-0896-4AF7-AF5C-8041A51E2674}" destId="{205720B8-1F3B-4F33-B683-0A7005358727}" srcOrd="0" destOrd="0" presId="urn:microsoft.com/office/officeart/2005/8/layout/list1"/>
    <dgm:cxn modelId="{4938E8F6-ED29-43F3-8FF5-D05E34CB4608}" type="presParOf" srcId="{C1850C70-0896-4AF7-AF5C-8041A51E2674}" destId="{D84F8830-0381-4861-8E3F-AF514F7B52A6}" srcOrd="1" destOrd="0" presId="urn:microsoft.com/office/officeart/2005/8/layout/list1"/>
    <dgm:cxn modelId="{E2C860EE-8079-47F9-A371-84959B7FAE24}" type="presParOf" srcId="{CF30943B-8C80-4200-B4A1-82313EED4E3D}" destId="{7B05A0BC-B094-4D18-9902-661B9A33E292}" srcOrd="5" destOrd="0" presId="urn:microsoft.com/office/officeart/2005/8/layout/list1"/>
    <dgm:cxn modelId="{814459ED-8782-4D14-A649-081CC69810FF}" type="presParOf" srcId="{CF30943B-8C80-4200-B4A1-82313EED4E3D}" destId="{CBA770D5-48BA-431A-9F26-1FEEDD064E22}" srcOrd="6" destOrd="0" presId="urn:microsoft.com/office/officeart/2005/8/layout/list1"/>
    <dgm:cxn modelId="{E2C8BB69-5649-4729-A211-C6B17C96E0E4}" type="presParOf" srcId="{CF30943B-8C80-4200-B4A1-82313EED4E3D}" destId="{FCB1D107-81D1-489F-B049-D1B57941D58B}" srcOrd="7" destOrd="0" presId="urn:microsoft.com/office/officeart/2005/8/layout/list1"/>
    <dgm:cxn modelId="{1A8FFD66-FED2-4D2A-B055-03713CCE64CF}" type="presParOf" srcId="{CF30943B-8C80-4200-B4A1-82313EED4E3D}" destId="{577AB985-7233-4899-9299-AF6301E59BFB}" srcOrd="8" destOrd="0" presId="urn:microsoft.com/office/officeart/2005/8/layout/list1"/>
    <dgm:cxn modelId="{BBAA5059-A0FC-45E5-B347-BDD0050F104B}" type="presParOf" srcId="{577AB985-7233-4899-9299-AF6301E59BFB}" destId="{E1471B42-5D39-46D3-87F0-A4A7948E148A}" srcOrd="0" destOrd="0" presId="urn:microsoft.com/office/officeart/2005/8/layout/list1"/>
    <dgm:cxn modelId="{BB986673-7ADA-4BD7-B9B8-A724E1A20363}" type="presParOf" srcId="{577AB985-7233-4899-9299-AF6301E59BFB}" destId="{E19B63B0-5C98-4D4C-A952-7F05BFBE5A4B}" srcOrd="1" destOrd="0" presId="urn:microsoft.com/office/officeart/2005/8/layout/list1"/>
    <dgm:cxn modelId="{93D7EBEA-3162-47D7-A4DF-96B632DCD0C6}" type="presParOf" srcId="{CF30943B-8C80-4200-B4A1-82313EED4E3D}" destId="{D42FF5BF-567E-409B-A0B9-E0EC21AC58B1}" srcOrd="9" destOrd="0" presId="urn:microsoft.com/office/officeart/2005/8/layout/list1"/>
    <dgm:cxn modelId="{F1F3A88A-708F-47BD-8499-CB2A4E79DF1A}" type="presParOf" srcId="{CF30943B-8C80-4200-B4A1-82313EED4E3D}" destId="{4AF97ACC-F429-44A5-A3EB-E80EAB56261B}" srcOrd="10" destOrd="0" presId="urn:microsoft.com/office/officeart/2005/8/layout/list1"/>
    <dgm:cxn modelId="{78994FF9-18D9-4687-A121-93B6616889AE}" type="presParOf" srcId="{CF30943B-8C80-4200-B4A1-82313EED4E3D}" destId="{B9823FEF-C15E-4884-A391-97FBAC135D25}" srcOrd="11" destOrd="0" presId="urn:microsoft.com/office/officeart/2005/8/layout/list1"/>
    <dgm:cxn modelId="{ACCA46BA-D77E-4F75-B42C-6FD52F5483C2}" type="presParOf" srcId="{CF30943B-8C80-4200-B4A1-82313EED4E3D}" destId="{16FAA406-5333-45BD-84FC-9BD271C2DD26}" srcOrd="12" destOrd="0" presId="urn:microsoft.com/office/officeart/2005/8/layout/list1"/>
    <dgm:cxn modelId="{B5836211-6B2E-47AC-9976-9A16D9583033}" type="presParOf" srcId="{16FAA406-5333-45BD-84FC-9BD271C2DD26}" destId="{BEBEC928-2809-4A3C-83B1-1866B28FBA14}" srcOrd="0" destOrd="0" presId="urn:microsoft.com/office/officeart/2005/8/layout/list1"/>
    <dgm:cxn modelId="{0C9203AF-60F1-4059-A4EF-BF3EF8BAB86E}" type="presParOf" srcId="{16FAA406-5333-45BD-84FC-9BD271C2DD26}" destId="{97015F4E-1B04-41CC-9F33-981F7C5B5488}" srcOrd="1" destOrd="0" presId="urn:microsoft.com/office/officeart/2005/8/layout/list1"/>
    <dgm:cxn modelId="{633354EC-879A-4775-880C-E2D6774B485A}" type="presParOf" srcId="{CF30943B-8C80-4200-B4A1-82313EED4E3D}" destId="{71AAF7EE-63E2-42A9-ADDD-EB2F1BA2A795}" srcOrd="13" destOrd="0" presId="urn:microsoft.com/office/officeart/2005/8/layout/list1"/>
    <dgm:cxn modelId="{BBD42925-137A-4408-B029-3F0281815A55}" type="presParOf" srcId="{CF30943B-8C80-4200-B4A1-82313EED4E3D}" destId="{68EFBD50-68E8-45E1-8EF4-01A195948BB3}" srcOrd="14" destOrd="0" presId="urn:microsoft.com/office/officeart/2005/8/layout/list1"/>
    <dgm:cxn modelId="{B9C50680-1D4A-413D-A805-40A7F6008D1B}" type="presParOf" srcId="{CF30943B-8C80-4200-B4A1-82313EED4E3D}" destId="{25496CD9-E1CE-44B6-8CA0-FEC27691FFC7}" srcOrd="15" destOrd="0" presId="urn:microsoft.com/office/officeart/2005/8/layout/list1"/>
    <dgm:cxn modelId="{ADDC7225-C46B-4BE9-9D61-76F78DEEBFD0}" type="presParOf" srcId="{CF30943B-8C80-4200-B4A1-82313EED4E3D}" destId="{D0C089B9-780F-4CEC-99A4-2E48388612DD}" srcOrd="16" destOrd="0" presId="urn:microsoft.com/office/officeart/2005/8/layout/list1"/>
    <dgm:cxn modelId="{5EDA3106-9468-49FA-89EC-A805704071E0}" type="presParOf" srcId="{D0C089B9-780F-4CEC-99A4-2E48388612DD}" destId="{1FF6B6E5-711E-40A8-B26E-E54D1287E5B3}" srcOrd="0" destOrd="0" presId="urn:microsoft.com/office/officeart/2005/8/layout/list1"/>
    <dgm:cxn modelId="{E9620344-1A58-4554-98CB-79C63080A3F1}" type="presParOf" srcId="{D0C089B9-780F-4CEC-99A4-2E48388612DD}" destId="{19F9F63A-E0ED-4D36-89C2-503204FF04DF}" srcOrd="1" destOrd="0" presId="urn:microsoft.com/office/officeart/2005/8/layout/list1"/>
    <dgm:cxn modelId="{DA373F75-6397-4D69-82A9-AB4231DB0FF4}" type="presParOf" srcId="{CF30943B-8C80-4200-B4A1-82313EED4E3D}" destId="{B92C717B-705A-4E89-93B9-0AE084B2899E}" srcOrd="17" destOrd="0" presId="urn:microsoft.com/office/officeart/2005/8/layout/list1"/>
    <dgm:cxn modelId="{011695E0-8580-4CBA-9456-00E287DF7152}" type="presParOf" srcId="{CF30943B-8C80-4200-B4A1-82313EED4E3D}" destId="{AE9C1D84-EFAC-4E80-B52B-BD2EF927783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8E9F64-44BE-4D7F-AAE8-7CAD2366BE7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397A3E2-FE36-4DD0-B806-A2BF53948E33}">
      <dgm:prSet custT="1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</dgm:spPr>
      <dgm:t>
        <a:bodyPr/>
        <a:lstStyle/>
        <a:p>
          <a:pPr rtl="0"/>
          <a:r>
            <a:rPr lang="uk-UA" sz="2400" b="1" i="1" dirty="0" smtClean="0">
              <a:solidFill>
                <a:schemeClr val="tx1"/>
              </a:solidFill>
            </a:rPr>
            <a:t>Дискретність</a:t>
          </a:r>
          <a:r>
            <a:rPr lang="uk-UA" sz="2400" b="1" dirty="0" smtClean="0">
              <a:solidFill>
                <a:schemeClr val="tx1"/>
              </a:solidFill>
            </a:rPr>
            <a:t> – виділення окремих одиниць природного покриву, що об'єднуються у типологічні одиниці. Ця система поглядів стала головною у російській та радянській </a:t>
          </a:r>
          <a:r>
            <a:rPr lang="uk-UA" sz="2400" b="1" dirty="0" err="1" smtClean="0">
              <a:solidFill>
                <a:schemeClr val="tx1"/>
              </a:solidFill>
            </a:rPr>
            <a:t>біогеоценології</a:t>
          </a:r>
          <a:r>
            <a:rPr lang="uk-UA" sz="2400" b="1" dirty="0" smtClean="0">
              <a:solidFill>
                <a:schemeClr val="tx1"/>
              </a:solidFill>
            </a:rPr>
            <a:t> (</a:t>
          </a:r>
          <a:r>
            <a:rPr lang="uk-UA" sz="2400" b="1" dirty="0" err="1" smtClean="0">
              <a:solidFill>
                <a:schemeClr val="tx1"/>
              </a:solidFill>
            </a:rPr>
            <a:t>Клементс</a:t>
          </a:r>
          <a:r>
            <a:rPr lang="uk-UA" sz="2400" b="1" dirty="0" smtClean="0">
              <a:solidFill>
                <a:schemeClr val="tx1"/>
              </a:solidFill>
            </a:rPr>
            <a:t>, </a:t>
          </a:r>
          <a:r>
            <a:rPr lang="uk-UA" sz="2400" b="1" dirty="0" err="1" smtClean="0">
              <a:solidFill>
                <a:schemeClr val="tx1"/>
              </a:solidFill>
            </a:rPr>
            <a:t>Браун-Бланке</a:t>
          </a:r>
          <a:r>
            <a:rPr lang="uk-UA" sz="2400" b="1" dirty="0" smtClean="0">
              <a:solidFill>
                <a:schemeClr val="tx1"/>
              </a:solidFill>
            </a:rPr>
            <a:t>, </a:t>
          </a:r>
          <a:r>
            <a:rPr lang="uk-UA" sz="2400" b="1" dirty="0" err="1" smtClean="0">
              <a:solidFill>
                <a:schemeClr val="tx1"/>
              </a:solidFill>
            </a:rPr>
            <a:t>Альохін</a:t>
          </a:r>
          <a:r>
            <a:rPr lang="uk-UA" sz="2400" b="1" dirty="0" smtClean="0">
              <a:solidFill>
                <a:schemeClr val="tx1"/>
              </a:solidFill>
            </a:rPr>
            <a:t>,</a:t>
          </a:r>
          <a:r>
            <a:rPr lang="uk-UA" sz="2400" b="1" dirty="0" err="1" smtClean="0">
              <a:solidFill>
                <a:schemeClr val="tx1"/>
              </a:solidFill>
            </a:rPr>
            <a:t>Сукачев</a:t>
          </a:r>
          <a:r>
            <a:rPr lang="uk-UA" sz="2400" b="1" dirty="0" smtClean="0">
              <a:solidFill>
                <a:schemeClr val="tx1"/>
              </a:solidFill>
            </a:rPr>
            <a:t>)</a:t>
          </a:r>
          <a:endParaRPr lang="uk-UA" sz="2400" dirty="0">
            <a:solidFill>
              <a:schemeClr val="tx1"/>
            </a:solidFill>
          </a:endParaRPr>
        </a:p>
      </dgm:t>
    </dgm:pt>
    <dgm:pt modelId="{EA0FDCAC-3C12-4EEF-8201-19FDDD8EE47A}" type="parTrans" cxnId="{7535752A-66AE-4EB6-B70E-C5B1F5FA2C60}">
      <dgm:prSet/>
      <dgm:spPr/>
      <dgm:t>
        <a:bodyPr/>
        <a:lstStyle/>
        <a:p>
          <a:endParaRPr lang="uk-UA"/>
        </a:p>
      </dgm:t>
    </dgm:pt>
    <dgm:pt modelId="{10598B36-4258-4C85-B3C1-70D3CED30300}" type="sibTrans" cxnId="{7535752A-66AE-4EB6-B70E-C5B1F5FA2C60}">
      <dgm:prSet/>
      <dgm:spPr/>
      <dgm:t>
        <a:bodyPr/>
        <a:lstStyle/>
        <a:p>
          <a:endParaRPr lang="uk-UA"/>
        </a:p>
      </dgm:t>
    </dgm:pt>
    <dgm:pt modelId="{8402E356-8169-4C67-AF0F-0FDF80293CEC}">
      <dgm:prSet/>
      <dgm:spPr>
        <a:gradFill rotWithShape="0">
          <a:gsLst>
            <a:gs pos="0">
              <a:srgbClr val="00FF0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pPr rtl="0"/>
          <a:r>
            <a:rPr lang="uk-UA" b="1" i="1" dirty="0" err="1" smtClean="0">
              <a:solidFill>
                <a:schemeClr val="tx1"/>
              </a:solidFill>
            </a:rPr>
            <a:t>Контенуальність</a:t>
          </a:r>
          <a:r>
            <a:rPr lang="uk-UA" b="1" dirty="0" smtClean="0">
              <a:solidFill>
                <a:schemeClr val="tx1"/>
              </a:solidFill>
            </a:rPr>
            <a:t> – нероздільність ландшафтного  (рослинного) покриву, де дискретні одиниці (окремі елементи) можуть бути виділені лише умовно. Природній покрив розглядається як безперервно </a:t>
          </a:r>
          <a:r>
            <a:rPr lang="uk-UA" b="1" dirty="0" err="1" smtClean="0">
              <a:solidFill>
                <a:schemeClr val="tx1"/>
              </a:solidFill>
            </a:rPr>
            <a:t>зміннювані</a:t>
          </a:r>
          <a:r>
            <a:rPr lang="uk-UA" b="1" dirty="0" smtClean="0">
              <a:solidFill>
                <a:schemeClr val="tx1"/>
              </a:solidFill>
            </a:rPr>
            <a:t> в просторі сукупності популяцій (ландшафтів)  (</a:t>
          </a:r>
          <a:r>
            <a:rPr lang="uk-UA" b="1" dirty="0" err="1" smtClean="0">
              <a:solidFill>
                <a:schemeClr val="tx1"/>
              </a:solidFill>
            </a:rPr>
            <a:t>Раменський</a:t>
          </a:r>
          <a:r>
            <a:rPr lang="uk-UA" b="1" dirty="0" smtClean="0">
              <a:solidFill>
                <a:schemeClr val="tx1"/>
              </a:solidFill>
            </a:rPr>
            <a:t>, </a:t>
          </a:r>
          <a:r>
            <a:rPr lang="ru-RU" b="1" dirty="0" smtClean="0">
              <a:solidFill>
                <a:schemeClr val="tx1"/>
              </a:solidFill>
            </a:rPr>
            <a:t>Г</a:t>
          </a:r>
          <a:r>
            <a:rPr lang="uk-UA" b="1" dirty="0" err="1" smtClean="0">
              <a:solidFill>
                <a:schemeClr val="tx1"/>
              </a:solidFill>
            </a:rPr>
            <a:t>лисон</a:t>
          </a:r>
          <a:r>
            <a:rPr lang="uk-UA" b="1" dirty="0" smtClean="0">
              <a:solidFill>
                <a:schemeClr val="tx1"/>
              </a:solidFill>
            </a:rPr>
            <a:t>, </a:t>
          </a:r>
          <a:r>
            <a:rPr lang="uk-UA" b="1" dirty="0" err="1" smtClean="0">
              <a:solidFill>
                <a:schemeClr val="tx1"/>
              </a:solidFill>
            </a:rPr>
            <a:t>Фурньє</a:t>
          </a:r>
          <a:r>
            <a:rPr lang="uk-UA" b="1" dirty="0" smtClean="0">
              <a:solidFill>
                <a:schemeClr val="tx1"/>
              </a:solidFill>
            </a:rPr>
            <a:t>, </a:t>
          </a:r>
          <a:r>
            <a:rPr lang="uk-UA" b="1" dirty="0" err="1" smtClean="0">
              <a:solidFill>
                <a:schemeClr val="tx1"/>
              </a:solidFill>
            </a:rPr>
            <a:t>Ленобл</a:t>
          </a:r>
          <a:r>
            <a:rPr lang="uk-UA" b="1" dirty="0" smtClean="0">
              <a:solidFill>
                <a:schemeClr val="tx1"/>
              </a:solidFill>
            </a:rPr>
            <a:t>, Негрі).   </a:t>
          </a:r>
          <a:endParaRPr lang="uk-UA" dirty="0">
            <a:solidFill>
              <a:schemeClr val="tx1"/>
            </a:solidFill>
          </a:endParaRPr>
        </a:p>
      </dgm:t>
    </dgm:pt>
    <dgm:pt modelId="{4CE46A11-4D82-4EC8-ADC2-2B61497BA6AA}" type="parTrans" cxnId="{076DE8F9-2B0C-4D95-85FA-679448DC79B4}">
      <dgm:prSet/>
      <dgm:spPr/>
      <dgm:t>
        <a:bodyPr/>
        <a:lstStyle/>
        <a:p>
          <a:endParaRPr lang="uk-UA"/>
        </a:p>
      </dgm:t>
    </dgm:pt>
    <dgm:pt modelId="{888373E6-2AE9-4BE1-86D9-2F5171DF1EB3}" type="sibTrans" cxnId="{076DE8F9-2B0C-4D95-85FA-679448DC79B4}">
      <dgm:prSet/>
      <dgm:spPr/>
      <dgm:t>
        <a:bodyPr/>
        <a:lstStyle/>
        <a:p>
          <a:endParaRPr lang="uk-UA"/>
        </a:p>
      </dgm:t>
    </dgm:pt>
    <dgm:pt modelId="{E2CDF034-C648-48C6-AAA0-6D6FB2BACBFD}" type="pres">
      <dgm:prSet presAssocID="{5B8E9F64-44BE-4D7F-AAE8-7CAD2366BE7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B5720CFA-01FE-4AD0-BC44-939719D7E4D8}" type="pres">
      <dgm:prSet presAssocID="{F397A3E2-FE36-4DD0-B806-A2BF53948E33}" presName="horFlow" presStyleCnt="0"/>
      <dgm:spPr/>
    </dgm:pt>
    <dgm:pt modelId="{904D7D29-5216-4F4B-A478-AE276752D587}" type="pres">
      <dgm:prSet presAssocID="{F397A3E2-FE36-4DD0-B806-A2BF53948E33}" presName="bigChev" presStyleLbl="node1" presStyleIdx="0" presStyleCnt="2" custScaleX="124121"/>
      <dgm:spPr>
        <a:prstGeom prst="flowChartOnlineStorage">
          <a:avLst/>
        </a:prstGeom>
      </dgm:spPr>
      <dgm:t>
        <a:bodyPr/>
        <a:lstStyle/>
        <a:p>
          <a:endParaRPr lang="uk-UA"/>
        </a:p>
      </dgm:t>
    </dgm:pt>
    <dgm:pt modelId="{F1414537-2914-4349-861D-288FD64C878C}" type="pres">
      <dgm:prSet presAssocID="{F397A3E2-FE36-4DD0-B806-A2BF53948E33}" presName="vSp" presStyleCnt="0"/>
      <dgm:spPr/>
    </dgm:pt>
    <dgm:pt modelId="{E7E00B24-9B7A-476F-9873-93DFD0911977}" type="pres">
      <dgm:prSet presAssocID="{8402E356-8169-4C67-AF0F-0FDF80293CEC}" presName="horFlow" presStyleCnt="0"/>
      <dgm:spPr/>
    </dgm:pt>
    <dgm:pt modelId="{B4F36C41-4523-4603-8092-30F67D716651}" type="pres">
      <dgm:prSet presAssocID="{8402E356-8169-4C67-AF0F-0FDF80293CEC}" presName="bigChev" presStyleLbl="node1" presStyleIdx="1" presStyleCnt="2" custScaleX="124121"/>
      <dgm:spPr>
        <a:prstGeom prst="flowChartOnlineStorage">
          <a:avLst/>
        </a:prstGeom>
      </dgm:spPr>
      <dgm:t>
        <a:bodyPr/>
        <a:lstStyle/>
        <a:p>
          <a:endParaRPr lang="uk-UA"/>
        </a:p>
      </dgm:t>
    </dgm:pt>
  </dgm:ptLst>
  <dgm:cxnLst>
    <dgm:cxn modelId="{77C8B7E3-C59B-4CD3-9D62-9FB4C91D7B0E}" type="presOf" srcId="{5B8E9F64-44BE-4D7F-AAE8-7CAD2366BE72}" destId="{E2CDF034-C648-48C6-AAA0-6D6FB2BACBFD}" srcOrd="0" destOrd="0" presId="urn:microsoft.com/office/officeart/2005/8/layout/lProcess3"/>
    <dgm:cxn modelId="{076DE8F9-2B0C-4D95-85FA-679448DC79B4}" srcId="{5B8E9F64-44BE-4D7F-AAE8-7CAD2366BE72}" destId="{8402E356-8169-4C67-AF0F-0FDF80293CEC}" srcOrd="1" destOrd="0" parTransId="{4CE46A11-4D82-4EC8-ADC2-2B61497BA6AA}" sibTransId="{888373E6-2AE9-4BE1-86D9-2F5171DF1EB3}"/>
    <dgm:cxn modelId="{C95D4C92-491E-432D-8FAE-A84A691DACB9}" type="presOf" srcId="{8402E356-8169-4C67-AF0F-0FDF80293CEC}" destId="{B4F36C41-4523-4603-8092-30F67D716651}" srcOrd="0" destOrd="0" presId="urn:microsoft.com/office/officeart/2005/8/layout/lProcess3"/>
    <dgm:cxn modelId="{7535752A-66AE-4EB6-B70E-C5B1F5FA2C60}" srcId="{5B8E9F64-44BE-4D7F-AAE8-7CAD2366BE72}" destId="{F397A3E2-FE36-4DD0-B806-A2BF53948E33}" srcOrd="0" destOrd="0" parTransId="{EA0FDCAC-3C12-4EEF-8201-19FDDD8EE47A}" sibTransId="{10598B36-4258-4C85-B3C1-70D3CED30300}"/>
    <dgm:cxn modelId="{F668902E-B1F0-469E-8919-99EC1D719484}" type="presOf" srcId="{F397A3E2-FE36-4DD0-B806-A2BF53948E33}" destId="{904D7D29-5216-4F4B-A478-AE276752D587}" srcOrd="0" destOrd="0" presId="urn:microsoft.com/office/officeart/2005/8/layout/lProcess3"/>
    <dgm:cxn modelId="{9D60ACF7-C7EB-4546-B88D-90049244C50C}" type="presParOf" srcId="{E2CDF034-C648-48C6-AAA0-6D6FB2BACBFD}" destId="{B5720CFA-01FE-4AD0-BC44-939719D7E4D8}" srcOrd="0" destOrd="0" presId="urn:microsoft.com/office/officeart/2005/8/layout/lProcess3"/>
    <dgm:cxn modelId="{8197F1AF-C214-4AD7-B7FE-F7D6E41EED28}" type="presParOf" srcId="{B5720CFA-01FE-4AD0-BC44-939719D7E4D8}" destId="{904D7D29-5216-4F4B-A478-AE276752D587}" srcOrd="0" destOrd="0" presId="urn:microsoft.com/office/officeart/2005/8/layout/lProcess3"/>
    <dgm:cxn modelId="{6B53FF3B-CF46-412B-B7DB-3B96215221C2}" type="presParOf" srcId="{E2CDF034-C648-48C6-AAA0-6D6FB2BACBFD}" destId="{F1414537-2914-4349-861D-288FD64C878C}" srcOrd="1" destOrd="0" presId="urn:microsoft.com/office/officeart/2005/8/layout/lProcess3"/>
    <dgm:cxn modelId="{D949C97C-CCF0-4AD4-91E5-DD5A1C3CA00F}" type="presParOf" srcId="{E2CDF034-C648-48C6-AAA0-6D6FB2BACBFD}" destId="{E7E00B24-9B7A-476F-9873-93DFD0911977}" srcOrd="2" destOrd="0" presId="urn:microsoft.com/office/officeart/2005/8/layout/lProcess3"/>
    <dgm:cxn modelId="{25BDE670-97A1-48FA-97F8-3F4A2EE5384B}" type="presParOf" srcId="{E7E00B24-9B7A-476F-9873-93DFD0911977}" destId="{B4F36C41-4523-4603-8092-30F67D71665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28F6CE-2BDA-4E0F-8B8A-DD0DBCACCEC4}" type="doc">
      <dgm:prSet loTypeId="urn:microsoft.com/office/officeart/2005/8/layout/process4" loCatId="list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uk-UA"/>
        </a:p>
      </dgm:t>
    </dgm:pt>
    <dgm:pt modelId="{EF7A098E-DB51-44FB-ACE5-BD0463D6FFB8}">
      <dgm:prSet phldrT="[Текст]" custT="1"/>
      <dgm:spPr/>
      <dgm:t>
        <a:bodyPr/>
        <a:lstStyle/>
        <a:p>
          <a:r>
            <a:rPr lang="uk-UA" sz="3600" b="1" dirty="0" smtClean="0">
              <a:solidFill>
                <a:schemeClr val="tx1"/>
              </a:solidFill>
            </a:rPr>
            <a:t>Клас</a:t>
          </a:r>
          <a:endParaRPr lang="uk-UA" sz="3600" b="1" dirty="0">
            <a:solidFill>
              <a:schemeClr val="tx1"/>
            </a:solidFill>
          </a:endParaRPr>
        </a:p>
      </dgm:t>
    </dgm:pt>
    <dgm:pt modelId="{7C6B1D6E-C505-44E5-802D-045E75CD8112}" type="parTrans" cxnId="{99F7581A-2A26-426E-AD43-221D357AC1F3}">
      <dgm:prSet/>
      <dgm:spPr/>
      <dgm:t>
        <a:bodyPr/>
        <a:lstStyle/>
        <a:p>
          <a:endParaRPr lang="uk-UA"/>
        </a:p>
      </dgm:t>
    </dgm:pt>
    <dgm:pt modelId="{D5833411-D8B3-4B14-988C-7CFDC8958474}" type="sibTrans" cxnId="{99F7581A-2A26-426E-AD43-221D357AC1F3}">
      <dgm:prSet/>
      <dgm:spPr/>
      <dgm:t>
        <a:bodyPr/>
        <a:lstStyle/>
        <a:p>
          <a:endParaRPr lang="uk-UA"/>
        </a:p>
      </dgm:t>
    </dgm:pt>
    <dgm:pt modelId="{8329B446-CB2C-4D4C-8B85-0B86FFEA9518}">
      <dgm:prSet phldrT="[Текст]" custT="1"/>
      <dgm:spPr/>
      <dgm:t>
        <a:bodyPr/>
        <a:lstStyle/>
        <a:p>
          <a:r>
            <a:rPr lang="uk-UA" sz="2400" dirty="0" smtClean="0"/>
            <a:t>Підклас</a:t>
          </a:r>
          <a:endParaRPr lang="uk-UA" sz="2400" dirty="0"/>
        </a:p>
      </dgm:t>
    </dgm:pt>
    <dgm:pt modelId="{25487140-08C0-4D24-9074-9AAB8EF0C79B}" type="parTrans" cxnId="{DACEB1DB-9BF8-47E6-B21E-42F134C2A89F}">
      <dgm:prSet/>
      <dgm:spPr/>
      <dgm:t>
        <a:bodyPr/>
        <a:lstStyle/>
        <a:p>
          <a:endParaRPr lang="uk-UA"/>
        </a:p>
      </dgm:t>
    </dgm:pt>
    <dgm:pt modelId="{5B03625D-E251-452E-890A-33942CBD4F0A}" type="sibTrans" cxnId="{DACEB1DB-9BF8-47E6-B21E-42F134C2A89F}">
      <dgm:prSet/>
      <dgm:spPr/>
      <dgm:t>
        <a:bodyPr/>
        <a:lstStyle/>
        <a:p>
          <a:endParaRPr lang="uk-UA"/>
        </a:p>
      </dgm:t>
    </dgm:pt>
    <dgm:pt modelId="{EAFC44D7-5311-4ACA-9E47-70FE5CCEEFD5}">
      <dgm:prSet phldrT="[Текст]" custT="1"/>
      <dgm:spPr/>
      <dgm:t>
        <a:bodyPr/>
        <a:lstStyle/>
        <a:p>
          <a:r>
            <a:rPr lang="uk-UA" sz="2400" dirty="0" smtClean="0"/>
            <a:t>Підклас</a:t>
          </a:r>
          <a:endParaRPr lang="uk-UA" sz="2400" dirty="0"/>
        </a:p>
      </dgm:t>
    </dgm:pt>
    <dgm:pt modelId="{46B6B67C-0AE8-4C80-A1B9-B16138DD6641}" type="parTrans" cxnId="{5A3551F3-B83B-44E2-8936-C6CCB4682CA7}">
      <dgm:prSet/>
      <dgm:spPr/>
      <dgm:t>
        <a:bodyPr/>
        <a:lstStyle/>
        <a:p>
          <a:endParaRPr lang="uk-UA"/>
        </a:p>
      </dgm:t>
    </dgm:pt>
    <dgm:pt modelId="{978432EE-2DC3-45FF-9D05-2E63C47E2E2F}" type="sibTrans" cxnId="{5A3551F3-B83B-44E2-8936-C6CCB4682CA7}">
      <dgm:prSet/>
      <dgm:spPr/>
      <dgm:t>
        <a:bodyPr/>
        <a:lstStyle/>
        <a:p>
          <a:endParaRPr lang="uk-UA"/>
        </a:p>
      </dgm:t>
    </dgm:pt>
    <dgm:pt modelId="{06480274-D47D-4042-B701-031C1EA972A1}">
      <dgm:prSet phldrT="[Текст]" custT="1"/>
      <dgm:spPr/>
      <dgm:t>
        <a:bodyPr/>
        <a:lstStyle/>
        <a:p>
          <a:r>
            <a:rPr lang="uk-UA" sz="2800" b="1" dirty="0" smtClean="0">
              <a:solidFill>
                <a:schemeClr val="tx1"/>
              </a:solidFill>
            </a:rPr>
            <a:t>Тип</a:t>
          </a:r>
          <a:endParaRPr lang="uk-UA" sz="2800" b="1" dirty="0">
            <a:solidFill>
              <a:schemeClr val="tx1"/>
            </a:solidFill>
          </a:endParaRPr>
        </a:p>
      </dgm:t>
    </dgm:pt>
    <dgm:pt modelId="{4B63CA42-8A35-4F5A-BD71-1175F1BD47ED}" type="parTrans" cxnId="{009C662A-168C-45C9-9B99-B120A59D4871}">
      <dgm:prSet/>
      <dgm:spPr/>
      <dgm:t>
        <a:bodyPr/>
        <a:lstStyle/>
        <a:p>
          <a:endParaRPr lang="uk-UA"/>
        </a:p>
      </dgm:t>
    </dgm:pt>
    <dgm:pt modelId="{05DB7A0A-7080-436E-B5D6-DEBD4E3269AF}" type="sibTrans" cxnId="{009C662A-168C-45C9-9B99-B120A59D4871}">
      <dgm:prSet/>
      <dgm:spPr/>
      <dgm:t>
        <a:bodyPr/>
        <a:lstStyle/>
        <a:p>
          <a:endParaRPr lang="uk-UA"/>
        </a:p>
      </dgm:t>
    </dgm:pt>
    <dgm:pt modelId="{C9211A4D-EEFD-43C0-B3EF-FDAF340E9FF6}">
      <dgm:prSet phldrT="[Текст]" custT="1"/>
      <dgm:spPr/>
      <dgm:t>
        <a:bodyPr/>
        <a:lstStyle/>
        <a:p>
          <a:r>
            <a:rPr lang="uk-UA" sz="2400" dirty="0" smtClean="0"/>
            <a:t>Підтип </a:t>
          </a:r>
          <a:endParaRPr lang="uk-UA" sz="2400" dirty="0"/>
        </a:p>
      </dgm:t>
    </dgm:pt>
    <dgm:pt modelId="{6C2935D6-97F7-40CF-89B4-CDED3957DD4D}" type="parTrans" cxnId="{DC21B051-AD48-415E-AD7E-6B97CA6B77FA}">
      <dgm:prSet/>
      <dgm:spPr/>
      <dgm:t>
        <a:bodyPr/>
        <a:lstStyle/>
        <a:p>
          <a:endParaRPr lang="uk-UA"/>
        </a:p>
      </dgm:t>
    </dgm:pt>
    <dgm:pt modelId="{336CABD6-BD8E-4286-A5E6-D8BE1F6DBE7F}" type="sibTrans" cxnId="{DC21B051-AD48-415E-AD7E-6B97CA6B77FA}">
      <dgm:prSet/>
      <dgm:spPr/>
      <dgm:t>
        <a:bodyPr/>
        <a:lstStyle/>
        <a:p>
          <a:endParaRPr lang="uk-UA"/>
        </a:p>
      </dgm:t>
    </dgm:pt>
    <dgm:pt modelId="{F247F32E-71D5-44E7-B8F9-BDB35F8135B3}">
      <dgm:prSet phldrT="[Текст]" custT="1"/>
      <dgm:spPr/>
      <dgm:t>
        <a:bodyPr/>
        <a:lstStyle/>
        <a:p>
          <a:r>
            <a:rPr lang="uk-UA" sz="2400" dirty="0" smtClean="0"/>
            <a:t>Підтип</a:t>
          </a:r>
          <a:endParaRPr lang="uk-UA" sz="2400" dirty="0"/>
        </a:p>
      </dgm:t>
    </dgm:pt>
    <dgm:pt modelId="{BD8B9246-9563-43D1-91E6-FF997A2E24A0}" type="parTrans" cxnId="{C23931AB-D0F5-4ABD-A4D8-8A19D3C29059}">
      <dgm:prSet/>
      <dgm:spPr/>
      <dgm:t>
        <a:bodyPr/>
        <a:lstStyle/>
        <a:p>
          <a:endParaRPr lang="uk-UA"/>
        </a:p>
      </dgm:t>
    </dgm:pt>
    <dgm:pt modelId="{A99163C5-ACAB-4789-9017-BFC56FB06B03}" type="sibTrans" cxnId="{C23931AB-D0F5-4ABD-A4D8-8A19D3C29059}">
      <dgm:prSet/>
      <dgm:spPr/>
      <dgm:t>
        <a:bodyPr/>
        <a:lstStyle/>
        <a:p>
          <a:endParaRPr lang="uk-UA"/>
        </a:p>
      </dgm:t>
    </dgm:pt>
    <dgm:pt modelId="{6509DB9B-4B68-4835-B68F-F6C28DB8AC21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</a:rPr>
            <a:t>Вид</a:t>
          </a:r>
          <a:endParaRPr lang="uk-UA" sz="2000" b="1" dirty="0">
            <a:solidFill>
              <a:schemeClr val="tx1"/>
            </a:solidFill>
          </a:endParaRPr>
        </a:p>
      </dgm:t>
    </dgm:pt>
    <dgm:pt modelId="{B5CA5856-ECF5-4640-8F66-783074598B9B}" type="parTrans" cxnId="{7BAA8B95-8539-4CC9-AB27-1E6576ECBEC1}">
      <dgm:prSet/>
      <dgm:spPr/>
      <dgm:t>
        <a:bodyPr/>
        <a:lstStyle/>
        <a:p>
          <a:endParaRPr lang="uk-UA"/>
        </a:p>
      </dgm:t>
    </dgm:pt>
    <dgm:pt modelId="{D20B159B-4FF9-4DC5-B5B1-D529C5D58543}" type="sibTrans" cxnId="{7BAA8B95-8539-4CC9-AB27-1E6576ECBEC1}">
      <dgm:prSet/>
      <dgm:spPr/>
      <dgm:t>
        <a:bodyPr/>
        <a:lstStyle/>
        <a:p>
          <a:endParaRPr lang="uk-UA"/>
        </a:p>
      </dgm:t>
    </dgm:pt>
    <dgm:pt modelId="{064349FE-87E3-4E16-B6A3-C8AB0DBD8F5C}">
      <dgm:prSet phldrT="[Текст]" custT="1"/>
      <dgm:spPr/>
      <dgm:t>
        <a:bodyPr/>
        <a:lstStyle/>
        <a:p>
          <a:r>
            <a:rPr lang="uk-UA" sz="2400" dirty="0" smtClean="0"/>
            <a:t>Підвид</a:t>
          </a:r>
          <a:endParaRPr lang="uk-UA" sz="2400" dirty="0"/>
        </a:p>
      </dgm:t>
    </dgm:pt>
    <dgm:pt modelId="{043F6428-DE94-4827-B90A-BB5277866F19}" type="parTrans" cxnId="{2CDFD790-EEF0-4EEA-A783-858D5A18248C}">
      <dgm:prSet/>
      <dgm:spPr/>
      <dgm:t>
        <a:bodyPr/>
        <a:lstStyle/>
        <a:p>
          <a:endParaRPr lang="uk-UA"/>
        </a:p>
      </dgm:t>
    </dgm:pt>
    <dgm:pt modelId="{BC3E0971-E2B7-43DA-8E75-3BA0F0445BC3}" type="sibTrans" cxnId="{2CDFD790-EEF0-4EEA-A783-858D5A18248C}">
      <dgm:prSet/>
      <dgm:spPr/>
      <dgm:t>
        <a:bodyPr/>
        <a:lstStyle/>
        <a:p>
          <a:endParaRPr lang="uk-UA"/>
        </a:p>
      </dgm:t>
    </dgm:pt>
    <dgm:pt modelId="{CD83C08B-ED25-4E8B-AF15-52A69D0E6777}">
      <dgm:prSet phldrT="[Текст]" custT="1"/>
      <dgm:spPr/>
      <dgm:t>
        <a:bodyPr/>
        <a:lstStyle/>
        <a:p>
          <a:r>
            <a:rPr lang="uk-UA" sz="2400" dirty="0" smtClean="0"/>
            <a:t>Підвид</a:t>
          </a:r>
          <a:endParaRPr lang="uk-UA" sz="2400" dirty="0"/>
        </a:p>
      </dgm:t>
    </dgm:pt>
    <dgm:pt modelId="{1BB4DFCB-9CB0-4EA4-B57D-C3610A42A7BD}" type="parTrans" cxnId="{C2EE8DB4-3409-4259-9F8E-FB64A8495CCC}">
      <dgm:prSet/>
      <dgm:spPr/>
      <dgm:t>
        <a:bodyPr/>
        <a:lstStyle/>
        <a:p>
          <a:endParaRPr lang="uk-UA"/>
        </a:p>
      </dgm:t>
    </dgm:pt>
    <dgm:pt modelId="{EA01E952-9E40-48BB-8423-C1A5056504ED}" type="sibTrans" cxnId="{C2EE8DB4-3409-4259-9F8E-FB64A8495CCC}">
      <dgm:prSet/>
      <dgm:spPr/>
      <dgm:t>
        <a:bodyPr/>
        <a:lstStyle/>
        <a:p>
          <a:endParaRPr lang="uk-UA"/>
        </a:p>
      </dgm:t>
    </dgm:pt>
    <dgm:pt modelId="{AF105679-6D40-4916-8204-53D015C13CFA}" type="pres">
      <dgm:prSet presAssocID="{7B28F6CE-2BDA-4E0F-8B8A-DD0DBCACCE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BFA2DA8-B7D3-4DF8-A896-737606811E71}" type="pres">
      <dgm:prSet presAssocID="{6509DB9B-4B68-4835-B68F-F6C28DB8AC21}" presName="boxAndChildren" presStyleCnt="0"/>
      <dgm:spPr/>
    </dgm:pt>
    <dgm:pt modelId="{4CCCC1AE-3FF4-40B6-AB95-CE9C632C1D05}" type="pres">
      <dgm:prSet presAssocID="{6509DB9B-4B68-4835-B68F-F6C28DB8AC21}" presName="parentTextBox" presStyleLbl="node1" presStyleIdx="0" presStyleCnt="3"/>
      <dgm:spPr/>
      <dgm:t>
        <a:bodyPr/>
        <a:lstStyle/>
        <a:p>
          <a:endParaRPr lang="uk-UA"/>
        </a:p>
      </dgm:t>
    </dgm:pt>
    <dgm:pt modelId="{E6DA5F99-DD7C-4DD0-84BB-F3FFFB0B0A27}" type="pres">
      <dgm:prSet presAssocID="{6509DB9B-4B68-4835-B68F-F6C28DB8AC21}" presName="entireBox" presStyleLbl="node1" presStyleIdx="0" presStyleCnt="3"/>
      <dgm:spPr/>
      <dgm:t>
        <a:bodyPr/>
        <a:lstStyle/>
        <a:p>
          <a:endParaRPr lang="uk-UA"/>
        </a:p>
      </dgm:t>
    </dgm:pt>
    <dgm:pt modelId="{BCDA3DF2-1B8A-4AFF-80A7-3FF48A54CFA6}" type="pres">
      <dgm:prSet presAssocID="{6509DB9B-4B68-4835-B68F-F6C28DB8AC21}" presName="descendantBox" presStyleCnt="0"/>
      <dgm:spPr/>
    </dgm:pt>
    <dgm:pt modelId="{B80141CB-123F-412D-BAED-18C108B2A1C1}" type="pres">
      <dgm:prSet presAssocID="{064349FE-87E3-4E16-B6A3-C8AB0DBD8F5C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F63AA54-F9E1-41CF-BF80-BD31B6E34B40}" type="pres">
      <dgm:prSet presAssocID="{CD83C08B-ED25-4E8B-AF15-52A69D0E6777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25984D5-1247-4EF7-9E5C-33F3EC0B4FBD}" type="pres">
      <dgm:prSet presAssocID="{05DB7A0A-7080-436E-B5D6-DEBD4E3269AF}" presName="sp" presStyleCnt="0"/>
      <dgm:spPr/>
    </dgm:pt>
    <dgm:pt modelId="{AADBE776-1555-416F-A19B-E8E8D918E863}" type="pres">
      <dgm:prSet presAssocID="{06480274-D47D-4042-B701-031C1EA972A1}" presName="arrowAndChildren" presStyleCnt="0"/>
      <dgm:spPr/>
    </dgm:pt>
    <dgm:pt modelId="{9696F4ED-7FD1-4A60-9DBE-A34875B74175}" type="pres">
      <dgm:prSet presAssocID="{06480274-D47D-4042-B701-031C1EA972A1}" presName="parentTextArrow" presStyleLbl="node1" presStyleIdx="0" presStyleCnt="3"/>
      <dgm:spPr/>
      <dgm:t>
        <a:bodyPr/>
        <a:lstStyle/>
        <a:p>
          <a:endParaRPr lang="uk-UA"/>
        </a:p>
      </dgm:t>
    </dgm:pt>
    <dgm:pt modelId="{E9C24555-9F7E-4BA8-95CA-0CBC66D88D48}" type="pres">
      <dgm:prSet presAssocID="{06480274-D47D-4042-B701-031C1EA972A1}" presName="arrow" presStyleLbl="node1" presStyleIdx="1" presStyleCnt="3"/>
      <dgm:spPr/>
      <dgm:t>
        <a:bodyPr/>
        <a:lstStyle/>
        <a:p>
          <a:endParaRPr lang="uk-UA"/>
        </a:p>
      </dgm:t>
    </dgm:pt>
    <dgm:pt modelId="{15048B69-CA47-4A79-AE51-AEF1BF695B4C}" type="pres">
      <dgm:prSet presAssocID="{06480274-D47D-4042-B701-031C1EA972A1}" presName="descendantArrow" presStyleCnt="0"/>
      <dgm:spPr/>
    </dgm:pt>
    <dgm:pt modelId="{C1A9A16F-2AA2-46A9-A4A0-C050484142FC}" type="pres">
      <dgm:prSet presAssocID="{C9211A4D-EEFD-43C0-B3EF-FDAF340E9FF6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7B7AD1-287C-4818-A344-8526B0A5BE70}" type="pres">
      <dgm:prSet presAssocID="{F247F32E-71D5-44E7-B8F9-BDB35F8135B3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3A6F355-38F6-44CF-80F9-F7D5293CCE6E}" type="pres">
      <dgm:prSet presAssocID="{D5833411-D8B3-4B14-988C-7CFDC8958474}" presName="sp" presStyleCnt="0"/>
      <dgm:spPr/>
    </dgm:pt>
    <dgm:pt modelId="{81A290FF-9C21-4828-AA5C-BC6BD9F8FB80}" type="pres">
      <dgm:prSet presAssocID="{EF7A098E-DB51-44FB-ACE5-BD0463D6FFB8}" presName="arrowAndChildren" presStyleCnt="0"/>
      <dgm:spPr/>
    </dgm:pt>
    <dgm:pt modelId="{4D2AE387-BB31-4512-806B-81A4B30E0D73}" type="pres">
      <dgm:prSet presAssocID="{EF7A098E-DB51-44FB-ACE5-BD0463D6FFB8}" presName="parentTextArrow" presStyleLbl="node1" presStyleIdx="1" presStyleCnt="3"/>
      <dgm:spPr/>
      <dgm:t>
        <a:bodyPr/>
        <a:lstStyle/>
        <a:p>
          <a:endParaRPr lang="uk-UA"/>
        </a:p>
      </dgm:t>
    </dgm:pt>
    <dgm:pt modelId="{BD71377B-BF25-4CC5-8CFB-6AE95B54993F}" type="pres">
      <dgm:prSet presAssocID="{EF7A098E-DB51-44FB-ACE5-BD0463D6FFB8}" presName="arrow" presStyleLbl="node1" presStyleIdx="2" presStyleCnt="3"/>
      <dgm:spPr/>
      <dgm:t>
        <a:bodyPr/>
        <a:lstStyle/>
        <a:p>
          <a:endParaRPr lang="uk-UA"/>
        </a:p>
      </dgm:t>
    </dgm:pt>
    <dgm:pt modelId="{20C24203-16F9-4257-87FA-09D9509C063B}" type="pres">
      <dgm:prSet presAssocID="{EF7A098E-DB51-44FB-ACE5-BD0463D6FFB8}" presName="descendantArrow" presStyleCnt="0"/>
      <dgm:spPr/>
    </dgm:pt>
    <dgm:pt modelId="{344B7123-CC3F-4A76-900C-30F6F06724DB}" type="pres">
      <dgm:prSet presAssocID="{8329B446-CB2C-4D4C-8B85-0B86FFEA9518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A3DA37A-6F0F-41E6-9728-5DB07F8B6B28}" type="pres">
      <dgm:prSet presAssocID="{EAFC44D7-5311-4ACA-9E47-70FE5CCEEFD5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33EEB8C-6876-476F-ADB1-15C56B8106C0}" type="presOf" srcId="{064349FE-87E3-4E16-B6A3-C8AB0DBD8F5C}" destId="{B80141CB-123F-412D-BAED-18C108B2A1C1}" srcOrd="0" destOrd="0" presId="urn:microsoft.com/office/officeart/2005/8/layout/process4"/>
    <dgm:cxn modelId="{DACEB1DB-9BF8-47E6-B21E-42F134C2A89F}" srcId="{EF7A098E-DB51-44FB-ACE5-BD0463D6FFB8}" destId="{8329B446-CB2C-4D4C-8B85-0B86FFEA9518}" srcOrd="0" destOrd="0" parTransId="{25487140-08C0-4D24-9074-9AAB8EF0C79B}" sibTransId="{5B03625D-E251-452E-890A-33942CBD4F0A}"/>
    <dgm:cxn modelId="{99F7581A-2A26-426E-AD43-221D357AC1F3}" srcId="{7B28F6CE-2BDA-4E0F-8B8A-DD0DBCACCEC4}" destId="{EF7A098E-DB51-44FB-ACE5-BD0463D6FFB8}" srcOrd="0" destOrd="0" parTransId="{7C6B1D6E-C505-44E5-802D-045E75CD8112}" sibTransId="{D5833411-D8B3-4B14-988C-7CFDC8958474}"/>
    <dgm:cxn modelId="{2F857A9F-68DD-440F-BC38-6AA4471BEAE7}" type="presOf" srcId="{CD83C08B-ED25-4E8B-AF15-52A69D0E6777}" destId="{1F63AA54-F9E1-41CF-BF80-BD31B6E34B40}" srcOrd="0" destOrd="0" presId="urn:microsoft.com/office/officeart/2005/8/layout/process4"/>
    <dgm:cxn modelId="{9D20CA12-1A59-4F13-9728-CE3E87E05C5D}" type="presOf" srcId="{06480274-D47D-4042-B701-031C1EA972A1}" destId="{E9C24555-9F7E-4BA8-95CA-0CBC66D88D48}" srcOrd="1" destOrd="0" presId="urn:microsoft.com/office/officeart/2005/8/layout/process4"/>
    <dgm:cxn modelId="{54878E86-7D42-48D2-93DF-7A6FFBD41B10}" type="presOf" srcId="{6509DB9B-4B68-4835-B68F-F6C28DB8AC21}" destId="{4CCCC1AE-3FF4-40B6-AB95-CE9C632C1D05}" srcOrd="0" destOrd="0" presId="urn:microsoft.com/office/officeart/2005/8/layout/process4"/>
    <dgm:cxn modelId="{5A3551F3-B83B-44E2-8936-C6CCB4682CA7}" srcId="{EF7A098E-DB51-44FB-ACE5-BD0463D6FFB8}" destId="{EAFC44D7-5311-4ACA-9E47-70FE5CCEEFD5}" srcOrd="1" destOrd="0" parTransId="{46B6B67C-0AE8-4C80-A1B9-B16138DD6641}" sibTransId="{978432EE-2DC3-45FF-9D05-2E63C47E2E2F}"/>
    <dgm:cxn modelId="{C0DDC8D1-DE86-42E8-BD1C-D1F194BB60BC}" type="presOf" srcId="{8329B446-CB2C-4D4C-8B85-0B86FFEA9518}" destId="{344B7123-CC3F-4A76-900C-30F6F06724DB}" srcOrd="0" destOrd="0" presId="urn:microsoft.com/office/officeart/2005/8/layout/process4"/>
    <dgm:cxn modelId="{9778BAA9-133D-4D43-9025-CC333DAD56CD}" type="presOf" srcId="{06480274-D47D-4042-B701-031C1EA972A1}" destId="{9696F4ED-7FD1-4A60-9DBE-A34875B74175}" srcOrd="0" destOrd="0" presId="urn:microsoft.com/office/officeart/2005/8/layout/process4"/>
    <dgm:cxn modelId="{82A4D5ED-DFC2-4A68-81C8-AF8AC2A8FE18}" type="presOf" srcId="{C9211A4D-EEFD-43C0-B3EF-FDAF340E9FF6}" destId="{C1A9A16F-2AA2-46A9-A4A0-C050484142FC}" srcOrd="0" destOrd="0" presId="urn:microsoft.com/office/officeart/2005/8/layout/process4"/>
    <dgm:cxn modelId="{C2EE8DB4-3409-4259-9F8E-FB64A8495CCC}" srcId="{6509DB9B-4B68-4835-B68F-F6C28DB8AC21}" destId="{CD83C08B-ED25-4E8B-AF15-52A69D0E6777}" srcOrd="1" destOrd="0" parTransId="{1BB4DFCB-9CB0-4EA4-B57D-C3610A42A7BD}" sibTransId="{EA01E952-9E40-48BB-8423-C1A5056504ED}"/>
    <dgm:cxn modelId="{B1A8232D-4944-456E-8760-C50A96E84CB8}" type="presOf" srcId="{EF7A098E-DB51-44FB-ACE5-BD0463D6FFB8}" destId="{BD71377B-BF25-4CC5-8CFB-6AE95B54993F}" srcOrd="1" destOrd="0" presId="urn:microsoft.com/office/officeart/2005/8/layout/process4"/>
    <dgm:cxn modelId="{1E578965-1A2F-408F-AED1-0255449FB1BF}" type="presOf" srcId="{EF7A098E-DB51-44FB-ACE5-BD0463D6FFB8}" destId="{4D2AE387-BB31-4512-806B-81A4B30E0D73}" srcOrd="0" destOrd="0" presId="urn:microsoft.com/office/officeart/2005/8/layout/process4"/>
    <dgm:cxn modelId="{7963FAE0-8DA8-4F4F-9B11-61D7E122FBD4}" type="presOf" srcId="{6509DB9B-4B68-4835-B68F-F6C28DB8AC21}" destId="{E6DA5F99-DD7C-4DD0-84BB-F3FFFB0B0A27}" srcOrd="1" destOrd="0" presId="urn:microsoft.com/office/officeart/2005/8/layout/process4"/>
    <dgm:cxn modelId="{2CDFD790-EEF0-4EEA-A783-858D5A18248C}" srcId="{6509DB9B-4B68-4835-B68F-F6C28DB8AC21}" destId="{064349FE-87E3-4E16-B6A3-C8AB0DBD8F5C}" srcOrd="0" destOrd="0" parTransId="{043F6428-DE94-4827-B90A-BB5277866F19}" sibTransId="{BC3E0971-E2B7-43DA-8E75-3BA0F0445BC3}"/>
    <dgm:cxn modelId="{26F08237-3738-461A-9239-8D06DB1F60FA}" type="presOf" srcId="{F247F32E-71D5-44E7-B8F9-BDB35F8135B3}" destId="{CE7B7AD1-287C-4818-A344-8526B0A5BE70}" srcOrd="0" destOrd="0" presId="urn:microsoft.com/office/officeart/2005/8/layout/process4"/>
    <dgm:cxn modelId="{B3DC833E-A68A-48DD-94B2-A5958591AAE5}" type="presOf" srcId="{EAFC44D7-5311-4ACA-9E47-70FE5CCEEFD5}" destId="{4A3DA37A-6F0F-41E6-9728-5DB07F8B6B28}" srcOrd="0" destOrd="0" presId="urn:microsoft.com/office/officeart/2005/8/layout/process4"/>
    <dgm:cxn modelId="{DC21B051-AD48-415E-AD7E-6B97CA6B77FA}" srcId="{06480274-D47D-4042-B701-031C1EA972A1}" destId="{C9211A4D-EEFD-43C0-B3EF-FDAF340E9FF6}" srcOrd="0" destOrd="0" parTransId="{6C2935D6-97F7-40CF-89B4-CDED3957DD4D}" sibTransId="{336CABD6-BD8E-4286-A5E6-D8BE1F6DBE7F}"/>
    <dgm:cxn modelId="{C53CB843-EEF0-470A-8698-5CD23D4E639F}" type="presOf" srcId="{7B28F6CE-2BDA-4E0F-8B8A-DD0DBCACCEC4}" destId="{AF105679-6D40-4916-8204-53D015C13CFA}" srcOrd="0" destOrd="0" presId="urn:microsoft.com/office/officeart/2005/8/layout/process4"/>
    <dgm:cxn modelId="{7BAA8B95-8539-4CC9-AB27-1E6576ECBEC1}" srcId="{7B28F6CE-2BDA-4E0F-8B8A-DD0DBCACCEC4}" destId="{6509DB9B-4B68-4835-B68F-F6C28DB8AC21}" srcOrd="2" destOrd="0" parTransId="{B5CA5856-ECF5-4640-8F66-783074598B9B}" sibTransId="{D20B159B-4FF9-4DC5-B5B1-D529C5D58543}"/>
    <dgm:cxn modelId="{009C662A-168C-45C9-9B99-B120A59D4871}" srcId="{7B28F6CE-2BDA-4E0F-8B8A-DD0DBCACCEC4}" destId="{06480274-D47D-4042-B701-031C1EA972A1}" srcOrd="1" destOrd="0" parTransId="{4B63CA42-8A35-4F5A-BD71-1175F1BD47ED}" sibTransId="{05DB7A0A-7080-436E-B5D6-DEBD4E3269AF}"/>
    <dgm:cxn modelId="{C23931AB-D0F5-4ABD-A4D8-8A19D3C29059}" srcId="{06480274-D47D-4042-B701-031C1EA972A1}" destId="{F247F32E-71D5-44E7-B8F9-BDB35F8135B3}" srcOrd="1" destOrd="0" parTransId="{BD8B9246-9563-43D1-91E6-FF997A2E24A0}" sibTransId="{A99163C5-ACAB-4789-9017-BFC56FB06B03}"/>
    <dgm:cxn modelId="{CC0B46BF-E569-4C8E-A2E1-8B6080A45E99}" type="presParOf" srcId="{AF105679-6D40-4916-8204-53D015C13CFA}" destId="{8BFA2DA8-B7D3-4DF8-A896-737606811E71}" srcOrd="0" destOrd="0" presId="urn:microsoft.com/office/officeart/2005/8/layout/process4"/>
    <dgm:cxn modelId="{4CAB47A6-A10F-4175-AD4D-A80C4380ADE0}" type="presParOf" srcId="{8BFA2DA8-B7D3-4DF8-A896-737606811E71}" destId="{4CCCC1AE-3FF4-40B6-AB95-CE9C632C1D05}" srcOrd="0" destOrd="0" presId="urn:microsoft.com/office/officeart/2005/8/layout/process4"/>
    <dgm:cxn modelId="{141754C7-5B3C-4404-9DDB-7BA128E1629E}" type="presParOf" srcId="{8BFA2DA8-B7D3-4DF8-A896-737606811E71}" destId="{E6DA5F99-DD7C-4DD0-84BB-F3FFFB0B0A27}" srcOrd="1" destOrd="0" presId="urn:microsoft.com/office/officeart/2005/8/layout/process4"/>
    <dgm:cxn modelId="{79491B52-3CF3-4810-8271-2B0FDE4354B9}" type="presParOf" srcId="{8BFA2DA8-B7D3-4DF8-A896-737606811E71}" destId="{BCDA3DF2-1B8A-4AFF-80A7-3FF48A54CFA6}" srcOrd="2" destOrd="0" presId="urn:microsoft.com/office/officeart/2005/8/layout/process4"/>
    <dgm:cxn modelId="{0108E399-1CA5-4795-89E1-4ACD8A75E2D8}" type="presParOf" srcId="{BCDA3DF2-1B8A-4AFF-80A7-3FF48A54CFA6}" destId="{B80141CB-123F-412D-BAED-18C108B2A1C1}" srcOrd="0" destOrd="0" presId="urn:microsoft.com/office/officeart/2005/8/layout/process4"/>
    <dgm:cxn modelId="{426F8D3E-B0CC-4CEF-9202-5C103F90FAFF}" type="presParOf" srcId="{BCDA3DF2-1B8A-4AFF-80A7-3FF48A54CFA6}" destId="{1F63AA54-F9E1-41CF-BF80-BD31B6E34B40}" srcOrd="1" destOrd="0" presId="urn:microsoft.com/office/officeart/2005/8/layout/process4"/>
    <dgm:cxn modelId="{8C78F8CB-ACFC-4555-BF87-587FDF84B3A5}" type="presParOf" srcId="{AF105679-6D40-4916-8204-53D015C13CFA}" destId="{425984D5-1247-4EF7-9E5C-33F3EC0B4FBD}" srcOrd="1" destOrd="0" presId="urn:microsoft.com/office/officeart/2005/8/layout/process4"/>
    <dgm:cxn modelId="{5DD0AE6E-55A1-4BF9-A214-04C2CCFA4B28}" type="presParOf" srcId="{AF105679-6D40-4916-8204-53D015C13CFA}" destId="{AADBE776-1555-416F-A19B-E8E8D918E863}" srcOrd="2" destOrd="0" presId="urn:microsoft.com/office/officeart/2005/8/layout/process4"/>
    <dgm:cxn modelId="{7F8724A9-9B23-48D8-974E-8DE901CB3F5B}" type="presParOf" srcId="{AADBE776-1555-416F-A19B-E8E8D918E863}" destId="{9696F4ED-7FD1-4A60-9DBE-A34875B74175}" srcOrd="0" destOrd="0" presId="urn:microsoft.com/office/officeart/2005/8/layout/process4"/>
    <dgm:cxn modelId="{FCB9E7B3-8CF1-4066-9BDB-1D67B6810457}" type="presParOf" srcId="{AADBE776-1555-416F-A19B-E8E8D918E863}" destId="{E9C24555-9F7E-4BA8-95CA-0CBC66D88D48}" srcOrd="1" destOrd="0" presId="urn:microsoft.com/office/officeart/2005/8/layout/process4"/>
    <dgm:cxn modelId="{B3BD3DBB-F2A8-4D53-8ECD-9161E938E5FA}" type="presParOf" srcId="{AADBE776-1555-416F-A19B-E8E8D918E863}" destId="{15048B69-CA47-4A79-AE51-AEF1BF695B4C}" srcOrd="2" destOrd="0" presId="urn:microsoft.com/office/officeart/2005/8/layout/process4"/>
    <dgm:cxn modelId="{457754F9-2F80-4FDC-BE29-A803748A3F3F}" type="presParOf" srcId="{15048B69-CA47-4A79-AE51-AEF1BF695B4C}" destId="{C1A9A16F-2AA2-46A9-A4A0-C050484142FC}" srcOrd="0" destOrd="0" presId="urn:microsoft.com/office/officeart/2005/8/layout/process4"/>
    <dgm:cxn modelId="{8D2D1468-58CD-4516-BC38-6A893B750BE2}" type="presParOf" srcId="{15048B69-CA47-4A79-AE51-AEF1BF695B4C}" destId="{CE7B7AD1-287C-4818-A344-8526B0A5BE70}" srcOrd="1" destOrd="0" presId="urn:microsoft.com/office/officeart/2005/8/layout/process4"/>
    <dgm:cxn modelId="{48005AB0-9136-43DC-A48B-DBD0C9F2B18C}" type="presParOf" srcId="{AF105679-6D40-4916-8204-53D015C13CFA}" destId="{C3A6F355-38F6-44CF-80F9-F7D5293CCE6E}" srcOrd="3" destOrd="0" presId="urn:microsoft.com/office/officeart/2005/8/layout/process4"/>
    <dgm:cxn modelId="{E57D9747-4D92-4F9B-AA51-7F57A0F361B3}" type="presParOf" srcId="{AF105679-6D40-4916-8204-53D015C13CFA}" destId="{81A290FF-9C21-4828-AA5C-BC6BD9F8FB80}" srcOrd="4" destOrd="0" presId="urn:microsoft.com/office/officeart/2005/8/layout/process4"/>
    <dgm:cxn modelId="{8DCA3721-894C-42AB-A146-8640FEDA314B}" type="presParOf" srcId="{81A290FF-9C21-4828-AA5C-BC6BD9F8FB80}" destId="{4D2AE387-BB31-4512-806B-81A4B30E0D73}" srcOrd="0" destOrd="0" presId="urn:microsoft.com/office/officeart/2005/8/layout/process4"/>
    <dgm:cxn modelId="{674059B8-5713-41DB-A6FE-6B48C7081C17}" type="presParOf" srcId="{81A290FF-9C21-4828-AA5C-BC6BD9F8FB80}" destId="{BD71377B-BF25-4CC5-8CFB-6AE95B54993F}" srcOrd="1" destOrd="0" presId="urn:microsoft.com/office/officeart/2005/8/layout/process4"/>
    <dgm:cxn modelId="{2985F986-E215-4A4A-B52D-751BCA9D66AA}" type="presParOf" srcId="{81A290FF-9C21-4828-AA5C-BC6BD9F8FB80}" destId="{20C24203-16F9-4257-87FA-09D9509C063B}" srcOrd="2" destOrd="0" presId="urn:microsoft.com/office/officeart/2005/8/layout/process4"/>
    <dgm:cxn modelId="{8D9A67C3-8474-4290-992D-178339265337}" type="presParOf" srcId="{20C24203-16F9-4257-87FA-09D9509C063B}" destId="{344B7123-CC3F-4A76-900C-30F6F06724DB}" srcOrd="0" destOrd="0" presId="urn:microsoft.com/office/officeart/2005/8/layout/process4"/>
    <dgm:cxn modelId="{BDB06F1D-BDC1-4795-9896-3E8DC49B510E}" type="presParOf" srcId="{20C24203-16F9-4257-87FA-09D9509C063B}" destId="{4A3DA37A-6F0F-41E6-9728-5DB07F8B6B28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44CD09-3DD2-4368-B517-6663A8971547}" type="doc">
      <dgm:prSet loTypeId="urn:microsoft.com/office/officeart/2005/8/layout/arrow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01EF326A-6E9B-4D14-B184-8060C7ECB093}">
      <dgm:prSet phldrT="[Текст]"/>
      <dgm:spPr/>
      <dgm:t>
        <a:bodyPr/>
        <a:lstStyle/>
        <a:p>
          <a:r>
            <a:rPr lang="uk-UA" b="1" dirty="0" smtClean="0"/>
            <a:t>Рівнинні</a:t>
          </a:r>
          <a:r>
            <a:rPr lang="uk-UA" dirty="0" smtClean="0"/>
            <a:t> </a:t>
          </a:r>
          <a:endParaRPr lang="uk-UA" dirty="0"/>
        </a:p>
      </dgm:t>
    </dgm:pt>
    <dgm:pt modelId="{D0E87E4E-596C-4617-AA8F-4F1E6C1FA1D9}" type="parTrans" cxnId="{1CF4A9C8-B44E-4E47-8890-B28C78C3C9FD}">
      <dgm:prSet/>
      <dgm:spPr/>
      <dgm:t>
        <a:bodyPr/>
        <a:lstStyle/>
        <a:p>
          <a:endParaRPr lang="uk-UA"/>
        </a:p>
      </dgm:t>
    </dgm:pt>
    <dgm:pt modelId="{0CE62B22-695D-494B-B6D9-3EF1013A5398}" type="sibTrans" cxnId="{1CF4A9C8-B44E-4E47-8890-B28C78C3C9FD}">
      <dgm:prSet/>
      <dgm:spPr/>
      <dgm:t>
        <a:bodyPr/>
        <a:lstStyle/>
        <a:p>
          <a:endParaRPr lang="uk-UA"/>
        </a:p>
      </dgm:t>
    </dgm:pt>
    <dgm:pt modelId="{A81D94B4-AA60-4C3B-A8C1-48A7183F8399}">
      <dgm:prSet phldrT="[Текст]"/>
      <dgm:spPr/>
      <dgm:t>
        <a:bodyPr/>
        <a:lstStyle/>
        <a:p>
          <a:r>
            <a:rPr lang="uk-UA" b="1" dirty="0" smtClean="0"/>
            <a:t>Гірські</a:t>
          </a:r>
          <a:endParaRPr lang="uk-UA" b="1" dirty="0"/>
        </a:p>
      </dgm:t>
    </dgm:pt>
    <dgm:pt modelId="{87C18DD5-097A-4B93-86DC-9EF6F1595D57}" type="parTrans" cxnId="{CDAF6591-6777-4D0B-9C3B-C52AE4C0A84D}">
      <dgm:prSet/>
      <dgm:spPr/>
      <dgm:t>
        <a:bodyPr/>
        <a:lstStyle/>
        <a:p>
          <a:endParaRPr lang="uk-UA"/>
        </a:p>
      </dgm:t>
    </dgm:pt>
    <dgm:pt modelId="{A4A680A7-83D1-4A80-80AE-DE12275874C2}" type="sibTrans" cxnId="{CDAF6591-6777-4D0B-9C3B-C52AE4C0A84D}">
      <dgm:prSet/>
      <dgm:spPr/>
      <dgm:t>
        <a:bodyPr/>
        <a:lstStyle/>
        <a:p>
          <a:endParaRPr lang="uk-UA"/>
        </a:p>
      </dgm:t>
    </dgm:pt>
    <dgm:pt modelId="{C8CFFE3F-2012-4675-8186-F8CEC00C047C}" type="pres">
      <dgm:prSet presAssocID="{0644CD09-3DD2-4368-B517-6663A897154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4B1EA84-9C53-4C93-8DF2-D597A86A4839}" type="pres">
      <dgm:prSet presAssocID="{01EF326A-6E9B-4D14-B184-8060C7ECB093}" presName="upArrow" presStyleLbl="node1" presStyleIdx="0" presStyleCnt="2"/>
      <dgm:spPr/>
    </dgm:pt>
    <dgm:pt modelId="{F0C8141E-5137-45A1-98D1-0C8305F8CF22}" type="pres">
      <dgm:prSet presAssocID="{01EF326A-6E9B-4D14-B184-8060C7ECB093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54A800D-5316-4FAB-94BB-2AD8ACF98BD7}" type="pres">
      <dgm:prSet presAssocID="{A81D94B4-AA60-4C3B-A8C1-48A7183F8399}" presName="downArrow" presStyleLbl="node1" presStyleIdx="1" presStyleCnt="2"/>
      <dgm:spPr/>
    </dgm:pt>
    <dgm:pt modelId="{CD0B0118-D098-4FE0-A8D8-BD482F83636F}" type="pres">
      <dgm:prSet presAssocID="{A81D94B4-AA60-4C3B-A8C1-48A7183F8399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8D1E536-F64A-4FC0-BDA0-45EE2ECA3867}" type="presOf" srcId="{0644CD09-3DD2-4368-B517-6663A8971547}" destId="{C8CFFE3F-2012-4675-8186-F8CEC00C047C}" srcOrd="0" destOrd="0" presId="urn:microsoft.com/office/officeart/2005/8/layout/arrow4"/>
    <dgm:cxn modelId="{D67E1922-503B-451E-9E29-598C537EDB99}" type="presOf" srcId="{01EF326A-6E9B-4D14-B184-8060C7ECB093}" destId="{F0C8141E-5137-45A1-98D1-0C8305F8CF22}" srcOrd="0" destOrd="0" presId="urn:microsoft.com/office/officeart/2005/8/layout/arrow4"/>
    <dgm:cxn modelId="{CDAF6591-6777-4D0B-9C3B-C52AE4C0A84D}" srcId="{0644CD09-3DD2-4368-B517-6663A8971547}" destId="{A81D94B4-AA60-4C3B-A8C1-48A7183F8399}" srcOrd="1" destOrd="0" parTransId="{87C18DD5-097A-4B93-86DC-9EF6F1595D57}" sibTransId="{A4A680A7-83D1-4A80-80AE-DE12275874C2}"/>
    <dgm:cxn modelId="{4FABFA36-9AC5-4C30-964A-074795B3240F}" type="presOf" srcId="{A81D94B4-AA60-4C3B-A8C1-48A7183F8399}" destId="{CD0B0118-D098-4FE0-A8D8-BD482F83636F}" srcOrd="0" destOrd="0" presId="urn:microsoft.com/office/officeart/2005/8/layout/arrow4"/>
    <dgm:cxn modelId="{1CF4A9C8-B44E-4E47-8890-B28C78C3C9FD}" srcId="{0644CD09-3DD2-4368-B517-6663A8971547}" destId="{01EF326A-6E9B-4D14-B184-8060C7ECB093}" srcOrd="0" destOrd="0" parTransId="{D0E87E4E-596C-4617-AA8F-4F1E6C1FA1D9}" sibTransId="{0CE62B22-695D-494B-B6D9-3EF1013A5398}"/>
    <dgm:cxn modelId="{4B93A85B-BF0C-453D-A5B4-70222AA5AC5E}" type="presParOf" srcId="{C8CFFE3F-2012-4675-8186-F8CEC00C047C}" destId="{E4B1EA84-9C53-4C93-8DF2-D597A86A4839}" srcOrd="0" destOrd="0" presId="urn:microsoft.com/office/officeart/2005/8/layout/arrow4"/>
    <dgm:cxn modelId="{3A2BEE64-4AC8-49D2-A7F6-96B9F8E8E0D0}" type="presParOf" srcId="{C8CFFE3F-2012-4675-8186-F8CEC00C047C}" destId="{F0C8141E-5137-45A1-98D1-0C8305F8CF22}" srcOrd="1" destOrd="0" presId="urn:microsoft.com/office/officeart/2005/8/layout/arrow4"/>
    <dgm:cxn modelId="{22615D31-9B6B-4E3F-B6D0-17F9801C7959}" type="presParOf" srcId="{C8CFFE3F-2012-4675-8186-F8CEC00C047C}" destId="{054A800D-5316-4FAB-94BB-2AD8ACF98BD7}" srcOrd="2" destOrd="0" presId="urn:microsoft.com/office/officeart/2005/8/layout/arrow4"/>
    <dgm:cxn modelId="{DA947A6F-7ECD-44EB-96AF-CE47D27CB0CA}" type="presParOf" srcId="{C8CFFE3F-2012-4675-8186-F8CEC00C047C}" destId="{CD0B0118-D098-4FE0-A8D8-BD482F83636F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B546D5-7AB7-4335-8246-E51822763498}" type="doc">
      <dgm:prSet loTypeId="urn:microsoft.com/office/officeart/2005/8/layout/vList2" loCatId="list" qsTypeId="urn:microsoft.com/office/officeart/2005/8/quickstyle/simple2" qsCatId="simple" csTypeId="urn:microsoft.com/office/officeart/2005/8/colors/accent3_5" csCatId="accent3" phldr="1"/>
      <dgm:spPr/>
      <dgm:t>
        <a:bodyPr/>
        <a:lstStyle/>
        <a:p>
          <a:endParaRPr lang="uk-UA"/>
        </a:p>
      </dgm:t>
    </dgm:pt>
    <dgm:pt modelId="{26EDA23C-E302-4A86-BDFE-48DEDB44C56E}">
      <dgm:prSet/>
      <dgm:spPr>
        <a:solidFill>
          <a:srgbClr val="FFFF00"/>
        </a:solidFill>
      </dgm:spPr>
      <dgm:t>
        <a:bodyPr/>
        <a:lstStyle/>
        <a:p>
          <a:pPr rtl="0"/>
          <a:r>
            <a:rPr lang="uk-UA" b="1" dirty="0" smtClean="0">
              <a:solidFill>
                <a:schemeClr val="tx1"/>
              </a:solidFill>
            </a:rPr>
            <a:t>мішаних лісів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uk-UA" b="1" dirty="0" smtClean="0">
              <a:solidFill>
                <a:schemeClr val="tx1"/>
              </a:solidFill>
            </a:rPr>
            <a:t>та хвойно-широколистяні </a:t>
          </a:r>
          <a:endParaRPr lang="uk-UA" b="1" dirty="0">
            <a:solidFill>
              <a:schemeClr val="tx1"/>
            </a:solidFill>
          </a:endParaRPr>
        </a:p>
      </dgm:t>
    </dgm:pt>
    <dgm:pt modelId="{9A7E3514-808D-453F-9637-3B00AC895E4A}" type="parTrans" cxnId="{9033A191-4A11-4766-960F-22D43729C2ED}">
      <dgm:prSet/>
      <dgm:spPr/>
      <dgm:t>
        <a:bodyPr/>
        <a:lstStyle/>
        <a:p>
          <a:endParaRPr lang="uk-UA"/>
        </a:p>
      </dgm:t>
    </dgm:pt>
    <dgm:pt modelId="{1D05799B-A99F-48DE-BC2E-E7E0B768B751}" type="sibTrans" cxnId="{9033A191-4A11-4766-960F-22D43729C2ED}">
      <dgm:prSet/>
      <dgm:spPr/>
      <dgm:t>
        <a:bodyPr/>
        <a:lstStyle/>
        <a:p>
          <a:endParaRPr lang="uk-UA"/>
        </a:p>
      </dgm:t>
    </dgm:pt>
    <dgm:pt modelId="{17A98243-5EA0-4D7B-B233-C72923047EC2}">
      <dgm:prSet/>
      <dgm:spPr>
        <a:solidFill>
          <a:srgbClr val="FFFF00"/>
        </a:solidFill>
      </dgm:spPr>
      <dgm:t>
        <a:bodyPr/>
        <a:lstStyle/>
        <a:p>
          <a:pPr rtl="0"/>
          <a:r>
            <a:rPr lang="uk-UA" b="1" dirty="0" smtClean="0">
              <a:solidFill>
                <a:schemeClr val="tx1"/>
              </a:solidFill>
            </a:rPr>
            <a:t>лісостепові</a:t>
          </a:r>
          <a:endParaRPr lang="uk-UA" b="1" dirty="0">
            <a:solidFill>
              <a:schemeClr val="tx1"/>
            </a:solidFill>
          </a:endParaRPr>
        </a:p>
      </dgm:t>
    </dgm:pt>
    <dgm:pt modelId="{F67DADD9-A09D-4345-9375-9E4C684627D3}" type="parTrans" cxnId="{DF0247B9-B550-46F9-A321-2E6A6737968A}">
      <dgm:prSet/>
      <dgm:spPr/>
      <dgm:t>
        <a:bodyPr/>
        <a:lstStyle/>
        <a:p>
          <a:endParaRPr lang="uk-UA"/>
        </a:p>
      </dgm:t>
    </dgm:pt>
    <dgm:pt modelId="{C433209E-D84D-4CD2-B39E-83E3D76872FF}" type="sibTrans" cxnId="{DF0247B9-B550-46F9-A321-2E6A6737968A}">
      <dgm:prSet/>
      <dgm:spPr/>
      <dgm:t>
        <a:bodyPr/>
        <a:lstStyle/>
        <a:p>
          <a:endParaRPr lang="uk-UA"/>
        </a:p>
      </dgm:t>
    </dgm:pt>
    <dgm:pt modelId="{FD30B53B-37C2-49A8-8B27-41FAB8D6F8CC}">
      <dgm:prSet/>
      <dgm:spPr>
        <a:solidFill>
          <a:srgbClr val="FFFF00"/>
        </a:solidFill>
      </dgm:spPr>
      <dgm:t>
        <a:bodyPr/>
        <a:lstStyle/>
        <a:p>
          <a:pPr rtl="0"/>
          <a:r>
            <a:rPr lang="uk-UA" b="1" dirty="0" smtClean="0">
              <a:solidFill>
                <a:schemeClr val="tx1"/>
              </a:solidFill>
            </a:rPr>
            <a:t>степові</a:t>
          </a:r>
          <a:endParaRPr lang="uk-UA" b="1" dirty="0">
            <a:solidFill>
              <a:schemeClr val="tx1"/>
            </a:solidFill>
          </a:endParaRPr>
        </a:p>
      </dgm:t>
    </dgm:pt>
    <dgm:pt modelId="{721ADAEF-7D5E-4124-963F-9FA0D39BCA7B}" type="parTrans" cxnId="{B6CBB267-CFEB-4E95-86CC-27F5E87A50F1}">
      <dgm:prSet/>
      <dgm:spPr/>
      <dgm:t>
        <a:bodyPr/>
        <a:lstStyle/>
        <a:p>
          <a:endParaRPr lang="uk-UA"/>
        </a:p>
      </dgm:t>
    </dgm:pt>
    <dgm:pt modelId="{D3FE1618-7133-4BA7-9614-834E70B94D1C}" type="sibTrans" cxnId="{B6CBB267-CFEB-4E95-86CC-27F5E87A50F1}">
      <dgm:prSet/>
      <dgm:spPr/>
      <dgm:t>
        <a:bodyPr/>
        <a:lstStyle/>
        <a:p>
          <a:endParaRPr lang="uk-UA"/>
        </a:p>
      </dgm:t>
    </dgm:pt>
    <dgm:pt modelId="{30C44EF0-20A5-4D55-B0F2-23CB6C70BB0B}">
      <dgm:prSet/>
      <dgm:spPr>
        <a:solidFill>
          <a:srgbClr val="FFFF00"/>
        </a:solidFill>
      </dgm:spPr>
      <dgm:t>
        <a:bodyPr/>
        <a:lstStyle/>
        <a:p>
          <a:pPr rtl="0"/>
          <a:r>
            <a:rPr lang="uk-UA" b="1" dirty="0" smtClean="0">
              <a:solidFill>
                <a:schemeClr val="tx1"/>
              </a:solidFill>
            </a:rPr>
            <a:t>заплавні ландшафти рівнин</a:t>
          </a:r>
          <a:endParaRPr lang="uk-UA" b="1" dirty="0">
            <a:solidFill>
              <a:schemeClr val="tx1"/>
            </a:solidFill>
          </a:endParaRPr>
        </a:p>
      </dgm:t>
    </dgm:pt>
    <dgm:pt modelId="{BB25B0FC-00B9-4818-848E-1666CBB0FCF5}" type="parTrans" cxnId="{CD13A1AD-8D1B-47F3-A28E-CD9025F778C0}">
      <dgm:prSet/>
      <dgm:spPr/>
      <dgm:t>
        <a:bodyPr/>
        <a:lstStyle/>
        <a:p>
          <a:endParaRPr lang="uk-UA"/>
        </a:p>
      </dgm:t>
    </dgm:pt>
    <dgm:pt modelId="{A1DA86EB-D45A-47BF-8745-F4B6FBB96E46}" type="sibTrans" cxnId="{CD13A1AD-8D1B-47F3-A28E-CD9025F778C0}">
      <dgm:prSet/>
      <dgm:spPr/>
      <dgm:t>
        <a:bodyPr/>
        <a:lstStyle/>
        <a:p>
          <a:endParaRPr lang="uk-UA"/>
        </a:p>
      </dgm:t>
    </dgm:pt>
    <dgm:pt modelId="{643CB475-6BD9-41E6-9606-B5CB10B41DE4}">
      <dgm:prSet/>
      <dgm:spPr>
        <a:solidFill>
          <a:srgbClr val="FFFF00"/>
        </a:solidFill>
      </dgm:spPr>
      <dgm:t>
        <a:bodyPr/>
        <a:lstStyle/>
        <a:p>
          <a:pPr rtl="0"/>
          <a:r>
            <a:rPr lang="uk-UA" b="1" dirty="0" smtClean="0">
              <a:solidFill>
                <a:schemeClr val="tx1"/>
              </a:solidFill>
            </a:rPr>
            <a:t>приморські ландшафти</a:t>
          </a:r>
          <a:endParaRPr lang="uk-UA" b="1" dirty="0">
            <a:solidFill>
              <a:schemeClr val="tx1"/>
            </a:solidFill>
          </a:endParaRPr>
        </a:p>
      </dgm:t>
    </dgm:pt>
    <dgm:pt modelId="{A8F7E7AC-CD19-48C0-98AB-A5CC9EF26AA7}" type="parTrans" cxnId="{03780238-3C65-414E-B141-8EC80B3A8418}">
      <dgm:prSet/>
      <dgm:spPr/>
      <dgm:t>
        <a:bodyPr/>
        <a:lstStyle/>
        <a:p>
          <a:endParaRPr lang="uk-UA"/>
        </a:p>
      </dgm:t>
    </dgm:pt>
    <dgm:pt modelId="{C3C18C60-D756-4ABF-8BA9-9079DCB4AB19}" type="sibTrans" cxnId="{03780238-3C65-414E-B141-8EC80B3A8418}">
      <dgm:prSet/>
      <dgm:spPr/>
      <dgm:t>
        <a:bodyPr/>
        <a:lstStyle/>
        <a:p>
          <a:endParaRPr lang="uk-UA"/>
        </a:p>
      </dgm:t>
    </dgm:pt>
    <dgm:pt modelId="{E9D1E5E0-52A0-4560-B26A-09F779A4E4A2}" type="pres">
      <dgm:prSet presAssocID="{4BB546D5-7AB7-4335-8246-E518227634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FCE267-B434-44C7-9CD7-8E7CB95FF186}" type="pres">
      <dgm:prSet presAssocID="{26EDA23C-E302-4A86-BDFE-48DEDB44C56E}" presName="parentText" presStyleLbl="node1" presStyleIdx="0" presStyleCnt="5">
        <dgm:presLayoutVars>
          <dgm:chMax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uk-UA"/>
        </a:p>
      </dgm:t>
    </dgm:pt>
    <dgm:pt modelId="{E63BAE43-828C-40CA-B8BF-2FFC2AABF11A}" type="pres">
      <dgm:prSet presAssocID="{1D05799B-A99F-48DE-BC2E-E7E0B768B751}" presName="spacer" presStyleCnt="0"/>
      <dgm:spPr/>
    </dgm:pt>
    <dgm:pt modelId="{C8EF3956-50F0-4440-8D94-6229A1A1D450}" type="pres">
      <dgm:prSet presAssocID="{17A98243-5EA0-4D7B-B233-C72923047EC2}" presName="parentText" presStyleLbl="node1" presStyleIdx="1" presStyleCnt="5">
        <dgm:presLayoutVars>
          <dgm:chMax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D144C6CE-61AC-42FA-B98A-602ACD99F4F8}" type="pres">
      <dgm:prSet presAssocID="{C433209E-D84D-4CD2-B39E-83E3D76872FF}" presName="spacer" presStyleCnt="0"/>
      <dgm:spPr/>
    </dgm:pt>
    <dgm:pt modelId="{AD15C89D-AA3B-45FB-802A-05A4E9B1A329}" type="pres">
      <dgm:prSet presAssocID="{FD30B53B-37C2-49A8-8B27-41FAB8D6F8CC}" presName="parentText" presStyleLbl="node1" presStyleIdx="2" presStyleCnt="5">
        <dgm:presLayoutVars>
          <dgm:chMax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uk-UA"/>
        </a:p>
      </dgm:t>
    </dgm:pt>
    <dgm:pt modelId="{FA5B2E87-087B-445B-B688-8A6A839BA39A}" type="pres">
      <dgm:prSet presAssocID="{D3FE1618-7133-4BA7-9614-834E70B94D1C}" presName="spacer" presStyleCnt="0"/>
      <dgm:spPr/>
    </dgm:pt>
    <dgm:pt modelId="{B2425E92-70FA-4B90-98DE-ED5EE9731E60}" type="pres">
      <dgm:prSet presAssocID="{30C44EF0-20A5-4D55-B0F2-23CB6C70BB0B}" presName="parentText" presStyleLbl="node1" presStyleIdx="3" presStyleCnt="5">
        <dgm:presLayoutVars>
          <dgm:chMax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uk-UA"/>
        </a:p>
      </dgm:t>
    </dgm:pt>
    <dgm:pt modelId="{9F8D50D0-0CF1-4A01-825D-818359410126}" type="pres">
      <dgm:prSet presAssocID="{A1DA86EB-D45A-47BF-8745-F4B6FBB96E46}" presName="spacer" presStyleCnt="0"/>
      <dgm:spPr/>
    </dgm:pt>
    <dgm:pt modelId="{9B8A5644-789F-4B05-A3CD-2F3F8E9E4BA7}" type="pres">
      <dgm:prSet presAssocID="{643CB475-6BD9-41E6-9606-B5CB10B41DE4}" presName="parentText" presStyleLbl="node1" presStyleIdx="4" presStyleCnt="5">
        <dgm:presLayoutVars>
          <dgm:chMax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</dgm:ptLst>
  <dgm:cxnLst>
    <dgm:cxn modelId="{EFB0F8A0-DEF0-4EEE-8432-8B881EEE94FF}" type="presOf" srcId="{30C44EF0-20A5-4D55-B0F2-23CB6C70BB0B}" destId="{B2425E92-70FA-4B90-98DE-ED5EE9731E60}" srcOrd="0" destOrd="0" presId="urn:microsoft.com/office/officeart/2005/8/layout/vList2"/>
    <dgm:cxn modelId="{B6CBB267-CFEB-4E95-86CC-27F5E87A50F1}" srcId="{4BB546D5-7AB7-4335-8246-E51822763498}" destId="{FD30B53B-37C2-49A8-8B27-41FAB8D6F8CC}" srcOrd="2" destOrd="0" parTransId="{721ADAEF-7D5E-4124-963F-9FA0D39BCA7B}" sibTransId="{D3FE1618-7133-4BA7-9614-834E70B94D1C}"/>
    <dgm:cxn modelId="{CD13A1AD-8D1B-47F3-A28E-CD9025F778C0}" srcId="{4BB546D5-7AB7-4335-8246-E51822763498}" destId="{30C44EF0-20A5-4D55-B0F2-23CB6C70BB0B}" srcOrd="3" destOrd="0" parTransId="{BB25B0FC-00B9-4818-848E-1666CBB0FCF5}" sibTransId="{A1DA86EB-D45A-47BF-8745-F4B6FBB96E46}"/>
    <dgm:cxn modelId="{D07266AF-FE3C-494C-91A6-B3E38058E466}" type="presOf" srcId="{26EDA23C-E302-4A86-BDFE-48DEDB44C56E}" destId="{41FCE267-B434-44C7-9CD7-8E7CB95FF186}" srcOrd="0" destOrd="0" presId="urn:microsoft.com/office/officeart/2005/8/layout/vList2"/>
    <dgm:cxn modelId="{76B06398-F5C7-44D8-B2BE-F462603CA168}" type="presOf" srcId="{FD30B53B-37C2-49A8-8B27-41FAB8D6F8CC}" destId="{AD15C89D-AA3B-45FB-802A-05A4E9B1A329}" srcOrd="0" destOrd="0" presId="urn:microsoft.com/office/officeart/2005/8/layout/vList2"/>
    <dgm:cxn modelId="{B256F6A9-459E-4E84-A6F1-7A5F82A410B2}" type="presOf" srcId="{4BB546D5-7AB7-4335-8246-E51822763498}" destId="{E9D1E5E0-52A0-4560-B26A-09F779A4E4A2}" srcOrd="0" destOrd="0" presId="urn:microsoft.com/office/officeart/2005/8/layout/vList2"/>
    <dgm:cxn modelId="{B4A6981C-16F2-4D88-9AFA-1A59D6B268D9}" type="presOf" srcId="{643CB475-6BD9-41E6-9606-B5CB10B41DE4}" destId="{9B8A5644-789F-4B05-A3CD-2F3F8E9E4BA7}" srcOrd="0" destOrd="0" presId="urn:microsoft.com/office/officeart/2005/8/layout/vList2"/>
    <dgm:cxn modelId="{DF0247B9-B550-46F9-A321-2E6A6737968A}" srcId="{4BB546D5-7AB7-4335-8246-E51822763498}" destId="{17A98243-5EA0-4D7B-B233-C72923047EC2}" srcOrd="1" destOrd="0" parTransId="{F67DADD9-A09D-4345-9375-9E4C684627D3}" sibTransId="{C433209E-D84D-4CD2-B39E-83E3D76872FF}"/>
    <dgm:cxn modelId="{03780238-3C65-414E-B141-8EC80B3A8418}" srcId="{4BB546D5-7AB7-4335-8246-E51822763498}" destId="{643CB475-6BD9-41E6-9606-B5CB10B41DE4}" srcOrd="4" destOrd="0" parTransId="{A8F7E7AC-CD19-48C0-98AB-A5CC9EF26AA7}" sibTransId="{C3C18C60-D756-4ABF-8BA9-9079DCB4AB19}"/>
    <dgm:cxn modelId="{9033A191-4A11-4766-960F-22D43729C2ED}" srcId="{4BB546D5-7AB7-4335-8246-E51822763498}" destId="{26EDA23C-E302-4A86-BDFE-48DEDB44C56E}" srcOrd="0" destOrd="0" parTransId="{9A7E3514-808D-453F-9637-3B00AC895E4A}" sibTransId="{1D05799B-A99F-48DE-BC2E-E7E0B768B751}"/>
    <dgm:cxn modelId="{AD0F3C43-4CED-4FB8-A641-CCA373E5EEB8}" type="presOf" srcId="{17A98243-5EA0-4D7B-B233-C72923047EC2}" destId="{C8EF3956-50F0-4440-8D94-6229A1A1D450}" srcOrd="0" destOrd="0" presId="urn:microsoft.com/office/officeart/2005/8/layout/vList2"/>
    <dgm:cxn modelId="{190F501F-EF8E-4236-A289-59FAFFCB0008}" type="presParOf" srcId="{E9D1E5E0-52A0-4560-B26A-09F779A4E4A2}" destId="{41FCE267-B434-44C7-9CD7-8E7CB95FF186}" srcOrd="0" destOrd="0" presId="urn:microsoft.com/office/officeart/2005/8/layout/vList2"/>
    <dgm:cxn modelId="{9BA2DD56-7CBA-46CC-BC4B-3E667E6FDD54}" type="presParOf" srcId="{E9D1E5E0-52A0-4560-B26A-09F779A4E4A2}" destId="{E63BAE43-828C-40CA-B8BF-2FFC2AABF11A}" srcOrd="1" destOrd="0" presId="urn:microsoft.com/office/officeart/2005/8/layout/vList2"/>
    <dgm:cxn modelId="{81397A46-846A-4F17-B591-B29E4FFB41B9}" type="presParOf" srcId="{E9D1E5E0-52A0-4560-B26A-09F779A4E4A2}" destId="{C8EF3956-50F0-4440-8D94-6229A1A1D450}" srcOrd="2" destOrd="0" presId="urn:microsoft.com/office/officeart/2005/8/layout/vList2"/>
    <dgm:cxn modelId="{208698FD-4620-497C-A984-3D0F8DEA6D0E}" type="presParOf" srcId="{E9D1E5E0-52A0-4560-B26A-09F779A4E4A2}" destId="{D144C6CE-61AC-42FA-B98A-602ACD99F4F8}" srcOrd="3" destOrd="0" presId="urn:microsoft.com/office/officeart/2005/8/layout/vList2"/>
    <dgm:cxn modelId="{082969C3-D6DB-4E8C-96D6-3AF3D1A977F1}" type="presParOf" srcId="{E9D1E5E0-52A0-4560-B26A-09F779A4E4A2}" destId="{AD15C89D-AA3B-45FB-802A-05A4E9B1A329}" srcOrd="4" destOrd="0" presId="urn:microsoft.com/office/officeart/2005/8/layout/vList2"/>
    <dgm:cxn modelId="{F0AEE125-A3E1-4A32-99C3-DC2C9CDF509D}" type="presParOf" srcId="{E9D1E5E0-52A0-4560-B26A-09F779A4E4A2}" destId="{FA5B2E87-087B-445B-B688-8A6A839BA39A}" srcOrd="5" destOrd="0" presId="urn:microsoft.com/office/officeart/2005/8/layout/vList2"/>
    <dgm:cxn modelId="{14036B31-A581-44DD-AE0C-7C43B016CF4F}" type="presParOf" srcId="{E9D1E5E0-52A0-4560-B26A-09F779A4E4A2}" destId="{B2425E92-70FA-4B90-98DE-ED5EE9731E60}" srcOrd="6" destOrd="0" presId="urn:microsoft.com/office/officeart/2005/8/layout/vList2"/>
    <dgm:cxn modelId="{514D5240-B83C-4E8F-987E-6BD39C6C849A}" type="presParOf" srcId="{E9D1E5E0-52A0-4560-B26A-09F779A4E4A2}" destId="{9F8D50D0-0CF1-4A01-825D-818359410126}" srcOrd="7" destOrd="0" presId="urn:microsoft.com/office/officeart/2005/8/layout/vList2"/>
    <dgm:cxn modelId="{9D1DEC9B-0991-4BC6-BD02-2859DB300C7D}" type="presParOf" srcId="{E9D1E5E0-52A0-4560-B26A-09F779A4E4A2}" destId="{9B8A5644-789F-4B05-A3CD-2F3F8E9E4BA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C7C409-7C92-4FCF-9B6F-E00F000BE31E}" type="doc">
      <dgm:prSet loTypeId="urn:microsoft.com/office/officeart/2005/8/layout/pyramid2" loCatId="pyramid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uk-UA"/>
        </a:p>
      </dgm:t>
    </dgm:pt>
    <dgm:pt modelId="{308352C7-979A-42F9-82A5-504B8D097A3D}">
      <dgm:prSet custT="1"/>
      <dgm:spPr>
        <a:solidFill>
          <a:srgbClr val="CCFFCC">
            <a:alpha val="89804"/>
          </a:srgbClr>
        </a:solidFill>
      </dgm:spPr>
      <dgm:t>
        <a:bodyPr/>
        <a:lstStyle/>
        <a:p>
          <a:pPr rtl="0"/>
          <a:r>
            <a:rPr lang="uk-UA" sz="1400" b="1" i="1" dirty="0" smtClean="0">
              <a:solidFill>
                <a:srgbClr val="FF0000"/>
              </a:solidFill>
            </a:rPr>
            <a:t>мішано-лісові  та хвойно-широколисті </a:t>
          </a:r>
          <a:r>
            <a:rPr lang="uk-UA" sz="1400" b="1" i="1" dirty="0" smtClean="0"/>
            <a:t>з підтипом поліських</a:t>
          </a:r>
          <a:endParaRPr lang="uk-UA" sz="1400" b="1" i="1" dirty="0"/>
        </a:p>
      </dgm:t>
    </dgm:pt>
    <dgm:pt modelId="{1C89C02B-5598-424B-845F-A4F3E74A6798}" type="parTrans" cxnId="{117075B8-3767-4753-9526-72E3C4CB171B}">
      <dgm:prSet/>
      <dgm:spPr/>
      <dgm:t>
        <a:bodyPr/>
        <a:lstStyle/>
        <a:p>
          <a:endParaRPr lang="uk-UA"/>
        </a:p>
      </dgm:t>
    </dgm:pt>
    <dgm:pt modelId="{A833482D-8734-4523-8E92-E043F83DD46C}" type="sibTrans" cxnId="{117075B8-3767-4753-9526-72E3C4CB171B}">
      <dgm:prSet/>
      <dgm:spPr/>
      <dgm:t>
        <a:bodyPr/>
        <a:lstStyle/>
        <a:p>
          <a:endParaRPr lang="uk-UA"/>
        </a:p>
      </dgm:t>
    </dgm:pt>
    <dgm:pt modelId="{24F08A9D-DC02-4392-8C69-B4DEE3A7FB2A}">
      <dgm:prSet custT="1"/>
      <dgm:spPr>
        <a:solidFill>
          <a:srgbClr val="CCFFCC">
            <a:alpha val="89804"/>
          </a:srgbClr>
        </a:solidFill>
      </dgm:spPr>
      <dgm:t>
        <a:bodyPr/>
        <a:lstStyle/>
        <a:p>
          <a:pPr rtl="0"/>
          <a:r>
            <a:rPr lang="uk-UA" sz="1400" b="1" i="1" dirty="0" smtClean="0">
              <a:solidFill>
                <a:srgbClr val="FF0000"/>
              </a:solidFill>
            </a:rPr>
            <a:t> лісостепові </a:t>
          </a:r>
          <a:r>
            <a:rPr lang="uk-UA" sz="1400" b="1" i="1" dirty="0" smtClean="0"/>
            <a:t>(сукупність широколистяних лісових та лучно-степових)</a:t>
          </a:r>
          <a:endParaRPr lang="uk-UA" sz="1400" b="1" i="1" dirty="0"/>
        </a:p>
      </dgm:t>
    </dgm:pt>
    <dgm:pt modelId="{98F03622-5509-4781-AD85-93AF65E22823}" type="parTrans" cxnId="{DC1B87FE-E8DE-455E-B511-CBEEA98655AE}">
      <dgm:prSet/>
      <dgm:spPr/>
      <dgm:t>
        <a:bodyPr/>
        <a:lstStyle/>
        <a:p>
          <a:endParaRPr lang="uk-UA"/>
        </a:p>
      </dgm:t>
    </dgm:pt>
    <dgm:pt modelId="{1EDEE047-4728-4363-97D7-FF3CC1E1E5AF}" type="sibTrans" cxnId="{DC1B87FE-E8DE-455E-B511-CBEEA98655AE}">
      <dgm:prSet/>
      <dgm:spPr/>
      <dgm:t>
        <a:bodyPr/>
        <a:lstStyle/>
        <a:p>
          <a:endParaRPr lang="uk-UA"/>
        </a:p>
      </dgm:t>
    </dgm:pt>
    <dgm:pt modelId="{6D28C0C7-9204-48E8-9A46-5DDF5FE95D34}">
      <dgm:prSet custT="1"/>
      <dgm:spPr>
        <a:solidFill>
          <a:srgbClr val="CCFFCC">
            <a:alpha val="89804"/>
          </a:srgbClr>
        </a:solidFill>
      </dgm:spPr>
      <dgm:t>
        <a:bodyPr/>
        <a:lstStyle/>
        <a:p>
          <a:pPr rtl="0"/>
          <a:r>
            <a:rPr lang="uk-UA" sz="1400" b="1" i="1" dirty="0" smtClean="0"/>
            <a:t> </a:t>
          </a:r>
          <a:r>
            <a:rPr lang="uk-UA" sz="1400" b="1" i="1" dirty="0" smtClean="0">
              <a:solidFill>
                <a:srgbClr val="FF0000"/>
              </a:solidFill>
            </a:rPr>
            <a:t>степові</a:t>
          </a:r>
          <a:r>
            <a:rPr lang="uk-UA" sz="1400" b="1" i="1" dirty="0" smtClean="0"/>
            <a:t> з підтипами </a:t>
          </a:r>
          <a:r>
            <a:rPr lang="uk-UA" sz="1400" b="1" i="1" dirty="0" err="1" smtClean="0"/>
            <a:t>північно</a:t>
          </a:r>
          <a:r>
            <a:rPr lang="uk-UA" sz="1400" b="1" i="1" dirty="0" smtClean="0"/>
            <a:t> степових із </a:t>
          </a:r>
          <a:r>
            <a:rPr lang="uk-UA" sz="1400" b="1" i="1" dirty="0" err="1" smtClean="0"/>
            <a:t>дубравами</a:t>
          </a:r>
          <a:r>
            <a:rPr lang="uk-UA" sz="1400" b="1" i="1" dirty="0" smtClean="0"/>
            <a:t>, середньо степові та </a:t>
          </a:r>
          <a:r>
            <a:rPr lang="uk-UA" sz="1400" b="1" i="1" dirty="0" err="1" smtClean="0"/>
            <a:t>південно</a:t>
          </a:r>
          <a:r>
            <a:rPr lang="uk-UA" sz="1400" b="1" i="1" dirty="0" smtClean="0"/>
            <a:t> степові</a:t>
          </a:r>
          <a:endParaRPr lang="uk-UA" sz="1100" b="1" i="1" dirty="0"/>
        </a:p>
      </dgm:t>
    </dgm:pt>
    <dgm:pt modelId="{E73D605E-878F-4508-A53E-BFF7445E9D83}" type="parTrans" cxnId="{27F28D99-DFDE-4B0D-A55C-968F44450412}">
      <dgm:prSet/>
      <dgm:spPr/>
      <dgm:t>
        <a:bodyPr/>
        <a:lstStyle/>
        <a:p>
          <a:endParaRPr lang="uk-UA"/>
        </a:p>
      </dgm:t>
    </dgm:pt>
    <dgm:pt modelId="{F08F07DC-EF84-4759-9655-0273E0EDB12C}" type="sibTrans" cxnId="{27F28D99-DFDE-4B0D-A55C-968F44450412}">
      <dgm:prSet/>
      <dgm:spPr/>
      <dgm:t>
        <a:bodyPr/>
        <a:lstStyle/>
        <a:p>
          <a:endParaRPr lang="uk-UA"/>
        </a:p>
      </dgm:t>
    </dgm:pt>
    <dgm:pt modelId="{AFFCF962-6A6B-467C-99C5-EEDD629AE008}">
      <dgm:prSet custT="1"/>
      <dgm:spPr>
        <a:solidFill>
          <a:srgbClr val="CCFFCC">
            <a:alpha val="89804"/>
          </a:srgbClr>
        </a:solidFill>
      </dgm:spPr>
      <dgm:t>
        <a:bodyPr/>
        <a:lstStyle/>
        <a:p>
          <a:pPr rtl="0"/>
          <a:r>
            <a:rPr lang="uk-UA" sz="1400" b="1" i="1" dirty="0" smtClean="0">
              <a:solidFill>
                <a:srgbClr val="FF0000"/>
              </a:solidFill>
            </a:rPr>
            <a:t>Заплавні </a:t>
          </a:r>
          <a:r>
            <a:rPr lang="uk-UA" sz="1400" b="1" i="1" dirty="0" smtClean="0"/>
            <a:t>ландшафти рівнин. </a:t>
          </a:r>
          <a:endParaRPr lang="uk-UA" sz="1100" b="1" i="1" dirty="0"/>
        </a:p>
      </dgm:t>
    </dgm:pt>
    <dgm:pt modelId="{BA75A39E-06A7-4C4D-A1C4-F70B9F53B979}" type="parTrans" cxnId="{0416AD19-CF65-441E-BFD7-4AB2D59FE710}">
      <dgm:prSet/>
      <dgm:spPr/>
    </dgm:pt>
    <dgm:pt modelId="{D56ED955-B609-4660-A3F9-DE26AE8DDD86}" type="sibTrans" cxnId="{0416AD19-CF65-441E-BFD7-4AB2D59FE710}">
      <dgm:prSet/>
      <dgm:spPr/>
    </dgm:pt>
    <dgm:pt modelId="{6EC36A9F-5D88-479F-8F06-40ADA032E1D7}" type="pres">
      <dgm:prSet presAssocID="{0CC7C409-7C92-4FCF-9B6F-E00F000BE31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1E96A840-1E79-4A4F-A73A-78EC8CE1BB6B}" type="pres">
      <dgm:prSet presAssocID="{0CC7C409-7C92-4FCF-9B6F-E00F000BE31E}" presName="pyramid" presStyleLbl="node1" presStyleIdx="0" presStyleCnt="1"/>
      <dgm:spPr/>
    </dgm:pt>
    <dgm:pt modelId="{D90D1274-4C0C-4283-AF9E-3E5FB5EE24CB}" type="pres">
      <dgm:prSet presAssocID="{0CC7C409-7C92-4FCF-9B6F-E00F000BE31E}" presName="theList" presStyleCnt="0"/>
      <dgm:spPr/>
    </dgm:pt>
    <dgm:pt modelId="{9234B15A-839D-40B9-8DDD-B8998F66AD95}" type="pres">
      <dgm:prSet presAssocID="{308352C7-979A-42F9-82A5-504B8D097A3D}" presName="aNode" presStyleLbl="fgAcc1" presStyleIdx="0" presStyleCnt="4" custScaleX="208704" custScaleY="28069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F6B1DEC-DB36-42F6-830F-3FD42DEB845E}" type="pres">
      <dgm:prSet presAssocID="{308352C7-979A-42F9-82A5-504B8D097A3D}" presName="aSpace" presStyleCnt="0"/>
      <dgm:spPr/>
    </dgm:pt>
    <dgm:pt modelId="{2591B6E0-12AC-4E4B-A911-2C650D31C118}" type="pres">
      <dgm:prSet presAssocID="{24F08A9D-DC02-4392-8C69-B4DEE3A7FB2A}" presName="aNode" presStyleLbl="fgAcc1" presStyleIdx="1" presStyleCnt="4" custScaleX="208704" custScaleY="28069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97B072A-8778-4B99-B61A-8665D5204D99}" type="pres">
      <dgm:prSet presAssocID="{24F08A9D-DC02-4392-8C69-B4DEE3A7FB2A}" presName="aSpace" presStyleCnt="0"/>
      <dgm:spPr/>
    </dgm:pt>
    <dgm:pt modelId="{50F66402-0E6C-48CE-9717-14BC04477EDC}" type="pres">
      <dgm:prSet presAssocID="{6D28C0C7-9204-48E8-9A46-5DDF5FE95D34}" presName="aNode" presStyleLbl="fgAcc1" presStyleIdx="2" presStyleCnt="4" custScaleX="208704" custScaleY="28069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2E4CD19-80CC-4C33-9C2D-1B9D32B7CC85}" type="pres">
      <dgm:prSet presAssocID="{6D28C0C7-9204-48E8-9A46-5DDF5FE95D34}" presName="aSpace" presStyleCnt="0"/>
      <dgm:spPr/>
    </dgm:pt>
    <dgm:pt modelId="{9FC5438B-2DC6-4E45-A478-7440FB3862E8}" type="pres">
      <dgm:prSet presAssocID="{AFFCF962-6A6B-467C-99C5-EEDD629AE008}" presName="aNode" presStyleLbl="fgAcc1" presStyleIdx="3" presStyleCnt="4" custScaleX="208758" custScaleY="25572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1F2550D-440D-4501-BFB2-3601C00C8F05}" type="pres">
      <dgm:prSet presAssocID="{AFFCF962-6A6B-467C-99C5-EEDD629AE008}" presName="aSpace" presStyleCnt="0"/>
      <dgm:spPr/>
    </dgm:pt>
  </dgm:ptLst>
  <dgm:cxnLst>
    <dgm:cxn modelId="{51A8C399-DE52-4468-AE94-9FEC9ADB6497}" type="presOf" srcId="{24F08A9D-DC02-4392-8C69-B4DEE3A7FB2A}" destId="{2591B6E0-12AC-4E4B-A911-2C650D31C118}" srcOrd="0" destOrd="0" presId="urn:microsoft.com/office/officeart/2005/8/layout/pyramid2"/>
    <dgm:cxn modelId="{89451A66-CA8A-4A87-B37D-B6274A87E1E8}" type="presOf" srcId="{0CC7C409-7C92-4FCF-9B6F-E00F000BE31E}" destId="{6EC36A9F-5D88-479F-8F06-40ADA032E1D7}" srcOrd="0" destOrd="0" presId="urn:microsoft.com/office/officeart/2005/8/layout/pyramid2"/>
    <dgm:cxn modelId="{04B96FA3-F41B-4686-892C-337938D1CE4A}" type="presOf" srcId="{6D28C0C7-9204-48E8-9A46-5DDF5FE95D34}" destId="{50F66402-0E6C-48CE-9717-14BC04477EDC}" srcOrd="0" destOrd="0" presId="urn:microsoft.com/office/officeart/2005/8/layout/pyramid2"/>
    <dgm:cxn modelId="{117075B8-3767-4753-9526-72E3C4CB171B}" srcId="{0CC7C409-7C92-4FCF-9B6F-E00F000BE31E}" destId="{308352C7-979A-42F9-82A5-504B8D097A3D}" srcOrd="0" destOrd="0" parTransId="{1C89C02B-5598-424B-845F-A4F3E74A6798}" sibTransId="{A833482D-8734-4523-8E92-E043F83DD46C}"/>
    <dgm:cxn modelId="{DC1B87FE-E8DE-455E-B511-CBEEA98655AE}" srcId="{0CC7C409-7C92-4FCF-9B6F-E00F000BE31E}" destId="{24F08A9D-DC02-4392-8C69-B4DEE3A7FB2A}" srcOrd="1" destOrd="0" parTransId="{98F03622-5509-4781-AD85-93AF65E22823}" sibTransId="{1EDEE047-4728-4363-97D7-FF3CC1E1E5AF}"/>
    <dgm:cxn modelId="{27F28D99-DFDE-4B0D-A55C-968F44450412}" srcId="{0CC7C409-7C92-4FCF-9B6F-E00F000BE31E}" destId="{6D28C0C7-9204-48E8-9A46-5DDF5FE95D34}" srcOrd="2" destOrd="0" parTransId="{E73D605E-878F-4508-A53E-BFF7445E9D83}" sibTransId="{F08F07DC-EF84-4759-9655-0273E0EDB12C}"/>
    <dgm:cxn modelId="{BE47678C-69C9-4F92-9A3B-A3F7171BBC81}" type="presOf" srcId="{AFFCF962-6A6B-467C-99C5-EEDD629AE008}" destId="{9FC5438B-2DC6-4E45-A478-7440FB3862E8}" srcOrd="0" destOrd="0" presId="urn:microsoft.com/office/officeart/2005/8/layout/pyramid2"/>
    <dgm:cxn modelId="{0E834AF1-82F9-4824-8AEE-481F82C065F2}" type="presOf" srcId="{308352C7-979A-42F9-82A5-504B8D097A3D}" destId="{9234B15A-839D-40B9-8DDD-B8998F66AD95}" srcOrd="0" destOrd="0" presId="urn:microsoft.com/office/officeart/2005/8/layout/pyramid2"/>
    <dgm:cxn modelId="{0416AD19-CF65-441E-BFD7-4AB2D59FE710}" srcId="{0CC7C409-7C92-4FCF-9B6F-E00F000BE31E}" destId="{AFFCF962-6A6B-467C-99C5-EEDD629AE008}" srcOrd="3" destOrd="0" parTransId="{BA75A39E-06A7-4C4D-A1C4-F70B9F53B979}" sibTransId="{D56ED955-B609-4660-A3F9-DE26AE8DDD86}"/>
    <dgm:cxn modelId="{BC9FC3F6-FA34-4EA9-94FE-79F92FBF835E}" type="presParOf" srcId="{6EC36A9F-5D88-479F-8F06-40ADA032E1D7}" destId="{1E96A840-1E79-4A4F-A73A-78EC8CE1BB6B}" srcOrd="0" destOrd="0" presId="urn:microsoft.com/office/officeart/2005/8/layout/pyramid2"/>
    <dgm:cxn modelId="{34BA2094-D7C2-4186-BB12-23E2D63DF42F}" type="presParOf" srcId="{6EC36A9F-5D88-479F-8F06-40ADA032E1D7}" destId="{D90D1274-4C0C-4283-AF9E-3E5FB5EE24CB}" srcOrd="1" destOrd="0" presId="urn:microsoft.com/office/officeart/2005/8/layout/pyramid2"/>
    <dgm:cxn modelId="{5C06AC72-F832-4B99-A9F6-2961A78FF010}" type="presParOf" srcId="{D90D1274-4C0C-4283-AF9E-3E5FB5EE24CB}" destId="{9234B15A-839D-40B9-8DDD-B8998F66AD95}" srcOrd="0" destOrd="0" presId="urn:microsoft.com/office/officeart/2005/8/layout/pyramid2"/>
    <dgm:cxn modelId="{4DE26597-004A-4A64-BA9C-B1140E96E902}" type="presParOf" srcId="{D90D1274-4C0C-4283-AF9E-3E5FB5EE24CB}" destId="{FF6B1DEC-DB36-42F6-830F-3FD42DEB845E}" srcOrd="1" destOrd="0" presId="urn:microsoft.com/office/officeart/2005/8/layout/pyramid2"/>
    <dgm:cxn modelId="{618AA341-6055-4DD2-8386-E40B19F0C85F}" type="presParOf" srcId="{D90D1274-4C0C-4283-AF9E-3E5FB5EE24CB}" destId="{2591B6E0-12AC-4E4B-A911-2C650D31C118}" srcOrd="2" destOrd="0" presId="urn:microsoft.com/office/officeart/2005/8/layout/pyramid2"/>
    <dgm:cxn modelId="{907D116D-731E-4254-BC1B-2A4E8F339C1D}" type="presParOf" srcId="{D90D1274-4C0C-4283-AF9E-3E5FB5EE24CB}" destId="{A97B072A-8778-4B99-B61A-8665D5204D99}" srcOrd="3" destOrd="0" presId="urn:microsoft.com/office/officeart/2005/8/layout/pyramid2"/>
    <dgm:cxn modelId="{44FCE238-2DAC-436A-B382-D5BBC7A24283}" type="presParOf" srcId="{D90D1274-4C0C-4283-AF9E-3E5FB5EE24CB}" destId="{50F66402-0E6C-48CE-9717-14BC04477EDC}" srcOrd="4" destOrd="0" presId="urn:microsoft.com/office/officeart/2005/8/layout/pyramid2"/>
    <dgm:cxn modelId="{413B1E20-94D9-49CB-9109-86C6FAE8270D}" type="presParOf" srcId="{D90D1274-4C0C-4283-AF9E-3E5FB5EE24CB}" destId="{62E4CD19-80CC-4C33-9C2D-1B9D32B7CC85}" srcOrd="5" destOrd="0" presId="urn:microsoft.com/office/officeart/2005/8/layout/pyramid2"/>
    <dgm:cxn modelId="{B7CCFF3C-F0A9-4038-A06B-ADFDC2E1BB55}" type="presParOf" srcId="{D90D1274-4C0C-4283-AF9E-3E5FB5EE24CB}" destId="{9FC5438B-2DC6-4E45-A478-7440FB3862E8}" srcOrd="6" destOrd="0" presId="urn:microsoft.com/office/officeart/2005/8/layout/pyramid2"/>
    <dgm:cxn modelId="{ABC9C3E9-923B-47A5-A4C9-10A74650891C}" type="presParOf" srcId="{D90D1274-4C0C-4283-AF9E-3E5FB5EE24CB}" destId="{01F2550D-440D-4501-BFB2-3601C00C8F05}" srcOrd="7" destOrd="0" presId="urn:microsoft.com/office/officeart/2005/8/layout/pyramid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0A7207-A061-4D19-892A-3EB3F6A2B1D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E333BBD-41EE-445B-9414-BA816C411D77}">
      <dgm:prSet phldrT="[Текст]" custT="1"/>
      <dgm:spPr/>
      <dgm:t>
        <a:bodyPr/>
        <a:lstStyle/>
        <a:p>
          <a:r>
            <a:rPr lang="uk-UA" sz="3200" b="1" dirty="0" smtClean="0">
              <a:solidFill>
                <a:schemeClr val="tx1"/>
              </a:solidFill>
            </a:rPr>
            <a:t>Клас-</a:t>
          </a:r>
          <a:r>
            <a:rPr lang="uk-UA" sz="2400" b="1" dirty="0" smtClean="0">
              <a:solidFill>
                <a:schemeClr val="tx1"/>
              </a:solidFill>
            </a:rPr>
            <a:t>рівнинні східноєвропейські ландшафти</a:t>
          </a:r>
          <a:endParaRPr lang="uk-UA" sz="2400" b="1" dirty="0">
            <a:solidFill>
              <a:schemeClr val="tx1"/>
            </a:solidFill>
          </a:endParaRPr>
        </a:p>
      </dgm:t>
    </dgm:pt>
    <dgm:pt modelId="{BDF81C8C-6BFE-4484-8A4F-77908783E45B}" type="parTrans" cxnId="{C0B53D4F-E821-47C4-8BA9-066F582816EB}">
      <dgm:prSet/>
      <dgm:spPr/>
      <dgm:t>
        <a:bodyPr/>
        <a:lstStyle/>
        <a:p>
          <a:endParaRPr lang="uk-UA"/>
        </a:p>
      </dgm:t>
    </dgm:pt>
    <dgm:pt modelId="{11A5A869-7CAC-4758-9094-0DE4B393E114}" type="sibTrans" cxnId="{C0B53D4F-E821-47C4-8BA9-066F582816EB}">
      <dgm:prSet/>
      <dgm:spPr/>
      <dgm:t>
        <a:bodyPr/>
        <a:lstStyle/>
        <a:p>
          <a:endParaRPr lang="uk-UA"/>
        </a:p>
      </dgm:t>
    </dgm:pt>
    <dgm:pt modelId="{A37B8045-D8E2-4AF1-B649-ACEB3CF7482E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Вид – лиманно-морські солончакові рівнини</a:t>
          </a:r>
          <a:endParaRPr lang="uk-UA" sz="1600" b="1" dirty="0">
            <a:solidFill>
              <a:schemeClr val="tx1"/>
            </a:solidFill>
          </a:endParaRPr>
        </a:p>
      </dgm:t>
    </dgm:pt>
    <dgm:pt modelId="{0E3D9FDE-FBA6-414F-A243-3F19A399AB94}" type="parTrans" cxnId="{EE396A59-7205-4EC3-B8DA-CF8E6D1B7218}">
      <dgm:prSet/>
      <dgm:spPr/>
      <dgm:t>
        <a:bodyPr/>
        <a:lstStyle/>
        <a:p>
          <a:endParaRPr lang="uk-UA"/>
        </a:p>
      </dgm:t>
    </dgm:pt>
    <dgm:pt modelId="{1A107212-62C8-4D0D-8D83-CFBBA6E92E87}" type="sibTrans" cxnId="{EE396A59-7205-4EC3-B8DA-CF8E6D1B7218}">
      <dgm:prSet/>
      <dgm:spPr/>
      <dgm:t>
        <a:bodyPr/>
        <a:lstStyle/>
        <a:p>
          <a:endParaRPr lang="uk-UA"/>
        </a:p>
      </dgm:t>
    </dgm:pt>
    <dgm:pt modelId="{7E4B1051-C3C2-43CE-8302-D6800E6B65FD}">
      <dgm:prSet phldrT="[Текст]"/>
      <dgm:spPr>
        <a:solidFill>
          <a:srgbClr val="FFC000"/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Вид – </a:t>
          </a:r>
          <a:r>
            <a:rPr lang="uk-UA" b="1" dirty="0" err="1" smtClean="0">
              <a:solidFill>
                <a:schemeClr val="tx1"/>
              </a:solidFill>
            </a:rPr>
            <a:t>ракушечніково-піщані</a:t>
          </a:r>
          <a:r>
            <a:rPr lang="uk-UA" b="1" dirty="0" smtClean="0">
              <a:solidFill>
                <a:schemeClr val="tx1"/>
              </a:solidFill>
            </a:rPr>
            <a:t> пересипі, коси та острови із слаборозвинутими дерново-чорноземними солончакуватими ґрунтами та солончаками</a:t>
          </a:r>
          <a:endParaRPr lang="uk-UA" b="1" dirty="0">
            <a:solidFill>
              <a:schemeClr val="tx1"/>
            </a:solidFill>
          </a:endParaRPr>
        </a:p>
      </dgm:t>
    </dgm:pt>
    <dgm:pt modelId="{F78BE0BD-BF29-4D5C-89C4-CA7E81F6AA7A}" type="parTrans" cxnId="{8D38EB40-3A58-4D0A-A0E0-310F9E261442}">
      <dgm:prSet/>
      <dgm:spPr/>
      <dgm:t>
        <a:bodyPr/>
        <a:lstStyle/>
        <a:p>
          <a:endParaRPr lang="uk-UA"/>
        </a:p>
      </dgm:t>
    </dgm:pt>
    <dgm:pt modelId="{C64403F0-835B-4DFB-8061-DA158B66B7D4}" type="sibTrans" cxnId="{8D38EB40-3A58-4D0A-A0E0-310F9E261442}">
      <dgm:prSet/>
      <dgm:spPr/>
      <dgm:t>
        <a:bodyPr/>
        <a:lstStyle/>
        <a:p>
          <a:endParaRPr lang="uk-UA"/>
        </a:p>
      </dgm:t>
    </dgm:pt>
    <dgm:pt modelId="{86CA918A-F748-4F63-8496-E64618AFFA0E}" type="asst">
      <dgm:prSet custT="1"/>
      <dgm:spPr>
        <a:solidFill>
          <a:srgbClr val="92D050"/>
        </a:solidFill>
      </dgm:spPr>
      <dgm:t>
        <a:bodyPr/>
        <a:lstStyle/>
        <a:p>
          <a:r>
            <a:rPr lang="uk-UA" sz="2000" b="1" dirty="0" smtClean="0">
              <a:solidFill>
                <a:schemeClr val="tx1"/>
              </a:solidFill>
            </a:rPr>
            <a:t>Тип – приморські ландшафти</a:t>
          </a:r>
          <a:endParaRPr lang="uk-UA" sz="2000" dirty="0"/>
        </a:p>
      </dgm:t>
    </dgm:pt>
    <dgm:pt modelId="{A468CB5F-2274-4D43-8387-EC7E8ABF80C9}" type="parTrans" cxnId="{18F5ED13-7A83-43E1-B4B8-378EB3E9F717}">
      <dgm:prSet/>
      <dgm:spPr/>
      <dgm:t>
        <a:bodyPr/>
        <a:lstStyle/>
        <a:p>
          <a:endParaRPr lang="uk-UA"/>
        </a:p>
      </dgm:t>
    </dgm:pt>
    <dgm:pt modelId="{F2E7659D-47E4-463D-8F63-609B2EE7BB8E}" type="sibTrans" cxnId="{18F5ED13-7A83-43E1-B4B8-378EB3E9F717}">
      <dgm:prSet/>
      <dgm:spPr/>
      <dgm:t>
        <a:bodyPr/>
        <a:lstStyle/>
        <a:p>
          <a:endParaRPr lang="uk-UA"/>
        </a:p>
      </dgm:t>
    </dgm:pt>
    <dgm:pt modelId="{A89D44D6-A7CF-4143-AFFE-A0BBF7F9593F}" type="pres">
      <dgm:prSet presAssocID="{EB0A7207-A061-4D19-892A-3EB3F6A2B1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9203358-CF2D-4100-9207-C4A05D5B8454}" type="pres">
      <dgm:prSet presAssocID="{0E333BBD-41EE-445B-9414-BA816C411D77}" presName="hierRoot1" presStyleCnt="0">
        <dgm:presLayoutVars>
          <dgm:hierBranch val="init"/>
        </dgm:presLayoutVars>
      </dgm:prSet>
      <dgm:spPr/>
    </dgm:pt>
    <dgm:pt modelId="{C5B6FD2F-A397-4E00-8C34-A021F57DBCBD}" type="pres">
      <dgm:prSet presAssocID="{0E333BBD-41EE-445B-9414-BA816C411D77}" presName="rootComposite1" presStyleCnt="0"/>
      <dgm:spPr/>
    </dgm:pt>
    <dgm:pt modelId="{EB3B2977-FE56-4FB8-858B-C5D2351635D5}" type="pres">
      <dgm:prSet presAssocID="{0E333BBD-41EE-445B-9414-BA816C411D77}" presName="rootText1" presStyleLbl="node0" presStyleIdx="0" presStyleCnt="1" custScaleX="21925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F6BFDBE-E510-44A0-B21D-C96ACCC7BB9E}" type="pres">
      <dgm:prSet presAssocID="{0E333BBD-41EE-445B-9414-BA816C411D77}" presName="rootConnector1" presStyleLbl="node1" presStyleIdx="0" presStyleCnt="0"/>
      <dgm:spPr/>
      <dgm:t>
        <a:bodyPr/>
        <a:lstStyle/>
        <a:p>
          <a:endParaRPr lang="uk-UA"/>
        </a:p>
      </dgm:t>
    </dgm:pt>
    <dgm:pt modelId="{AB325628-B762-4EF4-8B51-DD55C4A050E9}" type="pres">
      <dgm:prSet presAssocID="{0E333BBD-41EE-445B-9414-BA816C411D77}" presName="hierChild2" presStyleCnt="0"/>
      <dgm:spPr/>
    </dgm:pt>
    <dgm:pt modelId="{C9281D71-E105-4178-A6A5-E5CDB0AC2BC2}" type="pres">
      <dgm:prSet presAssocID="{0E3D9FDE-FBA6-414F-A243-3F19A399AB94}" presName="Name37" presStyleLbl="parChTrans1D2" presStyleIdx="0" presStyleCnt="3"/>
      <dgm:spPr/>
      <dgm:t>
        <a:bodyPr/>
        <a:lstStyle/>
        <a:p>
          <a:endParaRPr lang="uk-UA"/>
        </a:p>
      </dgm:t>
    </dgm:pt>
    <dgm:pt modelId="{83BA8008-6EAD-4CD1-860B-73DAE4DE8CA3}" type="pres">
      <dgm:prSet presAssocID="{A37B8045-D8E2-4AF1-B649-ACEB3CF7482E}" presName="hierRoot2" presStyleCnt="0">
        <dgm:presLayoutVars>
          <dgm:hierBranch val="init"/>
        </dgm:presLayoutVars>
      </dgm:prSet>
      <dgm:spPr/>
    </dgm:pt>
    <dgm:pt modelId="{26C8DE92-26AE-44A3-BE58-CFD051A4297A}" type="pres">
      <dgm:prSet presAssocID="{A37B8045-D8E2-4AF1-B649-ACEB3CF7482E}" presName="rootComposite" presStyleCnt="0"/>
      <dgm:spPr/>
    </dgm:pt>
    <dgm:pt modelId="{D18E7D69-526E-47F1-A1B4-D2023239010F}" type="pres">
      <dgm:prSet presAssocID="{A37B8045-D8E2-4AF1-B649-ACEB3CF7482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E8C686C-5F36-4A26-ACFD-B1C4E24C9832}" type="pres">
      <dgm:prSet presAssocID="{A37B8045-D8E2-4AF1-B649-ACEB3CF7482E}" presName="rootConnector" presStyleLbl="node2" presStyleIdx="0" presStyleCnt="2"/>
      <dgm:spPr/>
      <dgm:t>
        <a:bodyPr/>
        <a:lstStyle/>
        <a:p>
          <a:endParaRPr lang="uk-UA"/>
        </a:p>
      </dgm:t>
    </dgm:pt>
    <dgm:pt modelId="{C6588009-01AB-4B88-9E57-0A28E62C5352}" type="pres">
      <dgm:prSet presAssocID="{A37B8045-D8E2-4AF1-B649-ACEB3CF7482E}" presName="hierChild4" presStyleCnt="0"/>
      <dgm:spPr/>
    </dgm:pt>
    <dgm:pt modelId="{36A2E6DD-2BB0-4838-A18B-BCC50ADAE606}" type="pres">
      <dgm:prSet presAssocID="{A37B8045-D8E2-4AF1-B649-ACEB3CF7482E}" presName="hierChild5" presStyleCnt="0"/>
      <dgm:spPr/>
    </dgm:pt>
    <dgm:pt modelId="{56392687-11F5-4DED-83BD-29B8D06DA108}" type="pres">
      <dgm:prSet presAssocID="{F78BE0BD-BF29-4D5C-89C4-CA7E81F6AA7A}" presName="Name37" presStyleLbl="parChTrans1D2" presStyleIdx="1" presStyleCnt="3"/>
      <dgm:spPr/>
      <dgm:t>
        <a:bodyPr/>
        <a:lstStyle/>
        <a:p>
          <a:endParaRPr lang="uk-UA"/>
        </a:p>
      </dgm:t>
    </dgm:pt>
    <dgm:pt modelId="{5AA686D4-4C8F-44F0-A6A8-8FC0A584F161}" type="pres">
      <dgm:prSet presAssocID="{7E4B1051-C3C2-43CE-8302-D6800E6B65FD}" presName="hierRoot2" presStyleCnt="0">
        <dgm:presLayoutVars>
          <dgm:hierBranch val="init"/>
        </dgm:presLayoutVars>
      </dgm:prSet>
      <dgm:spPr/>
    </dgm:pt>
    <dgm:pt modelId="{E16A1A3A-62B8-4AF7-A9C2-5AB8B16CA8AD}" type="pres">
      <dgm:prSet presAssocID="{7E4B1051-C3C2-43CE-8302-D6800E6B65FD}" presName="rootComposite" presStyleCnt="0"/>
      <dgm:spPr/>
    </dgm:pt>
    <dgm:pt modelId="{FFE90E9E-5136-4D13-912E-DDEF12895924}" type="pres">
      <dgm:prSet presAssocID="{7E4B1051-C3C2-43CE-8302-D6800E6B65FD}" presName="rootText" presStyleLbl="node2" presStyleIdx="1" presStyleCnt="2" custScaleX="13820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A4BE52D-BC59-48B8-8AD5-2761F280AAAC}" type="pres">
      <dgm:prSet presAssocID="{7E4B1051-C3C2-43CE-8302-D6800E6B65FD}" presName="rootConnector" presStyleLbl="node2" presStyleIdx="1" presStyleCnt="2"/>
      <dgm:spPr/>
      <dgm:t>
        <a:bodyPr/>
        <a:lstStyle/>
        <a:p>
          <a:endParaRPr lang="uk-UA"/>
        </a:p>
      </dgm:t>
    </dgm:pt>
    <dgm:pt modelId="{827A8C20-256E-495B-85EA-18CF76DE17CB}" type="pres">
      <dgm:prSet presAssocID="{7E4B1051-C3C2-43CE-8302-D6800E6B65FD}" presName="hierChild4" presStyleCnt="0"/>
      <dgm:spPr/>
    </dgm:pt>
    <dgm:pt modelId="{06252957-CD1A-4C04-841D-62BE8728F7E1}" type="pres">
      <dgm:prSet presAssocID="{7E4B1051-C3C2-43CE-8302-D6800E6B65FD}" presName="hierChild5" presStyleCnt="0"/>
      <dgm:spPr/>
    </dgm:pt>
    <dgm:pt modelId="{40ED906D-275F-4EB7-96E5-ACAD1A53761B}" type="pres">
      <dgm:prSet presAssocID="{0E333BBD-41EE-445B-9414-BA816C411D77}" presName="hierChild3" presStyleCnt="0"/>
      <dgm:spPr/>
    </dgm:pt>
    <dgm:pt modelId="{F8D9EDCC-DBA2-451B-9D03-A788118617D7}" type="pres">
      <dgm:prSet presAssocID="{A468CB5F-2274-4D43-8387-EC7E8ABF80C9}" presName="Name111" presStyleLbl="parChTrans1D2" presStyleIdx="2" presStyleCnt="3"/>
      <dgm:spPr/>
      <dgm:t>
        <a:bodyPr/>
        <a:lstStyle/>
        <a:p>
          <a:endParaRPr lang="uk-UA"/>
        </a:p>
      </dgm:t>
    </dgm:pt>
    <dgm:pt modelId="{5EC232B4-1C71-4FF8-8A89-D4CFEBFA34FF}" type="pres">
      <dgm:prSet presAssocID="{86CA918A-F748-4F63-8496-E64618AFFA0E}" presName="hierRoot3" presStyleCnt="0">
        <dgm:presLayoutVars>
          <dgm:hierBranch val="init"/>
        </dgm:presLayoutVars>
      </dgm:prSet>
      <dgm:spPr/>
    </dgm:pt>
    <dgm:pt modelId="{FD8A530A-C1F5-4CD0-97C3-DE15CC108B6B}" type="pres">
      <dgm:prSet presAssocID="{86CA918A-F748-4F63-8496-E64618AFFA0E}" presName="rootComposite3" presStyleCnt="0"/>
      <dgm:spPr/>
    </dgm:pt>
    <dgm:pt modelId="{2EC8522C-FFE5-4811-ADF8-7468FB76C2D3}" type="pres">
      <dgm:prSet presAssocID="{86CA918A-F748-4F63-8496-E64618AFFA0E}" presName="rootText3" presStyleLbl="asst1" presStyleIdx="0" presStyleCnt="1" custScaleX="201364" custLinFactNeighborX="-702" custLinFactNeighborY="-1179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5BF7E5A-F735-4EC7-8F72-CC9E6AFF8B48}" type="pres">
      <dgm:prSet presAssocID="{86CA918A-F748-4F63-8496-E64618AFFA0E}" presName="rootConnector3" presStyleLbl="asst1" presStyleIdx="0" presStyleCnt="1"/>
      <dgm:spPr/>
      <dgm:t>
        <a:bodyPr/>
        <a:lstStyle/>
        <a:p>
          <a:endParaRPr lang="uk-UA"/>
        </a:p>
      </dgm:t>
    </dgm:pt>
    <dgm:pt modelId="{BC06045B-A73A-4F2E-83A2-A2668A35233A}" type="pres">
      <dgm:prSet presAssocID="{86CA918A-F748-4F63-8496-E64618AFFA0E}" presName="hierChild6" presStyleCnt="0"/>
      <dgm:spPr/>
    </dgm:pt>
    <dgm:pt modelId="{492421C0-A317-4FC2-AF47-B58E953A9F6A}" type="pres">
      <dgm:prSet presAssocID="{86CA918A-F748-4F63-8496-E64618AFFA0E}" presName="hierChild7" presStyleCnt="0"/>
      <dgm:spPr/>
    </dgm:pt>
  </dgm:ptLst>
  <dgm:cxnLst>
    <dgm:cxn modelId="{2E887DA0-C925-439D-B034-37E00E790468}" type="presOf" srcId="{EB0A7207-A061-4D19-892A-3EB3F6A2B1D5}" destId="{A89D44D6-A7CF-4143-AFFE-A0BBF7F9593F}" srcOrd="0" destOrd="0" presId="urn:microsoft.com/office/officeart/2005/8/layout/orgChart1"/>
    <dgm:cxn modelId="{1184328C-9080-4B87-AAF4-7E0FB1025B32}" type="presOf" srcId="{7E4B1051-C3C2-43CE-8302-D6800E6B65FD}" destId="{5A4BE52D-BC59-48B8-8AD5-2761F280AAAC}" srcOrd="1" destOrd="0" presId="urn:microsoft.com/office/officeart/2005/8/layout/orgChart1"/>
    <dgm:cxn modelId="{2EE4AF19-45AF-45D6-8793-32F2B9CC9A48}" type="presOf" srcId="{A468CB5F-2274-4D43-8387-EC7E8ABF80C9}" destId="{F8D9EDCC-DBA2-451B-9D03-A788118617D7}" srcOrd="0" destOrd="0" presId="urn:microsoft.com/office/officeart/2005/8/layout/orgChart1"/>
    <dgm:cxn modelId="{C0B53D4F-E821-47C4-8BA9-066F582816EB}" srcId="{EB0A7207-A061-4D19-892A-3EB3F6A2B1D5}" destId="{0E333BBD-41EE-445B-9414-BA816C411D77}" srcOrd="0" destOrd="0" parTransId="{BDF81C8C-6BFE-4484-8A4F-77908783E45B}" sibTransId="{11A5A869-7CAC-4758-9094-0DE4B393E114}"/>
    <dgm:cxn modelId="{EE396A59-7205-4EC3-B8DA-CF8E6D1B7218}" srcId="{0E333BBD-41EE-445B-9414-BA816C411D77}" destId="{A37B8045-D8E2-4AF1-B649-ACEB3CF7482E}" srcOrd="1" destOrd="0" parTransId="{0E3D9FDE-FBA6-414F-A243-3F19A399AB94}" sibTransId="{1A107212-62C8-4D0D-8D83-CFBBA6E92E87}"/>
    <dgm:cxn modelId="{550A6624-5CF9-4B64-974B-B71BCEF131EF}" type="presOf" srcId="{86CA918A-F748-4F63-8496-E64618AFFA0E}" destId="{2EC8522C-FFE5-4811-ADF8-7468FB76C2D3}" srcOrd="0" destOrd="0" presId="urn:microsoft.com/office/officeart/2005/8/layout/orgChart1"/>
    <dgm:cxn modelId="{BC03E118-0E94-45F1-BFFD-6AF4AC576F7B}" type="presOf" srcId="{86CA918A-F748-4F63-8496-E64618AFFA0E}" destId="{55BF7E5A-F735-4EC7-8F72-CC9E6AFF8B48}" srcOrd="1" destOrd="0" presId="urn:microsoft.com/office/officeart/2005/8/layout/orgChart1"/>
    <dgm:cxn modelId="{334A3D54-A487-4DD3-98E9-E9F213C1E75A}" type="presOf" srcId="{7E4B1051-C3C2-43CE-8302-D6800E6B65FD}" destId="{FFE90E9E-5136-4D13-912E-DDEF12895924}" srcOrd="0" destOrd="0" presId="urn:microsoft.com/office/officeart/2005/8/layout/orgChart1"/>
    <dgm:cxn modelId="{8D38EB40-3A58-4D0A-A0E0-310F9E261442}" srcId="{0E333BBD-41EE-445B-9414-BA816C411D77}" destId="{7E4B1051-C3C2-43CE-8302-D6800E6B65FD}" srcOrd="2" destOrd="0" parTransId="{F78BE0BD-BF29-4D5C-89C4-CA7E81F6AA7A}" sibTransId="{C64403F0-835B-4DFB-8061-DA158B66B7D4}"/>
    <dgm:cxn modelId="{51192C3D-FA9A-43B6-89A9-0350000AC865}" type="presOf" srcId="{0E333BBD-41EE-445B-9414-BA816C411D77}" destId="{EB3B2977-FE56-4FB8-858B-C5D2351635D5}" srcOrd="0" destOrd="0" presId="urn:microsoft.com/office/officeart/2005/8/layout/orgChart1"/>
    <dgm:cxn modelId="{DB8F3CA7-1CB9-4C4B-A1A3-21619EA894D9}" type="presOf" srcId="{0E3D9FDE-FBA6-414F-A243-3F19A399AB94}" destId="{C9281D71-E105-4178-A6A5-E5CDB0AC2BC2}" srcOrd="0" destOrd="0" presId="urn:microsoft.com/office/officeart/2005/8/layout/orgChart1"/>
    <dgm:cxn modelId="{4706E72D-26DA-47A9-84B0-347D1724F1F1}" type="presOf" srcId="{F78BE0BD-BF29-4D5C-89C4-CA7E81F6AA7A}" destId="{56392687-11F5-4DED-83BD-29B8D06DA108}" srcOrd="0" destOrd="0" presId="urn:microsoft.com/office/officeart/2005/8/layout/orgChart1"/>
    <dgm:cxn modelId="{18F5ED13-7A83-43E1-B4B8-378EB3E9F717}" srcId="{0E333BBD-41EE-445B-9414-BA816C411D77}" destId="{86CA918A-F748-4F63-8496-E64618AFFA0E}" srcOrd="0" destOrd="0" parTransId="{A468CB5F-2274-4D43-8387-EC7E8ABF80C9}" sibTransId="{F2E7659D-47E4-463D-8F63-609B2EE7BB8E}"/>
    <dgm:cxn modelId="{6F3DE7C1-5B2C-4F1F-B45A-43A24CE6B9FD}" type="presOf" srcId="{0E333BBD-41EE-445B-9414-BA816C411D77}" destId="{EF6BFDBE-E510-44A0-B21D-C96ACCC7BB9E}" srcOrd="1" destOrd="0" presId="urn:microsoft.com/office/officeart/2005/8/layout/orgChart1"/>
    <dgm:cxn modelId="{D2D30CFA-3F6D-403A-AF0B-0C62CC6A3F9D}" type="presOf" srcId="{A37B8045-D8E2-4AF1-B649-ACEB3CF7482E}" destId="{D18E7D69-526E-47F1-A1B4-D2023239010F}" srcOrd="0" destOrd="0" presId="urn:microsoft.com/office/officeart/2005/8/layout/orgChart1"/>
    <dgm:cxn modelId="{65F6447F-54DA-4C59-B5DA-1C2487A566FF}" type="presOf" srcId="{A37B8045-D8E2-4AF1-B649-ACEB3CF7482E}" destId="{2E8C686C-5F36-4A26-ACFD-B1C4E24C9832}" srcOrd="1" destOrd="0" presId="urn:microsoft.com/office/officeart/2005/8/layout/orgChart1"/>
    <dgm:cxn modelId="{348D9A9A-168C-4FC6-A953-1AA90FC08AD8}" type="presParOf" srcId="{A89D44D6-A7CF-4143-AFFE-A0BBF7F9593F}" destId="{69203358-CF2D-4100-9207-C4A05D5B8454}" srcOrd="0" destOrd="0" presId="urn:microsoft.com/office/officeart/2005/8/layout/orgChart1"/>
    <dgm:cxn modelId="{BD41EAE4-1E88-47F8-8CD9-9D74BEB22E6F}" type="presParOf" srcId="{69203358-CF2D-4100-9207-C4A05D5B8454}" destId="{C5B6FD2F-A397-4E00-8C34-A021F57DBCBD}" srcOrd="0" destOrd="0" presId="urn:microsoft.com/office/officeart/2005/8/layout/orgChart1"/>
    <dgm:cxn modelId="{B27D6899-9068-403C-86B2-725ACE837D7B}" type="presParOf" srcId="{C5B6FD2F-A397-4E00-8C34-A021F57DBCBD}" destId="{EB3B2977-FE56-4FB8-858B-C5D2351635D5}" srcOrd="0" destOrd="0" presId="urn:microsoft.com/office/officeart/2005/8/layout/orgChart1"/>
    <dgm:cxn modelId="{4502B98B-8FB1-4FE9-A510-B659E7CFA0AC}" type="presParOf" srcId="{C5B6FD2F-A397-4E00-8C34-A021F57DBCBD}" destId="{EF6BFDBE-E510-44A0-B21D-C96ACCC7BB9E}" srcOrd="1" destOrd="0" presId="urn:microsoft.com/office/officeart/2005/8/layout/orgChart1"/>
    <dgm:cxn modelId="{974CB138-3F83-457A-8AB9-ADF27BAA472A}" type="presParOf" srcId="{69203358-CF2D-4100-9207-C4A05D5B8454}" destId="{AB325628-B762-4EF4-8B51-DD55C4A050E9}" srcOrd="1" destOrd="0" presId="urn:microsoft.com/office/officeart/2005/8/layout/orgChart1"/>
    <dgm:cxn modelId="{F63C054C-5456-446F-90C2-6896E2E38D43}" type="presParOf" srcId="{AB325628-B762-4EF4-8B51-DD55C4A050E9}" destId="{C9281D71-E105-4178-A6A5-E5CDB0AC2BC2}" srcOrd="0" destOrd="0" presId="urn:microsoft.com/office/officeart/2005/8/layout/orgChart1"/>
    <dgm:cxn modelId="{E6FADE60-9CE8-4964-ADCD-2A8E3007F95C}" type="presParOf" srcId="{AB325628-B762-4EF4-8B51-DD55C4A050E9}" destId="{83BA8008-6EAD-4CD1-860B-73DAE4DE8CA3}" srcOrd="1" destOrd="0" presId="urn:microsoft.com/office/officeart/2005/8/layout/orgChart1"/>
    <dgm:cxn modelId="{52BCCC47-107D-409A-9125-9C53B0E8B004}" type="presParOf" srcId="{83BA8008-6EAD-4CD1-860B-73DAE4DE8CA3}" destId="{26C8DE92-26AE-44A3-BE58-CFD051A4297A}" srcOrd="0" destOrd="0" presId="urn:microsoft.com/office/officeart/2005/8/layout/orgChart1"/>
    <dgm:cxn modelId="{4968C5C2-5A98-4C2F-8147-2D4C9F9144D3}" type="presParOf" srcId="{26C8DE92-26AE-44A3-BE58-CFD051A4297A}" destId="{D18E7D69-526E-47F1-A1B4-D2023239010F}" srcOrd="0" destOrd="0" presId="urn:microsoft.com/office/officeart/2005/8/layout/orgChart1"/>
    <dgm:cxn modelId="{8C5BD233-1613-4D89-96FC-EA45A02FEC72}" type="presParOf" srcId="{26C8DE92-26AE-44A3-BE58-CFD051A4297A}" destId="{2E8C686C-5F36-4A26-ACFD-B1C4E24C9832}" srcOrd="1" destOrd="0" presId="urn:microsoft.com/office/officeart/2005/8/layout/orgChart1"/>
    <dgm:cxn modelId="{8C56ADB1-2EFE-43F4-9FDF-D9AFF124796C}" type="presParOf" srcId="{83BA8008-6EAD-4CD1-860B-73DAE4DE8CA3}" destId="{C6588009-01AB-4B88-9E57-0A28E62C5352}" srcOrd="1" destOrd="0" presId="urn:microsoft.com/office/officeart/2005/8/layout/orgChart1"/>
    <dgm:cxn modelId="{2E9F6D3E-8D38-4A84-8F7A-6DE1577A5D60}" type="presParOf" srcId="{83BA8008-6EAD-4CD1-860B-73DAE4DE8CA3}" destId="{36A2E6DD-2BB0-4838-A18B-BCC50ADAE606}" srcOrd="2" destOrd="0" presId="urn:microsoft.com/office/officeart/2005/8/layout/orgChart1"/>
    <dgm:cxn modelId="{B775CD03-5C22-4FAB-B439-2B86EECA3801}" type="presParOf" srcId="{AB325628-B762-4EF4-8B51-DD55C4A050E9}" destId="{56392687-11F5-4DED-83BD-29B8D06DA108}" srcOrd="2" destOrd="0" presId="urn:microsoft.com/office/officeart/2005/8/layout/orgChart1"/>
    <dgm:cxn modelId="{4ED54973-9A0F-436E-AB93-CF3F747EE3F8}" type="presParOf" srcId="{AB325628-B762-4EF4-8B51-DD55C4A050E9}" destId="{5AA686D4-4C8F-44F0-A6A8-8FC0A584F161}" srcOrd="3" destOrd="0" presId="urn:microsoft.com/office/officeart/2005/8/layout/orgChart1"/>
    <dgm:cxn modelId="{87E5D63C-18C9-4760-95CC-B4397DA3F6A9}" type="presParOf" srcId="{5AA686D4-4C8F-44F0-A6A8-8FC0A584F161}" destId="{E16A1A3A-62B8-4AF7-A9C2-5AB8B16CA8AD}" srcOrd="0" destOrd="0" presId="urn:microsoft.com/office/officeart/2005/8/layout/orgChart1"/>
    <dgm:cxn modelId="{2176172D-6192-4DE0-880F-B30EA055D7FE}" type="presParOf" srcId="{E16A1A3A-62B8-4AF7-A9C2-5AB8B16CA8AD}" destId="{FFE90E9E-5136-4D13-912E-DDEF12895924}" srcOrd="0" destOrd="0" presId="urn:microsoft.com/office/officeart/2005/8/layout/orgChart1"/>
    <dgm:cxn modelId="{51B1EC88-78DF-4A1D-AF4E-F59F9E071B54}" type="presParOf" srcId="{E16A1A3A-62B8-4AF7-A9C2-5AB8B16CA8AD}" destId="{5A4BE52D-BC59-48B8-8AD5-2761F280AAAC}" srcOrd="1" destOrd="0" presId="urn:microsoft.com/office/officeart/2005/8/layout/orgChart1"/>
    <dgm:cxn modelId="{622A9672-F406-462C-8BC1-5E127CD3E22A}" type="presParOf" srcId="{5AA686D4-4C8F-44F0-A6A8-8FC0A584F161}" destId="{827A8C20-256E-495B-85EA-18CF76DE17CB}" srcOrd="1" destOrd="0" presId="urn:microsoft.com/office/officeart/2005/8/layout/orgChart1"/>
    <dgm:cxn modelId="{47BA6097-ACD1-4360-9D66-DFE0583BABAC}" type="presParOf" srcId="{5AA686D4-4C8F-44F0-A6A8-8FC0A584F161}" destId="{06252957-CD1A-4C04-841D-62BE8728F7E1}" srcOrd="2" destOrd="0" presId="urn:microsoft.com/office/officeart/2005/8/layout/orgChart1"/>
    <dgm:cxn modelId="{10DE98BC-5E89-4C38-9BBB-EAF1F1BFA18C}" type="presParOf" srcId="{69203358-CF2D-4100-9207-C4A05D5B8454}" destId="{40ED906D-275F-4EB7-96E5-ACAD1A53761B}" srcOrd="2" destOrd="0" presId="urn:microsoft.com/office/officeart/2005/8/layout/orgChart1"/>
    <dgm:cxn modelId="{F9C92706-3B76-45CA-8D92-961380EFE8D9}" type="presParOf" srcId="{40ED906D-275F-4EB7-96E5-ACAD1A53761B}" destId="{F8D9EDCC-DBA2-451B-9D03-A788118617D7}" srcOrd="0" destOrd="0" presId="urn:microsoft.com/office/officeart/2005/8/layout/orgChart1"/>
    <dgm:cxn modelId="{FCB93006-B451-4C10-B0B1-CCD684D20992}" type="presParOf" srcId="{40ED906D-275F-4EB7-96E5-ACAD1A53761B}" destId="{5EC232B4-1C71-4FF8-8A89-D4CFEBFA34FF}" srcOrd="1" destOrd="0" presId="urn:microsoft.com/office/officeart/2005/8/layout/orgChart1"/>
    <dgm:cxn modelId="{B16A6D65-2A97-4325-B29D-7D1AB264EFC1}" type="presParOf" srcId="{5EC232B4-1C71-4FF8-8A89-D4CFEBFA34FF}" destId="{FD8A530A-C1F5-4CD0-97C3-DE15CC108B6B}" srcOrd="0" destOrd="0" presId="urn:microsoft.com/office/officeart/2005/8/layout/orgChart1"/>
    <dgm:cxn modelId="{5CA998E7-C473-4050-93AF-472DAFD5421E}" type="presParOf" srcId="{FD8A530A-C1F5-4CD0-97C3-DE15CC108B6B}" destId="{2EC8522C-FFE5-4811-ADF8-7468FB76C2D3}" srcOrd="0" destOrd="0" presId="urn:microsoft.com/office/officeart/2005/8/layout/orgChart1"/>
    <dgm:cxn modelId="{3F6F47CD-7DC5-4E6D-A47B-FF3C7F679FE4}" type="presParOf" srcId="{FD8A530A-C1F5-4CD0-97C3-DE15CC108B6B}" destId="{55BF7E5A-F735-4EC7-8F72-CC9E6AFF8B48}" srcOrd="1" destOrd="0" presId="urn:microsoft.com/office/officeart/2005/8/layout/orgChart1"/>
    <dgm:cxn modelId="{31F94607-A1F5-4E8F-A9F7-A4B685B3FBE3}" type="presParOf" srcId="{5EC232B4-1C71-4FF8-8A89-D4CFEBFA34FF}" destId="{BC06045B-A73A-4F2E-83A2-A2668A35233A}" srcOrd="1" destOrd="0" presId="urn:microsoft.com/office/officeart/2005/8/layout/orgChart1"/>
    <dgm:cxn modelId="{AA3D691B-914E-44BC-9DBB-8AC352B15146}" type="presParOf" srcId="{5EC232B4-1C71-4FF8-8A89-D4CFEBFA34FF}" destId="{492421C0-A317-4FC2-AF47-B58E953A9F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AC721D7-C4EC-413D-9CFF-A04F45BEF3A5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C38516A1-D8AA-4A77-9FAE-01A8999166DB}">
      <dgm:prSet phldrT="[Текст]" custT="1"/>
      <dgm:spPr/>
      <dgm:t>
        <a:bodyPr/>
        <a:lstStyle/>
        <a:p>
          <a:r>
            <a:rPr lang="ru-RU" sz="1800" b="1" i="1" dirty="0" err="1" smtClean="0">
              <a:solidFill>
                <a:schemeClr val="tx1"/>
              </a:solidFill>
            </a:rPr>
            <a:t>напівприродні</a:t>
          </a:r>
          <a:r>
            <a:rPr lang="ru-RU" sz="1800" b="1" i="1" dirty="0" smtClean="0">
              <a:solidFill>
                <a:schemeClr val="tx1"/>
              </a:solidFill>
            </a:rPr>
            <a:t> </a:t>
          </a:r>
          <a:r>
            <a:rPr lang="ru-RU" sz="1800" b="1" i="1" dirty="0" err="1" smtClean="0">
              <a:solidFill>
                <a:schemeClr val="tx1"/>
              </a:solidFill>
            </a:rPr>
            <a:t>екосистеми</a:t>
          </a:r>
          <a:r>
            <a:rPr lang="ru-RU" sz="1800" b="1" i="1" dirty="0" smtClean="0">
              <a:solidFill>
                <a:schemeClr val="tx1"/>
              </a:solidFill>
            </a:rPr>
            <a:t> </a:t>
          </a:r>
          <a:r>
            <a:rPr lang="ru-RU" sz="1800" b="1" dirty="0" smtClean="0">
              <a:solidFill>
                <a:schemeClr val="tx1"/>
              </a:solidFill>
            </a:rPr>
            <a:t>(</a:t>
          </a:r>
          <a:r>
            <a:rPr lang="ru-RU" sz="1800" b="1" dirty="0" err="1" smtClean="0">
              <a:solidFill>
                <a:schemeClr val="tx1"/>
              </a:solidFill>
            </a:rPr>
            <a:t>класи</a:t>
          </a:r>
          <a:r>
            <a:rPr lang="ru-RU" sz="1800" b="1" dirty="0" smtClean="0">
              <a:solidFill>
                <a:schemeClr val="tx1"/>
              </a:solidFill>
            </a:rPr>
            <a:t> – </a:t>
          </a:r>
          <a:r>
            <a:rPr lang="ru-RU" sz="1800" b="1" dirty="0" err="1" smtClean="0">
              <a:solidFill>
                <a:schemeClr val="tx1"/>
              </a:solidFill>
            </a:rPr>
            <a:t>пасовищні</a:t>
          </a:r>
          <a:r>
            <a:rPr lang="ru-RU" sz="1800" b="1" dirty="0" smtClean="0">
              <a:solidFill>
                <a:schemeClr val="tx1"/>
              </a:solidFill>
            </a:rPr>
            <a:t>, </a:t>
          </a:r>
          <a:r>
            <a:rPr lang="ru-RU" sz="1800" b="1" dirty="0" err="1" smtClean="0">
              <a:solidFill>
                <a:schemeClr val="tx1"/>
              </a:solidFill>
            </a:rPr>
            <a:t>лісосічні</a:t>
          </a:r>
          <a:r>
            <a:rPr lang="ru-RU" sz="1800" b="1" dirty="0" smtClean="0">
              <a:solidFill>
                <a:schemeClr val="tx1"/>
              </a:solidFill>
            </a:rPr>
            <a:t>, </a:t>
          </a:r>
          <a:r>
            <a:rPr lang="ru-RU" sz="1800" b="1" dirty="0" err="1" smtClean="0">
              <a:solidFill>
                <a:schemeClr val="tx1"/>
              </a:solidFill>
            </a:rPr>
            <a:t>пірогенні</a:t>
          </a:r>
          <a:r>
            <a:rPr lang="ru-RU" sz="1800" b="1" dirty="0" smtClean="0">
              <a:solidFill>
                <a:schemeClr val="tx1"/>
              </a:solidFill>
            </a:rPr>
            <a:t> (</a:t>
          </a:r>
          <a:r>
            <a:rPr lang="ru-RU" sz="1800" b="1" dirty="0" err="1" smtClean="0">
              <a:solidFill>
                <a:schemeClr val="tx1"/>
              </a:solidFill>
            </a:rPr>
            <a:t>гареві</a:t>
          </a:r>
          <a:r>
            <a:rPr lang="ru-RU" sz="1800" b="1" dirty="0" smtClean="0">
              <a:solidFill>
                <a:schemeClr val="tx1"/>
              </a:solidFill>
            </a:rPr>
            <a:t>), </a:t>
          </a:r>
          <a:r>
            <a:rPr lang="ru-RU" sz="1800" b="1" dirty="0" err="1" smtClean="0">
              <a:solidFill>
                <a:schemeClr val="tx1"/>
              </a:solidFill>
            </a:rPr>
            <a:t>сіножатні</a:t>
          </a:r>
          <a:r>
            <a:rPr lang="ru-RU" sz="1800" b="1" dirty="0" smtClean="0">
              <a:solidFill>
                <a:schemeClr val="tx1"/>
              </a:solidFill>
            </a:rPr>
            <a:t>, </a:t>
          </a:r>
          <a:r>
            <a:rPr lang="ru-RU" sz="1800" b="1" dirty="0" err="1" smtClean="0">
              <a:solidFill>
                <a:schemeClr val="tx1"/>
              </a:solidFill>
            </a:rPr>
            <a:t>рекреаційні</a:t>
          </a:r>
          <a:r>
            <a:rPr lang="ru-RU" sz="1800" b="1" dirty="0" smtClean="0">
              <a:solidFill>
                <a:schemeClr val="tx1"/>
              </a:solidFill>
            </a:rPr>
            <a:t>)</a:t>
          </a:r>
          <a:endParaRPr lang="uk-UA" sz="1800" dirty="0">
            <a:solidFill>
              <a:schemeClr val="tx1"/>
            </a:solidFill>
          </a:endParaRPr>
        </a:p>
      </dgm:t>
    </dgm:pt>
    <dgm:pt modelId="{9307C421-BE00-44CB-82E3-6303D5AEAF4D}" type="parTrans" cxnId="{1E16AA39-DA0C-410A-AC29-10C257F34332}">
      <dgm:prSet/>
      <dgm:spPr/>
      <dgm:t>
        <a:bodyPr/>
        <a:lstStyle/>
        <a:p>
          <a:endParaRPr lang="uk-UA"/>
        </a:p>
      </dgm:t>
    </dgm:pt>
    <dgm:pt modelId="{D6ACE60B-278D-4879-B8BE-9F4B9DFDF44D}" type="sibTrans" cxnId="{1E16AA39-DA0C-410A-AC29-10C257F34332}">
      <dgm:prSet/>
      <dgm:spPr/>
      <dgm:t>
        <a:bodyPr/>
        <a:lstStyle/>
        <a:p>
          <a:endParaRPr lang="uk-UA"/>
        </a:p>
      </dgm:t>
    </dgm:pt>
    <dgm:pt modelId="{94F12B2A-4CF7-4BF1-B910-939E315E8C71}">
      <dgm:prSet phldrT="[Текст]" custT="1"/>
      <dgm:spPr/>
      <dgm:t>
        <a:bodyPr/>
        <a:lstStyle/>
        <a:p>
          <a:r>
            <a:rPr lang="ru-RU" sz="1800" b="1" i="1" dirty="0" err="1" smtClean="0">
              <a:solidFill>
                <a:schemeClr val="tx1"/>
              </a:solidFill>
            </a:rPr>
            <a:t>трансформовані</a:t>
          </a:r>
          <a:r>
            <a:rPr lang="ru-RU" sz="1800" b="1" i="1" dirty="0" smtClean="0">
              <a:solidFill>
                <a:schemeClr val="tx1"/>
              </a:solidFill>
            </a:rPr>
            <a:t> </a:t>
          </a:r>
          <a:r>
            <a:rPr lang="ru-RU" sz="1800" b="1" i="1" dirty="0" err="1" smtClean="0">
              <a:solidFill>
                <a:schemeClr val="tx1"/>
              </a:solidFill>
            </a:rPr>
            <a:t>екосистеми</a:t>
          </a:r>
          <a:r>
            <a:rPr lang="ru-RU" sz="1800" b="1" i="1" dirty="0" smtClean="0">
              <a:solidFill>
                <a:schemeClr val="tx1"/>
              </a:solidFill>
            </a:rPr>
            <a:t> </a:t>
          </a:r>
          <a:r>
            <a:rPr lang="ru-RU" sz="1800" b="1" dirty="0" smtClean="0">
              <a:solidFill>
                <a:schemeClr val="tx1"/>
              </a:solidFill>
            </a:rPr>
            <a:t>(</a:t>
          </a:r>
          <a:r>
            <a:rPr lang="ru-RU" sz="1800" b="1" dirty="0" err="1" smtClean="0">
              <a:solidFill>
                <a:schemeClr val="tx1"/>
              </a:solidFill>
            </a:rPr>
            <a:t>класи</a:t>
          </a:r>
          <a:r>
            <a:rPr lang="ru-RU" sz="1800" b="1" dirty="0" smtClean="0">
              <a:solidFill>
                <a:schemeClr val="tx1"/>
              </a:solidFill>
            </a:rPr>
            <a:t> - </a:t>
          </a:r>
          <a:r>
            <a:rPr lang="ru-RU" sz="1800" b="1" dirty="0" err="1" smtClean="0">
              <a:solidFill>
                <a:schemeClr val="tx1"/>
              </a:solidFill>
            </a:rPr>
            <a:t>польові</a:t>
          </a:r>
          <a:r>
            <a:rPr lang="ru-RU" sz="1800" b="1" dirty="0" smtClean="0">
              <a:solidFill>
                <a:schemeClr val="tx1"/>
              </a:solidFill>
            </a:rPr>
            <a:t>, </a:t>
          </a:r>
          <a:r>
            <a:rPr lang="ru-RU" sz="1800" b="1" dirty="0" err="1" smtClean="0">
              <a:solidFill>
                <a:schemeClr val="tx1"/>
              </a:solidFill>
            </a:rPr>
            <a:t>плантаційні</a:t>
          </a:r>
          <a:r>
            <a:rPr lang="ru-RU" sz="1800" b="1" dirty="0" smtClean="0">
              <a:solidFill>
                <a:schemeClr val="tx1"/>
              </a:solidFill>
            </a:rPr>
            <a:t>, </a:t>
          </a:r>
          <a:r>
            <a:rPr lang="ru-RU" sz="1800" b="1" dirty="0" err="1" smtClean="0">
              <a:solidFill>
                <a:schemeClr val="tx1"/>
              </a:solidFill>
            </a:rPr>
            <a:t>фітомеліоративні</a:t>
          </a:r>
          <a:r>
            <a:rPr lang="ru-RU" sz="1800" b="1" dirty="0" smtClean="0">
              <a:solidFill>
                <a:schemeClr val="tx1"/>
              </a:solidFill>
            </a:rPr>
            <a:t>, </a:t>
          </a:r>
          <a:r>
            <a:rPr lang="ru-RU" sz="1800" b="1" dirty="0" err="1" smtClean="0">
              <a:solidFill>
                <a:schemeClr val="tx1"/>
              </a:solidFill>
            </a:rPr>
            <a:t>гідромеліоративні</a:t>
          </a:r>
          <a:r>
            <a:rPr lang="ru-RU" sz="1800" b="1" dirty="0" smtClean="0">
              <a:solidFill>
                <a:schemeClr val="tx1"/>
              </a:solidFill>
            </a:rPr>
            <a:t>)</a:t>
          </a:r>
          <a:endParaRPr lang="uk-UA" sz="1800" dirty="0">
            <a:solidFill>
              <a:schemeClr val="tx1"/>
            </a:solidFill>
          </a:endParaRPr>
        </a:p>
      </dgm:t>
    </dgm:pt>
    <dgm:pt modelId="{8C2511A2-3CCC-44F7-A0E8-0DA2110B467F}" type="parTrans" cxnId="{F2B9B043-2DD9-429A-B3AD-C95BE46596A6}">
      <dgm:prSet/>
      <dgm:spPr/>
      <dgm:t>
        <a:bodyPr/>
        <a:lstStyle/>
        <a:p>
          <a:endParaRPr lang="uk-UA"/>
        </a:p>
      </dgm:t>
    </dgm:pt>
    <dgm:pt modelId="{7744CC3C-CE85-4C46-9695-B581628467C2}" type="sibTrans" cxnId="{F2B9B043-2DD9-429A-B3AD-C95BE46596A6}">
      <dgm:prSet/>
      <dgm:spPr/>
      <dgm:t>
        <a:bodyPr/>
        <a:lstStyle/>
        <a:p>
          <a:endParaRPr lang="uk-UA"/>
        </a:p>
      </dgm:t>
    </dgm:pt>
    <dgm:pt modelId="{0878E7D6-FFC9-4E44-9823-543BA4629610}">
      <dgm:prSet phldrT="[Текст]" custT="1"/>
      <dgm:spPr/>
      <dgm:t>
        <a:bodyPr/>
        <a:lstStyle/>
        <a:p>
          <a:r>
            <a:rPr lang="ru-RU" sz="1800" b="1" i="1" dirty="0" err="1" smtClean="0">
              <a:solidFill>
                <a:schemeClr val="tx1"/>
              </a:solidFill>
            </a:rPr>
            <a:t>екотехнічні</a:t>
          </a:r>
          <a:r>
            <a:rPr lang="ru-RU" sz="1800" b="1" i="1" dirty="0" smtClean="0">
              <a:solidFill>
                <a:schemeClr val="tx1"/>
              </a:solidFill>
            </a:rPr>
            <a:t> </a:t>
          </a:r>
          <a:r>
            <a:rPr lang="ru-RU" sz="1800" b="1" i="1" dirty="0" err="1" smtClean="0">
              <a:solidFill>
                <a:schemeClr val="tx1"/>
              </a:solidFill>
            </a:rPr>
            <a:t>або</a:t>
          </a:r>
          <a:r>
            <a:rPr lang="ru-RU" sz="1800" b="1" i="1" dirty="0" smtClean="0">
              <a:solidFill>
                <a:schemeClr val="tx1"/>
              </a:solidFill>
            </a:rPr>
            <a:t> </a:t>
          </a:r>
          <a:r>
            <a:rPr lang="ru-RU" sz="1800" b="1" i="1" dirty="0" err="1" smtClean="0">
              <a:solidFill>
                <a:schemeClr val="tx1"/>
              </a:solidFill>
            </a:rPr>
            <a:t>власне</a:t>
          </a:r>
          <a:r>
            <a:rPr lang="ru-RU" sz="1800" b="1" i="1" dirty="0" smtClean="0">
              <a:solidFill>
                <a:schemeClr val="tx1"/>
              </a:solidFill>
            </a:rPr>
            <a:t> </a:t>
          </a:r>
          <a:r>
            <a:rPr lang="ru-RU" sz="1800" b="1" i="1" dirty="0" err="1" smtClean="0">
              <a:solidFill>
                <a:schemeClr val="tx1"/>
              </a:solidFill>
            </a:rPr>
            <a:t>антропогенні</a:t>
          </a:r>
          <a:r>
            <a:rPr lang="ru-RU" sz="1800" b="1" i="1" dirty="0" smtClean="0">
              <a:solidFill>
                <a:schemeClr val="tx1"/>
              </a:solidFill>
            </a:rPr>
            <a:t> </a:t>
          </a:r>
          <a:r>
            <a:rPr lang="ru-RU" sz="1800" b="1" i="1" dirty="0" err="1" smtClean="0">
              <a:solidFill>
                <a:schemeClr val="tx1"/>
              </a:solidFill>
            </a:rPr>
            <a:t>екосистеми</a:t>
          </a:r>
          <a:r>
            <a:rPr lang="ru-RU" sz="1800" b="1" dirty="0" smtClean="0">
              <a:solidFill>
                <a:schemeClr val="tx1"/>
              </a:solidFill>
            </a:rPr>
            <a:t> (</a:t>
          </a:r>
          <a:r>
            <a:rPr lang="ru-RU" sz="1800" b="1" dirty="0" err="1" smtClean="0">
              <a:solidFill>
                <a:schemeClr val="tx1"/>
              </a:solidFill>
            </a:rPr>
            <a:t>класи</a:t>
          </a:r>
          <a:r>
            <a:rPr lang="ru-RU" sz="1800" b="1" dirty="0" smtClean="0">
              <a:solidFill>
                <a:schemeClr val="tx1"/>
              </a:solidFill>
            </a:rPr>
            <a:t> - </a:t>
          </a:r>
          <a:r>
            <a:rPr lang="ru-RU" sz="1800" b="1" dirty="0" err="1" smtClean="0">
              <a:solidFill>
                <a:schemeClr val="tx1"/>
              </a:solidFill>
            </a:rPr>
            <a:t>селітебні</a:t>
          </a:r>
          <a:r>
            <a:rPr lang="ru-RU" sz="1800" b="1" dirty="0" smtClean="0">
              <a:solidFill>
                <a:schemeClr val="tx1"/>
              </a:solidFill>
            </a:rPr>
            <a:t>, </a:t>
          </a:r>
          <a:r>
            <a:rPr lang="ru-RU" sz="1800" b="1" dirty="0" err="1" smtClean="0">
              <a:solidFill>
                <a:schemeClr val="tx1"/>
              </a:solidFill>
            </a:rPr>
            <a:t>промислові</a:t>
          </a:r>
          <a:r>
            <a:rPr lang="ru-RU" sz="1800" b="1" dirty="0" smtClean="0">
              <a:solidFill>
                <a:schemeClr val="tx1"/>
              </a:solidFill>
            </a:rPr>
            <a:t>, </a:t>
          </a:r>
          <a:r>
            <a:rPr lang="ru-RU" sz="1800" b="1" dirty="0" err="1" smtClean="0">
              <a:solidFill>
                <a:schemeClr val="tx1"/>
              </a:solidFill>
            </a:rPr>
            <a:t>виробітково-відвальні</a:t>
          </a:r>
          <a:r>
            <a:rPr lang="ru-RU" sz="1800" b="1" dirty="0" smtClean="0">
              <a:solidFill>
                <a:schemeClr val="tx1"/>
              </a:solidFill>
            </a:rPr>
            <a:t>, </a:t>
          </a:r>
          <a:r>
            <a:rPr lang="ru-RU" sz="1800" b="1" dirty="0" err="1" smtClean="0">
              <a:solidFill>
                <a:schemeClr val="tx1"/>
              </a:solidFill>
            </a:rPr>
            <a:t>водно</a:t>
          </a:r>
          <a:r>
            <a:rPr lang="ru-RU" sz="1800" b="1" dirty="0" smtClean="0">
              <a:solidFill>
                <a:schemeClr val="tx1"/>
              </a:solidFill>
            </a:rPr>
            <a:t> </a:t>
          </a:r>
          <a:r>
            <a:rPr lang="ru-RU" sz="1800" b="1" dirty="0" err="1" smtClean="0">
              <a:solidFill>
                <a:schemeClr val="tx1"/>
              </a:solidFill>
            </a:rPr>
            <a:t>будівні</a:t>
          </a:r>
          <a:r>
            <a:rPr lang="ru-RU" sz="1800" b="1" dirty="0" smtClean="0">
              <a:solidFill>
                <a:schemeClr val="tx1"/>
              </a:solidFill>
            </a:rPr>
            <a:t>, </a:t>
          </a:r>
          <a:r>
            <a:rPr lang="ru-RU" sz="1800" b="1" dirty="0" err="1" smtClean="0">
              <a:solidFill>
                <a:schemeClr val="tx1"/>
              </a:solidFill>
            </a:rPr>
            <a:t>дорожно-лінійні</a:t>
          </a:r>
          <a:r>
            <a:rPr lang="ru-RU" sz="1800" b="1" dirty="0" smtClean="0">
              <a:solidFill>
                <a:schemeClr val="tx1"/>
              </a:solidFill>
            </a:rPr>
            <a:t>)</a:t>
          </a:r>
          <a:endParaRPr lang="uk-UA" sz="1800" dirty="0">
            <a:solidFill>
              <a:schemeClr val="tx1"/>
            </a:solidFill>
          </a:endParaRPr>
        </a:p>
      </dgm:t>
    </dgm:pt>
    <dgm:pt modelId="{35AFC45C-880F-4431-A5C2-484814923E79}" type="parTrans" cxnId="{8038949D-95B4-459E-AE45-DC93A15E70BA}">
      <dgm:prSet/>
      <dgm:spPr/>
      <dgm:t>
        <a:bodyPr/>
        <a:lstStyle/>
        <a:p>
          <a:endParaRPr lang="uk-UA"/>
        </a:p>
      </dgm:t>
    </dgm:pt>
    <dgm:pt modelId="{5ABFE619-1A20-4906-941F-53D21F9E91A1}" type="sibTrans" cxnId="{8038949D-95B4-459E-AE45-DC93A15E70BA}">
      <dgm:prSet/>
      <dgm:spPr/>
      <dgm:t>
        <a:bodyPr/>
        <a:lstStyle/>
        <a:p>
          <a:endParaRPr lang="uk-UA"/>
        </a:p>
      </dgm:t>
    </dgm:pt>
    <dgm:pt modelId="{DA0B732C-E505-4103-9F6B-01BEC7E6E283}" type="pres">
      <dgm:prSet presAssocID="{4AC721D7-C4EC-413D-9CFF-A04F45BEF3A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0A37BF4-430E-4B58-8711-1581B762C130}" type="pres">
      <dgm:prSet presAssocID="{C38516A1-D8AA-4A77-9FAE-01A8999166DB}" presName="parentLin" presStyleCnt="0"/>
      <dgm:spPr/>
    </dgm:pt>
    <dgm:pt modelId="{D0173F88-ECD3-4058-9AB3-F43F28E2FE4B}" type="pres">
      <dgm:prSet presAssocID="{C38516A1-D8AA-4A77-9FAE-01A8999166DB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E46613E7-CEFF-4F36-BD1A-E0FAD9902192}" type="pres">
      <dgm:prSet presAssocID="{C38516A1-D8AA-4A77-9FAE-01A8999166DB}" presName="parentText" presStyleLbl="node1" presStyleIdx="0" presStyleCnt="3" custScaleX="125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1B25C6-3398-4304-A615-410176618DFC}" type="pres">
      <dgm:prSet presAssocID="{C38516A1-D8AA-4A77-9FAE-01A8999166DB}" presName="negativeSpace" presStyleCnt="0"/>
      <dgm:spPr/>
    </dgm:pt>
    <dgm:pt modelId="{79F45968-2808-4358-8077-35A5DBAA2D9C}" type="pres">
      <dgm:prSet presAssocID="{C38516A1-D8AA-4A77-9FAE-01A8999166DB}" presName="childText" presStyleLbl="conFgAcc1" presStyleIdx="0" presStyleCnt="3">
        <dgm:presLayoutVars>
          <dgm:bulletEnabled val="1"/>
        </dgm:presLayoutVars>
      </dgm:prSet>
      <dgm:spPr/>
    </dgm:pt>
    <dgm:pt modelId="{A3B5E5DA-FDDD-44EB-BB3E-44CB0475FEDA}" type="pres">
      <dgm:prSet presAssocID="{D6ACE60B-278D-4879-B8BE-9F4B9DFDF44D}" presName="spaceBetweenRectangles" presStyleCnt="0"/>
      <dgm:spPr/>
    </dgm:pt>
    <dgm:pt modelId="{18D00584-1C17-4FA1-9B26-F0B58B48E42D}" type="pres">
      <dgm:prSet presAssocID="{94F12B2A-4CF7-4BF1-B910-939E315E8C71}" presName="parentLin" presStyleCnt="0"/>
      <dgm:spPr/>
    </dgm:pt>
    <dgm:pt modelId="{8174F5D4-58DB-4B94-9561-C4C577BEB8EF}" type="pres">
      <dgm:prSet presAssocID="{94F12B2A-4CF7-4BF1-B910-939E315E8C71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FDBADA53-6B2F-4F70-9B82-AA7F24360C40}" type="pres">
      <dgm:prSet presAssocID="{94F12B2A-4CF7-4BF1-B910-939E315E8C71}" presName="parentText" presStyleLbl="node1" presStyleIdx="1" presStyleCnt="3" custScaleX="125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5009092-4C6D-4575-971A-C5D86773CC44}" type="pres">
      <dgm:prSet presAssocID="{94F12B2A-4CF7-4BF1-B910-939E315E8C71}" presName="negativeSpace" presStyleCnt="0"/>
      <dgm:spPr/>
    </dgm:pt>
    <dgm:pt modelId="{BAE7CFBB-486F-4CAA-8CDC-AA8B42664497}" type="pres">
      <dgm:prSet presAssocID="{94F12B2A-4CF7-4BF1-B910-939E315E8C71}" presName="childText" presStyleLbl="conFgAcc1" presStyleIdx="1" presStyleCnt="3">
        <dgm:presLayoutVars>
          <dgm:bulletEnabled val="1"/>
        </dgm:presLayoutVars>
      </dgm:prSet>
      <dgm:spPr/>
    </dgm:pt>
    <dgm:pt modelId="{05EBBD16-DAE6-4649-94A1-4A356FE499A0}" type="pres">
      <dgm:prSet presAssocID="{7744CC3C-CE85-4C46-9695-B581628467C2}" presName="spaceBetweenRectangles" presStyleCnt="0"/>
      <dgm:spPr/>
    </dgm:pt>
    <dgm:pt modelId="{6C8A414C-1312-442E-BA56-AE3E1CB52478}" type="pres">
      <dgm:prSet presAssocID="{0878E7D6-FFC9-4E44-9823-543BA4629610}" presName="parentLin" presStyleCnt="0"/>
      <dgm:spPr/>
    </dgm:pt>
    <dgm:pt modelId="{A4C05D62-42A1-4E72-AE7B-A1642E53007B}" type="pres">
      <dgm:prSet presAssocID="{0878E7D6-FFC9-4E44-9823-543BA4629610}" presName="parentLeftMargin" presStyleLbl="node1" presStyleIdx="1" presStyleCnt="3"/>
      <dgm:spPr/>
      <dgm:t>
        <a:bodyPr/>
        <a:lstStyle/>
        <a:p>
          <a:endParaRPr lang="uk-UA"/>
        </a:p>
      </dgm:t>
    </dgm:pt>
    <dgm:pt modelId="{AF7E9A5D-12F0-488E-890F-6717B37A97FC}" type="pres">
      <dgm:prSet presAssocID="{0878E7D6-FFC9-4E44-9823-543BA4629610}" presName="parentText" presStyleLbl="node1" presStyleIdx="2" presStyleCnt="3" custScaleX="125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66146F-EE5E-490B-BED9-98DB64D15CFA}" type="pres">
      <dgm:prSet presAssocID="{0878E7D6-FFC9-4E44-9823-543BA4629610}" presName="negativeSpace" presStyleCnt="0"/>
      <dgm:spPr/>
    </dgm:pt>
    <dgm:pt modelId="{1298C548-D006-4FC4-9E81-58993B09A0A1}" type="pres">
      <dgm:prSet presAssocID="{0878E7D6-FFC9-4E44-9823-543BA462961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038949D-95B4-459E-AE45-DC93A15E70BA}" srcId="{4AC721D7-C4EC-413D-9CFF-A04F45BEF3A5}" destId="{0878E7D6-FFC9-4E44-9823-543BA4629610}" srcOrd="2" destOrd="0" parTransId="{35AFC45C-880F-4431-A5C2-484814923E79}" sibTransId="{5ABFE619-1A20-4906-941F-53D21F9E91A1}"/>
    <dgm:cxn modelId="{655B1E28-3579-4640-9C4C-D5299F7AC2B8}" type="presOf" srcId="{4AC721D7-C4EC-413D-9CFF-A04F45BEF3A5}" destId="{DA0B732C-E505-4103-9F6B-01BEC7E6E283}" srcOrd="0" destOrd="0" presId="urn:microsoft.com/office/officeart/2005/8/layout/list1"/>
    <dgm:cxn modelId="{D653A5B4-A024-45B9-8ABF-853D9C9401F4}" type="presOf" srcId="{94F12B2A-4CF7-4BF1-B910-939E315E8C71}" destId="{FDBADA53-6B2F-4F70-9B82-AA7F24360C40}" srcOrd="1" destOrd="0" presId="urn:microsoft.com/office/officeart/2005/8/layout/list1"/>
    <dgm:cxn modelId="{DE47998B-5BC3-4450-978E-CB6BFC1A67EF}" type="presOf" srcId="{94F12B2A-4CF7-4BF1-B910-939E315E8C71}" destId="{8174F5D4-58DB-4B94-9561-C4C577BEB8EF}" srcOrd="0" destOrd="0" presId="urn:microsoft.com/office/officeart/2005/8/layout/list1"/>
    <dgm:cxn modelId="{F2B9B043-2DD9-429A-B3AD-C95BE46596A6}" srcId="{4AC721D7-C4EC-413D-9CFF-A04F45BEF3A5}" destId="{94F12B2A-4CF7-4BF1-B910-939E315E8C71}" srcOrd="1" destOrd="0" parTransId="{8C2511A2-3CCC-44F7-A0E8-0DA2110B467F}" sibTransId="{7744CC3C-CE85-4C46-9695-B581628467C2}"/>
    <dgm:cxn modelId="{F661ECB8-59E4-40EC-9AE1-79F9607FFD1F}" type="presOf" srcId="{0878E7D6-FFC9-4E44-9823-543BA4629610}" destId="{AF7E9A5D-12F0-488E-890F-6717B37A97FC}" srcOrd="1" destOrd="0" presId="urn:microsoft.com/office/officeart/2005/8/layout/list1"/>
    <dgm:cxn modelId="{33C2838E-C072-4718-AC89-FC4073E910C9}" type="presOf" srcId="{0878E7D6-FFC9-4E44-9823-543BA4629610}" destId="{A4C05D62-42A1-4E72-AE7B-A1642E53007B}" srcOrd="0" destOrd="0" presId="urn:microsoft.com/office/officeart/2005/8/layout/list1"/>
    <dgm:cxn modelId="{356B2515-C4F7-41F5-904A-47EA96D544CC}" type="presOf" srcId="{C38516A1-D8AA-4A77-9FAE-01A8999166DB}" destId="{D0173F88-ECD3-4058-9AB3-F43F28E2FE4B}" srcOrd="0" destOrd="0" presId="urn:microsoft.com/office/officeart/2005/8/layout/list1"/>
    <dgm:cxn modelId="{1E16AA39-DA0C-410A-AC29-10C257F34332}" srcId="{4AC721D7-C4EC-413D-9CFF-A04F45BEF3A5}" destId="{C38516A1-D8AA-4A77-9FAE-01A8999166DB}" srcOrd="0" destOrd="0" parTransId="{9307C421-BE00-44CB-82E3-6303D5AEAF4D}" sibTransId="{D6ACE60B-278D-4879-B8BE-9F4B9DFDF44D}"/>
    <dgm:cxn modelId="{7E227C7F-9DF2-4AAD-BF9C-0D6AE2F511FF}" type="presOf" srcId="{C38516A1-D8AA-4A77-9FAE-01A8999166DB}" destId="{E46613E7-CEFF-4F36-BD1A-E0FAD9902192}" srcOrd="1" destOrd="0" presId="urn:microsoft.com/office/officeart/2005/8/layout/list1"/>
    <dgm:cxn modelId="{C6149DB5-43DF-4704-9EA4-BEFF79773D2A}" type="presParOf" srcId="{DA0B732C-E505-4103-9F6B-01BEC7E6E283}" destId="{B0A37BF4-430E-4B58-8711-1581B762C130}" srcOrd="0" destOrd="0" presId="urn:microsoft.com/office/officeart/2005/8/layout/list1"/>
    <dgm:cxn modelId="{0626FC17-E251-4CE1-B83B-4187C6DD8885}" type="presParOf" srcId="{B0A37BF4-430E-4B58-8711-1581B762C130}" destId="{D0173F88-ECD3-4058-9AB3-F43F28E2FE4B}" srcOrd="0" destOrd="0" presId="urn:microsoft.com/office/officeart/2005/8/layout/list1"/>
    <dgm:cxn modelId="{42349F64-8965-4015-9354-BA3480C42C70}" type="presParOf" srcId="{B0A37BF4-430E-4B58-8711-1581B762C130}" destId="{E46613E7-CEFF-4F36-BD1A-E0FAD9902192}" srcOrd="1" destOrd="0" presId="urn:microsoft.com/office/officeart/2005/8/layout/list1"/>
    <dgm:cxn modelId="{E3FA98ED-DDAD-4FAF-89C3-9901730D7E0B}" type="presParOf" srcId="{DA0B732C-E505-4103-9F6B-01BEC7E6E283}" destId="{FD1B25C6-3398-4304-A615-410176618DFC}" srcOrd="1" destOrd="0" presId="urn:microsoft.com/office/officeart/2005/8/layout/list1"/>
    <dgm:cxn modelId="{EB9B77B7-5BBD-47B8-A5FA-EA253A01AC30}" type="presParOf" srcId="{DA0B732C-E505-4103-9F6B-01BEC7E6E283}" destId="{79F45968-2808-4358-8077-35A5DBAA2D9C}" srcOrd="2" destOrd="0" presId="urn:microsoft.com/office/officeart/2005/8/layout/list1"/>
    <dgm:cxn modelId="{42391746-BB1C-491A-BB28-34392623C87D}" type="presParOf" srcId="{DA0B732C-E505-4103-9F6B-01BEC7E6E283}" destId="{A3B5E5DA-FDDD-44EB-BB3E-44CB0475FEDA}" srcOrd="3" destOrd="0" presId="urn:microsoft.com/office/officeart/2005/8/layout/list1"/>
    <dgm:cxn modelId="{CDA0B075-CAFD-44AE-84C4-90F29709A557}" type="presParOf" srcId="{DA0B732C-E505-4103-9F6B-01BEC7E6E283}" destId="{18D00584-1C17-4FA1-9B26-F0B58B48E42D}" srcOrd="4" destOrd="0" presId="urn:microsoft.com/office/officeart/2005/8/layout/list1"/>
    <dgm:cxn modelId="{BE670908-3FF8-4D53-80E7-B3B2607CA8D2}" type="presParOf" srcId="{18D00584-1C17-4FA1-9B26-F0B58B48E42D}" destId="{8174F5D4-58DB-4B94-9561-C4C577BEB8EF}" srcOrd="0" destOrd="0" presId="urn:microsoft.com/office/officeart/2005/8/layout/list1"/>
    <dgm:cxn modelId="{0A7B5E89-F6B8-45FC-84FD-CD40EFC87172}" type="presParOf" srcId="{18D00584-1C17-4FA1-9B26-F0B58B48E42D}" destId="{FDBADA53-6B2F-4F70-9B82-AA7F24360C40}" srcOrd="1" destOrd="0" presId="urn:microsoft.com/office/officeart/2005/8/layout/list1"/>
    <dgm:cxn modelId="{A3010549-EC7D-4BAB-9621-C1D444CD7E3F}" type="presParOf" srcId="{DA0B732C-E505-4103-9F6B-01BEC7E6E283}" destId="{C5009092-4C6D-4575-971A-C5D86773CC44}" srcOrd="5" destOrd="0" presId="urn:microsoft.com/office/officeart/2005/8/layout/list1"/>
    <dgm:cxn modelId="{18108C1F-5B36-438E-BDA6-4DDAA40A8A41}" type="presParOf" srcId="{DA0B732C-E505-4103-9F6B-01BEC7E6E283}" destId="{BAE7CFBB-486F-4CAA-8CDC-AA8B42664497}" srcOrd="6" destOrd="0" presId="urn:microsoft.com/office/officeart/2005/8/layout/list1"/>
    <dgm:cxn modelId="{A1903A16-D43A-413F-95BD-BDA642485776}" type="presParOf" srcId="{DA0B732C-E505-4103-9F6B-01BEC7E6E283}" destId="{05EBBD16-DAE6-4649-94A1-4A356FE499A0}" srcOrd="7" destOrd="0" presId="urn:microsoft.com/office/officeart/2005/8/layout/list1"/>
    <dgm:cxn modelId="{6424CEB1-356C-469D-935E-42E0898C6187}" type="presParOf" srcId="{DA0B732C-E505-4103-9F6B-01BEC7E6E283}" destId="{6C8A414C-1312-442E-BA56-AE3E1CB52478}" srcOrd="8" destOrd="0" presId="urn:microsoft.com/office/officeart/2005/8/layout/list1"/>
    <dgm:cxn modelId="{8068CDA2-AF11-489E-A300-6B7CF4B17459}" type="presParOf" srcId="{6C8A414C-1312-442E-BA56-AE3E1CB52478}" destId="{A4C05D62-42A1-4E72-AE7B-A1642E53007B}" srcOrd="0" destOrd="0" presId="urn:microsoft.com/office/officeart/2005/8/layout/list1"/>
    <dgm:cxn modelId="{BA32DE5F-D275-4E65-BA3F-CC4A7B30F1A4}" type="presParOf" srcId="{6C8A414C-1312-442E-BA56-AE3E1CB52478}" destId="{AF7E9A5D-12F0-488E-890F-6717B37A97FC}" srcOrd="1" destOrd="0" presId="urn:microsoft.com/office/officeart/2005/8/layout/list1"/>
    <dgm:cxn modelId="{0B27F1C7-2BEF-4C07-92D9-00DBC6F59498}" type="presParOf" srcId="{DA0B732C-E505-4103-9F6B-01BEC7E6E283}" destId="{1266146F-EE5E-490B-BED9-98DB64D15CFA}" srcOrd="9" destOrd="0" presId="urn:microsoft.com/office/officeart/2005/8/layout/list1"/>
    <dgm:cxn modelId="{A46919AE-5514-4F10-BBE1-FFB51780C14E}" type="presParOf" srcId="{DA0B732C-E505-4103-9F6B-01BEC7E6E283}" destId="{1298C548-D006-4FC4-9E81-58993B09A0A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CA538A1-D18E-4CD0-BBB0-E744725C997E}" type="doc">
      <dgm:prSet loTypeId="urn:microsoft.com/office/officeart/2005/8/layout/cycle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0A271988-C27D-4A6B-A463-B79630A318B3}">
      <dgm:prSet phldrT="[Текст]" custT="1"/>
      <dgm:spPr/>
      <dgm:t>
        <a:bodyPr/>
        <a:lstStyle/>
        <a:p>
          <a:r>
            <a:rPr lang="uk-UA" sz="2400" b="1" dirty="0" err="1" smtClean="0">
              <a:solidFill>
                <a:schemeClr val="tx1"/>
              </a:solidFill>
            </a:rPr>
            <a:t>агемеробні</a:t>
          </a:r>
          <a:endParaRPr lang="uk-UA" sz="2400" dirty="0">
            <a:solidFill>
              <a:schemeClr val="tx1"/>
            </a:solidFill>
          </a:endParaRPr>
        </a:p>
      </dgm:t>
    </dgm:pt>
    <dgm:pt modelId="{E95652C6-B5A9-465F-AA3F-A5162B1BC804}" type="parTrans" cxnId="{82E5268F-8D7B-4BBF-A635-DF719D11DB95}">
      <dgm:prSet/>
      <dgm:spPr/>
      <dgm:t>
        <a:bodyPr/>
        <a:lstStyle/>
        <a:p>
          <a:endParaRPr lang="uk-UA"/>
        </a:p>
      </dgm:t>
    </dgm:pt>
    <dgm:pt modelId="{346E8DB5-AFAC-424D-B3C7-34947A6E7F3C}" type="sibTrans" cxnId="{82E5268F-8D7B-4BBF-A635-DF719D11DB95}">
      <dgm:prSet/>
      <dgm:spPr/>
      <dgm:t>
        <a:bodyPr/>
        <a:lstStyle/>
        <a:p>
          <a:endParaRPr lang="uk-UA"/>
        </a:p>
      </dgm:t>
    </dgm:pt>
    <dgm:pt modelId="{DF7FA860-0BDF-46BB-84F4-53881DF229DD}">
      <dgm:prSet phldrT="[Текст]" custT="1"/>
      <dgm:spPr/>
      <dgm:t>
        <a:bodyPr/>
        <a:lstStyle/>
        <a:p>
          <a:r>
            <a:rPr lang="uk-UA" sz="2400" b="1" dirty="0" err="1" smtClean="0">
              <a:solidFill>
                <a:schemeClr val="tx1"/>
              </a:solidFill>
            </a:rPr>
            <a:t>олігогемеробні</a:t>
          </a:r>
          <a:endParaRPr lang="uk-UA" sz="2400" dirty="0">
            <a:solidFill>
              <a:schemeClr val="tx1"/>
            </a:solidFill>
          </a:endParaRPr>
        </a:p>
      </dgm:t>
    </dgm:pt>
    <dgm:pt modelId="{89B06A3A-CD5A-4F68-A3D0-D0EA1F2A022C}" type="parTrans" cxnId="{C1557AE3-971E-4751-A68F-83425738771F}">
      <dgm:prSet/>
      <dgm:spPr/>
      <dgm:t>
        <a:bodyPr/>
        <a:lstStyle/>
        <a:p>
          <a:endParaRPr lang="uk-UA"/>
        </a:p>
      </dgm:t>
    </dgm:pt>
    <dgm:pt modelId="{E4FDC31F-CAD3-49F3-A32E-7E3EFF318FE1}" type="sibTrans" cxnId="{C1557AE3-971E-4751-A68F-83425738771F}">
      <dgm:prSet/>
      <dgm:spPr/>
      <dgm:t>
        <a:bodyPr/>
        <a:lstStyle/>
        <a:p>
          <a:endParaRPr lang="uk-UA"/>
        </a:p>
      </dgm:t>
    </dgm:pt>
    <dgm:pt modelId="{53D04439-D6C7-4AAF-BA7A-6955E2398208}">
      <dgm:prSet phldrT="[Текст]" custT="1"/>
      <dgm:spPr/>
      <dgm:t>
        <a:bodyPr/>
        <a:lstStyle/>
        <a:p>
          <a:r>
            <a:rPr lang="uk-UA" sz="2400" b="1" dirty="0" err="1" smtClean="0">
              <a:solidFill>
                <a:schemeClr val="tx1"/>
              </a:solidFill>
            </a:rPr>
            <a:t>мезогемеробні</a:t>
          </a:r>
          <a:r>
            <a:rPr lang="uk-UA" sz="2400" b="1" dirty="0" smtClean="0">
              <a:solidFill>
                <a:schemeClr val="tx1"/>
              </a:solidFill>
            </a:rPr>
            <a:t> </a:t>
          </a:r>
          <a:endParaRPr lang="uk-UA" sz="2400" dirty="0">
            <a:solidFill>
              <a:schemeClr val="tx1"/>
            </a:solidFill>
          </a:endParaRPr>
        </a:p>
      </dgm:t>
    </dgm:pt>
    <dgm:pt modelId="{670F1EFA-4514-435D-8BEF-F3F2EB8A93D0}" type="parTrans" cxnId="{EE922455-D84A-40F1-99BE-6368646AD0AF}">
      <dgm:prSet/>
      <dgm:spPr/>
      <dgm:t>
        <a:bodyPr/>
        <a:lstStyle/>
        <a:p>
          <a:endParaRPr lang="uk-UA"/>
        </a:p>
      </dgm:t>
    </dgm:pt>
    <dgm:pt modelId="{AD65BE25-94B8-4B32-A13D-5BA4D5B36C80}" type="sibTrans" cxnId="{EE922455-D84A-40F1-99BE-6368646AD0AF}">
      <dgm:prSet/>
      <dgm:spPr/>
      <dgm:t>
        <a:bodyPr/>
        <a:lstStyle/>
        <a:p>
          <a:endParaRPr lang="uk-UA"/>
        </a:p>
      </dgm:t>
    </dgm:pt>
    <dgm:pt modelId="{BF5A9AFF-B25B-4615-AA2C-F09EB9E0B1B7}">
      <dgm:prSet phldrT="[Текст]" custT="1"/>
      <dgm:spPr/>
      <dgm:t>
        <a:bodyPr/>
        <a:lstStyle/>
        <a:p>
          <a:r>
            <a:rPr lang="uk-UA" sz="2400" b="1" dirty="0" err="1" smtClean="0">
              <a:solidFill>
                <a:schemeClr val="tx1"/>
              </a:solidFill>
            </a:rPr>
            <a:t>еугемеробні</a:t>
          </a:r>
          <a:r>
            <a:rPr lang="uk-UA" sz="2400" b="1" dirty="0" smtClean="0">
              <a:solidFill>
                <a:schemeClr val="tx1"/>
              </a:solidFill>
            </a:rPr>
            <a:t> </a:t>
          </a:r>
          <a:endParaRPr lang="uk-UA" sz="2400" dirty="0">
            <a:solidFill>
              <a:schemeClr val="tx1"/>
            </a:solidFill>
          </a:endParaRPr>
        </a:p>
      </dgm:t>
    </dgm:pt>
    <dgm:pt modelId="{0DCE7723-A3B3-4D42-A899-158E541FA7A5}" type="parTrans" cxnId="{C9A81B45-A078-487A-A925-9B81F260CA8A}">
      <dgm:prSet/>
      <dgm:spPr/>
      <dgm:t>
        <a:bodyPr/>
        <a:lstStyle/>
        <a:p>
          <a:endParaRPr lang="uk-UA"/>
        </a:p>
      </dgm:t>
    </dgm:pt>
    <dgm:pt modelId="{983C18DD-F192-4D95-B57D-E5E73F0BC02B}" type="sibTrans" cxnId="{C9A81B45-A078-487A-A925-9B81F260CA8A}">
      <dgm:prSet/>
      <dgm:spPr/>
      <dgm:t>
        <a:bodyPr/>
        <a:lstStyle/>
        <a:p>
          <a:endParaRPr lang="uk-UA"/>
        </a:p>
      </dgm:t>
    </dgm:pt>
    <dgm:pt modelId="{9E1D2BD5-4801-48ED-9D06-0A9E8CA5868D}">
      <dgm:prSet phldrT="[Текст]" custT="1"/>
      <dgm:spPr/>
      <dgm:t>
        <a:bodyPr/>
        <a:lstStyle/>
        <a:p>
          <a:r>
            <a:rPr lang="uk-UA" sz="2400" b="1" dirty="0" err="1" smtClean="0">
              <a:solidFill>
                <a:schemeClr val="tx1"/>
              </a:solidFill>
            </a:rPr>
            <a:t>полігемеробні</a:t>
          </a:r>
          <a:endParaRPr lang="uk-UA" sz="2400" dirty="0">
            <a:solidFill>
              <a:schemeClr val="tx1"/>
            </a:solidFill>
          </a:endParaRPr>
        </a:p>
      </dgm:t>
    </dgm:pt>
    <dgm:pt modelId="{4BB77074-3208-4371-99A0-CE338B947087}" type="parTrans" cxnId="{06C0AA95-E460-4325-8F1D-AA1502267649}">
      <dgm:prSet/>
      <dgm:spPr/>
      <dgm:t>
        <a:bodyPr/>
        <a:lstStyle/>
        <a:p>
          <a:endParaRPr lang="uk-UA"/>
        </a:p>
      </dgm:t>
    </dgm:pt>
    <dgm:pt modelId="{8E3EDDDD-40DC-40FA-86D2-489E48DF5AD4}" type="sibTrans" cxnId="{06C0AA95-E460-4325-8F1D-AA1502267649}">
      <dgm:prSet/>
      <dgm:spPr/>
      <dgm:t>
        <a:bodyPr/>
        <a:lstStyle/>
        <a:p>
          <a:endParaRPr lang="uk-UA"/>
        </a:p>
      </dgm:t>
    </dgm:pt>
    <dgm:pt modelId="{EA6D46D0-907F-40F5-A309-47DD1E1B17F8}" type="pres">
      <dgm:prSet presAssocID="{DCA538A1-D18E-4CD0-BBB0-E744725C997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5B50FAD-C38A-4E09-BFCB-A0084A3FD7C3}" type="pres">
      <dgm:prSet presAssocID="{DCA538A1-D18E-4CD0-BBB0-E744725C997E}" presName="cycle" presStyleCnt="0"/>
      <dgm:spPr/>
    </dgm:pt>
    <dgm:pt modelId="{8E70C9A9-F2F7-4E20-B887-E39779CC3D1E}" type="pres">
      <dgm:prSet presAssocID="{0A271988-C27D-4A6B-A463-B79630A318B3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2AE682A-D83E-44C7-ADE6-15D344E6234D}" type="pres">
      <dgm:prSet presAssocID="{346E8DB5-AFAC-424D-B3C7-34947A6E7F3C}" presName="sibTransFirstNode" presStyleLbl="bgShp" presStyleIdx="0" presStyleCnt="1"/>
      <dgm:spPr/>
      <dgm:t>
        <a:bodyPr/>
        <a:lstStyle/>
        <a:p>
          <a:endParaRPr lang="uk-UA"/>
        </a:p>
      </dgm:t>
    </dgm:pt>
    <dgm:pt modelId="{DFDAD3D1-73C1-4686-BD5F-C796C81A297A}" type="pres">
      <dgm:prSet presAssocID="{DF7FA860-0BDF-46BB-84F4-53881DF229DD}" presName="nodeFollowingNodes" presStyleLbl="node1" presStyleIdx="1" presStyleCnt="5" custScaleX="11892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C79C9DD-EC61-464E-B197-F5652F65C82F}" type="pres">
      <dgm:prSet presAssocID="{53D04439-D6C7-4AAF-BA7A-6955E2398208}" presName="nodeFollowingNodes" presStyleLbl="node1" presStyleIdx="2" presStyleCnt="5" custScaleX="122520" custRadScaleRad="104729" custRadScaleInc="-505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2B18808-1A56-46E3-8FBB-59E208371382}" type="pres">
      <dgm:prSet presAssocID="{BF5A9AFF-B25B-4615-AA2C-F09EB9E0B1B7}" presName="nodeFollowingNodes" presStyleLbl="node1" presStyleIdx="3" presStyleCnt="5" custScaleX="117635" custRadScaleRad="110833" custRadScaleInc="1129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4913F6F-58A9-4A10-AB43-E45E5165747D}" type="pres">
      <dgm:prSet presAssocID="{9E1D2BD5-4801-48ED-9D06-0A9E8CA5868D}" presName="nodeFollowingNodes" presStyleLbl="node1" presStyleIdx="4" presStyleCnt="5" custScaleX="11403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6C0AA95-E460-4325-8F1D-AA1502267649}" srcId="{DCA538A1-D18E-4CD0-BBB0-E744725C997E}" destId="{9E1D2BD5-4801-48ED-9D06-0A9E8CA5868D}" srcOrd="4" destOrd="0" parTransId="{4BB77074-3208-4371-99A0-CE338B947087}" sibTransId="{8E3EDDDD-40DC-40FA-86D2-489E48DF5AD4}"/>
    <dgm:cxn modelId="{E613FF09-7DE0-4293-BF53-DC63DF871F6F}" type="presOf" srcId="{0A271988-C27D-4A6B-A463-B79630A318B3}" destId="{8E70C9A9-F2F7-4E20-B887-E39779CC3D1E}" srcOrd="0" destOrd="0" presId="urn:microsoft.com/office/officeart/2005/8/layout/cycle3"/>
    <dgm:cxn modelId="{9B86A28C-056E-4E5F-B3A3-D8D4C8D8D358}" type="presOf" srcId="{BF5A9AFF-B25B-4615-AA2C-F09EB9E0B1B7}" destId="{72B18808-1A56-46E3-8FBB-59E208371382}" srcOrd="0" destOrd="0" presId="urn:microsoft.com/office/officeart/2005/8/layout/cycle3"/>
    <dgm:cxn modelId="{4E07B19B-4DA2-44A4-829B-255C0C3C7776}" type="presOf" srcId="{DF7FA860-0BDF-46BB-84F4-53881DF229DD}" destId="{DFDAD3D1-73C1-4686-BD5F-C796C81A297A}" srcOrd="0" destOrd="0" presId="urn:microsoft.com/office/officeart/2005/8/layout/cycle3"/>
    <dgm:cxn modelId="{C9A81B45-A078-487A-A925-9B81F260CA8A}" srcId="{DCA538A1-D18E-4CD0-BBB0-E744725C997E}" destId="{BF5A9AFF-B25B-4615-AA2C-F09EB9E0B1B7}" srcOrd="3" destOrd="0" parTransId="{0DCE7723-A3B3-4D42-A899-158E541FA7A5}" sibTransId="{983C18DD-F192-4D95-B57D-E5E73F0BC02B}"/>
    <dgm:cxn modelId="{02F52073-7738-4C88-A704-BD87E4F4F1A3}" type="presOf" srcId="{346E8DB5-AFAC-424D-B3C7-34947A6E7F3C}" destId="{52AE682A-D83E-44C7-ADE6-15D344E6234D}" srcOrd="0" destOrd="0" presId="urn:microsoft.com/office/officeart/2005/8/layout/cycle3"/>
    <dgm:cxn modelId="{EE922455-D84A-40F1-99BE-6368646AD0AF}" srcId="{DCA538A1-D18E-4CD0-BBB0-E744725C997E}" destId="{53D04439-D6C7-4AAF-BA7A-6955E2398208}" srcOrd="2" destOrd="0" parTransId="{670F1EFA-4514-435D-8BEF-F3F2EB8A93D0}" sibTransId="{AD65BE25-94B8-4B32-A13D-5BA4D5B36C80}"/>
    <dgm:cxn modelId="{C1557AE3-971E-4751-A68F-83425738771F}" srcId="{DCA538A1-D18E-4CD0-BBB0-E744725C997E}" destId="{DF7FA860-0BDF-46BB-84F4-53881DF229DD}" srcOrd="1" destOrd="0" parTransId="{89B06A3A-CD5A-4F68-A3D0-D0EA1F2A022C}" sibTransId="{E4FDC31F-CAD3-49F3-A32E-7E3EFF318FE1}"/>
    <dgm:cxn modelId="{82E5268F-8D7B-4BBF-A635-DF719D11DB95}" srcId="{DCA538A1-D18E-4CD0-BBB0-E744725C997E}" destId="{0A271988-C27D-4A6B-A463-B79630A318B3}" srcOrd="0" destOrd="0" parTransId="{E95652C6-B5A9-465F-AA3F-A5162B1BC804}" sibTransId="{346E8DB5-AFAC-424D-B3C7-34947A6E7F3C}"/>
    <dgm:cxn modelId="{F8ABA61D-18D4-43D9-9460-D70B838BC8DA}" type="presOf" srcId="{9E1D2BD5-4801-48ED-9D06-0A9E8CA5868D}" destId="{E4913F6F-58A9-4A10-AB43-E45E5165747D}" srcOrd="0" destOrd="0" presId="urn:microsoft.com/office/officeart/2005/8/layout/cycle3"/>
    <dgm:cxn modelId="{49BBEB27-CD52-4E40-A4E7-184E08BFB429}" type="presOf" srcId="{DCA538A1-D18E-4CD0-BBB0-E744725C997E}" destId="{EA6D46D0-907F-40F5-A309-47DD1E1B17F8}" srcOrd="0" destOrd="0" presId="urn:microsoft.com/office/officeart/2005/8/layout/cycle3"/>
    <dgm:cxn modelId="{CC9132F2-8671-46DD-A35C-EE9F89CC5DA8}" type="presOf" srcId="{53D04439-D6C7-4AAF-BA7A-6955E2398208}" destId="{8C79C9DD-EC61-464E-B197-F5652F65C82F}" srcOrd="0" destOrd="0" presId="urn:microsoft.com/office/officeart/2005/8/layout/cycle3"/>
    <dgm:cxn modelId="{94F97382-0701-4E58-85D1-A92A175AED62}" type="presParOf" srcId="{EA6D46D0-907F-40F5-A309-47DD1E1B17F8}" destId="{15B50FAD-C38A-4E09-BFCB-A0084A3FD7C3}" srcOrd="0" destOrd="0" presId="urn:microsoft.com/office/officeart/2005/8/layout/cycle3"/>
    <dgm:cxn modelId="{DC7BA533-D69E-4139-BC29-DCDB50A27DCD}" type="presParOf" srcId="{15B50FAD-C38A-4E09-BFCB-A0084A3FD7C3}" destId="{8E70C9A9-F2F7-4E20-B887-E39779CC3D1E}" srcOrd="0" destOrd="0" presId="urn:microsoft.com/office/officeart/2005/8/layout/cycle3"/>
    <dgm:cxn modelId="{A75B1D2C-0A49-4850-9B78-50824E7EE073}" type="presParOf" srcId="{15B50FAD-C38A-4E09-BFCB-A0084A3FD7C3}" destId="{52AE682A-D83E-44C7-ADE6-15D344E6234D}" srcOrd="1" destOrd="0" presId="urn:microsoft.com/office/officeart/2005/8/layout/cycle3"/>
    <dgm:cxn modelId="{EA1FBB60-7EB7-4858-9BE9-59DB6217B6E2}" type="presParOf" srcId="{15B50FAD-C38A-4E09-BFCB-A0084A3FD7C3}" destId="{DFDAD3D1-73C1-4686-BD5F-C796C81A297A}" srcOrd="2" destOrd="0" presId="urn:microsoft.com/office/officeart/2005/8/layout/cycle3"/>
    <dgm:cxn modelId="{C4F600F9-ED6E-406C-8AFB-22C97F9386FF}" type="presParOf" srcId="{15B50FAD-C38A-4E09-BFCB-A0084A3FD7C3}" destId="{8C79C9DD-EC61-464E-B197-F5652F65C82F}" srcOrd="3" destOrd="0" presId="urn:microsoft.com/office/officeart/2005/8/layout/cycle3"/>
    <dgm:cxn modelId="{BD917866-FA48-4953-BFC1-3CD73E60E03A}" type="presParOf" srcId="{15B50FAD-C38A-4E09-BFCB-A0084A3FD7C3}" destId="{72B18808-1A56-46E3-8FBB-59E208371382}" srcOrd="4" destOrd="0" presId="urn:microsoft.com/office/officeart/2005/8/layout/cycle3"/>
    <dgm:cxn modelId="{3E0E8A16-C29E-4C05-8855-486F8DC59B5B}" type="presParOf" srcId="{15B50FAD-C38A-4E09-BFCB-A0084A3FD7C3}" destId="{E4913F6F-58A9-4A10-AB43-E45E5165747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CD0CB2-9284-46FF-9D9A-FFCE485D168D}">
      <dsp:nvSpPr>
        <dsp:cNvPr id="0" name=""/>
        <dsp:cNvSpPr/>
      </dsp:nvSpPr>
      <dsp:spPr>
        <a:xfrm>
          <a:off x="3328286" y="2142005"/>
          <a:ext cx="2170335" cy="1662663"/>
        </a:xfrm>
        <a:prstGeom prst="ellipse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Районування </a:t>
          </a:r>
          <a:endParaRPr lang="uk-UA" sz="1400" b="1" kern="1200" dirty="0">
            <a:solidFill>
              <a:schemeClr val="tx1"/>
            </a:solidFill>
          </a:endParaRPr>
        </a:p>
      </dsp:txBody>
      <dsp:txXfrm>
        <a:off x="3646124" y="2385496"/>
        <a:ext cx="1534659" cy="1175681"/>
      </dsp:txXfrm>
    </dsp:sp>
    <dsp:sp modelId="{0CEDFCE3-15BE-4A2E-A5D4-7B29E65C9429}">
      <dsp:nvSpPr>
        <dsp:cNvPr id="0" name=""/>
        <dsp:cNvSpPr/>
      </dsp:nvSpPr>
      <dsp:spPr>
        <a:xfrm rot="10963008">
          <a:off x="1303512" y="2602679"/>
          <a:ext cx="1916509" cy="53710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B13365-4132-4C49-BB44-5929E8EE0FF7}">
      <dsp:nvSpPr>
        <dsp:cNvPr id="0" name=""/>
        <dsp:cNvSpPr/>
      </dsp:nvSpPr>
      <dsp:spPr>
        <a:xfrm>
          <a:off x="81869" y="2109667"/>
          <a:ext cx="2445439" cy="14322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Інтегральне – систем взаємозв'язку суспільства та природи</a:t>
          </a:r>
          <a:endParaRPr lang="uk-UA" sz="1400" b="1" kern="1200" dirty="0">
            <a:solidFill>
              <a:schemeClr val="tx1"/>
            </a:solidFill>
          </a:endParaRPr>
        </a:p>
      </dsp:txBody>
      <dsp:txXfrm>
        <a:off x="123819" y="2151617"/>
        <a:ext cx="2361539" cy="1348391"/>
      </dsp:txXfrm>
    </dsp:sp>
    <dsp:sp modelId="{C45CAC7B-372C-4656-8D89-8BF9DF7997D8}">
      <dsp:nvSpPr>
        <dsp:cNvPr id="0" name=""/>
        <dsp:cNvSpPr/>
      </dsp:nvSpPr>
      <dsp:spPr>
        <a:xfrm rot="13804772">
          <a:off x="2181035" y="1183418"/>
          <a:ext cx="1918875" cy="53710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6721062"/>
            <a:satOff val="2923"/>
            <a:lumOff val="8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7BB9A3-18FD-48BC-BDAB-0F843B2F4F79}">
      <dsp:nvSpPr>
        <dsp:cNvPr id="0" name=""/>
        <dsp:cNvSpPr/>
      </dsp:nvSpPr>
      <dsp:spPr>
        <a:xfrm>
          <a:off x="1200026" y="0"/>
          <a:ext cx="2649505" cy="1432291"/>
        </a:xfrm>
        <a:prstGeom prst="roundRect">
          <a:avLst>
            <a:gd name="adj" fmla="val 10000"/>
          </a:avLst>
        </a:prstGeom>
        <a:solidFill>
          <a:schemeClr val="accent2">
            <a:hueOff val="-6721062"/>
            <a:satOff val="2923"/>
            <a:lumOff val="85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Комплексне (фізико-географічне,економіко-географічне, соціально-географічне тощо)</a:t>
          </a:r>
          <a:endParaRPr lang="uk-UA" sz="1400" b="1" kern="1200" dirty="0">
            <a:solidFill>
              <a:schemeClr val="tx1"/>
            </a:solidFill>
          </a:endParaRPr>
        </a:p>
      </dsp:txBody>
      <dsp:txXfrm>
        <a:off x="1241976" y="41950"/>
        <a:ext cx="2565605" cy="1348391"/>
      </dsp:txXfrm>
    </dsp:sp>
    <dsp:sp modelId="{859F601F-09FE-4814-B42F-16056A81EE1C}">
      <dsp:nvSpPr>
        <dsp:cNvPr id="0" name=""/>
        <dsp:cNvSpPr/>
      </dsp:nvSpPr>
      <dsp:spPr>
        <a:xfrm rot="17700000">
          <a:off x="4388061" y="1173944"/>
          <a:ext cx="1478468" cy="53710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13442124"/>
            <a:satOff val="5846"/>
            <a:lumOff val="17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1CBAB-771C-43E0-8158-BA8F503E123D}">
      <dsp:nvSpPr>
        <dsp:cNvPr id="0" name=""/>
        <dsp:cNvSpPr/>
      </dsp:nvSpPr>
      <dsp:spPr>
        <a:xfrm>
          <a:off x="4197663" y="56379"/>
          <a:ext cx="2484093" cy="1432291"/>
        </a:xfrm>
        <a:prstGeom prst="roundRect">
          <a:avLst>
            <a:gd name="adj" fmla="val 10000"/>
          </a:avLst>
        </a:prstGeom>
        <a:solidFill>
          <a:schemeClr val="accent2">
            <a:hueOff val="-13442124"/>
            <a:satOff val="5846"/>
            <a:lumOff val="170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Галузеве (кліматичне, геоморфологічне, ґрунтове, геоботанічне, зоогеографічне тощо)</a:t>
          </a:r>
          <a:endParaRPr lang="uk-UA" sz="1400" b="1" kern="1200" dirty="0">
            <a:solidFill>
              <a:schemeClr val="tx1"/>
            </a:solidFill>
          </a:endParaRPr>
        </a:p>
      </dsp:txBody>
      <dsp:txXfrm>
        <a:off x="4239613" y="98329"/>
        <a:ext cx="2400193" cy="1348391"/>
      </dsp:txXfrm>
    </dsp:sp>
    <dsp:sp modelId="{8E689CAA-0C87-4C3A-9B74-3231144CA0DC}">
      <dsp:nvSpPr>
        <dsp:cNvPr id="0" name=""/>
        <dsp:cNvSpPr/>
      </dsp:nvSpPr>
      <dsp:spPr>
        <a:xfrm rot="21285296">
          <a:off x="5602945" y="2503536"/>
          <a:ext cx="2005441" cy="53710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20163186"/>
            <a:satOff val="8769"/>
            <a:lumOff val="25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D22A1C-1790-4F8F-851D-E6221AF4B0D5}">
      <dsp:nvSpPr>
        <dsp:cNvPr id="0" name=""/>
        <dsp:cNvSpPr/>
      </dsp:nvSpPr>
      <dsp:spPr>
        <a:xfrm>
          <a:off x="6459913" y="1964281"/>
          <a:ext cx="2288550" cy="1432291"/>
        </a:xfrm>
        <a:prstGeom prst="roundRect">
          <a:avLst>
            <a:gd name="adj" fmla="val 10000"/>
          </a:avLst>
        </a:prstGeom>
        <a:solidFill>
          <a:schemeClr val="accent2">
            <a:hueOff val="-20163186"/>
            <a:satOff val="8769"/>
            <a:lumOff val="255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Загально наукове та прикладне (для вивчення господарських процесів та господарських рекомендацій)</a:t>
          </a:r>
          <a:endParaRPr lang="uk-UA" sz="1400" b="1" kern="1200" dirty="0">
            <a:solidFill>
              <a:schemeClr val="tx1"/>
            </a:solidFill>
          </a:endParaRPr>
        </a:p>
      </dsp:txBody>
      <dsp:txXfrm>
        <a:off x="6501863" y="2006231"/>
        <a:ext cx="2204650" cy="134839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41BA5-3129-4417-882E-A3CB81F603BF}">
      <dsp:nvSpPr>
        <dsp:cNvPr id="0" name=""/>
        <dsp:cNvSpPr/>
      </dsp:nvSpPr>
      <dsp:spPr>
        <a:xfrm>
          <a:off x="0" y="779421"/>
          <a:ext cx="9144000" cy="16581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err="1" smtClean="0">
              <a:solidFill>
                <a:srgbClr val="FF0000"/>
              </a:solidFill>
            </a:rPr>
            <a:t>Агеморобні</a:t>
          </a:r>
          <a:r>
            <a:rPr lang="uk-UA" sz="2400" b="1" kern="1200" dirty="0" smtClean="0">
              <a:solidFill>
                <a:srgbClr val="FF0000"/>
              </a:solidFill>
            </a:rPr>
            <a:t> </a:t>
          </a:r>
          <a:r>
            <a:rPr lang="uk-UA" sz="2400" b="1" kern="1200" dirty="0" smtClean="0"/>
            <a:t>– на неї не впливає господарська діяльність (наприклад, ландшафт лісу). Динаміку цього типу ландшафтних  систем спричиняє безперервний кругообіг мінеральних речовин.  Ентропія такої ландшафтної екосистеми прямує до нуля.</a:t>
          </a:r>
          <a:endParaRPr lang="uk-UA" sz="2400" kern="1200" dirty="0"/>
        </a:p>
      </dsp:txBody>
      <dsp:txXfrm>
        <a:off x="80943" y="860364"/>
        <a:ext cx="8982114" cy="1496230"/>
      </dsp:txXfrm>
    </dsp:sp>
    <dsp:sp modelId="{751E3314-EC87-4935-B10A-48E65A5A51B6}">
      <dsp:nvSpPr>
        <dsp:cNvPr id="0" name=""/>
        <dsp:cNvSpPr/>
      </dsp:nvSpPr>
      <dsp:spPr>
        <a:xfrm>
          <a:off x="0" y="2976800"/>
          <a:ext cx="9144000" cy="31626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err="1" smtClean="0">
              <a:solidFill>
                <a:srgbClr val="FF0000"/>
              </a:solidFill>
            </a:rPr>
            <a:t>Олігогеморобні</a:t>
          </a:r>
          <a:r>
            <a:rPr lang="uk-UA" sz="2400" b="1" kern="1200" dirty="0" smtClean="0">
              <a:solidFill>
                <a:srgbClr val="FF0000"/>
              </a:solidFill>
            </a:rPr>
            <a:t> </a:t>
          </a:r>
          <a:r>
            <a:rPr lang="uk-UA" sz="2400" b="1" kern="1200" dirty="0" smtClean="0"/>
            <a:t>– мало змінені ландшафти, але одержує ззовні антропогенну енергію. Це енергія </a:t>
          </a:r>
          <a:r>
            <a:rPr lang="uk-UA" sz="2400" b="1" kern="1200" dirty="0" err="1" smtClean="0"/>
            <a:t>лісопосадкових</a:t>
          </a:r>
          <a:r>
            <a:rPr lang="uk-UA" sz="2400" b="1" kern="1200" dirty="0" smtClean="0"/>
            <a:t> та лісорубних машин, косарів, сіножаток, які не порушують структурно-функціональну організацію природного ландшафту. Наприклад, санітарні рубки догляду лісу. Якщо антропогенна діяльність у цих ландшафтах ведеться раціонально, то спостерігається ефективне функціонування ланцюгів споживання і розкладу, підвищення </a:t>
          </a:r>
          <a:r>
            <a:rPr lang="uk-UA" sz="2400" b="1" kern="1200" dirty="0" err="1" smtClean="0"/>
            <a:t>продуктивнсті</a:t>
          </a:r>
          <a:r>
            <a:rPr lang="uk-UA" sz="2400" b="1" kern="1200" dirty="0" smtClean="0"/>
            <a:t> рослинних угруповань біогеоценозу.</a:t>
          </a:r>
          <a:endParaRPr lang="uk-UA" sz="2400" b="1" kern="1200" dirty="0"/>
        </a:p>
      </dsp:txBody>
      <dsp:txXfrm>
        <a:off x="154389" y="3131189"/>
        <a:ext cx="8835222" cy="285388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C39AE-3067-4A78-815F-386633D6CCAA}">
      <dsp:nvSpPr>
        <dsp:cNvPr id="0" name=""/>
        <dsp:cNvSpPr/>
      </dsp:nvSpPr>
      <dsp:spPr>
        <a:xfrm>
          <a:off x="2222" y="0"/>
          <a:ext cx="1333785" cy="2590800"/>
        </a:xfrm>
        <a:prstGeom prst="up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C06386-6996-46F0-9AD0-5DF5EC343B6D}">
      <dsp:nvSpPr>
        <dsp:cNvPr id="0" name=""/>
        <dsp:cNvSpPr/>
      </dsp:nvSpPr>
      <dsp:spPr>
        <a:xfrm>
          <a:off x="1376022" y="0"/>
          <a:ext cx="2263394" cy="259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048" tIns="0" rIns="384048" bIns="384048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kern="1200" dirty="0" smtClean="0"/>
            <a:t>пояс</a:t>
          </a:r>
          <a:endParaRPr lang="uk-UA" sz="5400" kern="1200" dirty="0"/>
        </a:p>
      </dsp:txBody>
      <dsp:txXfrm>
        <a:off x="1376022" y="0"/>
        <a:ext cx="2263394" cy="2590800"/>
      </dsp:txXfrm>
    </dsp:sp>
    <dsp:sp modelId="{A148D987-3F70-4674-BCF8-0C252004D5B1}">
      <dsp:nvSpPr>
        <dsp:cNvPr id="0" name=""/>
        <dsp:cNvSpPr/>
      </dsp:nvSpPr>
      <dsp:spPr>
        <a:xfrm>
          <a:off x="402358" y="2806700"/>
          <a:ext cx="1333785" cy="2590800"/>
        </a:xfrm>
        <a:prstGeom prst="downArrow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50E0D-595F-4671-9460-DEB559C01097}">
      <dsp:nvSpPr>
        <dsp:cNvPr id="0" name=""/>
        <dsp:cNvSpPr/>
      </dsp:nvSpPr>
      <dsp:spPr>
        <a:xfrm>
          <a:off x="1776158" y="2806700"/>
          <a:ext cx="2263394" cy="259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048" tIns="0" rIns="384048" bIns="384048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kern="1200" dirty="0" smtClean="0"/>
            <a:t>зона</a:t>
          </a:r>
          <a:endParaRPr lang="uk-UA" sz="5400" kern="1200" dirty="0"/>
        </a:p>
      </dsp:txBody>
      <dsp:txXfrm>
        <a:off x="1776158" y="2806700"/>
        <a:ext cx="2263394" cy="25908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C08FB-2B26-49E4-94BE-568FE2D09A91}">
      <dsp:nvSpPr>
        <dsp:cNvPr id="0" name=""/>
        <dsp:cNvSpPr/>
      </dsp:nvSpPr>
      <dsp:spPr>
        <a:xfrm>
          <a:off x="2073830" y="2468100"/>
          <a:ext cx="2534681" cy="2534681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країна</a:t>
          </a:r>
          <a:endParaRPr lang="uk-UA" sz="2400" b="1" kern="1200" dirty="0">
            <a:solidFill>
              <a:schemeClr val="tx1"/>
            </a:solidFill>
          </a:endParaRPr>
        </a:p>
      </dsp:txBody>
      <dsp:txXfrm>
        <a:off x="2583414" y="3061837"/>
        <a:ext cx="1515513" cy="1302878"/>
      </dsp:txXfrm>
    </dsp:sp>
    <dsp:sp modelId="{3F7B0208-2FE5-43A6-A572-082C7142D1E7}">
      <dsp:nvSpPr>
        <dsp:cNvPr id="0" name=""/>
        <dsp:cNvSpPr/>
      </dsp:nvSpPr>
      <dsp:spPr>
        <a:xfrm>
          <a:off x="599106" y="1868994"/>
          <a:ext cx="1843404" cy="1843404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</a:rPr>
            <a:t>Провінція</a:t>
          </a:r>
          <a:endParaRPr lang="uk-UA" sz="1200" b="1" kern="1200" dirty="0">
            <a:solidFill>
              <a:schemeClr val="tx1"/>
            </a:solidFill>
          </a:endParaRPr>
        </a:p>
      </dsp:txBody>
      <dsp:txXfrm>
        <a:off x="1063189" y="2335881"/>
        <a:ext cx="915238" cy="909630"/>
      </dsp:txXfrm>
    </dsp:sp>
    <dsp:sp modelId="{372CF6BE-FE5D-4E0C-833A-07A878B863B2}">
      <dsp:nvSpPr>
        <dsp:cNvPr id="0" name=""/>
        <dsp:cNvSpPr/>
      </dsp:nvSpPr>
      <dsp:spPr>
        <a:xfrm rot="20700000">
          <a:off x="1631601" y="597233"/>
          <a:ext cx="1806160" cy="1806160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</a:rPr>
            <a:t>Область </a:t>
          </a:r>
          <a:endParaRPr lang="uk-UA" sz="1800" b="1" kern="1200" dirty="0">
            <a:solidFill>
              <a:schemeClr val="tx1"/>
            </a:solidFill>
          </a:endParaRPr>
        </a:p>
      </dsp:txBody>
      <dsp:txXfrm rot="-20700000">
        <a:off x="2027745" y="993377"/>
        <a:ext cx="1013872" cy="1013872"/>
      </dsp:txXfrm>
    </dsp:sp>
    <dsp:sp modelId="{1A5E26FD-03E1-458A-ADF0-0B3986DACC5B}">
      <dsp:nvSpPr>
        <dsp:cNvPr id="0" name=""/>
        <dsp:cNvSpPr/>
      </dsp:nvSpPr>
      <dsp:spPr>
        <a:xfrm>
          <a:off x="1883500" y="2083018"/>
          <a:ext cx="3244392" cy="3244392"/>
        </a:xfrm>
        <a:prstGeom prst="circularArrow">
          <a:avLst>
            <a:gd name="adj1" fmla="val 4688"/>
            <a:gd name="adj2" fmla="val 299029"/>
            <a:gd name="adj3" fmla="val 2525252"/>
            <a:gd name="adj4" fmla="val 15841841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21D4D-BC93-4437-9FFD-4395912A32D5}">
      <dsp:nvSpPr>
        <dsp:cNvPr id="0" name=""/>
        <dsp:cNvSpPr/>
      </dsp:nvSpPr>
      <dsp:spPr>
        <a:xfrm>
          <a:off x="272643" y="1459341"/>
          <a:ext cx="2357253" cy="235725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B79483-49C6-481A-BEE4-E0D4BDC375BE}">
      <dsp:nvSpPr>
        <dsp:cNvPr id="0" name=""/>
        <dsp:cNvSpPr/>
      </dsp:nvSpPr>
      <dsp:spPr>
        <a:xfrm>
          <a:off x="1213817" y="199838"/>
          <a:ext cx="2541594" cy="25415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219BC-4E6C-4306-8944-B7CF872FAA7E}">
      <dsp:nvSpPr>
        <dsp:cNvPr id="0" name=""/>
        <dsp:cNvSpPr/>
      </dsp:nvSpPr>
      <dsp:spPr>
        <a:xfrm>
          <a:off x="1188593" y="0"/>
          <a:ext cx="5089054" cy="5089054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4D6ED-9441-45BE-A9DD-6511878ED48E}">
      <dsp:nvSpPr>
        <dsp:cNvPr id="0" name=""/>
        <dsp:cNvSpPr/>
      </dsp:nvSpPr>
      <dsp:spPr>
        <a:xfrm>
          <a:off x="3733120" y="511638"/>
          <a:ext cx="3307885" cy="12046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err="1" smtClean="0"/>
            <a:t>Східно-</a:t>
          </a:r>
          <a:endParaRPr lang="uk-UA" sz="2100" b="1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Європейська рівнина </a:t>
          </a:r>
          <a:endParaRPr lang="uk-UA" sz="2100" b="1" kern="1200" dirty="0"/>
        </a:p>
      </dsp:txBody>
      <dsp:txXfrm>
        <a:off x="3791927" y="570445"/>
        <a:ext cx="3190271" cy="1087060"/>
      </dsp:txXfrm>
    </dsp:sp>
    <dsp:sp modelId="{FDAD34FD-5C8C-48B0-8F2C-E1E6744C1730}">
      <dsp:nvSpPr>
        <dsp:cNvPr id="0" name=""/>
        <dsp:cNvSpPr/>
      </dsp:nvSpPr>
      <dsp:spPr>
        <a:xfrm>
          <a:off x="3733120" y="1866897"/>
          <a:ext cx="3307885" cy="12046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Українські Карпати </a:t>
          </a:r>
          <a:endParaRPr lang="uk-UA" sz="2100" b="1" kern="1200" dirty="0"/>
        </a:p>
      </dsp:txBody>
      <dsp:txXfrm>
        <a:off x="3791927" y="1925704"/>
        <a:ext cx="3190271" cy="1087060"/>
      </dsp:txXfrm>
    </dsp:sp>
    <dsp:sp modelId="{DD279E2B-3219-4742-8518-81BC9C24012B}">
      <dsp:nvSpPr>
        <dsp:cNvPr id="0" name=""/>
        <dsp:cNvSpPr/>
      </dsp:nvSpPr>
      <dsp:spPr>
        <a:xfrm>
          <a:off x="3733120" y="3222156"/>
          <a:ext cx="3307885" cy="12046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Кримські гори</a:t>
          </a:r>
          <a:endParaRPr lang="uk-UA" sz="2100" b="1" kern="1200" dirty="0"/>
        </a:p>
      </dsp:txBody>
      <dsp:txXfrm>
        <a:off x="3791927" y="3280963"/>
        <a:ext cx="3190271" cy="108706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EA626-75BE-4541-9328-E20DD7D0EA45}">
      <dsp:nvSpPr>
        <dsp:cNvPr id="0" name=""/>
        <dsp:cNvSpPr/>
      </dsp:nvSpPr>
      <dsp:spPr>
        <a:xfrm>
          <a:off x="707022" y="0"/>
          <a:ext cx="3717032" cy="3717032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E608B6-B71F-45CD-99B7-808BD9E0B84C}">
      <dsp:nvSpPr>
        <dsp:cNvPr id="0" name=""/>
        <dsp:cNvSpPr/>
      </dsp:nvSpPr>
      <dsp:spPr>
        <a:xfrm>
          <a:off x="2565538" y="373699"/>
          <a:ext cx="2416070" cy="8798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/>
            <a:t>Мішаних лісів</a:t>
          </a:r>
          <a:endParaRPr lang="uk-UA" sz="2300" b="1" kern="1200" dirty="0"/>
        </a:p>
      </dsp:txBody>
      <dsp:txXfrm>
        <a:off x="2608491" y="416652"/>
        <a:ext cx="2330164" cy="793985"/>
      </dsp:txXfrm>
    </dsp:sp>
    <dsp:sp modelId="{A13838F0-6806-4E32-9071-E39505AD9B92}">
      <dsp:nvSpPr>
        <dsp:cNvPr id="0" name=""/>
        <dsp:cNvSpPr/>
      </dsp:nvSpPr>
      <dsp:spPr>
        <a:xfrm>
          <a:off x="2565538" y="1363577"/>
          <a:ext cx="2416070" cy="8798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/>
            <a:t>Лісостепова</a:t>
          </a:r>
          <a:endParaRPr lang="uk-UA" sz="2300" b="1" kern="1200" dirty="0"/>
        </a:p>
      </dsp:txBody>
      <dsp:txXfrm>
        <a:off x="2608491" y="1406530"/>
        <a:ext cx="2330164" cy="793985"/>
      </dsp:txXfrm>
    </dsp:sp>
    <dsp:sp modelId="{90F06D6C-ED39-4966-B301-741DCBE5151E}">
      <dsp:nvSpPr>
        <dsp:cNvPr id="0" name=""/>
        <dsp:cNvSpPr/>
      </dsp:nvSpPr>
      <dsp:spPr>
        <a:xfrm>
          <a:off x="2565538" y="2353454"/>
          <a:ext cx="2416070" cy="8798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/>
            <a:t>Степова</a:t>
          </a:r>
          <a:endParaRPr lang="uk-UA" sz="2300" b="1" kern="1200" dirty="0"/>
        </a:p>
      </dsp:txBody>
      <dsp:txXfrm>
        <a:off x="2608491" y="2396407"/>
        <a:ext cx="2330164" cy="79398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40E59-D33F-414A-8651-FDC4895BD91D}">
      <dsp:nvSpPr>
        <dsp:cNvPr id="0" name=""/>
        <dsp:cNvSpPr/>
      </dsp:nvSpPr>
      <dsp:spPr>
        <a:xfrm rot="16200000">
          <a:off x="798" y="141055"/>
          <a:ext cx="4223841" cy="4227009"/>
        </a:xfrm>
        <a:prstGeom prst="downArrow">
          <a:avLst>
            <a:gd name="adj1" fmla="val 50000"/>
            <a:gd name="adj2" fmla="val 35000"/>
          </a:avLst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Характер рельєфу</a:t>
          </a:r>
          <a:endParaRPr lang="uk-UA" sz="2000" b="1" kern="1200" dirty="0">
            <a:solidFill>
              <a:schemeClr val="tx1"/>
            </a:solidFill>
          </a:endParaRPr>
        </a:p>
      </dsp:txBody>
      <dsp:txXfrm rot="5400000">
        <a:off x="-786" y="1198599"/>
        <a:ext cx="3487837" cy="2111921"/>
      </dsp:txXfrm>
    </dsp:sp>
    <dsp:sp modelId="{3DC586BA-250B-4931-B870-4A4D715FEBDF}">
      <dsp:nvSpPr>
        <dsp:cNvPr id="0" name=""/>
        <dsp:cNvSpPr/>
      </dsp:nvSpPr>
      <dsp:spPr>
        <a:xfrm rot="5400000">
          <a:off x="4451816" y="139175"/>
          <a:ext cx="4223841" cy="4230768"/>
        </a:xfrm>
        <a:prstGeom prst="downArrow">
          <a:avLst>
            <a:gd name="adj1" fmla="val 50000"/>
            <a:gd name="adj2" fmla="val 35000"/>
          </a:avLst>
        </a:prstGeom>
        <a:solidFill>
          <a:schemeClr val="bg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</a:rPr>
            <a:t>Історію формування геолого-геоморфологічної основи ландшафтів, яка визначає характерний для провінції підклас ландшафтів</a:t>
          </a:r>
          <a:endParaRPr lang="uk-UA" sz="1600" b="1" kern="1200" dirty="0">
            <a:solidFill>
              <a:schemeClr val="tx1"/>
            </a:solidFill>
          </a:endParaRPr>
        </a:p>
      </dsp:txBody>
      <dsp:txXfrm rot="-5400000">
        <a:off x="5187525" y="1198598"/>
        <a:ext cx="3491596" cy="211192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F19CA-AB28-4257-BBBC-557A6E67C13D}">
      <dsp:nvSpPr>
        <dsp:cNvPr id="0" name=""/>
        <dsp:cNvSpPr/>
      </dsp:nvSpPr>
      <dsp:spPr>
        <a:xfrm rot="16200000">
          <a:off x="-1113047" y="1115748"/>
          <a:ext cx="4464496" cy="2232999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1276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solidFill>
                <a:schemeClr val="tx1"/>
              </a:solidFill>
            </a:rPr>
            <a:t>Мішаних лісів</a:t>
          </a:r>
          <a:endParaRPr lang="uk-UA" sz="2700" b="1" kern="1200" dirty="0">
            <a:solidFill>
              <a:schemeClr val="tx1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b="1" kern="1200" dirty="0" smtClean="0">
              <a:solidFill>
                <a:schemeClr val="tx1"/>
              </a:solidFill>
            </a:rPr>
            <a:t>Українське Полісся</a:t>
          </a:r>
          <a:endParaRPr lang="uk-UA" sz="2100" b="1" kern="1200" dirty="0">
            <a:solidFill>
              <a:schemeClr val="tx1"/>
            </a:solidFill>
          </a:endParaRPr>
        </a:p>
      </dsp:txBody>
      <dsp:txXfrm rot="5400000">
        <a:off x="2701" y="892899"/>
        <a:ext cx="2232999" cy="2678698"/>
      </dsp:txXfrm>
    </dsp:sp>
    <dsp:sp modelId="{DD6738CE-9CF3-409E-AA0C-54D7FDFD8143}">
      <dsp:nvSpPr>
        <dsp:cNvPr id="0" name=""/>
        <dsp:cNvSpPr/>
      </dsp:nvSpPr>
      <dsp:spPr>
        <a:xfrm rot="16200000">
          <a:off x="1229343" y="1316129"/>
          <a:ext cx="4464496" cy="1832237"/>
        </a:xfrm>
        <a:prstGeom prst="flowChartManualOperation">
          <a:avLst/>
        </a:prstGeom>
        <a:solidFill>
          <a:schemeClr val="accent2">
            <a:hueOff val="-10081593"/>
            <a:satOff val="4384"/>
            <a:lumOff val="127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Лісостеп</a:t>
          </a:r>
          <a:endParaRPr lang="uk-UA" sz="14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err="1" smtClean="0">
              <a:solidFill>
                <a:schemeClr val="tx1"/>
              </a:solidFill>
            </a:rPr>
            <a:t>Західно-Українська</a:t>
          </a:r>
          <a:r>
            <a:rPr lang="uk-UA" sz="1200" b="1" kern="1200" dirty="0" smtClean="0">
              <a:solidFill>
                <a:schemeClr val="tx1"/>
              </a:solidFill>
            </a:rPr>
            <a:t> лісостепова провінція</a:t>
          </a:r>
          <a:endParaRPr lang="uk-UA" sz="12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smtClean="0">
              <a:solidFill>
                <a:schemeClr val="tx1"/>
              </a:solidFill>
            </a:rPr>
            <a:t>Дністровсько-Дніпровська</a:t>
          </a:r>
          <a:endParaRPr lang="uk-UA" sz="12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smtClean="0">
              <a:solidFill>
                <a:schemeClr val="tx1"/>
              </a:solidFill>
            </a:rPr>
            <a:t>Лівобережно-Дніпровська</a:t>
          </a:r>
          <a:endParaRPr lang="uk-UA" sz="12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err="1" smtClean="0">
              <a:solidFill>
                <a:schemeClr val="tx1"/>
              </a:solidFill>
            </a:rPr>
            <a:t>Середньоруська</a:t>
          </a:r>
          <a:r>
            <a:rPr lang="uk-UA" sz="1200" b="1" kern="1200" dirty="0" smtClean="0">
              <a:solidFill>
                <a:schemeClr val="tx1"/>
              </a:solidFill>
            </a:rPr>
            <a:t> лісостепова</a:t>
          </a:r>
          <a:endParaRPr lang="uk-UA" sz="1200" b="1" kern="1200" dirty="0">
            <a:solidFill>
              <a:schemeClr val="tx1"/>
            </a:solidFill>
          </a:endParaRPr>
        </a:p>
      </dsp:txBody>
      <dsp:txXfrm rot="5400000">
        <a:off x="2545472" y="892899"/>
        <a:ext cx="1832237" cy="2678698"/>
      </dsp:txXfrm>
    </dsp:sp>
    <dsp:sp modelId="{DA637E34-91F0-4B79-9661-BCD4F33D4AD7}">
      <dsp:nvSpPr>
        <dsp:cNvPr id="0" name=""/>
        <dsp:cNvSpPr/>
      </dsp:nvSpPr>
      <dsp:spPr>
        <a:xfrm rot="16200000">
          <a:off x="4520378" y="167103"/>
          <a:ext cx="4464496" cy="4130289"/>
        </a:xfrm>
        <a:prstGeom prst="flowChartManualOperation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Степ</a:t>
          </a:r>
          <a:endParaRPr lang="uk-UA" sz="14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smtClean="0">
              <a:solidFill>
                <a:schemeClr val="tx1"/>
              </a:solidFill>
            </a:rPr>
            <a:t>Молдавська </a:t>
          </a:r>
          <a:r>
            <a:rPr lang="uk-UA" sz="1200" b="1" kern="1200" dirty="0" err="1" smtClean="0">
              <a:solidFill>
                <a:schemeClr val="tx1"/>
              </a:solidFill>
            </a:rPr>
            <a:t>північностепова</a:t>
          </a:r>
          <a:endParaRPr lang="uk-UA" sz="12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smtClean="0">
              <a:solidFill>
                <a:schemeClr val="tx1"/>
              </a:solidFill>
            </a:rPr>
            <a:t>Дністровсько-Дніпровська </a:t>
          </a:r>
          <a:r>
            <a:rPr lang="uk-UA" sz="1200" b="1" kern="1200" dirty="0" err="1" smtClean="0">
              <a:solidFill>
                <a:schemeClr val="tx1"/>
              </a:solidFill>
            </a:rPr>
            <a:t>північностепова</a:t>
          </a:r>
          <a:endParaRPr lang="uk-UA" sz="12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smtClean="0">
              <a:solidFill>
                <a:schemeClr val="tx1"/>
              </a:solidFill>
            </a:rPr>
            <a:t>Лівобережно-Дніпровська </a:t>
          </a:r>
          <a:r>
            <a:rPr lang="uk-UA" sz="1200" b="1" kern="1200" dirty="0" err="1" smtClean="0">
              <a:solidFill>
                <a:schemeClr val="tx1"/>
              </a:solidFill>
            </a:rPr>
            <a:t>північностепова</a:t>
          </a:r>
          <a:endParaRPr lang="uk-UA" sz="12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smtClean="0">
              <a:solidFill>
                <a:schemeClr val="tx1"/>
              </a:solidFill>
            </a:rPr>
            <a:t>Приазовська </a:t>
          </a:r>
          <a:r>
            <a:rPr lang="uk-UA" sz="1200" b="1" kern="1200" dirty="0" err="1" smtClean="0">
              <a:solidFill>
                <a:schemeClr val="tx1"/>
              </a:solidFill>
            </a:rPr>
            <a:t>північностепова</a:t>
          </a:r>
          <a:endParaRPr lang="uk-UA" sz="12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smtClean="0">
              <a:solidFill>
                <a:schemeClr val="tx1"/>
              </a:solidFill>
            </a:rPr>
            <a:t>Донецька </a:t>
          </a:r>
          <a:r>
            <a:rPr lang="uk-UA" sz="1200" b="1" kern="1200" dirty="0" err="1" smtClean="0">
              <a:solidFill>
                <a:schemeClr val="tx1"/>
              </a:solidFill>
            </a:rPr>
            <a:t>північностепова</a:t>
          </a:r>
          <a:endParaRPr lang="uk-UA" sz="12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smtClean="0">
              <a:solidFill>
                <a:schemeClr val="tx1"/>
              </a:solidFill>
            </a:rPr>
            <a:t>Донецько-Донська </a:t>
          </a:r>
          <a:r>
            <a:rPr lang="uk-UA" sz="1200" b="1" kern="1200" dirty="0" err="1" smtClean="0">
              <a:solidFill>
                <a:schemeClr val="tx1"/>
              </a:solidFill>
            </a:rPr>
            <a:t>північностепова</a:t>
          </a:r>
          <a:endParaRPr lang="uk-UA" sz="12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smtClean="0">
              <a:solidFill>
                <a:schemeClr val="tx1"/>
              </a:solidFill>
            </a:rPr>
            <a:t>Дунайсько-Дністровська </a:t>
          </a:r>
          <a:r>
            <a:rPr lang="uk-UA" sz="1200" b="1" kern="1200" dirty="0" err="1" smtClean="0">
              <a:solidFill>
                <a:schemeClr val="tx1"/>
              </a:solidFill>
            </a:rPr>
            <a:t>південностепова</a:t>
          </a:r>
          <a:endParaRPr lang="uk-UA" sz="12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smtClean="0">
              <a:solidFill>
                <a:schemeClr val="tx1"/>
              </a:solidFill>
            </a:rPr>
            <a:t>Причорноморська </a:t>
          </a:r>
          <a:r>
            <a:rPr lang="uk-UA" sz="1200" b="1" kern="1200" dirty="0" err="1" smtClean="0">
              <a:solidFill>
                <a:schemeClr val="tx1"/>
              </a:solidFill>
            </a:rPr>
            <a:t>південностепова</a:t>
          </a:r>
          <a:endParaRPr lang="uk-UA" sz="12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smtClean="0">
              <a:solidFill>
                <a:schemeClr val="tx1"/>
              </a:solidFill>
            </a:rPr>
            <a:t>Причорноморсько-Приазовська </a:t>
          </a:r>
          <a:r>
            <a:rPr lang="uk-UA" sz="1200" b="1" kern="1200" dirty="0" err="1" smtClean="0">
              <a:solidFill>
                <a:schemeClr val="tx1"/>
              </a:solidFill>
            </a:rPr>
            <a:t>сухостепова</a:t>
          </a:r>
          <a:endParaRPr lang="uk-UA" sz="12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smtClean="0">
              <a:solidFill>
                <a:schemeClr val="tx1"/>
              </a:solidFill>
            </a:rPr>
            <a:t>Кримська </a:t>
          </a:r>
          <a:r>
            <a:rPr lang="uk-UA" sz="1200" b="1" kern="1200" dirty="0" err="1" smtClean="0">
              <a:solidFill>
                <a:schemeClr val="tx1"/>
              </a:solidFill>
            </a:rPr>
            <a:t>південностепова</a:t>
          </a:r>
          <a:r>
            <a:rPr lang="uk-UA" sz="1200" b="1" kern="1200" dirty="0" smtClean="0">
              <a:solidFill>
                <a:schemeClr val="tx1"/>
              </a:solidFill>
            </a:rPr>
            <a:t> </a:t>
          </a:r>
          <a:endParaRPr lang="uk-UA" sz="1200" b="1" kern="1200" dirty="0">
            <a:solidFill>
              <a:schemeClr val="tx1"/>
            </a:solidFill>
          </a:endParaRPr>
        </a:p>
      </dsp:txBody>
      <dsp:txXfrm rot="5400000">
        <a:off x="4687482" y="892898"/>
        <a:ext cx="4130289" cy="267869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E883F-5E7F-4E1F-BA40-7BDA203A36A0}">
      <dsp:nvSpPr>
        <dsp:cNvPr id="0" name=""/>
        <dsp:cNvSpPr/>
      </dsp:nvSpPr>
      <dsp:spPr>
        <a:xfrm>
          <a:off x="0" y="349766"/>
          <a:ext cx="86868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20FAE0-4CF8-49D5-B64C-EE2ADE36B760}">
      <dsp:nvSpPr>
        <dsp:cNvPr id="0" name=""/>
        <dsp:cNvSpPr/>
      </dsp:nvSpPr>
      <dsp:spPr>
        <a:xfrm>
          <a:off x="434340" y="39806"/>
          <a:ext cx="6080760" cy="61992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Волинське Полісся</a:t>
          </a:r>
          <a:endParaRPr lang="uk-UA" sz="2400" b="1" kern="1200" dirty="0">
            <a:solidFill>
              <a:schemeClr val="tx1"/>
            </a:solidFill>
          </a:endParaRPr>
        </a:p>
      </dsp:txBody>
      <dsp:txXfrm>
        <a:off x="464602" y="70068"/>
        <a:ext cx="6020236" cy="559396"/>
      </dsp:txXfrm>
    </dsp:sp>
    <dsp:sp modelId="{CBA770D5-48BA-431A-9F26-1FEEDD064E22}">
      <dsp:nvSpPr>
        <dsp:cNvPr id="0" name=""/>
        <dsp:cNvSpPr/>
      </dsp:nvSpPr>
      <dsp:spPr>
        <a:xfrm>
          <a:off x="0" y="1302326"/>
          <a:ext cx="86868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30097"/>
              <a:satOff val="-3697"/>
              <a:lumOff val="76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4F8830-0381-4861-8E3F-AF514F7B52A6}">
      <dsp:nvSpPr>
        <dsp:cNvPr id="0" name=""/>
        <dsp:cNvSpPr/>
      </dsp:nvSpPr>
      <dsp:spPr>
        <a:xfrm>
          <a:off x="434340" y="992366"/>
          <a:ext cx="6080760" cy="619920"/>
        </a:xfrm>
        <a:prstGeom prst="roundRect">
          <a:avLst/>
        </a:prstGeom>
        <a:solidFill>
          <a:schemeClr val="accent2">
            <a:shade val="80000"/>
            <a:hueOff val="30097"/>
            <a:satOff val="-3697"/>
            <a:lumOff val="767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Житомирське Полісся</a:t>
          </a:r>
          <a:endParaRPr lang="uk-UA" sz="2400" b="1" kern="1200" dirty="0">
            <a:solidFill>
              <a:schemeClr val="tx1"/>
            </a:solidFill>
          </a:endParaRPr>
        </a:p>
      </dsp:txBody>
      <dsp:txXfrm>
        <a:off x="464602" y="1022628"/>
        <a:ext cx="6020236" cy="559396"/>
      </dsp:txXfrm>
    </dsp:sp>
    <dsp:sp modelId="{4AF97ACC-F429-44A5-A3EB-E80EAB56261B}">
      <dsp:nvSpPr>
        <dsp:cNvPr id="0" name=""/>
        <dsp:cNvSpPr/>
      </dsp:nvSpPr>
      <dsp:spPr>
        <a:xfrm>
          <a:off x="0" y="2254887"/>
          <a:ext cx="86868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60194"/>
              <a:satOff val="-7395"/>
              <a:lumOff val="153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9B63B0-5C98-4D4C-A952-7F05BFBE5A4B}">
      <dsp:nvSpPr>
        <dsp:cNvPr id="0" name=""/>
        <dsp:cNvSpPr/>
      </dsp:nvSpPr>
      <dsp:spPr>
        <a:xfrm>
          <a:off x="434340" y="1944927"/>
          <a:ext cx="6080760" cy="619920"/>
        </a:xfrm>
        <a:prstGeom prst="roundRect">
          <a:avLst/>
        </a:prstGeom>
        <a:solidFill>
          <a:schemeClr val="accent2">
            <a:shade val="80000"/>
            <a:hueOff val="60194"/>
            <a:satOff val="-7395"/>
            <a:lumOff val="1534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Київське Полісся</a:t>
          </a:r>
          <a:endParaRPr lang="uk-UA" sz="2400" b="1" kern="1200" dirty="0">
            <a:solidFill>
              <a:schemeClr val="tx1"/>
            </a:solidFill>
          </a:endParaRPr>
        </a:p>
      </dsp:txBody>
      <dsp:txXfrm>
        <a:off x="464602" y="1975189"/>
        <a:ext cx="6020236" cy="559396"/>
      </dsp:txXfrm>
    </dsp:sp>
    <dsp:sp modelId="{68EFBD50-68E8-45E1-8EF4-01A195948BB3}">
      <dsp:nvSpPr>
        <dsp:cNvPr id="0" name=""/>
        <dsp:cNvSpPr/>
      </dsp:nvSpPr>
      <dsp:spPr>
        <a:xfrm>
          <a:off x="0" y="3207447"/>
          <a:ext cx="86868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90291"/>
              <a:satOff val="-11092"/>
              <a:lumOff val="230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15F4E-1B04-41CC-9F33-981F7C5B5488}">
      <dsp:nvSpPr>
        <dsp:cNvPr id="0" name=""/>
        <dsp:cNvSpPr/>
      </dsp:nvSpPr>
      <dsp:spPr>
        <a:xfrm>
          <a:off x="434340" y="2897487"/>
          <a:ext cx="6080760" cy="619920"/>
        </a:xfrm>
        <a:prstGeom prst="roundRect">
          <a:avLst/>
        </a:prstGeom>
        <a:solidFill>
          <a:schemeClr val="accent2">
            <a:shade val="80000"/>
            <a:hueOff val="90291"/>
            <a:satOff val="-11092"/>
            <a:lumOff val="2302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Чернігівське Полісся</a:t>
          </a:r>
          <a:endParaRPr lang="uk-UA" sz="2400" b="1" kern="1200" dirty="0">
            <a:solidFill>
              <a:schemeClr val="tx1"/>
            </a:solidFill>
          </a:endParaRPr>
        </a:p>
      </dsp:txBody>
      <dsp:txXfrm>
        <a:off x="464602" y="2927749"/>
        <a:ext cx="6020236" cy="559396"/>
      </dsp:txXfrm>
    </dsp:sp>
    <dsp:sp modelId="{AE9C1D84-EFAC-4E80-B52B-BD2EF927783D}">
      <dsp:nvSpPr>
        <dsp:cNvPr id="0" name=""/>
        <dsp:cNvSpPr/>
      </dsp:nvSpPr>
      <dsp:spPr>
        <a:xfrm>
          <a:off x="0" y="4160007"/>
          <a:ext cx="86868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120388"/>
              <a:satOff val="-14789"/>
              <a:lumOff val="306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F9F63A-E0ED-4D36-89C2-503204FF04DF}">
      <dsp:nvSpPr>
        <dsp:cNvPr id="0" name=""/>
        <dsp:cNvSpPr/>
      </dsp:nvSpPr>
      <dsp:spPr>
        <a:xfrm>
          <a:off x="434340" y="3850047"/>
          <a:ext cx="6080760" cy="619920"/>
        </a:xfrm>
        <a:prstGeom prst="roundRect">
          <a:avLst/>
        </a:prstGeom>
        <a:solidFill>
          <a:schemeClr val="accent2">
            <a:shade val="80000"/>
            <a:hueOff val="120388"/>
            <a:satOff val="-14789"/>
            <a:lumOff val="3069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Новгород-Сіверське Полісся</a:t>
          </a:r>
          <a:endParaRPr lang="uk-UA" sz="2400" b="1" kern="1200" dirty="0">
            <a:solidFill>
              <a:schemeClr val="tx1"/>
            </a:solidFill>
          </a:endParaRPr>
        </a:p>
      </dsp:txBody>
      <dsp:txXfrm>
        <a:off x="464602" y="3880309"/>
        <a:ext cx="6020236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D7D29-5216-4F4B-A478-AE276752D587}">
      <dsp:nvSpPr>
        <dsp:cNvPr id="0" name=""/>
        <dsp:cNvSpPr/>
      </dsp:nvSpPr>
      <dsp:spPr>
        <a:xfrm>
          <a:off x="7" y="3671"/>
          <a:ext cx="9143984" cy="2946796"/>
        </a:xfrm>
        <a:prstGeom prst="flowChartOnlineStorage">
          <a:avLst/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chemeClr val="tx1"/>
              </a:solidFill>
            </a:rPr>
            <a:t>Дискретність</a:t>
          </a:r>
          <a:r>
            <a:rPr lang="uk-UA" sz="2400" b="1" kern="1200" dirty="0" smtClean="0">
              <a:solidFill>
                <a:schemeClr val="tx1"/>
              </a:solidFill>
            </a:rPr>
            <a:t> – виділення окремих одиниць природного покриву, що об'єднуються у типологічні одиниці. Ця система поглядів стала головною у російській та радянській </a:t>
          </a:r>
          <a:r>
            <a:rPr lang="uk-UA" sz="2400" b="1" kern="1200" dirty="0" err="1" smtClean="0">
              <a:solidFill>
                <a:schemeClr val="tx1"/>
              </a:solidFill>
            </a:rPr>
            <a:t>біогеоценології</a:t>
          </a:r>
          <a:r>
            <a:rPr lang="uk-UA" sz="2400" b="1" kern="1200" dirty="0" smtClean="0">
              <a:solidFill>
                <a:schemeClr val="tx1"/>
              </a:solidFill>
            </a:rPr>
            <a:t> (</a:t>
          </a:r>
          <a:r>
            <a:rPr lang="uk-UA" sz="2400" b="1" kern="1200" dirty="0" err="1" smtClean="0">
              <a:solidFill>
                <a:schemeClr val="tx1"/>
              </a:solidFill>
            </a:rPr>
            <a:t>Клементс</a:t>
          </a:r>
          <a:r>
            <a:rPr lang="uk-UA" sz="2400" b="1" kern="1200" dirty="0" smtClean="0">
              <a:solidFill>
                <a:schemeClr val="tx1"/>
              </a:solidFill>
            </a:rPr>
            <a:t>, </a:t>
          </a:r>
          <a:r>
            <a:rPr lang="uk-UA" sz="2400" b="1" kern="1200" dirty="0" err="1" smtClean="0">
              <a:solidFill>
                <a:schemeClr val="tx1"/>
              </a:solidFill>
            </a:rPr>
            <a:t>Браун-Бланке</a:t>
          </a:r>
          <a:r>
            <a:rPr lang="uk-UA" sz="2400" b="1" kern="1200" dirty="0" smtClean="0">
              <a:solidFill>
                <a:schemeClr val="tx1"/>
              </a:solidFill>
            </a:rPr>
            <a:t>, </a:t>
          </a:r>
          <a:r>
            <a:rPr lang="uk-UA" sz="2400" b="1" kern="1200" dirty="0" err="1" smtClean="0">
              <a:solidFill>
                <a:schemeClr val="tx1"/>
              </a:solidFill>
            </a:rPr>
            <a:t>Альохін</a:t>
          </a:r>
          <a:r>
            <a:rPr lang="uk-UA" sz="2400" b="1" kern="1200" dirty="0" smtClean="0">
              <a:solidFill>
                <a:schemeClr val="tx1"/>
              </a:solidFill>
            </a:rPr>
            <a:t>,</a:t>
          </a:r>
          <a:r>
            <a:rPr lang="uk-UA" sz="2400" b="1" kern="1200" dirty="0" err="1" smtClean="0">
              <a:solidFill>
                <a:schemeClr val="tx1"/>
              </a:solidFill>
            </a:rPr>
            <a:t>Сукачев</a:t>
          </a:r>
          <a:r>
            <a:rPr lang="uk-UA" sz="2400" b="1" kern="1200" dirty="0" smtClean="0">
              <a:solidFill>
                <a:schemeClr val="tx1"/>
              </a:solidFill>
            </a:rPr>
            <a:t>)</a:t>
          </a:r>
          <a:endParaRPr lang="uk-UA" sz="2400" kern="1200" dirty="0">
            <a:solidFill>
              <a:schemeClr val="tx1"/>
            </a:solidFill>
          </a:endParaRPr>
        </a:p>
      </dsp:txBody>
      <dsp:txXfrm>
        <a:off x="1524004" y="3671"/>
        <a:ext cx="6095990" cy="2946796"/>
      </dsp:txXfrm>
    </dsp:sp>
    <dsp:sp modelId="{B4F36C41-4523-4603-8092-30F67D716651}">
      <dsp:nvSpPr>
        <dsp:cNvPr id="0" name=""/>
        <dsp:cNvSpPr/>
      </dsp:nvSpPr>
      <dsp:spPr>
        <a:xfrm>
          <a:off x="7" y="3363019"/>
          <a:ext cx="9143984" cy="2946796"/>
        </a:xfrm>
        <a:prstGeom prst="flowChartOnlineStorage">
          <a:avLst/>
        </a:prstGeom>
        <a:gradFill rotWithShape="0">
          <a:gsLst>
            <a:gs pos="0">
              <a:srgbClr val="00FF0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dirty="0" err="1" smtClean="0">
              <a:solidFill>
                <a:schemeClr val="tx1"/>
              </a:solidFill>
            </a:rPr>
            <a:t>Контенуальність</a:t>
          </a:r>
          <a:r>
            <a:rPr lang="uk-UA" sz="2200" b="1" kern="1200" dirty="0" smtClean="0">
              <a:solidFill>
                <a:schemeClr val="tx1"/>
              </a:solidFill>
            </a:rPr>
            <a:t> – нероздільність ландшафтного  (рослинного) покриву, де дискретні одиниці (окремі елементи) можуть бути виділені лише умовно. Природній покрив розглядається як безперервно </a:t>
          </a:r>
          <a:r>
            <a:rPr lang="uk-UA" sz="2200" b="1" kern="1200" dirty="0" err="1" smtClean="0">
              <a:solidFill>
                <a:schemeClr val="tx1"/>
              </a:solidFill>
            </a:rPr>
            <a:t>зміннювані</a:t>
          </a:r>
          <a:r>
            <a:rPr lang="uk-UA" sz="2200" b="1" kern="1200" dirty="0" smtClean="0">
              <a:solidFill>
                <a:schemeClr val="tx1"/>
              </a:solidFill>
            </a:rPr>
            <a:t> в просторі сукупності популяцій (ландшафтів)  (</a:t>
          </a:r>
          <a:r>
            <a:rPr lang="uk-UA" sz="2200" b="1" kern="1200" dirty="0" err="1" smtClean="0">
              <a:solidFill>
                <a:schemeClr val="tx1"/>
              </a:solidFill>
            </a:rPr>
            <a:t>Раменський</a:t>
          </a:r>
          <a:r>
            <a:rPr lang="uk-UA" sz="2200" b="1" kern="1200" dirty="0" smtClean="0">
              <a:solidFill>
                <a:schemeClr val="tx1"/>
              </a:solidFill>
            </a:rPr>
            <a:t>, </a:t>
          </a:r>
          <a:r>
            <a:rPr lang="ru-RU" sz="2200" b="1" kern="1200" dirty="0" smtClean="0">
              <a:solidFill>
                <a:schemeClr val="tx1"/>
              </a:solidFill>
            </a:rPr>
            <a:t>Г</a:t>
          </a:r>
          <a:r>
            <a:rPr lang="uk-UA" sz="2200" b="1" kern="1200" dirty="0" err="1" smtClean="0">
              <a:solidFill>
                <a:schemeClr val="tx1"/>
              </a:solidFill>
            </a:rPr>
            <a:t>лисон</a:t>
          </a:r>
          <a:r>
            <a:rPr lang="uk-UA" sz="2200" b="1" kern="1200" dirty="0" smtClean="0">
              <a:solidFill>
                <a:schemeClr val="tx1"/>
              </a:solidFill>
            </a:rPr>
            <a:t>, </a:t>
          </a:r>
          <a:r>
            <a:rPr lang="uk-UA" sz="2200" b="1" kern="1200" dirty="0" err="1" smtClean="0">
              <a:solidFill>
                <a:schemeClr val="tx1"/>
              </a:solidFill>
            </a:rPr>
            <a:t>Фурньє</a:t>
          </a:r>
          <a:r>
            <a:rPr lang="uk-UA" sz="2200" b="1" kern="1200" dirty="0" smtClean="0">
              <a:solidFill>
                <a:schemeClr val="tx1"/>
              </a:solidFill>
            </a:rPr>
            <a:t>, </a:t>
          </a:r>
          <a:r>
            <a:rPr lang="uk-UA" sz="2200" b="1" kern="1200" dirty="0" err="1" smtClean="0">
              <a:solidFill>
                <a:schemeClr val="tx1"/>
              </a:solidFill>
            </a:rPr>
            <a:t>Ленобл</a:t>
          </a:r>
          <a:r>
            <a:rPr lang="uk-UA" sz="2200" b="1" kern="1200" dirty="0" smtClean="0">
              <a:solidFill>
                <a:schemeClr val="tx1"/>
              </a:solidFill>
            </a:rPr>
            <a:t>, Негрі).   </a:t>
          </a:r>
          <a:endParaRPr lang="uk-UA" sz="2200" kern="1200" dirty="0">
            <a:solidFill>
              <a:schemeClr val="tx1"/>
            </a:solidFill>
          </a:endParaRPr>
        </a:p>
      </dsp:txBody>
      <dsp:txXfrm>
        <a:off x="1524004" y="3363019"/>
        <a:ext cx="6095990" cy="29467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A5F99-DD7C-4DD0-84BB-F3FFFB0B0A27}">
      <dsp:nvSpPr>
        <dsp:cNvPr id="0" name=""/>
        <dsp:cNvSpPr/>
      </dsp:nvSpPr>
      <dsp:spPr>
        <a:xfrm>
          <a:off x="0" y="3613983"/>
          <a:ext cx="8686800" cy="11861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Вид</a:t>
          </a:r>
          <a:endParaRPr lang="uk-UA" sz="2000" b="1" kern="1200" dirty="0">
            <a:solidFill>
              <a:schemeClr val="tx1"/>
            </a:solidFill>
          </a:endParaRPr>
        </a:p>
      </dsp:txBody>
      <dsp:txXfrm>
        <a:off x="0" y="3613983"/>
        <a:ext cx="8686800" cy="640542"/>
      </dsp:txXfrm>
    </dsp:sp>
    <dsp:sp modelId="{B80141CB-123F-412D-BAED-18C108B2A1C1}">
      <dsp:nvSpPr>
        <dsp:cNvPr id="0" name=""/>
        <dsp:cNvSpPr/>
      </dsp:nvSpPr>
      <dsp:spPr>
        <a:xfrm>
          <a:off x="0" y="4230802"/>
          <a:ext cx="4343400" cy="54564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Підвид</a:t>
          </a:r>
          <a:endParaRPr lang="uk-UA" sz="2400" kern="1200" dirty="0"/>
        </a:p>
      </dsp:txBody>
      <dsp:txXfrm>
        <a:off x="0" y="4230802"/>
        <a:ext cx="4343400" cy="545647"/>
      </dsp:txXfrm>
    </dsp:sp>
    <dsp:sp modelId="{1F63AA54-F9E1-41CF-BF80-BD31B6E34B40}">
      <dsp:nvSpPr>
        <dsp:cNvPr id="0" name=""/>
        <dsp:cNvSpPr/>
      </dsp:nvSpPr>
      <dsp:spPr>
        <a:xfrm>
          <a:off x="4343400" y="4230802"/>
          <a:ext cx="4343400" cy="54564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Підвид</a:t>
          </a:r>
          <a:endParaRPr lang="uk-UA" sz="2400" kern="1200" dirty="0"/>
        </a:p>
      </dsp:txBody>
      <dsp:txXfrm>
        <a:off x="4343400" y="4230802"/>
        <a:ext cx="4343400" cy="545647"/>
      </dsp:txXfrm>
    </dsp:sp>
    <dsp:sp modelId="{E9C24555-9F7E-4BA8-95CA-0CBC66D88D48}">
      <dsp:nvSpPr>
        <dsp:cNvPr id="0" name=""/>
        <dsp:cNvSpPr/>
      </dsp:nvSpPr>
      <dsp:spPr>
        <a:xfrm rot="10800000">
          <a:off x="0" y="1807415"/>
          <a:ext cx="8686800" cy="1824360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</a:rPr>
            <a:t>Тип</a:t>
          </a:r>
          <a:endParaRPr lang="uk-UA" sz="2800" b="1" kern="1200" dirty="0">
            <a:solidFill>
              <a:schemeClr val="tx1"/>
            </a:solidFill>
          </a:endParaRPr>
        </a:p>
      </dsp:txBody>
      <dsp:txXfrm rot="-10800000">
        <a:off x="0" y="1807415"/>
        <a:ext cx="8686800" cy="640350"/>
      </dsp:txXfrm>
    </dsp:sp>
    <dsp:sp modelId="{C1A9A16F-2AA2-46A9-A4A0-C050484142FC}">
      <dsp:nvSpPr>
        <dsp:cNvPr id="0" name=""/>
        <dsp:cNvSpPr/>
      </dsp:nvSpPr>
      <dsp:spPr>
        <a:xfrm>
          <a:off x="0" y="2447766"/>
          <a:ext cx="4343400" cy="54548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Підтип </a:t>
          </a:r>
          <a:endParaRPr lang="uk-UA" sz="2400" kern="1200" dirty="0"/>
        </a:p>
      </dsp:txBody>
      <dsp:txXfrm>
        <a:off x="0" y="2447766"/>
        <a:ext cx="4343400" cy="545483"/>
      </dsp:txXfrm>
    </dsp:sp>
    <dsp:sp modelId="{CE7B7AD1-287C-4818-A344-8526B0A5BE70}">
      <dsp:nvSpPr>
        <dsp:cNvPr id="0" name=""/>
        <dsp:cNvSpPr/>
      </dsp:nvSpPr>
      <dsp:spPr>
        <a:xfrm>
          <a:off x="4343400" y="2447766"/>
          <a:ext cx="4343400" cy="54548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Підтип</a:t>
          </a:r>
          <a:endParaRPr lang="uk-UA" sz="2400" kern="1200" dirty="0"/>
        </a:p>
      </dsp:txBody>
      <dsp:txXfrm>
        <a:off x="4343400" y="2447766"/>
        <a:ext cx="4343400" cy="545483"/>
      </dsp:txXfrm>
    </dsp:sp>
    <dsp:sp modelId="{BD71377B-BF25-4CC5-8CFB-6AE95B54993F}">
      <dsp:nvSpPr>
        <dsp:cNvPr id="0" name=""/>
        <dsp:cNvSpPr/>
      </dsp:nvSpPr>
      <dsp:spPr>
        <a:xfrm rot="10800000">
          <a:off x="0" y="848"/>
          <a:ext cx="8686800" cy="1824360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chemeClr val="tx1"/>
              </a:solidFill>
            </a:rPr>
            <a:t>Клас</a:t>
          </a:r>
          <a:endParaRPr lang="uk-UA" sz="3600" b="1" kern="1200" dirty="0">
            <a:solidFill>
              <a:schemeClr val="tx1"/>
            </a:solidFill>
          </a:endParaRPr>
        </a:p>
      </dsp:txBody>
      <dsp:txXfrm rot="-10800000">
        <a:off x="0" y="848"/>
        <a:ext cx="8686800" cy="640350"/>
      </dsp:txXfrm>
    </dsp:sp>
    <dsp:sp modelId="{344B7123-CC3F-4A76-900C-30F6F06724DB}">
      <dsp:nvSpPr>
        <dsp:cNvPr id="0" name=""/>
        <dsp:cNvSpPr/>
      </dsp:nvSpPr>
      <dsp:spPr>
        <a:xfrm>
          <a:off x="0" y="641199"/>
          <a:ext cx="4343400" cy="545483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Підклас</a:t>
          </a:r>
          <a:endParaRPr lang="uk-UA" sz="2400" kern="1200" dirty="0"/>
        </a:p>
      </dsp:txBody>
      <dsp:txXfrm>
        <a:off x="0" y="641199"/>
        <a:ext cx="4343400" cy="545483"/>
      </dsp:txXfrm>
    </dsp:sp>
    <dsp:sp modelId="{4A3DA37A-6F0F-41E6-9728-5DB07F8B6B28}">
      <dsp:nvSpPr>
        <dsp:cNvPr id="0" name=""/>
        <dsp:cNvSpPr/>
      </dsp:nvSpPr>
      <dsp:spPr>
        <a:xfrm>
          <a:off x="4343400" y="641199"/>
          <a:ext cx="4343400" cy="54548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Підклас</a:t>
          </a:r>
          <a:endParaRPr lang="uk-UA" sz="2400" kern="1200" dirty="0"/>
        </a:p>
      </dsp:txBody>
      <dsp:txXfrm>
        <a:off x="4343400" y="641199"/>
        <a:ext cx="4343400" cy="5454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1EA84-9C53-4C93-8DF2-D597A86A4839}">
      <dsp:nvSpPr>
        <dsp:cNvPr id="0" name=""/>
        <dsp:cNvSpPr/>
      </dsp:nvSpPr>
      <dsp:spPr>
        <a:xfrm>
          <a:off x="2276" y="0"/>
          <a:ext cx="1366184" cy="2297572"/>
        </a:xfrm>
        <a:prstGeom prst="up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C8141E-5137-45A1-98D1-0C8305F8CF22}">
      <dsp:nvSpPr>
        <dsp:cNvPr id="0" name=""/>
        <dsp:cNvSpPr/>
      </dsp:nvSpPr>
      <dsp:spPr>
        <a:xfrm>
          <a:off x="1409446" y="0"/>
          <a:ext cx="2318373" cy="2297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0" rIns="213360" bIns="21336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/>
            <a:t>Рівнинні</a:t>
          </a:r>
          <a:r>
            <a:rPr lang="uk-UA" sz="3000" kern="1200" dirty="0" smtClean="0"/>
            <a:t> </a:t>
          </a:r>
          <a:endParaRPr lang="uk-UA" sz="3000" kern="1200" dirty="0"/>
        </a:p>
      </dsp:txBody>
      <dsp:txXfrm>
        <a:off x="1409446" y="0"/>
        <a:ext cx="2318373" cy="2297572"/>
      </dsp:txXfrm>
    </dsp:sp>
    <dsp:sp modelId="{054A800D-5316-4FAB-94BB-2AD8ACF98BD7}">
      <dsp:nvSpPr>
        <dsp:cNvPr id="0" name=""/>
        <dsp:cNvSpPr/>
      </dsp:nvSpPr>
      <dsp:spPr>
        <a:xfrm>
          <a:off x="412132" y="2489037"/>
          <a:ext cx="1366184" cy="2297572"/>
        </a:xfrm>
        <a:prstGeom prst="downArrow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B0118-D098-4FE0-A8D8-BD482F83636F}">
      <dsp:nvSpPr>
        <dsp:cNvPr id="0" name=""/>
        <dsp:cNvSpPr/>
      </dsp:nvSpPr>
      <dsp:spPr>
        <a:xfrm>
          <a:off x="1819301" y="2489037"/>
          <a:ext cx="2318373" cy="2297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0" rIns="213360" bIns="21336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/>
            <a:t>Гірські</a:t>
          </a:r>
          <a:endParaRPr lang="uk-UA" sz="3000" b="1" kern="1200" dirty="0"/>
        </a:p>
      </dsp:txBody>
      <dsp:txXfrm>
        <a:off x="1819301" y="2489037"/>
        <a:ext cx="2318373" cy="22975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CE267-B434-44C7-9CD7-8E7CB95FF186}">
      <dsp:nvSpPr>
        <dsp:cNvPr id="0" name=""/>
        <dsp:cNvSpPr/>
      </dsp:nvSpPr>
      <dsp:spPr>
        <a:xfrm>
          <a:off x="0" y="63610"/>
          <a:ext cx="5940151" cy="950040"/>
        </a:xfrm>
        <a:prstGeom prst="chevron">
          <a:avLst/>
        </a:prstGeom>
        <a:solidFill>
          <a:srgbClr val="FFFF00"/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</a:rPr>
            <a:t>мішаних лісів</a:t>
          </a:r>
          <a:r>
            <a:rPr lang="en-US" sz="2800" b="1" kern="1200" dirty="0" smtClean="0">
              <a:solidFill>
                <a:schemeClr val="tx1"/>
              </a:solidFill>
            </a:rPr>
            <a:t> </a:t>
          </a:r>
          <a:r>
            <a:rPr lang="uk-UA" sz="2800" b="1" kern="1200" dirty="0" smtClean="0">
              <a:solidFill>
                <a:schemeClr val="tx1"/>
              </a:solidFill>
            </a:rPr>
            <a:t>та хвойно-широколистяні </a:t>
          </a:r>
          <a:endParaRPr lang="uk-UA" sz="2800" b="1" kern="1200" dirty="0">
            <a:solidFill>
              <a:schemeClr val="tx1"/>
            </a:solidFill>
          </a:endParaRPr>
        </a:p>
      </dsp:txBody>
      <dsp:txXfrm>
        <a:off x="475020" y="63610"/>
        <a:ext cx="4990111" cy="950040"/>
      </dsp:txXfrm>
    </dsp:sp>
    <dsp:sp modelId="{C8EF3956-50F0-4440-8D94-6229A1A1D450}">
      <dsp:nvSpPr>
        <dsp:cNvPr id="0" name=""/>
        <dsp:cNvSpPr/>
      </dsp:nvSpPr>
      <dsp:spPr>
        <a:xfrm>
          <a:off x="0" y="1094290"/>
          <a:ext cx="5940151" cy="950040"/>
        </a:xfrm>
        <a:prstGeom prst="chevron">
          <a:avLst/>
        </a:prstGeom>
        <a:solidFill>
          <a:srgbClr val="FFFF00"/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</a:rPr>
            <a:t>лісостепові</a:t>
          </a:r>
          <a:endParaRPr lang="uk-UA" sz="2800" b="1" kern="1200" dirty="0">
            <a:solidFill>
              <a:schemeClr val="tx1"/>
            </a:solidFill>
          </a:endParaRPr>
        </a:p>
      </dsp:txBody>
      <dsp:txXfrm>
        <a:off x="475020" y="1094290"/>
        <a:ext cx="4990111" cy="950040"/>
      </dsp:txXfrm>
    </dsp:sp>
    <dsp:sp modelId="{AD15C89D-AA3B-45FB-802A-05A4E9B1A329}">
      <dsp:nvSpPr>
        <dsp:cNvPr id="0" name=""/>
        <dsp:cNvSpPr/>
      </dsp:nvSpPr>
      <dsp:spPr>
        <a:xfrm>
          <a:off x="0" y="2124970"/>
          <a:ext cx="5940151" cy="950040"/>
        </a:xfrm>
        <a:prstGeom prst="chevron">
          <a:avLst/>
        </a:prstGeom>
        <a:solidFill>
          <a:srgbClr val="FFFF00"/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</a:rPr>
            <a:t>степові</a:t>
          </a:r>
          <a:endParaRPr lang="uk-UA" sz="2800" b="1" kern="1200" dirty="0">
            <a:solidFill>
              <a:schemeClr val="tx1"/>
            </a:solidFill>
          </a:endParaRPr>
        </a:p>
      </dsp:txBody>
      <dsp:txXfrm>
        <a:off x="475020" y="2124970"/>
        <a:ext cx="4990111" cy="950040"/>
      </dsp:txXfrm>
    </dsp:sp>
    <dsp:sp modelId="{B2425E92-70FA-4B90-98DE-ED5EE9731E60}">
      <dsp:nvSpPr>
        <dsp:cNvPr id="0" name=""/>
        <dsp:cNvSpPr/>
      </dsp:nvSpPr>
      <dsp:spPr>
        <a:xfrm>
          <a:off x="0" y="3155650"/>
          <a:ext cx="5940151" cy="950040"/>
        </a:xfrm>
        <a:prstGeom prst="chevron">
          <a:avLst/>
        </a:prstGeom>
        <a:solidFill>
          <a:srgbClr val="FFFF00"/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</a:rPr>
            <a:t>заплавні ландшафти рівнин</a:t>
          </a:r>
          <a:endParaRPr lang="uk-UA" sz="2800" b="1" kern="1200" dirty="0">
            <a:solidFill>
              <a:schemeClr val="tx1"/>
            </a:solidFill>
          </a:endParaRPr>
        </a:p>
      </dsp:txBody>
      <dsp:txXfrm>
        <a:off x="475020" y="3155650"/>
        <a:ext cx="4990111" cy="950040"/>
      </dsp:txXfrm>
    </dsp:sp>
    <dsp:sp modelId="{9B8A5644-789F-4B05-A3CD-2F3F8E9E4BA7}">
      <dsp:nvSpPr>
        <dsp:cNvPr id="0" name=""/>
        <dsp:cNvSpPr/>
      </dsp:nvSpPr>
      <dsp:spPr>
        <a:xfrm>
          <a:off x="0" y="4186330"/>
          <a:ext cx="5940151" cy="950040"/>
        </a:xfrm>
        <a:prstGeom prst="chevron">
          <a:avLst/>
        </a:prstGeom>
        <a:solidFill>
          <a:srgbClr val="FFFF00"/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</a:rPr>
            <a:t>приморські ландшафти</a:t>
          </a:r>
          <a:endParaRPr lang="uk-UA" sz="2800" b="1" kern="1200" dirty="0">
            <a:solidFill>
              <a:schemeClr val="tx1"/>
            </a:solidFill>
          </a:endParaRPr>
        </a:p>
      </dsp:txBody>
      <dsp:txXfrm>
        <a:off x="475020" y="4186330"/>
        <a:ext cx="4990111" cy="9500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6A840-1E79-4A4F-A73A-78EC8CE1BB6B}">
      <dsp:nvSpPr>
        <dsp:cNvPr id="0" name=""/>
        <dsp:cNvSpPr/>
      </dsp:nvSpPr>
      <dsp:spPr>
        <a:xfrm>
          <a:off x="576311" y="0"/>
          <a:ext cx="2873355" cy="2873355"/>
        </a:xfrm>
        <a:prstGeom prst="triangl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shade val="5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6">
              <a:shade val="50000"/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34B15A-839D-40B9-8DDD-B8998F66AD95}">
      <dsp:nvSpPr>
        <dsp:cNvPr id="0" name=""/>
        <dsp:cNvSpPr/>
      </dsp:nvSpPr>
      <dsp:spPr>
        <a:xfrm>
          <a:off x="997867" y="288474"/>
          <a:ext cx="3897924" cy="561584"/>
        </a:xfrm>
        <a:prstGeom prst="roundRect">
          <a:avLst/>
        </a:prstGeom>
        <a:solidFill>
          <a:srgbClr val="CCFFCC">
            <a:alpha val="89804"/>
          </a:srgbClr>
        </a:solidFill>
        <a:ln w="9525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>
              <a:solidFill>
                <a:srgbClr val="FF0000"/>
              </a:solidFill>
            </a:rPr>
            <a:t>мішано-лісові  та хвойно-широколисті </a:t>
          </a:r>
          <a:r>
            <a:rPr lang="uk-UA" sz="1400" b="1" i="1" kern="1200" dirty="0" smtClean="0"/>
            <a:t>з підтипом поліських</a:t>
          </a:r>
          <a:endParaRPr lang="uk-UA" sz="1400" b="1" i="1" kern="1200" dirty="0"/>
        </a:p>
      </dsp:txBody>
      <dsp:txXfrm>
        <a:off x="1025281" y="315888"/>
        <a:ext cx="3843096" cy="506756"/>
      </dsp:txXfrm>
    </dsp:sp>
    <dsp:sp modelId="{2591B6E0-12AC-4E4B-A911-2C650D31C118}">
      <dsp:nvSpPr>
        <dsp:cNvPr id="0" name=""/>
        <dsp:cNvSpPr/>
      </dsp:nvSpPr>
      <dsp:spPr>
        <a:xfrm>
          <a:off x="997867" y="875068"/>
          <a:ext cx="3897924" cy="561584"/>
        </a:xfrm>
        <a:prstGeom prst="roundRect">
          <a:avLst/>
        </a:prstGeom>
        <a:solidFill>
          <a:srgbClr val="CCFFCC">
            <a:alpha val="89804"/>
          </a:srgbClr>
        </a:solidFill>
        <a:ln w="9525" cap="flat" cmpd="sng" algn="ctr">
          <a:solidFill>
            <a:schemeClr val="accent6">
              <a:shade val="50000"/>
              <a:hueOff val="114152"/>
              <a:satOff val="-12904"/>
              <a:lumOff val="24448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>
              <a:solidFill>
                <a:srgbClr val="FF0000"/>
              </a:solidFill>
            </a:rPr>
            <a:t> лісостепові </a:t>
          </a:r>
          <a:r>
            <a:rPr lang="uk-UA" sz="1400" b="1" i="1" kern="1200" dirty="0" smtClean="0"/>
            <a:t>(сукупність широколистяних лісових та лучно-степових)</a:t>
          </a:r>
          <a:endParaRPr lang="uk-UA" sz="1400" b="1" i="1" kern="1200" dirty="0"/>
        </a:p>
      </dsp:txBody>
      <dsp:txXfrm>
        <a:off x="1025281" y="902482"/>
        <a:ext cx="3843096" cy="506756"/>
      </dsp:txXfrm>
    </dsp:sp>
    <dsp:sp modelId="{50F66402-0E6C-48CE-9717-14BC04477EDC}">
      <dsp:nvSpPr>
        <dsp:cNvPr id="0" name=""/>
        <dsp:cNvSpPr/>
      </dsp:nvSpPr>
      <dsp:spPr>
        <a:xfrm>
          <a:off x="997867" y="1461661"/>
          <a:ext cx="3897924" cy="561584"/>
        </a:xfrm>
        <a:prstGeom prst="roundRect">
          <a:avLst/>
        </a:prstGeom>
        <a:solidFill>
          <a:srgbClr val="CCFFCC">
            <a:alpha val="89804"/>
          </a:srgbClr>
        </a:solidFill>
        <a:ln w="9525" cap="flat" cmpd="sng" algn="ctr">
          <a:solidFill>
            <a:schemeClr val="accent6">
              <a:shade val="50000"/>
              <a:hueOff val="228303"/>
              <a:satOff val="-25807"/>
              <a:lumOff val="48897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/>
            <a:t> </a:t>
          </a:r>
          <a:r>
            <a:rPr lang="uk-UA" sz="1400" b="1" i="1" kern="1200" dirty="0" smtClean="0">
              <a:solidFill>
                <a:srgbClr val="FF0000"/>
              </a:solidFill>
            </a:rPr>
            <a:t>степові</a:t>
          </a:r>
          <a:r>
            <a:rPr lang="uk-UA" sz="1400" b="1" i="1" kern="1200" dirty="0" smtClean="0"/>
            <a:t> з підтипами </a:t>
          </a:r>
          <a:r>
            <a:rPr lang="uk-UA" sz="1400" b="1" i="1" kern="1200" dirty="0" err="1" smtClean="0"/>
            <a:t>північно</a:t>
          </a:r>
          <a:r>
            <a:rPr lang="uk-UA" sz="1400" b="1" i="1" kern="1200" dirty="0" smtClean="0"/>
            <a:t> степових із </a:t>
          </a:r>
          <a:r>
            <a:rPr lang="uk-UA" sz="1400" b="1" i="1" kern="1200" dirty="0" err="1" smtClean="0"/>
            <a:t>дубравами</a:t>
          </a:r>
          <a:r>
            <a:rPr lang="uk-UA" sz="1400" b="1" i="1" kern="1200" dirty="0" smtClean="0"/>
            <a:t>, середньо степові та </a:t>
          </a:r>
          <a:r>
            <a:rPr lang="uk-UA" sz="1400" b="1" i="1" kern="1200" dirty="0" err="1" smtClean="0"/>
            <a:t>південно</a:t>
          </a:r>
          <a:r>
            <a:rPr lang="uk-UA" sz="1400" b="1" i="1" kern="1200" dirty="0" smtClean="0"/>
            <a:t> степові</a:t>
          </a:r>
          <a:endParaRPr lang="uk-UA" sz="1100" b="1" i="1" kern="1200" dirty="0"/>
        </a:p>
      </dsp:txBody>
      <dsp:txXfrm>
        <a:off x="1025281" y="1489075"/>
        <a:ext cx="3843096" cy="506756"/>
      </dsp:txXfrm>
    </dsp:sp>
    <dsp:sp modelId="{9FC5438B-2DC6-4E45-A478-7440FB3862E8}">
      <dsp:nvSpPr>
        <dsp:cNvPr id="0" name=""/>
        <dsp:cNvSpPr/>
      </dsp:nvSpPr>
      <dsp:spPr>
        <a:xfrm>
          <a:off x="997363" y="2048254"/>
          <a:ext cx="3898932" cy="511617"/>
        </a:xfrm>
        <a:prstGeom prst="roundRect">
          <a:avLst/>
        </a:prstGeom>
        <a:solidFill>
          <a:srgbClr val="CCFFCC">
            <a:alpha val="89804"/>
          </a:srgbClr>
        </a:solidFill>
        <a:ln w="9525" cap="flat" cmpd="sng" algn="ctr">
          <a:solidFill>
            <a:schemeClr val="accent6">
              <a:shade val="50000"/>
              <a:hueOff val="114152"/>
              <a:satOff val="-12904"/>
              <a:lumOff val="24448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>
              <a:solidFill>
                <a:srgbClr val="FF0000"/>
              </a:solidFill>
            </a:rPr>
            <a:t>Заплавні </a:t>
          </a:r>
          <a:r>
            <a:rPr lang="uk-UA" sz="1400" b="1" i="1" kern="1200" dirty="0" smtClean="0"/>
            <a:t>ландшафти рівнин. </a:t>
          </a:r>
          <a:endParaRPr lang="uk-UA" sz="1100" b="1" i="1" kern="1200" dirty="0"/>
        </a:p>
      </dsp:txBody>
      <dsp:txXfrm>
        <a:off x="1022338" y="2073229"/>
        <a:ext cx="3848982" cy="4616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9EDCC-DBA2-451B-9D03-A788118617D7}">
      <dsp:nvSpPr>
        <dsp:cNvPr id="0" name=""/>
        <dsp:cNvSpPr/>
      </dsp:nvSpPr>
      <dsp:spPr>
        <a:xfrm>
          <a:off x="4849860" y="1508288"/>
          <a:ext cx="255557" cy="965846"/>
        </a:xfrm>
        <a:custGeom>
          <a:avLst/>
          <a:gdLst/>
          <a:ahLst/>
          <a:cxnLst/>
          <a:rect l="0" t="0" r="0" b="0"/>
          <a:pathLst>
            <a:path>
              <a:moveTo>
                <a:pt x="255557" y="0"/>
              </a:moveTo>
              <a:lnTo>
                <a:pt x="255557" y="965846"/>
              </a:lnTo>
              <a:lnTo>
                <a:pt x="0" y="96584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92687-11F5-4DED-83BD-29B8D06DA108}">
      <dsp:nvSpPr>
        <dsp:cNvPr id="0" name=""/>
        <dsp:cNvSpPr/>
      </dsp:nvSpPr>
      <dsp:spPr>
        <a:xfrm>
          <a:off x="5105417" y="1508288"/>
          <a:ext cx="1457145" cy="221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2930"/>
              </a:lnTo>
              <a:lnTo>
                <a:pt x="1457145" y="1962930"/>
              </a:lnTo>
              <a:lnTo>
                <a:pt x="1457145" y="221582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281D71-E105-4178-A6A5-E5CDB0AC2BC2}">
      <dsp:nvSpPr>
        <dsp:cNvPr id="0" name=""/>
        <dsp:cNvSpPr/>
      </dsp:nvSpPr>
      <dsp:spPr>
        <a:xfrm>
          <a:off x="3188152" y="1508288"/>
          <a:ext cx="1917265" cy="2215823"/>
        </a:xfrm>
        <a:custGeom>
          <a:avLst/>
          <a:gdLst/>
          <a:ahLst/>
          <a:cxnLst/>
          <a:rect l="0" t="0" r="0" b="0"/>
          <a:pathLst>
            <a:path>
              <a:moveTo>
                <a:pt x="1917265" y="0"/>
              </a:moveTo>
              <a:lnTo>
                <a:pt x="1917265" y="1962930"/>
              </a:lnTo>
              <a:lnTo>
                <a:pt x="0" y="1962930"/>
              </a:lnTo>
              <a:lnTo>
                <a:pt x="0" y="221582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3B2977-FE56-4FB8-858B-C5D2351635D5}">
      <dsp:nvSpPr>
        <dsp:cNvPr id="0" name=""/>
        <dsp:cNvSpPr/>
      </dsp:nvSpPr>
      <dsp:spPr>
        <a:xfrm>
          <a:off x="2465034" y="304036"/>
          <a:ext cx="5280765" cy="12042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tx1"/>
              </a:solidFill>
            </a:rPr>
            <a:t>Клас-</a:t>
          </a:r>
          <a:r>
            <a:rPr lang="uk-UA" sz="2400" b="1" kern="1200" dirty="0" smtClean="0">
              <a:solidFill>
                <a:schemeClr val="tx1"/>
              </a:solidFill>
            </a:rPr>
            <a:t>рівнинні східноєвропейські ландшафти</a:t>
          </a:r>
          <a:endParaRPr lang="uk-UA" sz="2400" b="1" kern="1200" dirty="0">
            <a:solidFill>
              <a:schemeClr val="tx1"/>
            </a:solidFill>
          </a:endParaRPr>
        </a:p>
      </dsp:txBody>
      <dsp:txXfrm>
        <a:off x="2465034" y="304036"/>
        <a:ext cx="5280765" cy="1204252"/>
      </dsp:txXfrm>
    </dsp:sp>
    <dsp:sp modelId="{D18E7D69-526E-47F1-A1B4-D2023239010F}">
      <dsp:nvSpPr>
        <dsp:cNvPr id="0" name=""/>
        <dsp:cNvSpPr/>
      </dsp:nvSpPr>
      <dsp:spPr>
        <a:xfrm>
          <a:off x="1983900" y="3724111"/>
          <a:ext cx="2408504" cy="1204252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</a:rPr>
            <a:t>Вид – лиманно-морські солончакові рівнини</a:t>
          </a:r>
          <a:endParaRPr lang="uk-UA" sz="1600" b="1" kern="1200" dirty="0">
            <a:solidFill>
              <a:schemeClr val="tx1"/>
            </a:solidFill>
          </a:endParaRPr>
        </a:p>
      </dsp:txBody>
      <dsp:txXfrm>
        <a:off x="1983900" y="3724111"/>
        <a:ext cx="2408504" cy="1204252"/>
      </dsp:txXfrm>
    </dsp:sp>
    <dsp:sp modelId="{FFE90E9E-5136-4D13-912E-DDEF12895924}">
      <dsp:nvSpPr>
        <dsp:cNvPr id="0" name=""/>
        <dsp:cNvSpPr/>
      </dsp:nvSpPr>
      <dsp:spPr>
        <a:xfrm>
          <a:off x="4898190" y="3724111"/>
          <a:ext cx="3328745" cy="1204252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chemeClr val="tx1"/>
              </a:solidFill>
            </a:rPr>
            <a:t>Вид – </a:t>
          </a:r>
          <a:r>
            <a:rPr lang="uk-UA" sz="1500" b="1" kern="1200" dirty="0" err="1" smtClean="0">
              <a:solidFill>
                <a:schemeClr val="tx1"/>
              </a:solidFill>
            </a:rPr>
            <a:t>ракушечніково-піщані</a:t>
          </a:r>
          <a:r>
            <a:rPr lang="uk-UA" sz="1500" b="1" kern="1200" dirty="0" smtClean="0">
              <a:solidFill>
                <a:schemeClr val="tx1"/>
              </a:solidFill>
            </a:rPr>
            <a:t> пересипі, коси та острови із слаборозвинутими дерново-чорноземними солончакуватими ґрунтами та солончаками</a:t>
          </a:r>
          <a:endParaRPr lang="uk-UA" sz="1500" b="1" kern="1200" dirty="0">
            <a:solidFill>
              <a:schemeClr val="tx1"/>
            </a:solidFill>
          </a:endParaRPr>
        </a:p>
      </dsp:txBody>
      <dsp:txXfrm>
        <a:off x="4898190" y="3724111"/>
        <a:ext cx="3328745" cy="1204252"/>
      </dsp:txXfrm>
    </dsp:sp>
    <dsp:sp modelId="{2EC8522C-FFE5-4811-ADF8-7468FB76C2D3}">
      <dsp:nvSpPr>
        <dsp:cNvPr id="0" name=""/>
        <dsp:cNvSpPr/>
      </dsp:nvSpPr>
      <dsp:spPr>
        <a:xfrm>
          <a:off x="0" y="1872008"/>
          <a:ext cx="4849860" cy="1204252"/>
        </a:xfrm>
        <a:prstGeom prst="rect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Тип – приморські ландшафти</a:t>
          </a:r>
          <a:endParaRPr lang="uk-UA" sz="2000" kern="1200" dirty="0"/>
        </a:p>
      </dsp:txBody>
      <dsp:txXfrm>
        <a:off x="0" y="1872008"/>
        <a:ext cx="4849860" cy="12042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45968-2808-4358-8077-35A5DBAA2D9C}">
      <dsp:nvSpPr>
        <dsp:cNvPr id="0" name=""/>
        <dsp:cNvSpPr/>
      </dsp:nvSpPr>
      <dsp:spPr>
        <a:xfrm>
          <a:off x="0" y="493034"/>
          <a:ext cx="9865096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613E7-CEFF-4F36-BD1A-E0FAD9902192}">
      <dsp:nvSpPr>
        <dsp:cNvPr id="0" name=""/>
        <dsp:cNvSpPr/>
      </dsp:nvSpPr>
      <dsp:spPr>
        <a:xfrm>
          <a:off x="493254" y="5954"/>
          <a:ext cx="8631959" cy="97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014" tIns="0" rIns="26101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err="1" smtClean="0">
              <a:solidFill>
                <a:schemeClr val="tx1"/>
              </a:solidFill>
            </a:rPr>
            <a:t>напівприродні</a:t>
          </a:r>
          <a:r>
            <a:rPr lang="ru-RU" sz="1800" b="1" i="1" kern="1200" dirty="0" smtClean="0">
              <a:solidFill>
                <a:schemeClr val="tx1"/>
              </a:solidFill>
            </a:rPr>
            <a:t> </a:t>
          </a:r>
          <a:r>
            <a:rPr lang="ru-RU" sz="1800" b="1" i="1" kern="1200" dirty="0" err="1" smtClean="0">
              <a:solidFill>
                <a:schemeClr val="tx1"/>
              </a:solidFill>
            </a:rPr>
            <a:t>екосистеми</a:t>
          </a:r>
          <a:r>
            <a:rPr lang="ru-RU" sz="1800" b="1" i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smtClean="0">
              <a:solidFill>
                <a:schemeClr val="tx1"/>
              </a:solidFill>
            </a:rPr>
            <a:t>(</a:t>
          </a:r>
          <a:r>
            <a:rPr lang="ru-RU" sz="1800" b="1" kern="1200" dirty="0" err="1" smtClean="0">
              <a:solidFill>
                <a:schemeClr val="tx1"/>
              </a:solidFill>
            </a:rPr>
            <a:t>класи</a:t>
          </a:r>
          <a:r>
            <a:rPr lang="ru-RU" sz="1800" b="1" kern="1200" dirty="0" smtClean="0">
              <a:solidFill>
                <a:schemeClr val="tx1"/>
              </a:solidFill>
            </a:rPr>
            <a:t> – </a:t>
          </a:r>
          <a:r>
            <a:rPr lang="ru-RU" sz="1800" b="1" kern="1200" dirty="0" err="1" smtClean="0">
              <a:solidFill>
                <a:schemeClr val="tx1"/>
              </a:solidFill>
            </a:rPr>
            <a:t>пасовищні</a:t>
          </a:r>
          <a:r>
            <a:rPr lang="ru-RU" sz="1800" b="1" kern="1200" dirty="0" smtClean="0">
              <a:solidFill>
                <a:schemeClr val="tx1"/>
              </a:solidFill>
            </a:rPr>
            <a:t>, </a:t>
          </a:r>
          <a:r>
            <a:rPr lang="ru-RU" sz="1800" b="1" kern="1200" dirty="0" err="1" smtClean="0">
              <a:solidFill>
                <a:schemeClr val="tx1"/>
              </a:solidFill>
            </a:rPr>
            <a:t>лісосічні</a:t>
          </a:r>
          <a:r>
            <a:rPr lang="ru-RU" sz="1800" b="1" kern="1200" dirty="0" smtClean="0">
              <a:solidFill>
                <a:schemeClr val="tx1"/>
              </a:solidFill>
            </a:rPr>
            <a:t>, </a:t>
          </a:r>
          <a:r>
            <a:rPr lang="ru-RU" sz="1800" b="1" kern="1200" dirty="0" err="1" smtClean="0">
              <a:solidFill>
                <a:schemeClr val="tx1"/>
              </a:solidFill>
            </a:rPr>
            <a:t>пірогенні</a:t>
          </a:r>
          <a:r>
            <a:rPr lang="ru-RU" sz="1800" b="1" kern="1200" dirty="0" smtClean="0">
              <a:solidFill>
                <a:schemeClr val="tx1"/>
              </a:solidFill>
            </a:rPr>
            <a:t> (</a:t>
          </a:r>
          <a:r>
            <a:rPr lang="ru-RU" sz="1800" b="1" kern="1200" dirty="0" err="1" smtClean="0">
              <a:solidFill>
                <a:schemeClr val="tx1"/>
              </a:solidFill>
            </a:rPr>
            <a:t>гареві</a:t>
          </a:r>
          <a:r>
            <a:rPr lang="ru-RU" sz="1800" b="1" kern="1200" dirty="0" smtClean="0">
              <a:solidFill>
                <a:schemeClr val="tx1"/>
              </a:solidFill>
            </a:rPr>
            <a:t>), </a:t>
          </a:r>
          <a:r>
            <a:rPr lang="ru-RU" sz="1800" b="1" kern="1200" dirty="0" err="1" smtClean="0">
              <a:solidFill>
                <a:schemeClr val="tx1"/>
              </a:solidFill>
            </a:rPr>
            <a:t>сіножатні</a:t>
          </a:r>
          <a:r>
            <a:rPr lang="ru-RU" sz="1800" b="1" kern="1200" dirty="0" smtClean="0">
              <a:solidFill>
                <a:schemeClr val="tx1"/>
              </a:solidFill>
            </a:rPr>
            <a:t>, </a:t>
          </a:r>
          <a:r>
            <a:rPr lang="ru-RU" sz="1800" b="1" kern="1200" dirty="0" err="1" smtClean="0">
              <a:solidFill>
                <a:schemeClr val="tx1"/>
              </a:solidFill>
            </a:rPr>
            <a:t>рекреаційні</a:t>
          </a:r>
          <a:r>
            <a:rPr lang="ru-RU" sz="1800" b="1" kern="1200" dirty="0" smtClean="0">
              <a:solidFill>
                <a:schemeClr val="tx1"/>
              </a:solidFill>
            </a:rPr>
            <a:t>)</a:t>
          </a:r>
          <a:endParaRPr lang="uk-UA" sz="1800" kern="1200" dirty="0">
            <a:solidFill>
              <a:schemeClr val="tx1"/>
            </a:solidFill>
          </a:endParaRPr>
        </a:p>
      </dsp:txBody>
      <dsp:txXfrm>
        <a:off x="540809" y="53509"/>
        <a:ext cx="8536849" cy="879050"/>
      </dsp:txXfrm>
    </dsp:sp>
    <dsp:sp modelId="{BAE7CFBB-486F-4CAA-8CDC-AA8B42664497}">
      <dsp:nvSpPr>
        <dsp:cNvPr id="0" name=""/>
        <dsp:cNvSpPr/>
      </dsp:nvSpPr>
      <dsp:spPr>
        <a:xfrm>
          <a:off x="0" y="1989915"/>
          <a:ext cx="9865096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5812304"/>
              <a:satOff val="-18573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BADA53-6B2F-4F70-9B82-AA7F24360C40}">
      <dsp:nvSpPr>
        <dsp:cNvPr id="0" name=""/>
        <dsp:cNvSpPr/>
      </dsp:nvSpPr>
      <dsp:spPr>
        <a:xfrm>
          <a:off x="493254" y="1502834"/>
          <a:ext cx="8631959" cy="974160"/>
        </a:xfrm>
        <a:prstGeom prst="roundRect">
          <a:avLst/>
        </a:prstGeom>
        <a:solidFill>
          <a:schemeClr val="accent3">
            <a:hueOff val="5812304"/>
            <a:satOff val="-18573"/>
            <a:lumOff val="-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014" tIns="0" rIns="26101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err="1" smtClean="0">
              <a:solidFill>
                <a:schemeClr val="tx1"/>
              </a:solidFill>
            </a:rPr>
            <a:t>трансформовані</a:t>
          </a:r>
          <a:r>
            <a:rPr lang="ru-RU" sz="1800" b="1" i="1" kern="1200" dirty="0" smtClean="0">
              <a:solidFill>
                <a:schemeClr val="tx1"/>
              </a:solidFill>
            </a:rPr>
            <a:t> </a:t>
          </a:r>
          <a:r>
            <a:rPr lang="ru-RU" sz="1800" b="1" i="1" kern="1200" dirty="0" err="1" smtClean="0">
              <a:solidFill>
                <a:schemeClr val="tx1"/>
              </a:solidFill>
            </a:rPr>
            <a:t>екосистеми</a:t>
          </a:r>
          <a:r>
            <a:rPr lang="ru-RU" sz="1800" b="1" i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smtClean="0">
              <a:solidFill>
                <a:schemeClr val="tx1"/>
              </a:solidFill>
            </a:rPr>
            <a:t>(</a:t>
          </a:r>
          <a:r>
            <a:rPr lang="ru-RU" sz="1800" b="1" kern="1200" dirty="0" err="1" smtClean="0">
              <a:solidFill>
                <a:schemeClr val="tx1"/>
              </a:solidFill>
            </a:rPr>
            <a:t>класи</a:t>
          </a:r>
          <a:r>
            <a:rPr lang="ru-RU" sz="1800" b="1" kern="1200" dirty="0" smtClean="0">
              <a:solidFill>
                <a:schemeClr val="tx1"/>
              </a:solidFill>
            </a:rPr>
            <a:t> - </a:t>
          </a:r>
          <a:r>
            <a:rPr lang="ru-RU" sz="1800" b="1" kern="1200" dirty="0" err="1" smtClean="0">
              <a:solidFill>
                <a:schemeClr val="tx1"/>
              </a:solidFill>
            </a:rPr>
            <a:t>польові</a:t>
          </a:r>
          <a:r>
            <a:rPr lang="ru-RU" sz="1800" b="1" kern="1200" dirty="0" smtClean="0">
              <a:solidFill>
                <a:schemeClr val="tx1"/>
              </a:solidFill>
            </a:rPr>
            <a:t>, </a:t>
          </a:r>
          <a:r>
            <a:rPr lang="ru-RU" sz="1800" b="1" kern="1200" dirty="0" err="1" smtClean="0">
              <a:solidFill>
                <a:schemeClr val="tx1"/>
              </a:solidFill>
            </a:rPr>
            <a:t>плантаційні</a:t>
          </a:r>
          <a:r>
            <a:rPr lang="ru-RU" sz="1800" b="1" kern="1200" dirty="0" smtClean="0">
              <a:solidFill>
                <a:schemeClr val="tx1"/>
              </a:solidFill>
            </a:rPr>
            <a:t>, </a:t>
          </a:r>
          <a:r>
            <a:rPr lang="ru-RU" sz="1800" b="1" kern="1200" dirty="0" err="1" smtClean="0">
              <a:solidFill>
                <a:schemeClr val="tx1"/>
              </a:solidFill>
            </a:rPr>
            <a:t>фітомеліоративні</a:t>
          </a:r>
          <a:r>
            <a:rPr lang="ru-RU" sz="1800" b="1" kern="1200" dirty="0" smtClean="0">
              <a:solidFill>
                <a:schemeClr val="tx1"/>
              </a:solidFill>
            </a:rPr>
            <a:t>, </a:t>
          </a:r>
          <a:r>
            <a:rPr lang="ru-RU" sz="1800" b="1" kern="1200" dirty="0" err="1" smtClean="0">
              <a:solidFill>
                <a:schemeClr val="tx1"/>
              </a:solidFill>
            </a:rPr>
            <a:t>гідромеліоративні</a:t>
          </a:r>
          <a:r>
            <a:rPr lang="ru-RU" sz="1800" b="1" kern="1200" dirty="0" smtClean="0">
              <a:solidFill>
                <a:schemeClr val="tx1"/>
              </a:solidFill>
            </a:rPr>
            <a:t>)</a:t>
          </a:r>
          <a:endParaRPr lang="uk-UA" sz="1800" kern="1200" dirty="0">
            <a:solidFill>
              <a:schemeClr val="tx1"/>
            </a:solidFill>
          </a:endParaRPr>
        </a:p>
      </dsp:txBody>
      <dsp:txXfrm>
        <a:off x="540809" y="1550389"/>
        <a:ext cx="8536849" cy="879050"/>
      </dsp:txXfrm>
    </dsp:sp>
    <dsp:sp modelId="{1298C548-D006-4FC4-9E81-58993B09A0A1}">
      <dsp:nvSpPr>
        <dsp:cNvPr id="0" name=""/>
        <dsp:cNvSpPr/>
      </dsp:nvSpPr>
      <dsp:spPr>
        <a:xfrm>
          <a:off x="0" y="3486795"/>
          <a:ext cx="9865096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11624607"/>
              <a:satOff val="-37145"/>
              <a:lumOff val="-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7E9A5D-12F0-488E-890F-6717B37A97FC}">
      <dsp:nvSpPr>
        <dsp:cNvPr id="0" name=""/>
        <dsp:cNvSpPr/>
      </dsp:nvSpPr>
      <dsp:spPr>
        <a:xfrm>
          <a:off x="493254" y="2999715"/>
          <a:ext cx="8631959" cy="974160"/>
        </a:xfrm>
        <a:prstGeom prst="roundRect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014" tIns="0" rIns="26101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err="1" smtClean="0">
              <a:solidFill>
                <a:schemeClr val="tx1"/>
              </a:solidFill>
            </a:rPr>
            <a:t>екотехнічні</a:t>
          </a:r>
          <a:r>
            <a:rPr lang="ru-RU" sz="1800" b="1" i="1" kern="1200" dirty="0" smtClean="0">
              <a:solidFill>
                <a:schemeClr val="tx1"/>
              </a:solidFill>
            </a:rPr>
            <a:t> </a:t>
          </a:r>
          <a:r>
            <a:rPr lang="ru-RU" sz="1800" b="1" i="1" kern="1200" dirty="0" err="1" smtClean="0">
              <a:solidFill>
                <a:schemeClr val="tx1"/>
              </a:solidFill>
            </a:rPr>
            <a:t>або</a:t>
          </a:r>
          <a:r>
            <a:rPr lang="ru-RU" sz="1800" b="1" i="1" kern="1200" dirty="0" smtClean="0">
              <a:solidFill>
                <a:schemeClr val="tx1"/>
              </a:solidFill>
            </a:rPr>
            <a:t> </a:t>
          </a:r>
          <a:r>
            <a:rPr lang="ru-RU" sz="1800" b="1" i="1" kern="1200" dirty="0" err="1" smtClean="0">
              <a:solidFill>
                <a:schemeClr val="tx1"/>
              </a:solidFill>
            </a:rPr>
            <a:t>власне</a:t>
          </a:r>
          <a:r>
            <a:rPr lang="ru-RU" sz="1800" b="1" i="1" kern="1200" dirty="0" smtClean="0">
              <a:solidFill>
                <a:schemeClr val="tx1"/>
              </a:solidFill>
            </a:rPr>
            <a:t> </a:t>
          </a:r>
          <a:r>
            <a:rPr lang="ru-RU" sz="1800" b="1" i="1" kern="1200" dirty="0" err="1" smtClean="0">
              <a:solidFill>
                <a:schemeClr val="tx1"/>
              </a:solidFill>
            </a:rPr>
            <a:t>антропогенні</a:t>
          </a:r>
          <a:r>
            <a:rPr lang="ru-RU" sz="1800" b="1" i="1" kern="1200" dirty="0" smtClean="0">
              <a:solidFill>
                <a:schemeClr val="tx1"/>
              </a:solidFill>
            </a:rPr>
            <a:t> </a:t>
          </a:r>
          <a:r>
            <a:rPr lang="ru-RU" sz="1800" b="1" i="1" kern="1200" dirty="0" err="1" smtClean="0">
              <a:solidFill>
                <a:schemeClr val="tx1"/>
              </a:solidFill>
            </a:rPr>
            <a:t>екосистеми</a:t>
          </a:r>
          <a:r>
            <a:rPr lang="ru-RU" sz="1800" b="1" kern="1200" dirty="0" smtClean="0">
              <a:solidFill>
                <a:schemeClr val="tx1"/>
              </a:solidFill>
            </a:rPr>
            <a:t> (</a:t>
          </a:r>
          <a:r>
            <a:rPr lang="ru-RU" sz="1800" b="1" kern="1200" dirty="0" err="1" smtClean="0">
              <a:solidFill>
                <a:schemeClr val="tx1"/>
              </a:solidFill>
            </a:rPr>
            <a:t>класи</a:t>
          </a:r>
          <a:r>
            <a:rPr lang="ru-RU" sz="1800" b="1" kern="1200" dirty="0" smtClean="0">
              <a:solidFill>
                <a:schemeClr val="tx1"/>
              </a:solidFill>
            </a:rPr>
            <a:t> - </a:t>
          </a:r>
          <a:r>
            <a:rPr lang="ru-RU" sz="1800" b="1" kern="1200" dirty="0" err="1" smtClean="0">
              <a:solidFill>
                <a:schemeClr val="tx1"/>
              </a:solidFill>
            </a:rPr>
            <a:t>селітебні</a:t>
          </a:r>
          <a:r>
            <a:rPr lang="ru-RU" sz="1800" b="1" kern="1200" dirty="0" smtClean="0">
              <a:solidFill>
                <a:schemeClr val="tx1"/>
              </a:solidFill>
            </a:rPr>
            <a:t>, </a:t>
          </a:r>
          <a:r>
            <a:rPr lang="ru-RU" sz="1800" b="1" kern="1200" dirty="0" err="1" smtClean="0">
              <a:solidFill>
                <a:schemeClr val="tx1"/>
              </a:solidFill>
            </a:rPr>
            <a:t>промислові</a:t>
          </a:r>
          <a:r>
            <a:rPr lang="ru-RU" sz="1800" b="1" kern="1200" dirty="0" smtClean="0">
              <a:solidFill>
                <a:schemeClr val="tx1"/>
              </a:solidFill>
            </a:rPr>
            <a:t>, </a:t>
          </a:r>
          <a:r>
            <a:rPr lang="ru-RU" sz="1800" b="1" kern="1200" dirty="0" err="1" smtClean="0">
              <a:solidFill>
                <a:schemeClr val="tx1"/>
              </a:solidFill>
            </a:rPr>
            <a:t>виробітково-відвальні</a:t>
          </a:r>
          <a:r>
            <a:rPr lang="ru-RU" sz="1800" b="1" kern="1200" dirty="0" smtClean="0">
              <a:solidFill>
                <a:schemeClr val="tx1"/>
              </a:solidFill>
            </a:rPr>
            <a:t>, </a:t>
          </a:r>
          <a:r>
            <a:rPr lang="ru-RU" sz="1800" b="1" kern="1200" dirty="0" err="1" smtClean="0">
              <a:solidFill>
                <a:schemeClr val="tx1"/>
              </a:solidFill>
            </a:rPr>
            <a:t>водно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будівні</a:t>
          </a:r>
          <a:r>
            <a:rPr lang="ru-RU" sz="1800" b="1" kern="1200" dirty="0" smtClean="0">
              <a:solidFill>
                <a:schemeClr val="tx1"/>
              </a:solidFill>
            </a:rPr>
            <a:t>, </a:t>
          </a:r>
          <a:r>
            <a:rPr lang="ru-RU" sz="1800" b="1" kern="1200" dirty="0" err="1" smtClean="0">
              <a:solidFill>
                <a:schemeClr val="tx1"/>
              </a:solidFill>
            </a:rPr>
            <a:t>дорожно-лінійні</a:t>
          </a:r>
          <a:r>
            <a:rPr lang="ru-RU" sz="1800" b="1" kern="1200" dirty="0" smtClean="0">
              <a:solidFill>
                <a:schemeClr val="tx1"/>
              </a:solidFill>
            </a:rPr>
            <a:t>)</a:t>
          </a:r>
          <a:endParaRPr lang="uk-UA" sz="1800" kern="1200" dirty="0">
            <a:solidFill>
              <a:schemeClr val="tx1"/>
            </a:solidFill>
          </a:endParaRPr>
        </a:p>
      </dsp:txBody>
      <dsp:txXfrm>
        <a:off x="540809" y="3047270"/>
        <a:ext cx="8536849" cy="8790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E682A-D83E-44C7-ADE6-15D344E6234D}">
      <dsp:nvSpPr>
        <dsp:cNvPr id="0" name=""/>
        <dsp:cNvSpPr/>
      </dsp:nvSpPr>
      <dsp:spPr>
        <a:xfrm>
          <a:off x="1982349" y="-32990"/>
          <a:ext cx="5120194" cy="5120194"/>
        </a:xfrm>
        <a:prstGeom prst="circularArrow">
          <a:avLst>
            <a:gd name="adj1" fmla="val 5544"/>
            <a:gd name="adj2" fmla="val 330680"/>
            <a:gd name="adj3" fmla="val 13754281"/>
            <a:gd name="adj4" fmla="val 17399151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70C9A9-F2F7-4E20-B887-E39779CC3D1E}">
      <dsp:nvSpPr>
        <dsp:cNvPr id="0" name=""/>
        <dsp:cNvSpPr/>
      </dsp:nvSpPr>
      <dsp:spPr>
        <a:xfrm>
          <a:off x="3332473" y="544"/>
          <a:ext cx="2419945" cy="12099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err="1" smtClean="0">
              <a:solidFill>
                <a:schemeClr val="tx1"/>
              </a:solidFill>
            </a:rPr>
            <a:t>агемеробні</a:t>
          </a:r>
          <a:endParaRPr lang="uk-UA" sz="2400" kern="1200" dirty="0">
            <a:solidFill>
              <a:schemeClr val="tx1"/>
            </a:solidFill>
          </a:endParaRPr>
        </a:p>
      </dsp:txBody>
      <dsp:txXfrm>
        <a:off x="3391539" y="59610"/>
        <a:ext cx="2301813" cy="1091840"/>
      </dsp:txXfrm>
    </dsp:sp>
    <dsp:sp modelId="{DFDAD3D1-73C1-4686-BD5F-C796C81A297A}">
      <dsp:nvSpPr>
        <dsp:cNvPr id="0" name=""/>
        <dsp:cNvSpPr/>
      </dsp:nvSpPr>
      <dsp:spPr>
        <a:xfrm>
          <a:off x="5180133" y="1509272"/>
          <a:ext cx="2877798" cy="1209972"/>
        </a:xfrm>
        <a:prstGeom prst="roundRect">
          <a:avLst/>
        </a:prstGeom>
        <a:solidFill>
          <a:schemeClr val="accent2">
            <a:hueOff val="-5040797"/>
            <a:satOff val="2192"/>
            <a:lumOff val="6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err="1" smtClean="0">
              <a:solidFill>
                <a:schemeClr val="tx1"/>
              </a:solidFill>
            </a:rPr>
            <a:t>олігогемеробні</a:t>
          </a:r>
          <a:endParaRPr lang="uk-UA" sz="2400" kern="1200" dirty="0">
            <a:solidFill>
              <a:schemeClr val="tx1"/>
            </a:solidFill>
          </a:endParaRPr>
        </a:p>
      </dsp:txBody>
      <dsp:txXfrm>
        <a:off x="5239199" y="1568338"/>
        <a:ext cx="2759666" cy="1091840"/>
      </dsp:txXfrm>
    </dsp:sp>
    <dsp:sp modelId="{8C79C9DD-EC61-464E-B197-F5652F65C82F}">
      <dsp:nvSpPr>
        <dsp:cNvPr id="0" name=""/>
        <dsp:cNvSpPr/>
      </dsp:nvSpPr>
      <dsp:spPr>
        <a:xfrm>
          <a:off x="4499989" y="3950990"/>
          <a:ext cx="2964916" cy="1209972"/>
        </a:xfrm>
        <a:prstGeom prst="roundRect">
          <a:avLst/>
        </a:prstGeom>
        <a:solidFill>
          <a:schemeClr val="accent2">
            <a:hueOff val="-10081593"/>
            <a:satOff val="4384"/>
            <a:lumOff val="127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err="1" smtClean="0">
              <a:solidFill>
                <a:schemeClr val="tx1"/>
              </a:solidFill>
            </a:rPr>
            <a:t>мезогемеробні</a:t>
          </a:r>
          <a:r>
            <a:rPr lang="uk-UA" sz="2400" b="1" kern="1200" dirty="0" smtClean="0">
              <a:solidFill>
                <a:schemeClr val="tx1"/>
              </a:solidFill>
            </a:rPr>
            <a:t> </a:t>
          </a:r>
          <a:endParaRPr lang="uk-UA" sz="2400" kern="1200" dirty="0">
            <a:solidFill>
              <a:schemeClr val="tx1"/>
            </a:solidFill>
          </a:endParaRPr>
        </a:p>
      </dsp:txBody>
      <dsp:txXfrm>
        <a:off x="4559055" y="4010056"/>
        <a:ext cx="2846784" cy="1091840"/>
      </dsp:txXfrm>
    </dsp:sp>
    <dsp:sp modelId="{72B18808-1A56-46E3-8FBB-59E208371382}">
      <dsp:nvSpPr>
        <dsp:cNvPr id="0" name=""/>
        <dsp:cNvSpPr/>
      </dsp:nvSpPr>
      <dsp:spPr>
        <a:xfrm>
          <a:off x="1475644" y="3950990"/>
          <a:ext cx="2846702" cy="1209972"/>
        </a:xfrm>
        <a:prstGeom prst="roundRect">
          <a:avLst/>
        </a:prstGeom>
        <a:solidFill>
          <a:schemeClr val="accent2">
            <a:hueOff val="-15122390"/>
            <a:satOff val="6577"/>
            <a:lumOff val="191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err="1" smtClean="0">
              <a:solidFill>
                <a:schemeClr val="tx1"/>
              </a:solidFill>
            </a:rPr>
            <a:t>еугемеробні</a:t>
          </a:r>
          <a:r>
            <a:rPr lang="uk-UA" sz="2400" b="1" kern="1200" dirty="0" smtClean="0">
              <a:solidFill>
                <a:schemeClr val="tx1"/>
              </a:solidFill>
            </a:rPr>
            <a:t> </a:t>
          </a:r>
          <a:endParaRPr lang="uk-UA" sz="2400" kern="1200" dirty="0">
            <a:solidFill>
              <a:schemeClr val="tx1"/>
            </a:solidFill>
          </a:endParaRPr>
        </a:p>
      </dsp:txBody>
      <dsp:txXfrm>
        <a:off x="1534710" y="4010056"/>
        <a:ext cx="2728570" cy="1091840"/>
      </dsp:txXfrm>
    </dsp:sp>
    <dsp:sp modelId="{E4913F6F-58A9-4A10-AB43-E45E5165747D}">
      <dsp:nvSpPr>
        <dsp:cNvPr id="0" name=""/>
        <dsp:cNvSpPr/>
      </dsp:nvSpPr>
      <dsp:spPr>
        <a:xfrm>
          <a:off x="1086067" y="1509272"/>
          <a:ext cx="2759584" cy="1209972"/>
        </a:xfrm>
        <a:prstGeom prst="roundRect">
          <a:avLst/>
        </a:prstGeom>
        <a:solidFill>
          <a:schemeClr val="accent2">
            <a:hueOff val="-20163186"/>
            <a:satOff val="8769"/>
            <a:lumOff val="255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err="1" smtClean="0">
              <a:solidFill>
                <a:schemeClr val="tx1"/>
              </a:solidFill>
            </a:rPr>
            <a:t>полігемеробні</a:t>
          </a:r>
          <a:endParaRPr lang="uk-UA" sz="2400" kern="1200" dirty="0">
            <a:solidFill>
              <a:schemeClr val="tx1"/>
            </a:solidFill>
          </a:endParaRPr>
        </a:p>
      </dsp:txBody>
      <dsp:txXfrm>
        <a:off x="1145133" y="1568338"/>
        <a:ext cx="2641452" cy="1091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946E6-5260-4617-AE82-57EED6FE349D}" type="datetimeFigureOut">
              <a:rPr lang="uk-UA"/>
              <a:pPr>
                <a:defRPr/>
              </a:pPr>
              <a:t>25.02.2020</a:t>
            </a:fld>
            <a:endParaRPr lang="uk-UA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77D589-DEE2-43E9-83FA-2193686D92EC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89707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2F7D7-1E43-4FDD-9F9F-18860B40B898}" type="datetimeFigureOut">
              <a:rPr lang="uk-UA"/>
              <a:pPr>
                <a:defRPr/>
              </a:pPr>
              <a:t>25.02.2020</a:t>
            </a:fld>
            <a:endParaRPr 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5D549-CBF7-4E8B-9E5C-80EE70795D7D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16403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1457A-4A53-4F00-A5D2-A808F71C4A11}" type="datetimeFigureOut">
              <a:rPr lang="uk-UA"/>
              <a:pPr>
                <a:defRPr/>
              </a:pPr>
              <a:t>25.02.2020</a:t>
            </a:fld>
            <a:endParaRPr 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927E1-B597-40BA-88EE-374E195CD24E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6103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170D0-1539-44AE-999B-668CB03FDAA7}" type="datetimeFigureOut">
              <a:rPr lang="uk-UA"/>
              <a:pPr>
                <a:defRPr/>
              </a:pPr>
              <a:t>25.02.2020</a:t>
            </a:fld>
            <a:endParaRPr 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603F7-1B78-407F-AA93-CCEFC778277B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82939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C40B4-1CD0-4EA0-89CE-D362B172E1CA}" type="datetimeFigureOut">
              <a:rPr lang="uk-UA"/>
              <a:pPr>
                <a:defRPr/>
              </a:pPr>
              <a:t>25.02.2020</a:t>
            </a:fld>
            <a:endParaRPr 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80EDB-713D-49B4-8295-12671EDBE071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81027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11E58-A0F5-4FA4-A0B5-B49E98909E5C}" type="datetimeFigureOut">
              <a:rPr lang="uk-UA"/>
              <a:pPr>
                <a:defRPr/>
              </a:pPr>
              <a:t>25.02.2020</a:t>
            </a:fld>
            <a:endParaRPr lang="uk-UA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DB533-7C38-458C-88BD-184960F54F2F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80968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98FB817-4856-461D-8DF1-0EA3C8371A7A}" type="datetimeFigureOut">
              <a:rPr lang="uk-UA"/>
              <a:pPr>
                <a:defRPr/>
              </a:pPr>
              <a:t>25.02.2020</a:t>
            </a:fld>
            <a:endParaRPr lang="uk-UA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F4D7FB-A542-4E39-83E3-1DFAE8846135}" type="slidenum">
              <a:rPr lang="uk-UA" altLang="ru-RU"/>
              <a:pPr/>
              <a:t>‹#›</a:t>
            </a:fld>
            <a:endParaRPr lang="uk-UA" alt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8998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F060B-3CB2-4787-9F97-74EF3A7E9878}" type="datetimeFigureOut">
              <a:rPr lang="uk-UA"/>
              <a:pPr>
                <a:defRPr/>
              </a:pPr>
              <a:t>25.02.2020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0DC17-9CA7-4903-AFAF-CCBC63325C5D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81739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A14C6-AB50-4FC2-A5FC-503922954209}" type="datetimeFigureOut">
              <a:rPr lang="uk-UA"/>
              <a:pPr>
                <a:defRPr/>
              </a:pPr>
              <a:t>25.02.2020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1FCF6-9200-4D54-BCBD-64A5F1CB1F44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285179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4B083-7DA7-4716-BA52-EF15635AAB53}" type="datetimeFigureOut">
              <a:rPr lang="uk-UA"/>
              <a:pPr>
                <a:defRPr/>
              </a:pPr>
              <a:t>25.02.2020</a:t>
            </a:fld>
            <a:endParaRPr lang="uk-UA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F09BC-2ADD-4895-A4C4-665954A92C37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97153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6C8B0-A3EE-4BF1-B1A0-45D049DB64F4}" type="datetimeFigureOut">
              <a:rPr lang="uk-UA"/>
              <a:pPr>
                <a:defRPr/>
              </a:pPr>
              <a:t>25.02.2020</a:t>
            </a:fld>
            <a:endParaRPr lang="uk-UA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2DCF1-8D99-4E4D-9058-86169D333640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96073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DE9CD4-FB3F-4726-A77E-B70173380612}" type="datetimeFigureOut">
              <a:rPr lang="uk-UA"/>
              <a:pPr>
                <a:defRPr/>
              </a:pPr>
              <a:t>25.02.2020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79028E4A-13F7-4EC1-A2E4-76FA31437FD9}" type="slidenum">
              <a:rPr lang="uk-UA" altLang="ru-RU"/>
              <a:pPr/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095" r:id="rId2"/>
    <p:sldLayoutId id="2147484096" r:id="rId3"/>
    <p:sldLayoutId id="2147484097" r:id="rId4"/>
    <p:sldLayoutId id="2147484104" r:id="rId5"/>
    <p:sldLayoutId id="2147484105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EB641B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EB641B"/>
        </a:buClr>
        <a:buFont typeface="Georgia" panose="02040502050405020303" pitchFamily="18" charset="0"/>
        <a:buChar char="▫"/>
        <a:defRPr sz="2000" kern="1200">
          <a:solidFill>
            <a:srgbClr val="EB641B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0.wm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981075"/>
            <a:ext cx="84582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/>
              <a:t>Класифікація</a:t>
            </a:r>
            <a:r>
              <a:rPr lang="ru-RU" b="1" dirty="0" smtClean="0"/>
              <a:t>, </a:t>
            </a:r>
            <a:r>
              <a:rPr lang="ru-RU" b="1" dirty="0" err="1" smtClean="0"/>
              <a:t>фізико-географічне</a:t>
            </a:r>
            <a:r>
              <a:rPr lang="ru-RU" b="1" dirty="0" smtClean="0"/>
              <a:t> </a:t>
            </a:r>
            <a:r>
              <a:rPr lang="ru-RU" b="1" dirty="0" err="1" smtClean="0"/>
              <a:t>районування</a:t>
            </a:r>
            <a:r>
              <a:rPr lang="ru-RU" b="1" dirty="0" smtClean="0"/>
              <a:t> та </a:t>
            </a:r>
            <a:r>
              <a:rPr lang="ru-RU" b="1" dirty="0" err="1" smtClean="0"/>
              <a:t>ординац</a:t>
            </a:r>
            <a:r>
              <a:rPr lang="uk-UA" b="1" dirty="0" err="1" smtClean="0"/>
              <a:t>ія</a:t>
            </a:r>
            <a:r>
              <a:rPr lang="uk-UA" b="1" dirty="0" smtClean="0"/>
              <a:t> </a:t>
            </a:r>
            <a:r>
              <a:rPr lang="ru-RU" b="1" dirty="0" err="1" smtClean="0"/>
              <a:t>ландшафтів</a:t>
            </a:r>
            <a:r>
              <a:rPr lang="ru-RU" b="1" dirty="0"/>
              <a:t>. </a:t>
            </a:r>
            <a:endParaRPr lang="uk-UA" dirty="0" smtClean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8436" name="Picture 2" descr="D:\Наташа_Док\RABOTA\МОГИЛЯНКА\ЛандшафтнаЕкологія\РисЛЕ\АтлБаран\000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092950" y="5589588"/>
            <a:ext cx="1582738" cy="647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100" b="1" i="1" dirty="0">
                <a:solidFill>
                  <a:schemeClr val="tx1"/>
                </a:solidFill>
              </a:rPr>
              <a:t>В.А. </a:t>
            </a:r>
            <a:r>
              <a:rPr lang="uk-UA" sz="1050" b="1" i="1" dirty="0">
                <a:solidFill>
                  <a:schemeClr val="tx1"/>
                </a:solidFill>
              </a:rPr>
              <a:t>Барановський ,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066800"/>
          </a:xfrm>
        </p:spPr>
        <p:txBody>
          <a:bodyPr/>
          <a:lstStyle/>
          <a:p>
            <a:pPr algn="ctr" eaLnBrk="1" hangingPunct="1"/>
            <a:r>
              <a:rPr lang="uk-UA" altLang="ru-RU" smtClean="0"/>
              <a:t>Типи ландшафтів України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25538"/>
            <a:ext cx="3708400" cy="5649912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2400" b="1" dirty="0" smtClean="0">
                <a:solidFill>
                  <a:srgbClr val="002060"/>
                </a:solidFill>
              </a:rPr>
              <a:t>Виділяються всередині класів залежно від </a:t>
            </a:r>
            <a:r>
              <a:rPr lang="uk-UA" sz="2400" b="1" i="1" u="sng" dirty="0" smtClean="0">
                <a:solidFill>
                  <a:schemeClr val="accent2"/>
                </a:solidFill>
              </a:rPr>
              <a:t>біокліматичної спільності</a:t>
            </a:r>
            <a:r>
              <a:rPr lang="uk-UA" sz="2400" b="1" dirty="0" smtClean="0">
                <a:solidFill>
                  <a:srgbClr val="002060"/>
                </a:solidFill>
              </a:rPr>
              <a:t>: певного співвідношення тепла та вологи, яким зумовлюються зональний розподіл типів </a:t>
            </a:r>
            <a:r>
              <a:rPr lang="uk-UA" sz="2400" b="1" dirty="0" err="1" smtClean="0">
                <a:solidFill>
                  <a:srgbClr val="002060"/>
                </a:solidFill>
              </a:rPr>
              <a:t>грунтово-рослинного</a:t>
            </a:r>
            <a:r>
              <a:rPr lang="uk-UA" sz="2400" b="1" dirty="0" smtClean="0">
                <a:solidFill>
                  <a:srgbClr val="002060"/>
                </a:solidFill>
              </a:rPr>
              <a:t> покрову, ходу екзогенних процесів, особливостями гідрологічного режиму</a:t>
            </a:r>
            <a:r>
              <a:rPr lang="uk-UA" b="1" dirty="0" smtClean="0">
                <a:solidFill>
                  <a:srgbClr val="002060"/>
                </a:solidFill>
              </a:rPr>
              <a:t>.   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19460" name="Содержимое 3"/>
          <p:cNvSpPr>
            <a:spLocks noGrp="1"/>
          </p:cNvSpPr>
          <p:nvPr>
            <p:ph sz="half" idx="2"/>
          </p:nvPr>
        </p:nvSpPr>
        <p:spPr>
          <a:xfrm>
            <a:off x="3635375" y="1196975"/>
            <a:ext cx="5508625" cy="1584325"/>
          </a:xfrm>
          <a:solidFill>
            <a:srgbClr val="FFFF00">
              <a:alpha val="49019"/>
            </a:srgbClr>
          </a:solidFill>
        </p:spPr>
        <p:txBody>
          <a:bodyPr/>
          <a:lstStyle/>
          <a:p>
            <a:pPr eaLnBrk="1" hangingPunct="1"/>
            <a:r>
              <a:rPr lang="uk-UA" altLang="ru-RU" b="1" i="1" smtClean="0">
                <a:solidFill>
                  <a:srgbClr val="7030A0"/>
                </a:solidFill>
              </a:rPr>
              <a:t>Кожен тип ландшафту характеризується тільки йому властивою морфологічною структурою природних комплексів нижчих рангів.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3491880" y="3717032"/>
          <a:ext cx="5472608" cy="2873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62" name="Прямоугольник 7"/>
          <p:cNvSpPr>
            <a:spLocks noChangeArrowheads="1"/>
          </p:cNvSpPr>
          <p:nvPr/>
        </p:nvSpPr>
        <p:spPr bwMode="auto">
          <a:xfrm>
            <a:off x="3924300" y="2852738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Char char="•"/>
            </a:pPr>
            <a:r>
              <a:rPr lang="uk-UA" altLang="ru-RU" b="1" i="1" u="sng">
                <a:solidFill>
                  <a:srgbClr val="002060"/>
                </a:solidFill>
              </a:rPr>
              <a:t>До рівнинних східноєвропейських ландшафтів відносяться </a:t>
            </a:r>
            <a:r>
              <a:rPr lang="uk-UA" altLang="ru-RU" b="1" i="1">
                <a:solidFill>
                  <a:srgbClr val="002060"/>
                </a:solidFill>
              </a:rPr>
              <a:t>такі типи ландшафтів: </a:t>
            </a:r>
            <a:endParaRPr lang="uk-UA" altLang="ru-RU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9275"/>
            <a:ext cx="5508625" cy="6024563"/>
          </a:xfrm>
        </p:spPr>
        <p:txBody>
          <a:bodyPr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b="1" dirty="0" smtClean="0">
                <a:solidFill>
                  <a:srgbClr val="002060"/>
                </a:solidFill>
              </a:rPr>
              <a:t>Наприклад, своєрідністю природних властивостей характеризуються типи ландшафтів заплав та приморських акумулятивних рівнин. </a:t>
            </a:r>
            <a:r>
              <a:rPr lang="uk-UA" b="1" dirty="0" err="1" smtClean="0">
                <a:solidFill>
                  <a:srgbClr val="002060"/>
                </a:solidFill>
              </a:rPr>
              <a:t>Пойменні</a:t>
            </a:r>
            <a:r>
              <a:rPr lang="uk-UA" b="1" dirty="0" smtClean="0">
                <a:solidFill>
                  <a:srgbClr val="002060"/>
                </a:solidFill>
              </a:rPr>
              <a:t> ландшафти відрізняються періодичним підтопленням прісними водами, приморські - періодичними підтопленнями морськими водами.  </a:t>
            </a:r>
            <a:r>
              <a:rPr lang="uk-UA" b="1" dirty="0" err="1" smtClean="0">
                <a:solidFill>
                  <a:srgbClr val="002060"/>
                </a:solidFill>
              </a:rPr>
              <a:t>Пойменні</a:t>
            </a:r>
            <a:r>
              <a:rPr lang="uk-UA" b="1" dirty="0" smtClean="0">
                <a:solidFill>
                  <a:srgbClr val="002060"/>
                </a:solidFill>
              </a:rPr>
              <a:t> та приморські ландшафти характеризуються </a:t>
            </a:r>
            <a:r>
              <a:rPr lang="uk-UA" b="1" dirty="0" err="1" smtClean="0">
                <a:solidFill>
                  <a:srgbClr val="002060"/>
                </a:solidFill>
              </a:rPr>
              <a:t>гідроморфністю</a:t>
            </a:r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uk-UA" b="1" dirty="0" err="1" smtClean="0">
                <a:solidFill>
                  <a:srgbClr val="002060"/>
                </a:solidFill>
              </a:rPr>
              <a:t>грунтово-рослинного</a:t>
            </a:r>
            <a:r>
              <a:rPr lang="uk-UA" b="1" dirty="0" smtClean="0">
                <a:solidFill>
                  <a:srgbClr val="002060"/>
                </a:solidFill>
              </a:rPr>
              <a:t> покриву. Все це зумовлює необхідність їх виділення у окремі типи ландшафтів. 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20483" name="Picture 2" descr="D:\Наташа_Док\RABOTA\Академія\Риженко\Заповыдники\Бер 29 2007 (E)\materialy\photo\photogalery\photogalBZ\images\chornomo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08400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005263"/>
            <a:ext cx="341471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6"/>
          <p:cNvSpPr txBox="1">
            <a:spLocks/>
          </p:cNvSpPr>
          <p:nvPr/>
        </p:nvSpPr>
        <p:spPr>
          <a:xfrm>
            <a:off x="5795963" y="6092825"/>
            <a:ext cx="2700337" cy="503238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 fontScale="85000" lnSpcReduction="10000"/>
          </a:bodyPr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uk-UA" sz="2000" b="1" dirty="0">
                <a:solidFill>
                  <a:srgbClr val="FFFFFF"/>
                </a:solidFill>
                <a:latin typeface="+mn-lt"/>
                <a:cs typeface="+mn-cs"/>
              </a:rPr>
              <a:t>Ріка </a:t>
            </a:r>
            <a:r>
              <a:rPr lang="uk-UA" sz="2000" b="1" dirty="0" err="1">
                <a:solidFill>
                  <a:srgbClr val="FFFFFF"/>
                </a:solidFill>
                <a:latin typeface="+mn-lt"/>
                <a:cs typeface="+mn-cs"/>
              </a:rPr>
              <a:t>Стохід</a:t>
            </a:r>
            <a:r>
              <a:rPr lang="uk-UA" sz="2000" b="1" dirty="0">
                <a:solidFill>
                  <a:srgbClr val="FFFFFF"/>
                </a:solidFill>
                <a:latin typeface="+mn-lt"/>
                <a:cs typeface="+mn-cs"/>
              </a:rPr>
              <a:t> (Волинь)</a:t>
            </a:r>
          </a:p>
        </p:txBody>
      </p:sp>
      <p:sp>
        <p:nvSpPr>
          <p:cNvPr id="7" name="Текст 6"/>
          <p:cNvSpPr txBox="1">
            <a:spLocks/>
          </p:cNvSpPr>
          <p:nvPr/>
        </p:nvSpPr>
        <p:spPr>
          <a:xfrm>
            <a:off x="6300788" y="3141663"/>
            <a:ext cx="2700337" cy="503237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 fontScale="77500" lnSpcReduction="20000"/>
          </a:bodyPr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uk-UA" sz="2000" b="1" dirty="0">
                <a:solidFill>
                  <a:srgbClr val="FFFFFF"/>
                </a:solidFill>
                <a:latin typeface="+mn-lt"/>
                <a:cs typeface="+mn-cs"/>
              </a:rPr>
              <a:t>Чорне море (Херсонська обл.)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9"/>
          </a:xfrm>
          <a:gradFill>
            <a:gsLst>
              <a:gs pos="83000">
                <a:srgbClr val="03D4A8">
                  <a:alpha val="25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uk-UA" sz="3600" b="1" dirty="0" smtClean="0">
                <a:solidFill>
                  <a:srgbClr val="002060"/>
                </a:solidFill>
              </a:rPr>
              <a:t>Суттєві відміни ландшафтів зумовлені місцевими фізико-географічними процесами, пов'язаними із </a:t>
            </a:r>
            <a:r>
              <a:rPr lang="uk-UA" sz="3600" b="1" dirty="0" smtClean="0">
                <a:solidFill>
                  <a:schemeClr val="accent3">
                    <a:lumMod val="75000"/>
                  </a:schemeClr>
                </a:solidFill>
              </a:rPr>
              <a:t>складом корінних порід, літологічними особливостями антропогенних відкладів, генетичними типами рельєфу, ступенем розчленування території</a:t>
            </a:r>
            <a:r>
              <a:rPr lang="uk-UA" sz="3600" b="1" dirty="0" smtClean="0">
                <a:solidFill>
                  <a:srgbClr val="002060"/>
                </a:solidFill>
              </a:rPr>
              <a:t>. За спільністю цих ознак визначають </a:t>
            </a:r>
            <a:r>
              <a:rPr lang="uk-UA" sz="3600" b="1" dirty="0" smtClean="0">
                <a:solidFill>
                  <a:srgbClr val="C00000"/>
                </a:solidFill>
              </a:rPr>
              <a:t>види та підвиди ландшафтів.  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066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Класифікація природних ландшафтів</a:t>
            </a:r>
            <a:endParaRPr lang="uk-UA" dirty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179388" y="1341438"/>
            <a:ext cx="8713787" cy="52324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uk-UA" altLang="ru-RU" sz="3200" b="1" smtClean="0">
                <a:solidFill>
                  <a:schemeClr val="accent2"/>
                </a:solidFill>
              </a:rPr>
              <a:t>Види ландшафтів </a:t>
            </a:r>
            <a:r>
              <a:rPr lang="uk-UA" altLang="ru-RU" smtClean="0">
                <a:solidFill>
                  <a:schemeClr val="accent2"/>
                </a:solidFill>
              </a:rPr>
              <a:t>– </a:t>
            </a:r>
            <a:r>
              <a:rPr lang="uk-UA" altLang="ru-RU" b="1" smtClean="0">
                <a:solidFill>
                  <a:schemeClr val="accent2"/>
                </a:solidFill>
              </a:rPr>
              <a:t>це природно-територіальні комплекси,найбільш близькі за генезисом,  структурою, один генетичний тип рельєфу, що зумовлює зміни грунтово- рослинного покриву.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uk-UA" altLang="ru-RU" b="1" smtClean="0">
                <a:solidFill>
                  <a:schemeClr val="accent2"/>
                </a:solidFill>
              </a:rPr>
              <a:t>На ландшафтній карті України масштабу </a:t>
            </a:r>
          </a:p>
          <a:p>
            <a:pPr eaLnBrk="1" hangingPunct="1">
              <a:buFont typeface="Georgia" panose="02040502050405020303" pitchFamily="18" charset="0"/>
              <a:buNone/>
            </a:pPr>
            <a:r>
              <a:rPr lang="uk-UA" altLang="ru-RU" b="1" smtClean="0">
                <a:solidFill>
                  <a:schemeClr val="accent2"/>
                </a:solidFill>
              </a:rPr>
              <a:t>1: 2 5 000 000  виділено </a:t>
            </a:r>
            <a:r>
              <a:rPr lang="uk-UA" altLang="ru-RU" sz="3600" b="1" u="sng" smtClean="0">
                <a:solidFill>
                  <a:schemeClr val="accent2"/>
                </a:solidFill>
              </a:rPr>
              <a:t>132</a:t>
            </a:r>
            <a:r>
              <a:rPr lang="uk-UA" altLang="ru-RU" b="1" u="sng" smtClean="0">
                <a:solidFill>
                  <a:schemeClr val="accent2"/>
                </a:solidFill>
              </a:rPr>
              <a:t> види ландшафти</a:t>
            </a:r>
            <a:r>
              <a:rPr lang="en-US" altLang="ru-RU" b="1" smtClean="0">
                <a:solidFill>
                  <a:schemeClr val="accent2"/>
                </a:solidFill>
              </a:rPr>
              <a:t> </a:t>
            </a:r>
            <a:r>
              <a:rPr lang="uk-UA" altLang="ru-RU" sz="1800" b="1" i="1" smtClean="0">
                <a:solidFill>
                  <a:schemeClr val="accent2"/>
                </a:solidFill>
              </a:rPr>
              <a:t>(За Мариничем</a:t>
            </a:r>
            <a:r>
              <a:rPr lang="en-US" altLang="ru-RU" sz="1800" b="1" i="1" smtClean="0">
                <a:solidFill>
                  <a:schemeClr val="accent2"/>
                </a:solidFill>
              </a:rPr>
              <a:t>)</a:t>
            </a:r>
            <a:r>
              <a:rPr lang="uk-UA" altLang="ru-RU" b="1" smtClean="0">
                <a:solidFill>
                  <a:schemeClr val="accent2"/>
                </a:solidFill>
              </a:rPr>
              <a:t>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uk-UA" altLang="ru-RU" b="1" smtClean="0">
                <a:solidFill>
                  <a:schemeClr val="accent2"/>
                </a:solidFill>
              </a:rPr>
              <a:t> Приклад виду ландшафту – зандрова рівнина з дерново-слабопідзоленими ґрунтами, борами та суборами. 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29600" cy="1066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Приклад класифікації ландшафтів:</a:t>
            </a:r>
            <a:endParaRPr lang="uk-UA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41438"/>
          <a:ext cx="82296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518525" cy="1066800"/>
          </a:xfrm>
        </p:spPr>
        <p:txBody>
          <a:bodyPr/>
          <a:lstStyle/>
          <a:p>
            <a:pPr algn="ctr"/>
            <a:r>
              <a:rPr lang="uk-UA" altLang="ru-RU" sz="3600" smtClean="0"/>
              <a:t>Класифікації антропогенних ландшафтів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80528" y="2249488"/>
          <a:ext cx="9865096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323850" y="1268413"/>
            <a:ext cx="8820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Georgia" panose="02040502050405020303" pitchFamily="18" charset="0"/>
              <a:buNone/>
            </a:pPr>
            <a:r>
              <a:rPr lang="ru-RU" altLang="ru-RU" sz="2000" b="1">
                <a:solidFill>
                  <a:srgbClr val="C00000"/>
                </a:solidFill>
              </a:rPr>
              <a:t>Генезисна класифікація антропогенних ландшафтних екосистем Б.В. Виноградова: 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0" y="476250"/>
            <a:ext cx="9144000" cy="1066800"/>
          </a:xfrm>
        </p:spPr>
        <p:txBody>
          <a:bodyPr/>
          <a:lstStyle/>
          <a:p>
            <a:pPr algn="ctr"/>
            <a:r>
              <a:rPr lang="uk-UA" altLang="ru-RU" sz="2400" b="1" smtClean="0"/>
              <a:t>Класифікація антропогенних ландшафтних екосистем Г. Сукоппа (за ступенем антропогенної трансформації):</a:t>
            </a:r>
            <a:endParaRPr lang="uk-UA" altLang="ru-RU" sz="240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12875"/>
          <a:ext cx="9144000" cy="5160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"/>
          <a:ext cx="9144000" cy="7100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627" name="Picture 3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700213"/>
            <a:ext cx="1806575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0" y="260350"/>
            <a:ext cx="9144000" cy="638175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>
              <a:defRPr/>
            </a:pPr>
            <a:r>
              <a:rPr lang="uk-UA" b="1" dirty="0" err="1" smtClean="0">
                <a:solidFill>
                  <a:srgbClr val="C00000"/>
                </a:solidFill>
              </a:rPr>
              <a:t>Мезогеморобні</a:t>
            </a:r>
            <a:r>
              <a:rPr lang="uk-UA" b="1" dirty="0" smtClean="0">
                <a:solidFill>
                  <a:srgbClr val="C00000"/>
                </a:solidFill>
              </a:rPr>
              <a:t> </a:t>
            </a:r>
            <a:r>
              <a:rPr lang="uk-UA" b="1" dirty="0" smtClean="0"/>
              <a:t>- суттєво не змінені зв'язки із між внутрішніми системами ландшафту: 1) первинного продуцента; 2)фітофагів;3) хижаків, утому числі травоїдних;4)паразитів; 5) </a:t>
            </a:r>
            <a:r>
              <a:rPr lang="uk-UA" b="1" dirty="0" err="1" smtClean="0"/>
              <a:t>редуцентів</a:t>
            </a:r>
            <a:r>
              <a:rPr lang="uk-UA" b="1" dirty="0" smtClean="0"/>
              <a:t>. Одержує додаткову антропогенну енергію у вигляді мертвої органічної речовини (органічні добрива), воду (полив), мінеральні речовини. Крім того, додаткову енергію отримують у вигляді тепла,акумульованими територіями забудов, замощення, асфальтових покрить доріг тощо.</a:t>
            </a:r>
          </a:p>
          <a:p>
            <a:pPr>
              <a:defRPr/>
            </a:pPr>
            <a:r>
              <a:rPr lang="uk-UA" b="1" dirty="0" smtClean="0"/>
              <a:t>Наприклад, паркові зелені зони</a:t>
            </a:r>
          </a:p>
        </p:txBody>
      </p:sp>
      <p:pic>
        <p:nvPicPr>
          <p:cNvPr id="27651" name="Picture 6" descr="D:\Фото\270408\DSC011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445125"/>
            <a:ext cx="1979612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Класифікація природних ландшафтів</a:t>
            </a:r>
            <a:endParaRPr lang="uk-UA" dirty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412875"/>
            <a:ext cx="8435975" cy="5160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b="1" i="1" u="sng" dirty="0" smtClean="0">
                <a:solidFill>
                  <a:srgbClr val="FF0000"/>
                </a:solidFill>
              </a:rPr>
              <a:t>Класифікація ландшафтів </a:t>
            </a:r>
            <a:r>
              <a:rPr lang="uk-UA" b="1" dirty="0" smtClean="0">
                <a:solidFill>
                  <a:srgbClr val="FF0000"/>
                </a:solidFill>
              </a:rPr>
              <a:t>– це розподіл ландшафтів географічних груп за певними ознаками.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b="1" dirty="0" smtClean="0">
                <a:solidFill>
                  <a:srgbClr val="FF0000"/>
                </a:solidFill>
              </a:rPr>
              <a:t>При класифікації </a:t>
            </a:r>
            <a:r>
              <a:rPr lang="uk-UA" b="1" u="sng" dirty="0" smtClean="0">
                <a:solidFill>
                  <a:srgbClr val="FF0000"/>
                </a:solidFill>
              </a:rPr>
              <a:t>враховують</a:t>
            </a:r>
            <a:r>
              <a:rPr lang="uk-UA" b="1" dirty="0" smtClean="0">
                <a:solidFill>
                  <a:srgbClr val="FF0000"/>
                </a:solidFill>
              </a:rPr>
              <a:t>: генезис, історію розвитку, функціональні взаємозв'язки між компонентами ландшафту, та закономірності просторової диференціації.   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1CFE8"/>
            </a:gs>
            <a:gs pos="50000">
              <a:srgbClr val="BDE0EF"/>
            </a:gs>
            <a:gs pos="100000">
              <a:srgbClr val="DFEFF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179388" y="549275"/>
            <a:ext cx="8723312" cy="6024563"/>
          </a:xfrm>
        </p:spPr>
        <p:txBody>
          <a:bodyPr/>
          <a:lstStyle/>
          <a:p>
            <a:r>
              <a:rPr lang="uk-UA" altLang="ru-RU" b="1" smtClean="0">
                <a:solidFill>
                  <a:srgbClr val="C00000"/>
                </a:solidFill>
              </a:rPr>
              <a:t>Еугеморобні ландшафти </a:t>
            </a:r>
            <a:r>
              <a:rPr lang="uk-UA" altLang="ru-RU" smtClean="0"/>
              <a:t>– </a:t>
            </a:r>
            <a:r>
              <a:rPr lang="uk-UA" altLang="ru-RU" b="1" smtClean="0"/>
              <a:t>керовані людиною. Наприклад, пшеничний або буряковий лан, лісова плантація, сад, квітник, газон. Вноситься ззовні органічні та мінеральні речовини, засоби захисту рослин, вода тощо. Відбувається винос енергії із ландшафту у вигляді врожаю. Тут людина майже повністю управляє енергетичним балансом: шляхом агротехнічних заходів і використання інженерно-технічних заходів зменшує чи збільшує надходження сонячної, хімічної, теплової, механічної енергій.</a:t>
            </a:r>
          </a:p>
        </p:txBody>
      </p:sp>
      <p:pic>
        <p:nvPicPr>
          <p:cNvPr id="28675" name="Picture 3" descr="D:\Наташа_Док\RABOTA\МОГИЛЯНКА\ЛандшафтнаЕкологія\РисЛЕ\ПшеничнеПол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5549900"/>
            <a:ext cx="2011362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0" y="404813"/>
            <a:ext cx="8748713" cy="6453187"/>
          </a:xfrm>
        </p:spPr>
        <p:txBody>
          <a:bodyPr/>
          <a:lstStyle/>
          <a:p>
            <a:r>
              <a:rPr lang="uk-UA" altLang="ru-RU" b="1" smtClean="0">
                <a:solidFill>
                  <a:srgbClr val="C00000"/>
                </a:solidFill>
              </a:rPr>
              <a:t>Полігеморобні</a:t>
            </a:r>
            <a:r>
              <a:rPr lang="uk-UA" altLang="ru-RU" b="1" smtClean="0"/>
              <a:t> – кар'єри, терикони, звалища. Тут ще немає біогеоценозу, відсутні рослинні угрупування – фітоценоз. Зруйновано екотоп, змінено клімат. Однак на місці девастованого ландшафту невдовзі сформується проста піонерна сукцесія, а далі -  більш складні та продуктивні. </a:t>
            </a:r>
          </a:p>
          <a:p>
            <a:r>
              <a:rPr lang="uk-UA" altLang="ru-RU" b="1" smtClean="0">
                <a:solidFill>
                  <a:srgbClr val="C00000"/>
                </a:solidFill>
              </a:rPr>
              <a:t>Метагеморобна- </a:t>
            </a:r>
            <a:r>
              <a:rPr lang="uk-UA" altLang="ru-RU" b="1" smtClean="0"/>
              <a:t>– забудова, замощення. </a:t>
            </a:r>
            <a:r>
              <a:rPr lang="uk-UA" altLang="ru-RU" b="1" smtClean="0">
                <a:solidFill>
                  <a:srgbClr val="C00000"/>
                </a:solidFill>
              </a:rPr>
              <a:t>Це зразок повного поглинання антропогенною енергією колись природного ландшафту. Ця система може розвиватися надалі залежно від наявності в ній органічної речовини.</a:t>
            </a:r>
            <a:endParaRPr lang="uk-UA" altLang="ru-RU" b="1" smtClean="0"/>
          </a:p>
        </p:txBody>
      </p:sp>
      <p:pic>
        <p:nvPicPr>
          <p:cNvPr id="29699" name="Picture 4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789363"/>
            <a:ext cx="18192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5" descr="D:\Наташа_Док\RABOTA\МОГИЛЯНКА\ЛандшафтнаЕкологія\РисЛЕ\Терикони Донбас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0"/>
            <a:ext cx="14986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665788"/>
          </a:xfrm>
        </p:spPr>
        <p:txBody>
          <a:bodyPr/>
          <a:lstStyle/>
          <a:p>
            <a:pPr eaLnBrk="1" hangingPunct="1"/>
            <a:r>
              <a:rPr lang="uk-UA" altLang="ru-RU" b="1" smtClean="0">
                <a:solidFill>
                  <a:srgbClr val="002060"/>
                </a:solidFill>
              </a:rPr>
              <a:t>Фізико-географічне районування </a:t>
            </a:r>
            <a:r>
              <a:rPr lang="uk-UA" altLang="ru-RU" b="1" smtClean="0">
                <a:solidFill>
                  <a:srgbClr val="7030A0"/>
                </a:solidFill>
              </a:rPr>
              <a:t>– виявлення та виділення історично складених та об'єктивно існуючих ПТК та у визначенні їх якісних та кількісних характеристик. </a:t>
            </a:r>
          </a:p>
          <a:p>
            <a:pPr eaLnBrk="1" hangingPunct="1">
              <a:buFont typeface="Georgia" panose="02040502050405020303" pitchFamily="18" charset="0"/>
              <a:buNone/>
            </a:pPr>
            <a:endParaRPr lang="uk-UA" altLang="ru-RU" b="1" smtClean="0">
              <a:solidFill>
                <a:srgbClr val="7030A0"/>
              </a:solidFill>
            </a:endParaRPr>
          </a:p>
          <a:p>
            <a:pPr eaLnBrk="1" hangingPunct="1"/>
            <a:r>
              <a:rPr lang="uk-UA" altLang="ru-RU" b="1" i="1" smtClean="0">
                <a:solidFill>
                  <a:srgbClr val="7030A0"/>
                </a:solidFill>
              </a:rPr>
              <a:t>При проведенні фізико-географічного районування береться до уваги </a:t>
            </a:r>
            <a:r>
              <a:rPr lang="uk-UA" altLang="ru-RU" b="1" i="1" smtClean="0">
                <a:solidFill>
                  <a:schemeClr val="accent2"/>
                </a:solidFill>
              </a:rPr>
              <a:t>ландшафтно-генетичний принцип.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836613"/>
            <a:ext cx="8362950" cy="5737225"/>
          </a:xfrm>
        </p:spPr>
        <p:txBody>
          <a:bodyPr/>
          <a:lstStyle/>
          <a:p>
            <a:pPr>
              <a:defRPr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Основні закономірності територіальної диференціації на фізико-географічні регіональні комплекси пов'язані із різним співвідношенням променистої енергії сонця та внутрішньої енергії Землі.</a:t>
            </a:r>
          </a:p>
          <a:p>
            <a:pPr>
              <a:defRPr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Ці взаємовідношення визначають </a:t>
            </a:r>
            <a:r>
              <a:rPr lang="uk-UA" sz="3200" b="1" dirty="0" smtClean="0">
                <a:solidFill>
                  <a:srgbClr val="7030A0"/>
                </a:solidFill>
              </a:rPr>
              <a:t>зональний та азональний характер взаємодії </a:t>
            </a:r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</a:rPr>
              <a:t>ландшафто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 утворюючих факторів та </a:t>
            </a:r>
            <a:r>
              <a:rPr lang="uk-UA" sz="3200" b="1" dirty="0" smtClean="0">
                <a:solidFill>
                  <a:srgbClr val="7030A0"/>
                </a:solidFill>
              </a:rPr>
              <a:t>просторову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 зміну властивостей природних комплексів.</a:t>
            </a:r>
          </a:p>
          <a:p>
            <a:pPr>
              <a:defRPr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Зональні та азональні фактори проявляються завжди разом  </a:t>
            </a: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79388" y="549275"/>
            <a:ext cx="4041775" cy="457200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Зональний порядок</a:t>
            </a:r>
            <a:endParaRPr lang="uk-UA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787900" y="692150"/>
            <a:ext cx="4041775" cy="457200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Азональний порядок</a:t>
            </a:r>
            <a:endParaRPr lang="uk-UA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quarter" idx="2"/>
          </p:nvPr>
        </p:nvGraphicFramePr>
        <p:xfrm>
          <a:off x="381000" y="1196975"/>
          <a:ext cx="4041775" cy="539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одержимое 12"/>
          <p:cNvGraphicFramePr>
            <a:graphicFrameLocks noGrp="1"/>
          </p:cNvGraphicFramePr>
          <p:nvPr>
            <p:ph sz="quarter" idx="4"/>
          </p:nvPr>
        </p:nvGraphicFramePr>
        <p:xfrm>
          <a:off x="4067944" y="1196752"/>
          <a:ext cx="4608512" cy="5397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323850" y="765175"/>
            <a:ext cx="8362950" cy="5808663"/>
          </a:xfrm>
        </p:spPr>
        <p:txBody>
          <a:bodyPr/>
          <a:lstStyle/>
          <a:p>
            <a:pPr eaLnBrk="1" hangingPunct="1">
              <a:defRPr/>
            </a:pP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Найбільшою фізико-географічною одиницею є </a:t>
            </a:r>
            <a:r>
              <a:rPr lang="uk-UA" sz="4000" b="1" dirty="0" smtClean="0">
                <a:solidFill>
                  <a:srgbClr val="7030A0"/>
                </a:solidFill>
              </a:rPr>
              <a:t>пояс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eaLnBrk="1" hangingPunct="1">
              <a:defRPr/>
            </a:pP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Кожному поясу відповідає певна система </a:t>
            </a:r>
            <a:r>
              <a:rPr lang="uk-UA" sz="3600" b="1" dirty="0" smtClean="0">
                <a:solidFill>
                  <a:srgbClr val="7030A0"/>
                </a:solidFill>
              </a:rPr>
              <a:t>ландшафтних зон </a:t>
            </a:r>
            <a:r>
              <a:rPr lang="uk-UA" sz="3200" b="1" dirty="0" smtClean="0">
                <a:solidFill>
                  <a:srgbClr val="7030A0"/>
                </a:solidFill>
              </a:rPr>
              <a:t>на рівнинах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 та </a:t>
            </a:r>
            <a:r>
              <a:rPr lang="uk-UA" sz="3600" b="1" dirty="0" smtClean="0">
                <a:solidFill>
                  <a:srgbClr val="7030A0"/>
                </a:solidFill>
              </a:rPr>
              <a:t>тип вертикальної зональності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в горах, які утворюються  в результаті певного термічного режиму та загальної циркуляції атмосфери.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0825" y="260350"/>
          <a:ext cx="8893175" cy="659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3" imgW="8894835" imgH="6596444" progId="Excel.Chart.8">
                  <p:embed/>
                </p:oleObj>
              </mc:Choice>
              <mc:Fallback>
                <p:oleObj r:id="rId3" imgW="8894835" imgH="6596444" progId="Excel.Char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60350"/>
                        <a:ext cx="8893175" cy="659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179388" y="836613"/>
            <a:ext cx="8713787" cy="5737225"/>
          </a:xfrm>
        </p:spPr>
        <p:txBody>
          <a:bodyPr/>
          <a:lstStyle/>
          <a:p>
            <a:pPr eaLnBrk="1" hangingPunct="1">
              <a:defRPr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Найбільш крупною азональною одиницею є </a:t>
            </a:r>
            <a:r>
              <a:rPr lang="uk-UA" sz="4000" b="1" dirty="0" smtClean="0">
                <a:solidFill>
                  <a:srgbClr val="7030A0"/>
                </a:solidFill>
              </a:rPr>
              <a:t>країна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, що має єдину морфоструктуру з характерними рисами макрорельєфу, узагальненням у розвитку атмосферної циркуляції та певним характером горизонтальної зональності на рівнинах та вертикальною зональністю в горах</a:t>
            </a:r>
            <a:r>
              <a:rPr lang="uk-UA" b="1" dirty="0" smtClean="0"/>
              <a:t>. </a:t>
            </a:r>
            <a:r>
              <a:rPr lang="uk-UA" sz="3200" b="1" dirty="0" smtClean="0">
                <a:solidFill>
                  <a:srgbClr val="7030A0"/>
                </a:solidFill>
              </a:rPr>
              <a:t>Кожна країна характеризується певним класом ландшафтів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(рівнині східноєвропейські, гірські кримські, гірські карпатські).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4784"/>
          <a:ext cx="8229600" cy="5089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891" name="Заголовок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1066800"/>
          </a:xfrm>
        </p:spPr>
        <p:txBody>
          <a:bodyPr/>
          <a:lstStyle/>
          <a:p>
            <a:pPr algn="ctr"/>
            <a:r>
              <a:rPr lang="uk-UA" altLang="ru-RU" smtClean="0"/>
              <a:t>Україна розташована в межах 3 фізико-географічних країн: 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250825" y="188913"/>
            <a:ext cx="8713788" cy="6384925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Зона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 в межах кожної фізико-географічної країни має біокліматичну єдність та характеризується певним типом та підтипом ландшафтів. В межах фізико-географічної країни Східноєвропейської рівнини  Україні розрізняються зони: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835696" y="3429000"/>
          <a:ext cx="5688632" cy="371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404813"/>
            <a:ext cx="8642350" cy="6169025"/>
          </a:xfrm>
        </p:spPr>
        <p:txBody>
          <a:bodyPr/>
          <a:lstStyle/>
          <a:p>
            <a:pPr>
              <a:defRPr/>
            </a:pPr>
            <a:r>
              <a:rPr lang="uk-UA" b="1" u="sng" dirty="0" smtClean="0">
                <a:solidFill>
                  <a:schemeClr val="accent5">
                    <a:lumMod val="50000"/>
                  </a:schemeClr>
                </a:solidFill>
              </a:rPr>
              <a:t>Районування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 – територіальне узагальнення яких-небудь груп подібних явищ або суб'єктів  та просторове виділення їх від подібних груп. Результатом районування є карта, схема тощо.</a:t>
            </a:r>
          </a:p>
          <a:p>
            <a:pPr>
              <a:defRPr/>
            </a:pPr>
            <a:endParaRPr lang="uk-UA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95536" y="2996952"/>
          <a:ext cx="8748464" cy="3861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476250"/>
            <a:ext cx="8713787" cy="6097588"/>
          </a:xfrm>
        </p:spPr>
        <p:txBody>
          <a:bodyPr/>
          <a:lstStyle/>
          <a:p>
            <a:pPr>
              <a:defRPr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Провінція виділяється за характером трансформації повітряних мас, що впливають на формування та розвиток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біокомплексів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.  При цьому враховують:</a:t>
            </a:r>
          </a:p>
          <a:p>
            <a:pPr>
              <a:buFont typeface="Georgia" panose="02040502050405020303" pitchFamily="18" charset="0"/>
              <a:buNone/>
              <a:defRPr/>
            </a:pP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67544" y="2348880"/>
          <a:ext cx="8676456" cy="450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953125"/>
          </a:xfrm>
        </p:spPr>
        <p:txBody>
          <a:bodyPr/>
          <a:lstStyle/>
          <a:p>
            <a:pPr>
              <a:defRPr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В межах фізико-географічних зон України (Мішаних лісів, Лісостепу, Степу) виділяють 15 провінцій:</a:t>
            </a: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23528" y="2204864"/>
          <a:ext cx="882047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765175"/>
            <a:ext cx="8785225" cy="5808663"/>
          </a:xfrm>
        </p:spPr>
        <p:txBody>
          <a:bodyPr/>
          <a:lstStyle/>
          <a:p>
            <a:pPr>
              <a:defRPr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Поділ провінцій на </a:t>
            </a:r>
            <a:r>
              <a:rPr lang="uk-UA" sz="3200" b="1" u="sng" dirty="0" smtClean="0">
                <a:solidFill>
                  <a:srgbClr val="002060"/>
                </a:solidFill>
              </a:rPr>
              <a:t>області</a:t>
            </a:r>
            <a:r>
              <a:rPr lang="uk-UA" sz="3200" b="1" dirty="0" smtClean="0">
                <a:solidFill>
                  <a:srgbClr val="002060"/>
                </a:solidFill>
              </a:rPr>
              <a:t>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пов'язано із існуванням порівняно крупних тектонічних елементів, які зумовлюють всередині зональний розподіл </a:t>
            </a:r>
            <a:r>
              <a:rPr lang="uk-UA" sz="3200" b="1" dirty="0" err="1" smtClean="0">
                <a:solidFill>
                  <a:schemeClr val="accent2">
                    <a:lumMod val="75000"/>
                  </a:schemeClr>
                </a:solidFill>
              </a:rPr>
              <a:t>грунтово-рослинного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 покриву, єдиний характер переважних процесів, типових для генетично підрядних видів ландшафтів.</a:t>
            </a:r>
          </a:p>
          <a:p>
            <a:pPr>
              <a:defRPr/>
            </a:pP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Україна розташована в межах </a:t>
            </a:r>
            <a:r>
              <a:rPr lang="uk-UA" sz="3200" b="1" u="sng" dirty="0" smtClean="0">
                <a:solidFill>
                  <a:schemeClr val="accent2">
                    <a:lumMod val="75000"/>
                  </a:schemeClr>
                </a:solidFill>
              </a:rPr>
              <a:t>55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 областей.      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29600" cy="1066800"/>
          </a:xfrm>
        </p:spPr>
        <p:txBody>
          <a:bodyPr/>
          <a:lstStyle/>
          <a:p>
            <a:pPr algn="ctr"/>
            <a:r>
              <a:rPr lang="uk-UA" altLang="ru-RU" smtClean="0"/>
              <a:t>Провінція Українське Полісся має 5 областей: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44824"/>
          <a:ext cx="8686800" cy="4729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323850" y="333375"/>
            <a:ext cx="8569325" cy="1079500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Характеристика фізико-географічних зон України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894571"/>
              </p:ext>
            </p:extLst>
          </p:nvPr>
        </p:nvGraphicFramePr>
        <p:xfrm>
          <a:off x="0" y="1341438"/>
          <a:ext cx="9144000" cy="442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188521"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chemeClr val="tx1"/>
                          </a:solidFill>
                        </a:rPr>
                        <a:t>ЗОНА</a:t>
                      </a:r>
                      <a:endParaRPr lang="uk-UA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chemeClr val="tx1"/>
                          </a:solidFill>
                        </a:rPr>
                        <a:t>Річний </a:t>
                      </a:r>
                      <a:r>
                        <a:rPr lang="uk-UA" sz="1800" b="1" dirty="0" err="1" smtClean="0">
                          <a:solidFill>
                            <a:schemeClr val="tx1"/>
                          </a:solidFill>
                        </a:rPr>
                        <a:t>радіаціний</a:t>
                      </a:r>
                      <a:r>
                        <a:rPr lang="uk-UA" sz="1800" b="1" dirty="0" smtClean="0">
                          <a:solidFill>
                            <a:schemeClr val="tx1"/>
                          </a:solidFill>
                        </a:rPr>
                        <a:t> баланс</a:t>
                      </a:r>
                      <a:endParaRPr lang="uk-UA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err="1" smtClean="0">
                          <a:solidFill>
                            <a:schemeClr val="tx1"/>
                          </a:solidFill>
                        </a:rPr>
                        <a:t>Тривалістьвегетаційного</a:t>
                      </a:r>
                      <a:r>
                        <a:rPr lang="uk-UA" sz="1800" b="1" dirty="0" smtClean="0">
                          <a:solidFill>
                            <a:schemeClr val="tx1"/>
                          </a:solidFill>
                        </a:rPr>
                        <a:t> періоду</a:t>
                      </a:r>
                      <a:endParaRPr lang="uk-UA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chemeClr val="tx1"/>
                          </a:solidFill>
                        </a:rPr>
                        <a:t>Середньорічна кількість опадів</a:t>
                      </a:r>
                      <a:endParaRPr lang="uk-UA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chemeClr val="tx1"/>
                          </a:solidFill>
                        </a:rPr>
                        <a:t>Випаровуваність</a:t>
                      </a:r>
                      <a:endParaRPr lang="uk-UA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chemeClr val="tx1"/>
                          </a:solidFill>
                        </a:rPr>
                        <a:t>Коефіцієнт зволоження</a:t>
                      </a:r>
                      <a:endParaRPr lang="uk-UA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9672"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chemeClr val="tx1"/>
                          </a:solidFill>
                        </a:rPr>
                        <a:t>Мішаних лісів</a:t>
                      </a:r>
                      <a:endParaRPr lang="uk-UA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chemeClr val="tx1"/>
                          </a:solidFill>
                        </a:rPr>
                        <a:t>42,5-45,0 ккал/кв. см</a:t>
                      </a:r>
                      <a:endParaRPr lang="uk-UA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chemeClr val="tx1"/>
                          </a:solidFill>
                        </a:rPr>
                        <a:t>190-205 днів</a:t>
                      </a:r>
                      <a:endParaRPr lang="uk-UA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chemeClr val="tx1"/>
                          </a:solidFill>
                        </a:rPr>
                        <a:t>550-700 мм</a:t>
                      </a:r>
                      <a:endParaRPr lang="uk-UA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chemeClr val="tx1"/>
                          </a:solidFill>
                        </a:rPr>
                        <a:t>400-450 мм</a:t>
                      </a:r>
                      <a:endParaRPr lang="uk-UA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chemeClr val="tx1"/>
                          </a:solidFill>
                        </a:rPr>
                        <a:t>1,9-2,8</a:t>
                      </a:r>
                      <a:endParaRPr lang="uk-UA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79672"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chemeClr val="tx1"/>
                          </a:solidFill>
                        </a:rPr>
                        <a:t>Лісостеп</a:t>
                      </a:r>
                      <a:endParaRPr lang="uk-UA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chemeClr val="tx1"/>
                          </a:solidFill>
                        </a:rPr>
                        <a:t>45-50 ккал/</a:t>
                      </a:r>
                      <a:r>
                        <a:rPr lang="uk-UA" sz="1800" b="1" dirty="0" err="1" smtClean="0">
                          <a:solidFill>
                            <a:schemeClr val="tx1"/>
                          </a:solidFill>
                        </a:rPr>
                        <a:t>кв.см</a:t>
                      </a:r>
                      <a:endParaRPr lang="uk-UA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 smtClean="0">
                          <a:solidFill>
                            <a:schemeClr val="tx1"/>
                          </a:solidFill>
                        </a:rPr>
                        <a:t>200-215 днів</a:t>
                      </a:r>
                    </a:p>
                    <a:p>
                      <a:pPr algn="ctr"/>
                      <a:endParaRPr lang="uk-UA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chemeClr val="tx1"/>
                          </a:solidFill>
                        </a:rPr>
                        <a:t>450-650 мм</a:t>
                      </a:r>
                      <a:endParaRPr lang="uk-UA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chemeClr val="tx1"/>
                          </a:solidFill>
                        </a:rPr>
                        <a:t>550-750 мм</a:t>
                      </a:r>
                      <a:endParaRPr lang="uk-UA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chemeClr val="tx1"/>
                          </a:solidFill>
                        </a:rPr>
                        <a:t>1,3-2,8</a:t>
                      </a:r>
                      <a:endParaRPr lang="uk-UA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79672"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chemeClr val="tx1"/>
                          </a:solidFill>
                        </a:rPr>
                        <a:t>Степ</a:t>
                      </a:r>
                      <a:endParaRPr lang="uk-UA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chemeClr val="tx1"/>
                          </a:solidFill>
                        </a:rPr>
                        <a:t>50-57 ккал/</a:t>
                      </a:r>
                      <a:r>
                        <a:rPr lang="uk-UA" sz="1800" b="1" dirty="0" err="1" smtClean="0">
                          <a:solidFill>
                            <a:schemeClr val="tx1"/>
                          </a:solidFill>
                        </a:rPr>
                        <a:t>кв.см</a:t>
                      </a:r>
                      <a:endParaRPr lang="uk-UA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chemeClr val="tx1"/>
                          </a:solidFill>
                        </a:rPr>
                        <a:t>210-245 днів</a:t>
                      </a:r>
                      <a:endParaRPr lang="uk-UA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chemeClr val="tx1"/>
                          </a:solidFill>
                        </a:rPr>
                        <a:t>300-450 мм</a:t>
                      </a:r>
                      <a:endParaRPr lang="uk-UA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chemeClr val="tx1"/>
                          </a:solidFill>
                        </a:rPr>
                        <a:t>900 мм</a:t>
                      </a:r>
                      <a:endParaRPr lang="uk-UA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chemeClr val="tx1"/>
                          </a:solidFill>
                        </a:rPr>
                        <a:t>0,8-1,3</a:t>
                      </a:r>
                      <a:endParaRPr lang="uk-UA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0" y="404813"/>
            <a:ext cx="5219700" cy="6453187"/>
          </a:xfrm>
        </p:spPr>
        <p:txBody>
          <a:bodyPr/>
          <a:lstStyle/>
          <a:p>
            <a:pPr eaLnBrk="1" hangingPunct="1">
              <a:defRPr/>
            </a:pPr>
            <a:r>
              <a:rPr lang="uk-UA" sz="3200" b="1" dirty="0" smtClean="0">
                <a:solidFill>
                  <a:srgbClr val="FF0000"/>
                </a:solidFill>
              </a:rPr>
              <a:t>Зону мішаних лісів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займає поліський підтип ландшафтів, які характеризуються великою водністю та розвитком процесів заболочення.70 % заболочених територій знаходять у зоні Полісся.</a:t>
            </a:r>
          </a:p>
          <a:p>
            <a:pPr eaLnBrk="1" hangingPunct="1">
              <a:defRPr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Значна зволоженість зумовлює розвиток підзолистого та болотного процесів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грунтотворення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та формування лучної, болотної та лісової рослинності.</a:t>
            </a:r>
          </a:p>
          <a:p>
            <a:pPr eaLnBrk="1" hangingPunct="1">
              <a:defRPr/>
            </a:pP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uk-UA" sz="2400" dirty="0" smtClean="0"/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838700"/>
            <a:ext cx="3995737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708275"/>
            <a:ext cx="39243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8913"/>
            <a:ext cx="385127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427538" cy="1066800"/>
          </a:xfrm>
        </p:spPr>
        <p:txBody>
          <a:bodyPr/>
          <a:lstStyle/>
          <a:p>
            <a:pPr algn="ctr" eaLnBrk="1" hangingPunct="1"/>
            <a:r>
              <a:rPr lang="uk-UA" altLang="ru-RU" sz="2800" b="1" smtClean="0">
                <a:solidFill>
                  <a:srgbClr val="FF0000"/>
                </a:solidFill>
              </a:rPr>
              <a:t>Властивості ландшафтів Лісостепу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0" y="1125538"/>
            <a:ext cx="4356100" cy="5472112"/>
          </a:xfrm>
        </p:spPr>
        <p:txBody>
          <a:bodyPr/>
          <a:lstStyle/>
          <a:p>
            <a:pPr eaLnBrk="1" hangingPunct="1">
              <a:defRPr/>
            </a:pP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Складне </a:t>
            </a:r>
            <a:r>
              <a:rPr lang="uk-UA" sz="2400" b="1" dirty="0" err="1" smtClean="0">
                <a:solidFill>
                  <a:schemeClr val="accent6">
                    <a:lumMod val="50000"/>
                  </a:schemeClr>
                </a:solidFill>
              </a:rPr>
              <a:t>чередування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 природних комплексів з опідзоленими ґрунтами, які сформувались під широколистяними лісами, і природних комплексів з типовими чорноземами, що сформувались на легко суглинистих лесових породах під </a:t>
            </a:r>
            <a:r>
              <a:rPr lang="uk-UA" sz="2400" b="1" dirty="0" err="1" smtClean="0">
                <a:solidFill>
                  <a:schemeClr val="accent6">
                    <a:lumMod val="50000"/>
                  </a:schemeClr>
                </a:solidFill>
              </a:rPr>
              <a:t>остепненими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 луками та лучними степами.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0"/>
            <a:ext cx="47625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45720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716463" y="3284538"/>
            <a:ext cx="424815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2800" b="1" dirty="0">
                <a:latin typeface="+mj-lt"/>
                <a:ea typeface="+mj-ea"/>
                <a:cs typeface="+mj-cs"/>
              </a:rPr>
              <a:t>Область </a:t>
            </a:r>
            <a:r>
              <a:rPr lang="uk-UA" sz="2800" b="1" dirty="0" err="1">
                <a:latin typeface="+mj-lt"/>
                <a:ea typeface="+mj-ea"/>
                <a:cs typeface="+mj-cs"/>
              </a:rPr>
              <a:t>Розточчя</a:t>
            </a:r>
            <a:r>
              <a:rPr lang="uk-UA" sz="2800" b="1" dirty="0">
                <a:latin typeface="+mj-lt"/>
                <a:ea typeface="+mj-ea"/>
                <a:cs typeface="+mj-cs"/>
              </a:rPr>
              <a:t> та Опілля  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-180975" y="0"/>
            <a:ext cx="8229600" cy="1066800"/>
          </a:xfrm>
        </p:spPr>
        <p:txBody>
          <a:bodyPr/>
          <a:lstStyle/>
          <a:p>
            <a:pPr algn="ctr" eaLnBrk="1" hangingPunct="1"/>
            <a:r>
              <a:rPr lang="uk-UA" altLang="ru-RU" smtClean="0">
                <a:solidFill>
                  <a:srgbClr val="FF0000"/>
                </a:solidFill>
              </a:rPr>
              <a:t>Властиості ландшафтів Степової зони</a:t>
            </a:r>
          </a:p>
        </p:txBody>
      </p:sp>
      <p:sp>
        <p:nvSpPr>
          <p:cNvPr id="34819" name="Содержимое 3"/>
          <p:cNvSpPr>
            <a:spLocks noGrp="1"/>
          </p:cNvSpPr>
          <p:nvPr>
            <p:ph sz="half" idx="1"/>
          </p:nvPr>
        </p:nvSpPr>
        <p:spPr>
          <a:xfrm>
            <a:off x="0" y="908050"/>
            <a:ext cx="4500563" cy="5949950"/>
          </a:xfrm>
        </p:spPr>
        <p:txBody>
          <a:bodyPr/>
          <a:lstStyle/>
          <a:p>
            <a:pPr>
              <a:defRPr/>
            </a:pPr>
            <a:r>
              <a:rPr lang="uk-UA" sz="2200" b="1" dirty="0" smtClean="0">
                <a:solidFill>
                  <a:schemeClr val="accent6">
                    <a:lumMod val="50000"/>
                  </a:schemeClr>
                </a:solidFill>
              </a:rPr>
              <a:t>Найбільш розповсюджені тут звичайні середньо гумусні та південні мало гумусні чорноземи, що сформувались на важко суглинистих лесових породах під різнотравно-типчаково-ковиловою та типчаково-ковиловою рослинністю. </a:t>
            </a:r>
          </a:p>
          <a:p>
            <a:pPr>
              <a:defRPr/>
            </a:pPr>
            <a:r>
              <a:rPr lang="uk-UA" sz="2200" b="1" dirty="0" smtClean="0">
                <a:solidFill>
                  <a:schemeClr val="accent6">
                    <a:lumMod val="50000"/>
                  </a:schemeClr>
                </a:solidFill>
              </a:rPr>
              <a:t>Важливе значення мають заходи по боротьбі із посухою, вітровою та водною ерозією.</a:t>
            </a:r>
          </a:p>
          <a:p>
            <a:pPr>
              <a:defRPr/>
            </a:pPr>
            <a:r>
              <a:rPr lang="uk-UA" sz="2200" b="1" dirty="0" smtClean="0">
                <a:solidFill>
                  <a:schemeClr val="accent6">
                    <a:lumMod val="50000"/>
                  </a:schemeClr>
                </a:solidFill>
              </a:rPr>
              <a:t>Степ поділяється на південну та північну </a:t>
            </a:r>
            <a:r>
              <a:rPr lang="uk-UA" sz="2200" b="1" dirty="0" err="1" smtClean="0">
                <a:solidFill>
                  <a:schemeClr val="accent6">
                    <a:lumMod val="50000"/>
                  </a:schemeClr>
                </a:solidFill>
              </a:rPr>
              <a:t>підзони</a:t>
            </a:r>
            <a:r>
              <a:rPr lang="uk-UA" sz="2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501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692150"/>
            <a:ext cx="4572000" cy="2827338"/>
          </a:xfrm>
          <a:noFill/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533775"/>
            <a:ext cx="47625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одержимое 3"/>
          <p:cNvSpPr txBox="1">
            <a:spLocks/>
          </p:cNvSpPr>
          <p:nvPr/>
        </p:nvSpPr>
        <p:spPr bwMode="auto">
          <a:xfrm>
            <a:off x="5399088" y="5705475"/>
            <a:ext cx="37449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algn="ctr" eaLnBrk="0" hangingPunct="0">
              <a:spcBef>
                <a:spcPts val="300"/>
              </a:spcBef>
              <a:buClr>
                <a:srgbClr val="EB641B"/>
              </a:buClr>
              <a:buFont typeface="Georgia" pitchFamily="18" charset="0"/>
              <a:buChar char="•"/>
              <a:defRPr/>
            </a:pPr>
            <a:r>
              <a:rPr lang="uk-UA" sz="2000" b="1" dirty="0">
                <a:latin typeface="+mn-lt"/>
                <a:cs typeface="+mn-cs"/>
              </a:rPr>
              <a:t>Причорноморська </a:t>
            </a:r>
            <a:r>
              <a:rPr lang="uk-UA" sz="2000" b="1" dirty="0" err="1">
                <a:latin typeface="+mn-lt"/>
                <a:cs typeface="+mn-cs"/>
              </a:rPr>
              <a:t>південностепова</a:t>
            </a:r>
            <a:r>
              <a:rPr lang="uk-UA" sz="2000" b="1" dirty="0">
                <a:latin typeface="+mn-lt"/>
                <a:cs typeface="+mn-cs"/>
              </a:rPr>
              <a:t> провінція.</a:t>
            </a:r>
          </a:p>
        </p:txBody>
      </p:sp>
      <p:sp>
        <p:nvSpPr>
          <p:cNvPr id="7" name="Содержимое 3"/>
          <p:cNvSpPr txBox="1">
            <a:spLocks/>
          </p:cNvSpPr>
          <p:nvPr/>
        </p:nvSpPr>
        <p:spPr bwMode="auto">
          <a:xfrm>
            <a:off x="5148263" y="2205038"/>
            <a:ext cx="37449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algn="ctr" eaLnBrk="0" hangingPunct="0">
              <a:spcBef>
                <a:spcPts val="300"/>
              </a:spcBef>
              <a:buClr>
                <a:srgbClr val="EB641B"/>
              </a:buClr>
              <a:buFont typeface="Georgia" pitchFamily="18" charset="0"/>
              <a:buChar char="•"/>
              <a:defRPr/>
            </a:pPr>
            <a:r>
              <a:rPr lang="uk-UA" sz="2000" b="1" dirty="0">
                <a:solidFill>
                  <a:srgbClr val="FF0000"/>
                </a:solidFill>
                <a:latin typeface="+mn-lt"/>
                <a:cs typeface="+mn-cs"/>
              </a:rPr>
              <a:t>Лівобережно-Дніпровська </a:t>
            </a:r>
            <a:r>
              <a:rPr lang="uk-UA" sz="2000" b="1" dirty="0" err="1">
                <a:solidFill>
                  <a:srgbClr val="FF0000"/>
                </a:solidFill>
                <a:latin typeface="+mn-lt"/>
                <a:cs typeface="+mn-cs"/>
              </a:rPr>
              <a:t>північно</a:t>
            </a:r>
            <a:r>
              <a:rPr lang="uk-UA" sz="2000" b="1" dirty="0">
                <a:solidFill>
                  <a:srgbClr val="FF0000"/>
                </a:solidFill>
                <a:latin typeface="+mn-lt"/>
                <a:cs typeface="+mn-cs"/>
              </a:rPr>
              <a:t> степова провінція.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5113338" cy="1066800"/>
          </a:xfrm>
        </p:spPr>
        <p:txBody>
          <a:bodyPr/>
          <a:lstStyle/>
          <a:p>
            <a:pPr algn="ctr"/>
            <a:r>
              <a:rPr lang="uk-UA" altLang="ru-RU" sz="3200" smtClean="0"/>
              <a:t>Властивості ландшафтів</a:t>
            </a:r>
            <a:br>
              <a:rPr lang="uk-UA" altLang="ru-RU" sz="3200" smtClean="0"/>
            </a:br>
            <a:r>
              <a:rPr lang="uk-UA" altLang="ru-RU" sz="3200" smtClean="0"/>
              <a:t>  Кримських гір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5538"/>
            <a:ext cx="5580063" cy="5732462"/>
          </a:xfrm>
        </p:spPr>
        <p:txBody>
          <a:bodyPr/>
          <a:lstStyle/>
          <a:p>
            <a:pPr>
              <a:defRPr/>
            </a:pP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Простираються вздовж Чорного моря  від Севастополя до Феодосії. Виділяються Головна гірська гряда, Внутрішня та Зовнішня передгірські гряди. Вони розділені широкими повздовжніми пониженнями. Голова гряда складена </a:t>
            </a: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</a:rPr>
              <a:t>триасюрськими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 глинистими сланцями та вапняками. Внутрішня передгірська – </a:t>
            </a: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</a:rPr>
              <a:t>верхньо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 крейдовими мергелями та вапняками.</a:t>
            </a:r>
          </a:p>
          <a:p>
            <a:pPr>
              <a:defRPr/>
            </a:pP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Положення Кримських гір у полосі переходу від помірного теплого до субтропічного клімату разом із гірським рельєфом зумовлює різноманітність ландшафтів. </a:t>
            </a:r>
            <a:endParaRPr lang="uk-UA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76700"/>
            <a:ext cx="3563937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0"/>
            <a:ext cx="3563937" cy="41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936625"/>
          </a:xfrm>
        </p:spPr>
        <p:txBody>
          <a:bodyPr/>
          <a:lstStyle/>
          <a:p>
            <a:pPr algn="ctr"/>
            <a:r>
              <a:rPr lang="uk-UA" altLang="ru-RU" sz="3200" smtClean="0"/>
              <a:t>Властивості ландшафтів Українських Карпат</a:t>
            </a:r>
          </a:p>
        </p:txBody>
      </p:sp>
      <p:sp>
        <p:nvSpPr>
          <p:cNvPr id="53251" name="Содержимое 2"/>
          <p:cNvSpPr>
            <a:spLocks noGrp="1"/>
          </p:cNvSpPr>
          <p:nvPr>
            <p:ph idx="1"/>
          </p:nvPr>
        </p:nvSpPr>
        <p:spPr>
          <a:xfrm>
            <a:off x="250825" y="1096963"/>
            <a:ext cx="3709988" cy="5761037"/>
          </a:xfrm>
        </p:spPr>
        <p:txBody>
          <a:bodyPr/>
          <a:lstStyle/>
          <a:p>
            <a:r>
              <a:rPr lang="uk-UA" altLang="ru-RU" smtClean="0"/>
              <a:t>Це середньовисотні гори з помірно теплим та вологим кліматом, з переважанням  лісових ландшафтів. Характерною відміною є наявність полонин. </a:t>
            </a: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052513"/>
            <a:ext cx="50038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292600"/>
            <a:ext cx="39243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644900"/>
            <a:ext cx="213995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250"/>
            <a:ext cx="9144000" cy="638175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>
              <a:defRPr/>
            </a:pPr>
            <a:endParaRPr lang="en-US" sz="3600" b="1" u="sng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uk-UA" sz="3600" b="1" u="sng" dirty="0" smtClean="0">
                <a:solidFill>
                  <a:srgbClr val="FF0000"/>
                </a:solidFill>
              </a:rPr>
              <a:t>Районування</a:t>
            </a:r>
            <a:r>
              <a:rPr lang="uk-UA" sz="3600" b="1" dirty="0" smtClean="0">
                <a:solidFill>
                  <a:srgbClr val="FF0000"/>
                </a:solidFill>
              </a:rPr>
              <a:t> (класифікація)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завжди в тому чи іншому ступені є суб'єктивним. </a:t>
            </a:r>
            <a:r>
              <a:rPr lang="uk-UA" b="1" dirty="0" smtClean="0">
                <a:solidFill>
                  <a:srgbClr val="FF0000"/>
                </a:solidFill>
              </a:rPr>
              <a:t>Оскільки різкі перерви поступовості в природі рідкі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(навіть перехід від суші до океану не строго лінійний), а принципи, що лежать в основі тієї чи іншої схеми строго визначити складно. Тому завжди існує </a:t>
            </a:r>
            <a:r>
              <a:rPr lang="uk-UA" sz="4000" b="1" dirty="0" smtClean="0">
                <a:solidFill>
                  <a:srgbClr val="FF0000"/>
                </a:solidFill>
              </a:rPr>
              <a:t>декілька схем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районування певного явища, розроблені різними авторами.  </a:t>
            </a:r>
            <a:endParaRPr lang="uk-UA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</p:nvPr>
        </p:nvGraphicFramePr>
        <p:xfrm>
          <a:off x="0" y="260350"/>
          <a:ext cx="9144000" cy="6313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066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Класифікаційна система природних комплексів (ландшафтів):</a:t>
            </a:r>
            <a:endParaRPr lang="uk-UA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72816"/>
          <a:ext cx="8686800" cy="4801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260350"/>
            <a:ext cx="7497763" cy="1143000"/>
          </a:xfrm>
        </p:spPr>
        <p:txBody>
          <a:bodyPr/>
          <a:lstStyle/>
          <a:p>
            <a:pPr eaLnBrk="1" hangingPunct="1"/>
            <a:r>
              <a:rPr lang="uk-UA" altLang="ru-RU" sz="3200" b="1" smtClean="0"/>
              <a:t>Класифікація природних ландшафтів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1268413"/>
            <a:ext cx="4968875" cy="5329237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3000" b="1" dirty="0" smtClean="0">
                <a:solidFill>
                  <a:schemeClr val="accent2"/>
                </a:solidFill>
              </a:rPr>
              <a:t>Найбільшою класифікаційною одиницею </a:t>
            </a:r>
            <a:r>
              <a:rPr lang="uk-UA" sz="2400" b="1" dirty="0" smtClean="0">
                <a:solidFill>
                  <a:schemeClr val="accent2"/>
                </a:solidFill>
              </a:rPr>
              <a:t>є </a:t>
            </a:r>
            <a:r>
              <a:rPr lang="uk-UA" sz="3200" b="1" u="sng" dirty="0" smtClean="0">
                <a:solidFill>
                  <a:schemeClr val="accent2"/>
                </a:solidFill>
              </a:rPr>
              <a:t>клас ландшафту</a:t>
            </a:r>
            <a:r>
              <a:rPr lang="uk-UA" sz="3200" b="1" dirty="0" smtClean="0">
                <a:solidFill>
                  <a:schemeClr val="accent2"/>
                </a:solidFill>
              </a:rPr>
              <a:t>.</a:t>
            </a:r>
            <a:endParaRPr lang="uk-UA" sz="2400" b="1" dirty="0" smtClean="0">
              <a:solidFill>
                <a:schemeClr val="accent2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2400" b="1" dirty="0" smtClean="0">
                <a:solidFill>
                  <a:schemeClr val="accent2"/>
                </a:solidFill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</a:rPr>
              <a:t>Клас об'єднує ПТК з однаковими загальними </a:t>
            </a:r>
            <a:r>
              <a:rPr lang="uk-UA" sz="2400" b="1" dirty="0" err="1" smtClean="0">
                <a:solidFill>
                  <a:srgbClr val="002060"/>
                </a:solidFill>
              </a:rPr>
              <a:t>морфоструктурними</a:t>
            </a:r>
            <a:r>
              <a:rPr lang="uk-UA" sz="2400" b="1" dirty="0" smtClean="0">
                <a:solidFill>
                  <a:srgbClr val="002060"/>
                </a:solidFill>
              </a:rPr>
              <a:t> ознаками, якими визначаються вертикальні та горизонтальні зміни у характері взаємодії основних </a:t>
            </a:r>
            <a:r>
              <a:rPr lang="uk-UA" sz="2400" b="1" dirty="0" err="1" smtClean="0">
                <a:solidFill>
                  <a:srgbClr val="002060"/>
                </a:solidFill>
              </a:rPr>
              <a:t>ландшафтоутворюючих</a:t>
            </a:r>
            <a:r>
              <a:rPr lang="uk-UA" sz="2400" b="1" dirty="0" smtClean="0">
                <a:solidFill>
                  <a:srgbClr val="002060"/>
                </a:solidFill>
              </a:rPr>
              <a:t> факторів та прояву фізико-географічних процесів.  </a:t>
            </a:r>
          </a:p>
        </p:txBody>
      </p:sp>
      <p:pic>
        <p:nvPicPr>
          <p:cNvPr id="15364" name="Picture 5" descr="D:\Наташа_Док\RABOTA\МОГИЛЯНКА\ЛандшафтнаЕкологія\КримГор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052513"/>
            <a:ext cx="3562350" cy="1512887"/>
          </a:xfrm>
        </p:spPr>
      </p:pic>
      <p:sp>
        <p:nvSpPr>
          <p:cNvPr id="6" name="Текст 6"/>
          <p:cNvSpPr txBox="1">
            <a:spLocks/>
          </p:cNvSpPr>
          <p:nvPr/>
        </p:nvSpPr>
        <p:spPr>
          <a:xfrm>
            <a:off x="5292725" y="2492375"/>
            <a:ext cx="3348038" cy="503238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 fontScale="85000" lnSpcReduction="10000"/>
          </a:bodyPr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uk-UA" sz="2000" b="1" dirty="0">
                <a:solidFill>
                  <a:srgbClr val="FFFFFF"/>
                </a:solidFill>
                <a:latin typeface="+mn-lt"/>
                <a:cs typeface="+mn-cs"/>
              </a:rPr>
              <a:t>Гірський ландшафт Криму</a:t>
            </a:r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5435600" y="4221163"/>
            <a:ext cx="3349625" cy="503237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 fontScale="70000" lnSpcReduction="20000"/>
          </a:bodyPr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uk-UA" sz="2000" b="1" dirty="0">
                <a:solidFill>
                  <a:srgbClr val="FFFFFF"/>
                </a:solidFill>
                <a:latin typeface="+mn-lt"/>
                <a:cs typeface="+mn-cs"/>
              </a:rPr>
              <a:t>Рівнинний східноєвропейський ландшафт</a:t>
            </a:r>
          </a:p>
        </p:txBody>
      </p:sp>
      <p:pic>
        <p:nvPicPr>
          <p:cNvPr id="15367" name="Picture 3" descr="D:\Наташа_Док\RABOTA\МОГИЛЯНКА\ЛандшафтнаЕкологія\РисЛЕ\Карпат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652963"/>
            <a:ext cx="33020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6"/>
          <p:cNvSpPr txBox="1">
            <a:spLocks/>
          </p:cNvSpPr>
          <p:nvPr/>
        </p:nvSpPr>
        <p:spPr>
          <a:xfrm>
            <a:off x="5508625" y="6165850"/>
            <a:ext cx="3348038" cy="503238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 fontScale="77500" lnSpcReduction="20000"/>
          </a:bodyPr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uk-UA" sz="2000" b="1" dirty="0">
                <a:solidFill>
                  <a:srgbClr val="FFFFFF"/>
                </a:solidFill>
                <a:latin typeface="+mn-lt"/>
                <a:cs typeface="+mn-cs"/>
              </a:rPr>
              <a:t>Гірський ландшафт Карпат </a:t>
            </a:r>
          </a:p>
        </p:txBody>
      </p:sp>
      <p:pic>
        <p:nvPicPr>
          <p:cNvPr id="15369" name="Picture 4" descr="D:\Наташа_Док\RABOTA\МОГИЛЯНКА\ЛандшафтнаЕкологія\РисЛЕ\ПшеничнеПол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997200"/>
            <a:ext cx="338455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333375"/>
            <a:ext cx="4495800" cy="6524625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2800" b="1" dirty="0" smtClean="0">
                <a:solidFill>
                  <a:srgbClr val="002060"/>
                </a:solidFill>
              </a:rPr>
              <a:t>В Україні виділяють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</a:rPr>
              <a:t>: </a:t>
            </a:r>
            <a:r>
              <a:rPr lang="uk-UA" sz="2800" b="1" u="sng" dirty="0" smtClean="0">
                <a:solidFill>
                  <a:srgbClr val="C00000"/>
                </a:solidFill>
              </a:rPr>
              <a:t>рівнинні </a:t>
            </a:r>
            <a:r>
              <a:rPr lang="uk-UA" sz="2800" b="1" dirty="0" smtClean="0">
                <a:solidFill>
                  <a:srgbClr val="002060"/>
                </a:solidFill>
              </a:rPr>
              <a:t>східноєвропейські (дуже сильно трансформовані господарською діяльністю) та  </a:t>
            </a:r>
            <a:r>
              <a:rPr lang="uk-UA" sz="2800" b="1" u="sng" dirty="0" smtClean="0">
                <a:solidFill>
                  <a:srgbClr val="C00000"/>
                </a:solidFill>
              </a:rPr>
              <a:t>карпатські та кримські </a:t>
            </a:r>
            <a:r>
              <a:rPr lang="uk-UA" sz="2800" b="1" dirty="0" smtClean="0">
                <a:solidFill>
                  <a:srgbClr val="002060"/>
                </a:solidFill>
              </a:rPr>
              <a:t>з ознаками </a:t>
            </a:r>
            <a:r>
              <a:rPr lang="uk-UA" sz="2800" b="1" dirty="0" err="1" smtClean="0">
                <a:solidFill>
                  <a:srgbClr val="002060"/>
                </a:solidFill>
              </a:rPr>
              <a:t>середньоземноморських</a:t>
            </a:r>
            <a:r>
              <a:rPr lang="uk-UA" sz="2800" b="1" dirty="0" smtClean="0">
                <a:solidFill>
                  <a:srgbClr val="002060"/>
                </a:solidFill>
              </a:rPr>
              <a:t>. 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uk-UA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5004048" y="1412776"/>
          <a:ext cx="4139952" cy="4786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8" name="Заголовок 1"/>
          <p:cNvSpPr>
            <a:spLocks noGrp="1"/>
          </p:cNvSpPr>
          <p:nvPr>
            <p:ph type="title"/>
          </p:nvPr>
        </p:nvSpPr>
        <p:spPr>
          <a:xfrm>
            <a:off x="4427538" y="333375"/>
            <a:ext cx="4465637" cy="1143000"/>
          </a:xfrm>
        </p:spPr>
        <p:txBody>
          <a:bodyPr/>
          <a:lstStyle/>
          <a:p>
            <a:pPr algn="ctr" eaLnBrk="1" hangingPunct="1"/>
            <a:r>
              <a:rPr lang="uk-UA" altLang="ru-RU" sz="3200" b="1" smtClean="0">
                <a:solidFill>
                  <a:srgbClr val="002060"/>
                </a:solidFill>
              </a:rPr>
              <a:t>2 </a:t>
            </a:r>
            <a:r>
              <a:rPr lang="uk-UA" altLang="ru-RU" sz="3200" b="1" smtClean="0"/>
              <a:t>Класи природних ландшафтів України: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56100" y="5657850"/>
            <a:ext cx="47879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indent="-256032" algn="r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24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Клас ландшафтів – залежність від положення території</a:t>
            </a:r>
            <a:r>
              <a:rPr lang="uk-UA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. 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8697913" cy="6477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uk-UA" b="1" dirty="0" smtClean="0"/>
              <a:t>Типи природних ландшафтів України: </a:t>
            </a:r>
            <a:endParaRPr lang="uk-UA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0" y="1124744"/>
          <a:ext cx="5940152" cy="5199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2" name="Picture 6" descr="D:\Наташа_Док\RABOTA\МОГИЛЯНКА\ЛандшафтнаЕкологія\260px-Степ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716338"/>
            <a:ext cx="2916237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6"/>
          <p:cNvSpPr txBox="1">
            <a:spLocks/>
          </p:cNvSpPr>
          <p:nvPr/>
        </p:nvSpPr>
        <p:spPr>
          <a:xfrm>
            <a:off x="6227763" y="4149725"/>
            <a:ext cx="2698750" cy="5048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uk-UA" sz="2000" b="1" dirty="0">
                <a:solidFill>
                  <a:srgbClr val="FFFFFF"/>
                </a:solidFill>
                <a:latin typeface="+mn-lt"/>
                <a:cs typeface="+mn-cs"/>
              </a:rPr>
              <a:t>Ландшафт степу</a:t>
            </a:r>
          </a:p>
        </p:txBody>
      </p:sp>
      <p:sp>
        <p:nvSpPr>
          <p:cNvPr id="11" name="Текст 6"/>
          <p:cNvSpPr txBox="1">
            <a:spLocks/>
          </p:cNvSpPr>
          <p:nvPr/>
        </p:nvSpPr>
        <p:spPr>
          <a:xfrm>
            <a:off x="6443663" y="981075"/>
            <a:ext cx="2700337" cy="503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>
            <a:normAutofit fontScale="85000" lnSpcReduction="10000"/>
          </a:bodyPr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uk-UA" sz="2000" b="1" dirty="0">
                <a:solidFill>
                  <a:srgbClr val="FFFFFF"/>
                </a:solidFill>
                <a:latin typeface="+mn-lt"/>
                <a:cs typeface="+mn-cs"/>
              </a:rPr>
              <a:t>Ландшафт лісостепу</a:t>
            </a:r>
          </a:p>
        </p:txBody>
      </p:sp>
      <p:pic>
        <p:nvPicPr>
          <p:cNvPr id="17415" name="Содержимое 3" descr="мезинський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412875"/>
            <a:ext cx="262731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934</TotalTime>
  <Words>1684</Words>
  <Application>Microsoft Office PowerPoint</Application>
  <PresentationFormat>Экран (4:3)</PresentationFormat>
  <Paragraphs>180</Paragraphs>
  <Slides>39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Arial</vt:lpstr>
      <vt:lpstr>Georgia</vt:lpstr>
      <vt:lpstr>Trebuchet MS</vt:lpstr>
      <vt:lpstr>Wingdings 2</vt:lpstr>
      <vt:lpstr>Городская</vt:lpstr>
      <vt:lpstr>Диаграмма Microsoft Excel</vt:lpstr>
      <vt:lpstr>Класифікація, фізико-географічне районування та ординація ландшафтів. </vt:lpstr>
      <vt:lpstr>Класифікація природних ландшафтів</vt:lpstr>
      <vt:lpstr>Презентация PowerPoint</vt:lpstr>
      <vt:lpstr>Презентация PowerPoint</vt:lpstr>
      <vt:lpstr>Презентация PowerPoint</vt:lpstr>
      <vt:lpstr>Класифікаційна система природних комплексів (ландшафтів):</vt:lpstr>
      <vt:lpstr>Класифікація природних ландшафтів</vt:lpstr>
      <vt:lpstr>2 Класи природних ландшафтів України:</vt:lpstr>
      <vt:lpstr>Типи природних ландшафтів України: </vt:lpstr>
      <vt:lpstr>Презентация PowerPoint</vt:lpstr>
      <vt:lpstr>Типи ландшафтів України</vt:lpstr>
      <vt:lpstr>Презентация PowerPoint</vt:lpstr>
      <vt:lpstr>Презентация PowerPoint</vt:lpstr>
      <vt:lpstr>Класифікація природних ландшафтів</vt:lpstr>
      <vt:lpstr>Приклад класифікації ландшафтів:</vt:lpstr>
      <vt:lpstr>Класифікації антропогенних ландшафтів</vt:lpstr>
      <vt:lpstr>Класифікація антропогенних ландшафтних екосистем Г. Сукоппа (за ступенем антропогенної трансформації):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Україна розташована в межах 3 фізико-географічних країн: 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Провінція Українське Полісся має 5 областей: </vt:lpstr>
      <vt:lpstr>Презентация PowerPoint</vt:lpstr>
      <vt:lpstr>Презентация PowerPoint</vt:lpstr>
      <vt:lpstr>Властивості ландшафтів Лісостепу</vt:lpstr>
      <vt:lpstr>Властиості ландшафтів Степової зони</vt:lpstr>
      <vt:lpstr>Властивості ландшафтів   Кримських гір</vt:lpstr>
      <vt:lpstr>Властивості ландшафтів Українських Карпат</vt:lpstr>
    </vt:vector>
  </TitlesOfParts>
  <Company>MultiDVD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Класифікація ландшафтів. Ландшафти України та фізико-географічне районування</dc:title>
  <dc:creator>inter</dc:creator>
  <cp:lastModifiedBy>night queen</cp:lastModifiedBy>
  <cp:revision>145</cp:revision>
  <dcterms:created xsi:type="dcterms:W3CDTF">2013-04-05T08:38:38Z</dcterms:created>
  <dcterms:modified xsi:type="dcterms:W3CDTF">2020-02-25T18:28:31Z</dcterms:modified>
</cp:coreProperties>
</file>