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3" r:id="rId13"/>
    <p:sldId id="28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6F5FE8-28E2-4A21-A5B7-9D5B20B35968}" type="doc">
      <dgm:prSet loTypeId="urn:microsoft.com/office/officeart/2005/8/layout/hList7" loCatId="list" qsTypeId="urn:microsoft.com/office/officeart/2005/8/quickstyle/3d3" qsCatId="3D" csTypeId="urn:microsoft.com/office/officeart/2005/8/colors/colorful3" csCatId="colorful" phldr="1"/>
      <dgm:spPr/>
    </dgm:pt>
    <dgm:pt modelId="{7C43D757-C587-4394-8A80-EE1B60D018F8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</a:rPr>
            <a:t>Міжурядові міжнародні організації</a:t>
          </a:r>
          <a:r>
            <a:rPr lang="uk-UA" dirty="0" smtClean="0">
              <a:solidFill>
                <a:schemeClr val="tx1"/>
              </a:solidFill>
            </a:rPr>
            <a:t> – це ті організації, членами яких можуть бути тільки держави. </a:t>
          </a:r>
          <a:endParaRPr lang="uk-UA" dirty="0">
            <a:solidFill>
              <a:schemeClr val="tx1"/>
            </a:solidFill>
          </a:endParaRPr>
        </a:p>
      </dgm:t>
    </dgm:pt>
    <dgm:pt modelId="{8A927656-823F-4902-B5F1-03041ACF6A03}" type="parTrans" cxnId="{76FD6A0B-E231-4757-9219-5224B815876C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1A0ACF7-E6AA-4520-9407-AE946B171861}" type="sibTrans" cxnId="{76FD6A0B-E231-4757-9219-5224B815876C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EE6F64C5-F775-4D42-96F4-77220CDD95E4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</a:rPr>
            <a:t>Неурядові міжнародні організації </a:t>
          </a:r>
          <a:r>
            <a:rPr lang="uk-UA" dirty="0" smtClean="0">
              <a:solidFill>
                <a:schemeClr val="tx1"/>
              </a:solidFill>
            </a:rPr>
            <a:t>– це такі організації, членами яких є тільки організації, союзи й асоціації. </a:t>
          </a:r>
          <a:endParaRPr lang="uk-UA" dirty="0">
            <a:solidFill>
              <a:schemeClr val="tx1"/>
            </a:solidFill>
          </a:endParaRPr>
        </a:p>
      </dgm:t>
    </dgm:pt>
    <dgm:pt modelId="{AC46399D-53DD-4B69-8E15-1ECD987E2656}" type="parTrans" cxnId="{4CDDDF29-7F75-422C-909B-FA94E7A25D69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EC111154-666D-4492-B20F-2593EFC66EFB}" type="sibTrans" cxnId="{4CDDDF29-7F75-422C-909B-FA94E7A25D69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E03CC50-B613-4128-BA31-565177AF9FED}" type="pres">
      <dgm:prSet presAssocID="{BE6F5FE8-28E2-4A21-A5B7-9D5B20B35968}" presName="Name0" presStyleCnt="0">
        <dgm:presLayoutVars>
          <dgm:dir/>
          <dgm:resizeHandles val="exact"/>
        </dgm:presLayoutVars>
      </dgm:prSet>
      <dgm:spPr/>
    </dgm:pt>
    <dgm:pt modelId="{A551FFCE-0304-45B6-A529-C4BB1764E39F}" type="pres">
      <dgm:prSet presAssocID="{BE6F5FE8-28E2-4A21-A5B7-9D5B20B35968}" presName="fgShape" presStyleLbl="fgShp" presStyleIdx="0" presStyleCnt="1"/>
      <dgm:spPr/>
    </dgm:pt>
    <dgm:pt modelId="{CECE735C-2E37-40AF-A60B-59AD20471FF4}" type="pres">
      <dgm:prSet presAssocID="{BE6F5FE8-28E2-4A21-A5B7-9D5B20B35968}" presName="linComp" presStyleCnt="0"/>
      <dgm:spPr/>
    </dgm:pt>
    <dgm:pt modelId="{46C33CAF-F3B5-4C55-B623-BA86D62B37B7}" type="pres">
      <dgm:prSet presAssocID="{7C43D757-C587-4394-8A80-EE1B60D018F8}" presName="compNode" presStyleCnt="0"/>
      <dgm:spPr/>
    </dgm:pt>
    <dgm:pt modelId="{826D1718-A421-464F-B6B0-9627C36DCEB6}" type="pres">
      <dgm:prSet presAssocID="{7C43D757-C587-4394-8A80-EE1B60D018F8}" presName="bkgdShape" presStyleLbl="node1" presStyleIdx="0" presStyleCnt="2"/>
      <dgm:spPr/>
      <dgm:t>
        <a:bodyPr/>
        <a:lstStyle/>
        <a:p>
          <a:endParaRPr lang="uk-UA"/>
        </a:p>
      </dgm:t>
    </dgm:pt>
    <dgm:pt modelId="{0EB8A598-4F4D-4CCD-85B2-759D1DE267F4}" type="pres">
      <dgm:prSet presAssocID="{7C43D757-C587-4394-8A80-EE1B60D018F8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B633AC-229B-4BD8-9B63-CEEDB1F0E77C}" type="pres">
      <dgm:prSet presAssocID="{7C43D757-C587-4394-8A80-EE1B60D018F8}" presName="invisiNode" presStyleLbl="node1" presStyleIdx="0" presStyleCnt="2"/>
      <dgm:spPr/>
    </dgm:pt>
    <dgm:pt modelId="{AEC566EB-E797-49CF-BDDB-D0640C08AD13}" type="pres">
      <dgm:prSet presAssocID="{7C43D757-C587-4394-8A80-EE1B60D018F8}" presName="imagNode" presStyleLbl="fgImgPlace1" presStyleIdx="0" presStyleCnt="2"/>
      <dgm:spPr/>
    </dgm:pt>
    <dgm:pt modelId="{081CE7D0-3AEF-44EA-B0D0-E5D51AD28065}" type="pres">
      <dgm:prSet presAssocID="{81A0ACF7-E6AA-4520-9407-AE946B171861}" presName="sibTrans" presStyleLbl="sibTrans2D1" presStyleIdx="0" presStyleCnt="0"/>
      <dgm:spPr/>
      <dgm:t>
        <a:bodyPr/>
        <a:lstStyle/>
        <a:p>
          <a:endParaRPr lang="uk-UA"/>
        </a:p>
      </dgm:t>
    </dgm:pt>
    <dgm:pt modelId="{FB5AA047-B707-47C6-B8D5-34096D9C7A89}" type="pres">
      <dgm:prSet presAssocID="{EE6F64C5-F775-4D42-96F4-77220CDD95E4}" presName="compNode" presStyleCnt="0"/>
      <dgm:spPr/>
    </dgm:pt>
    <dgm:pt modelId="{8B50D609-93D8-494C-913E-AE8E25FE7A3D}" type="pres">
      <dgm:prSet presAssocID="{EE6F64C5-F775-4D42-96F4-77220CDD95E4}" presName="bkgdShape" presStyleLbl="node1" presStyleIdx="1" presStyleCnt="2"/>
      <dgm:spPr/>
      <dgm:t>
        <a:bodyPr/>
        <a:lstStyle/>
        <a:p>
          <a:endParaRPr lang="uk-UA"/>
        </a:p>
      </dgm:t>
    </dgm:pt>
    <dgm:pt modelId="{E094D9FE-3BB4-4FA5-9290-73AA57DFBC67}" type="pres">
      <dgm:prSet presAssocID="{EE6F64C5-F775-4D42-96F4-77220CDD95E4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730074-A708-4FB0-BC20-A20977BB5F2F}" type="pres">
      <dgm:prSet presAssocID="{EE6F64C5-F775-4D42-96F4-77220CDD95E4}" presName="invisiNode" presStyleLbl="node1" presStyleIdx="1" presStyleCnt="2"/>
      <dgm:spPr/>
    </dgm:pt>
    <dgm:pt modelId="{3F99C21B-B685-4C13-A8D4-33D35C823019}" type="pres">
      <dgm:prSet presAssocID="{EE6F64C5-F775-4D42-96F4-77220CDD95E4}" presName="imagNode" presStyleLbl="fgImgPlace1" presStyleIdx="1" presStyleCnt="2"/>
      <dgm:spPr/>
    </dgm:pt>
  </dgm:ptLst>
  <dgm:cxnLst>
    <dgm:cxn modelId="{4D9DE91C-05A6-4F64-9471-BC3725041B66}" type="presOf" srcId="{7C43D757-C587-4394-8A80-EE1B60D018F8}" destId="{826D1718-A421-464F-B6B0-9627C36DCEB6}" srcOrd="0" destOrd="0" presId="urn:microsoft.com/office/officeart/2005/8/layout/hList7"/>
    <dgm:cxn modelId="{B767E9F4-2C37-488B-BE2F-A56845C852F7}" type="presOf" srcId="{7C43D757-C587-4394-8A80-EE1B60D018F8}" destId="{0EB8A598-4F4D-4CCD-85B2-759D1DE267F4}" srcOrd="1" destOrd="0" presId="urn:microsoft.com/office/officeart/2005/8/layout/hList7"/>
    <dgm:cxn modelId="{8C72E77D-439C-40A5-9A75-2751BB8C4D49}" type="presOf" srcId="{EE6F64C5-F775-4D42-96F4-77220CDD95E4}" destId="{8B50D609-93D8-494C-913E-AE8E25FE7A3D}" srcOrd="0" destOrd="0" presId="urn:microsoft.com/office/officeart/2005/8/layout/hList7"/>
    <dgm:cxn modelId="{5DB0DE53-D400-479F-A59A-1542C1E0B703}" type="presOf" srcId="{81A0ACF7-E6AA-4520-9407-AE946B171861}" destId="{081CE7D0-3AEF-44EA-B0D0-E5D51AD28065}" srcOrd="0" destOrd="0" presId="urn:microsoft.com/office/officeart/2005/8/layout/hList7"/>
    <dgm:cxn modelId="{FC00AE51-1B09-4674-9F5E-02A20BDB4755}" type="presOf" srcId="{BE6F5FE8-28E2-4A21-A5B7-9D5B20B35968}" destId="{5E03CC50-B613-4128-BA31-565177AF9FED}" srcOrd="0" destOrd="0" presId="urn:microsoft.com/office/officeart/2005/8/layout/hList7"/>
    <dgm:cxn modelId="{76FD6A0B-E231-4757-9219-5224B815876C}" srcId="{BE6F5FE8-28E2-4A21-A5B7-9D5B20B35968}" destId="{7C43D757-C587-4394-8A80-EE1B60D018F8}" srcOrd="0" destOrd="0" parTransId="{8A927656-823F-4902-B5F1-03041ACF6A03}" sibTransId="{81A0ACF7-E6AA-4520-9407-AE946B171861}"/>
    <dgm:cxn modelId="{CD23652B-DB96-422A-83B0-67A2F5583A60}" type="presOf" srcId="{EE6F64C5-F775-4D42-96F4-77220CDD95E4}" destId="{E094D9FE-3BB4-4FA5-9290-73AA57DFBC67}" srcOrd="1" destOrd="0" presId="urn:microsoft.com/office/officeart/2005/8/layout/hList7"/>
    <dgm:cxn modelId="{4CDDDF29-7F75-422C-909B-FA94E7A25D69}" srcId="{BE6F5FE8-28E2-4A21-A5B7-9D5B20B35968}" destId="{EE6F64C5-F775-4D42-96F4-77220CDD95E4}" srcOrd="1" destOrd="0" parTransId="{AC46399D-53DD-4B69-8E15-1ECD987E2656}" sibTransId="{EC111154-666D-4492-B20F-2593EFC66EFB}"/>
    <dgm:cxn modelId="{FFFEB125-7FF0-4F62-ABD7-82D676461AF1}" type="presParOf" srcId="{5E03CC50-B613-4128-BA31-565177AF9FED}" destId="{A551FFCE-0304-45B6-A529-C4BB1764E39F}" srcOrd="0" destOrd="0" presId="urn:microsoft.com/office/officeart/2005/8/layout/hList7"/>
    <dgm:cxn modelId="{1D3ED280-8D14-47E7-8D9A-E5D9F636FEE4}" type="presParOf" srcId="{5E03CC50-B613-4128-BA31-565177AF9FED}" destId="{CECE735C-2E37-40AF-A60B-59AD20471FF4}" srcOrd="1" destOrd="0" presId="urn:microsoft.com/office/officeart/2005/8/layout/hList7"/>
    <dgm:cxn modelId="{57DF4071-8F8D-4376-845C-C41E3E91C997}" type="presParOf" srcId="{CECE735C-2E37-40AF-A60B-59AD20471FF4}" destId="{46C33CAF-F3B5-4C55-B623-BA86D62B37B7}" srcOrd="0" destOrd="0" presId="urn:microsoft.com/office/officeart/2005/8/layout/hList7"/>
    <dgm:cxn modelId="{DEDCF268-4A9D-4740-A697-F5E4161699F0}" type="presParOf" srcId="{46C33CAF-F3B5-4C55-B623-BA86D62B37B7}" destId="{826D1718-A421-464F-B6B0-9627C36DCEB6}" srcOrd="0" destOrd="0" presId="urn:microsoft.com/office/officeart/2005/8/layout/hList7"/>
    <dgm:cxn modelId="{D50B0540-283B-462C-9ABA-381429F42BCA}" type="presParOf" srcId="{46C33CAF-F3B5-4C55-B623-BA86D62B37B7}" destId="{0EB8A598-4F4D-4CCD-85B2-759D1DE267F4}" srcOrd="1" destOrd="0" presId="urn:microsoft.com/office/officeart/2005/8/layout/hList7"/>
    <dgm:cxn modelId="{52453D4A-AD52-4E5D-9634-1BE8395064CA}" type="presParOf" srcId="{46C33CAF-F3B5-4C55-B623-BA86D62B37B7}" destId="{21B633AC-229B-4BD8-9B63-CEEDB1F0E77C}" srcOrd="2" destOrd="0" presId="urn:microsoft.com/office/officeart/2005/8/layout/hList7"/>
    <dgm:cxn modelId="{FA3E6ECC-4A85-4178-8B6F-5C1132C7C841}" type="presParOf" srcId="{46C33CAF-F3B5-4C55-B623-BA86D62B37B7}" destId="{AEC566EB-E797-49CF-BDDB-D0640C08AD13}" srcOrd="3" destOrd="0" presId="urn:microsoft.com/office/officeart/2005/8/layout/hList7"/>
    <dgm:cxn modelId="{E31A81D6-5202-4623-9D5F-EDFC81947EBE}" type="presParOf" srcId="{CECE735C-2E37-40AF-A60B-59AD20471FF4}" destId="{081CE7D0-3AEF-44EA-B0D0-E5D51AD28065}" srcOrd="1" destOrd="0" presId="urn:microsoft.com/office/officeart/2005/8/layout/hList7"/>
    <dgm:cxn modelId="{E9277BF9-A77C-466F-8133-74CA0C98A00C}" type="presParOf" srcId="{CECE735C-2E37-40AF-A60B-59AD20471FF4}" destId="{FB5AA047-B707-47C6-B8D5-34096D9C7A89}" srcOrd="2" destOrd="0" presId="urn:microsoft.com/office/officeart/2005/8/layout/hList7"/>
    <dgm:cxn modelId="{BDA9A455-CA04-415E-8F93-67BBD3C54DD9}" type="presParOf" srcId="{FB5AA047-B707-47C6-B8D5-34096D9C7A89}" destId="{8B50D609-93D8-494C-913E-AE8E25FE7A3D}" srcOrd="0" destOrd="0" presId="urn:microsoft.com/office/officeart/2005/8/layout/hList7"/>
    <dgm:cxn modelId="{600D92D0-360B-454C-9737-E60E76D1319C}" type="presParOf" srcId="{FB5AA047-B707-47C6-B8D5-34096D9C7A89}" destId="{E094D9FE-3BB4-4FA5-9290-73AA57DFBC67}" srcOrd="1" destOrd="0" presId="urn:microsoft.com/office/officeart/2005/8/layout/hList7"/>
    <dgm:cxn modelId="{5BEA443E-87F6-4AD0-A6CD-AF457EAF9C01}" type="presParOf" srcId="{FB5AA047-B707-47C6-B8D5-34096D9C7A89}" destId="{CC730074-A708-4FB0-BC20-A20977BB5F2F}" srcOrd="2" destOrd="0" presId="urn:microsoft.com/office/officeart/2005/8/layout/hList7"/>
    <dgm:cxn modelId="{542D84BF-6DB9-4C03-B83B-13FA6369C68D}" type="presParOf" srcId="{FB5AA047-B707-47C6-B8D5-34096D9C7A89}" destId="{3F99C21B-B685-4C13-A8D4-33D35C82301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AFF14C-DA22-4E53-A57E-8B427925232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DBF2C39-2F7F-4419-8601-CFD4E2220688}">
      <dgm:prSet phldrT="[Текст]"/>
      <dgm:spPr/>
      <dgm:t>
        <a:bodyPr/>
        <a:lstStyle/>
        <a:p>
          <a:r>
            <a:rPr lang="uk-UA" dirty="0" smtClean="0"/>
            <a:t>Перша модель </a:t>
          </a:r>
          <a:endParaRPr lang="uk-UA" dirty="0"/>
        </a:p>
      </dgm:t>
    </dgm:pt>
    <dgm:pt modelId="{92D82318-A9C6-4341-8B76-090E853EB40D}" type="parTrans" cxnId="{07B0DE5F-D6F8-46CE-9F23-686315A0457B}">
      <dgm:prSet/>
      <dgm:spPr/>
      <dgm:t>
        <a:bodyPr/>
        <a:lstStyle/>
        <a:p>
          <a:endParaRPr lang="uk-UA"/>
        </a:p>
      </dgm:t>
    </dgm:pt>
    <dgm:pt modelId="{AD8F4FC7-D91F-40FF-9119-8268729506BA}" type="sibTrans" cxnId="{07B0DE5F-D6F8-46CE-9F23-686315A0457B}">
      <dgm:prSet/>
      <dgm:spPr/>
      <dgm:t>
        <a:bodyPr/>
        <a:lstStyle/>
        <a:p>
          <a:endParaRPr lang="uk-UA"/>
        </a:p>
      </dgm:t>
    </dgm:pt>
    <dgm:pt modelId="{8893938A-9D5C-4B82-AF78-181CB93B9ACF}">
      <dgm:prSet phldrT="[Текст]" custT="1"/>
      <dgm:spPr/>
      <dgm:t>
        <a:bodyPr/>
        <a:lstStyle/>
        <a:p>
          <a:r>
            <a:rPr lang="uk-UA" sz="1200" dirty="0" smtClean="0"/>
            <a:t>припускає відсутність центральної державної туристичної адміністрації, всі питання вирішуються на місцях на засадах та принципах ринкової "самоорганізації". </a:t>
          </a:r>
          <a:endParaRPr lang="uk-UA" sz="1200" dirty="0"/>
        </a:p>
      </dgm:t>
    </dgm:pt>
    <dgm:pt modelId="{ABCCD76E-2955-416A-8B3B-3FC8DCB69217}" type="parTrans" cxnId="{F3A5C376-6176-4FD2-8CA6-E2D80D1ED316}">
      <dgm:prSet/>
      <dgm:spPr/>
      <dgm:t>
        <a:bodyPr/>
        <a:lstStyle/>
        <a:p>
          <a:endParaRPr lang="uk-UA"/>
        </a:p>
      </dgm:t>
    </dgm:pt>
    <dgm:pt modelId="{6659B522-C479-4D0C-9039-9B9C71F0B038}" type="sibTrans" cxnId="{F3A5C376-6176-4FD2-8CA6-E2D80D1ED316}">
      <dgm:prSet/>
      <dgm:spPr/>
      <dgm:t>
        <a:bodyPr/>
        <a:lstStyle/>
        <a:p>
          <a:endParaRPr lang="uk-UA"/>
        </a:p>
      </dgm:t>
    </dgm:pt>
    <dgm:pt modelId="{679CEB50-9748-456D-BB49-9B2EF27B1A0E}">
      <dgm:prSet phldrT="[Текст]"/>
      <dgm:spPr/>
      <dgm:t>
        <a:bodyPr/>
        <a:lstStyle/>
        <a:p>
          <a:r>
            <a:rPr lang="uk-UA" dirty="0" smtClean="0"/>
            <a:t>Друга модель </a:t>
          </a:r>
          <a:endParaRPr lang="uk-UA" dirty="0"/>
        </a:p>
      </dgm:t>
    </dgm:pt>
    <dgm:pt modelId="{A5A35FCD-EB69-487D-832A-07C308909CF0}" type="parTrans" cxnId="{04A1D8A1-8BD3-42B3-9D06-131D223A4AAE}">
      <dgm:prSet/>
      <dgm:spPr/>
      <dgm:t>
        <a:bodyPr/>
        <a:lstStyle/>
        <a:p>
          <a:endParaRPr lang="uk-UA"/>
        </a:p>
      </dgm:t>
    </dgm:pt>
    <dgm:pt modelId="{4E8C6BA2-4F59-4662-97C8-BE69DE807525}" type="sibTrans" cxnId="{04A1D8A1-8BD3-42B3-9D06-131D223A4AAE}">
      <dgm:prSet/>
      <dgm:spPr/>
      <dgm:t>
        <a:bodyPr/>
        <a:lstStyle/>
        <a:p>
          <a:endParaRPr lang="uk-UA"/>
        </a:p>
      </dgm:t>
    </dgm:pt>
    <dgm:pt modelId="{6A16BBD0-EE48-447E-8AA5-8429066FD728}">
      <dgm:prSet phldrT="[Текст]" custT="1"/>
      <dgm:spPr/>
      <dgm:t>
        <a:bodyPr/>
        <a:lstStyle/>
        <a:p>
          <a:r>
            <a:rPr lang="uk-UA" sz="1200" dirty="0" smtClean="0"/>
            <a:t>передбачає наявність сильного й авторитетного центрального органу -міністерства, що контролює діяльність усіх підприємств туристичної галузі в країні. </a:t>
          </a:r>
          <a:endParaRPr lang="uk-UA" sz="1200" dirty="0"/>
        </a:p>
      </dgm:t>
    </dgm:pt>
    <dgm:pt modelId="{254451B4-C63B-46FA-8E51-14F5CBAC1614}" type="parTrans" cxnId="{E7081AFA-9AD1-464C-9389-B285F769DFDC}">
      <dgm:prSet/>
      <dgm:spPr/>
      <dgm:t>
        <a:bodyPr/>
        <a:lstStyle/>
        <a:p>
          <a:endParaRPr lang="uk-UA"/>
        </a:p>
      </dgm:t>
    </dgm:pt>
    <dgm:pt modelId="{9C160F15-3DFB-4B8D-8689-271258F08636}" type="sibTrans" cxnId="{E7081AFA-9AD1-464C-9389-B285F769DFDC}">
      <dgm:prSet/>
      <dgm:spPr/>
      <dgm:t>
        <a:bodyPr/>
        <a:lstStyle/>
        <a:p>
          <a:endParaRPr lang="uk-UA"/>
        </a:p>
      </dgm:t>
    </dgm:pt>
    <dgm:pt modelId="{C2B18C18-E80A-4672-8334-E4EFF50A0C54}">
      <dgm:prSet phldrT="[Текст]"/>
      <dgm:spPr/>
      <dgm:t>
        <a:bodyPr/>
        <a:lstStyle/>
        <a:p>
          <a:r>
            <a:rPr lang="uk-UA" dirty="0" smtClean="0"/>
            <a:t>Третя модель </a:t>
          </a:r>
          <a:endParaRPr lang="uk-UA" dirty="0"/>
        </a:p>
      </dgm:t>
    </dgm:pt>
    <dgm:pt modelId="{44E7F878-0680-4380-89A9-1920FBE45C06}" type="parTrans" cxnId="{3D9B779F-8784-45A1-A30B-8E74632D24E6}">
      <dgm:prSet/>
      <dgm:spPr/>
      <dgm:t>
        <a:bodyPr/>
        <a:lstStyle/>
        <a:p>
          <a:endParaRPr lang="uk-UA"/>
        </a:p>
      </dgm:t>
    </dgm:pt>
    <dgm:pt modelId="{B1CAF6C9-D62A-4C3C-8C3F-31E5FB2DDE5C}" type="sibTrans" cxnId="{3D9B779F-8784-45A1-A30B-8E74632D24E6}">
      <dgm:prSet/>
      <dgm:spPr/>
      <dgm:t>
        <a:bodyPr/>
        <a:lstStyle/>
        <a:p>
          <a:endParaRPr lang="uk-UA"/>
        </a:p>
      </dgm:t>
    </dgm:pt>
    <dgm:pt modelId="{B2E16FB0-07DD-42E3-A8FA-1E74E3FC1C1F}">
      <dgm:prSet phldrT="[Текст]" custT="1"/>
      <dgm:spPr/>
      <dgm:t>
        <a:bodyPr/>
        <a:lstStyle/>
        <a:p>
          <a:r>
            <a:rPr lang="uk-UA" sz="1200" dirty="0" smtClean="0"/>
            <a:t>переважає в розвинених європейських державах - питання розвитку туристичної діяльності вирішуються в «надрах» певного багатогалузевого міністерства на рівні відповідного галузевого підрозділу. </a:t>
          </a:r>
          <a:endParaRPr lang="uk-UA" sz="1200" dirty="0"/>
        </a:p>
      </dgm:t>
    </dgm:pt>
    <dgm:pt modelId="{C8B47A9A-3072-4385-B11C-CE1F02B23460}" type="parTrans" cxnId="{683C503B-D105-4275-A750-4743770AB998}">
      <dgm:prSet/>
      <dgm:spPr/>
      <dgm:t>
        <a:bodyPr/>
        <a:lstStyle/>
        <a:p>
          <a:endParaRPr lang="uk-UA"/>
        </a:p>
      </dgm:t>
    </dgm:pt>
    <dgm:pt modelId="{51548086-6C98-4FD1-8AFD-53A281498194}" type="sibTrans" cxnId="{683C503B-D105-4275-A750-4743770AB998}">
      <dgm:prSet/>
      <dgm:spPr/>
      <dgm:t>
        <a:bodyPr/>
        <a:lstStyle/>
        <a:p>
          <a:endParaRPr lang="uk-UA"/>
        </a:p>
      </dgm:t>
    </dgm:pt>
    <dgm:pt modelId="{7F47F34C-B51E-402C-ADEE-BE0C5798BEB5}">
      <dgm:prSet phldrT="[Текст]" custT="1"/>
      <dgm:spPr/>
      <dgm:t>
        <a:bodyPr/>
        <a:lstStyle/>
        <a:p>
          <a:r>
            <a:rPr lang="uk-UA" sz="1200" smtClean="0"/>
            <a:t>Подібна модель управління індустрією туризму прийнята в США після того, як в 1997 р. </a:t>
          </a:r>
          <a:r>
            <a:rPr lang="uk-UA" sz="1200" dirty="0" smtClean="0"/>
            <a:t>була ліквідована державна структура </a:t>
          </a:r>
          <a:r>
            <a:rPr lang="en-US" sz="1200" dirty="0" smtClean="0"/>
            <a:t>U.S. Travel and Tourism Administration (USTTA), </a:t>
          </a:r>
          <a:r>
            <a:rPr lang="uk-UA" sz="1200" dirty="0" smtClean="0"/>
            <a:t>що відповідала за розвиток туризму в країні.</a:t>
          </a:r>
          <a:endParaRPr lang="uk-UA" sz="1200" dirty="0"/>
        </a:p>
      </dgm:t>
    </dgm:pt>
    <dgm:pt modelId="{E1C53B90-7605-4E5F-8C50-4D57BD8F4A60}" type="parTrans" cxnId="{99951518-8B97-4D96-807D-0B0803EF71A8}">
      <dgm:prSet/>
      <dgm:spPr/>
      <dgm:t>
        <a:bodyPr/>
        <a:lstStyle/>
        <a:p>
          <a:endParaRPr lang="uk-UA"/>
        </a:p>
      </dgm:t>
    </dgm:pt>
    <dgm:pt modelId="{2A07DFAD-6C86-4A4A-B9DC-44155585BAFD}" type="sibTrans" cxnId="{99951518-8B97-4D96-807D-0B0803EF71A8}">
      <dgm:prSet/>
      <dgm:spPr/>
      <dgm:t>
        <a:bodyPr/>
        <a:lstStyle/>
        <a:p>
          <a:endParaRPr lang="uk-UA"/>
        </a:p>
      </dgm:t>
    </dgm:pt>
    <dgm:pt modelId="{AA8FC669-7B14-4BDD-8D59-0FB26A8BDD57}">
      <dgm:prSet phldrT="[Текст]" custT="1"/>
      <dgm:spPr/>
      <dgm:t>
        <a:bodyPr/>
        <a:lstStyle/>
        <a:p>
          <a:r>
            <a:rPr lang="uk-UA" sz="1200" smtClean="0"/>
            <a:t>Подібна </a:t>
          </a:r>
          <a:r>
            <a:rPr lang="uk-UA" sz="1200" dirty="0" smtClean="0"/>
            <a:t>модель організації управління туристичною індустрією діє в Єгипті, Мексиці, Тунісі, Туреччині та інших країнах, для яких туризм є одним з основних джерел валютних надходжень у бюджет.</a:t>
          </a:r>
          <a:endParaRPr lang="uk-UA" sz="1200" dirty="0"/>
        </a:p>
      </dgm:t>
    </dgm:pt>
    <dgm:pt modelId="{872EE5DA-EAD7-41DF-A7CA-C1320788B347}" type="parTrans" cxnId="{6AB78B9A-611B-43CA-A881-0F130C3A946D}">
      <dgm:prSet/>
      <dgm:spPr/>
      <dgm:t>
        <a:bodyPr/>
        <a:lstStyle/>
        <a:p>
          <a:endParaRPr lang="uk-UA"/>
        </a:p>
      </dgm:t>
    </dgm:pt>
    <dgm:pt modelId="{C113B393-F98B-4424-BB56-3C6DC44DB6F1}" type="sibTrans" cxnId="{6AB78B9A-611B-43CA-A881-0F130C3A946D}">
      <dgm:prSet/>
      <dgm:spPr/>
      <dgm:t>
        <a:bodyPr/>
        <a:lstStyle/>
        <a:p>
          <a:endParaRPr lang="uk-UA"/>
        </a:p>
      </dgm:t>
    </dgm:pt>
    <dgm:pt modelId="{53106FCC-CEE9-48FE-B874-66F0797D91F3}">
      <dgm:prSet phldrT="[Текст]"/>
      <dgm:spPr/>
      <dgm:t>
        <a:bodyPr/>
        <a:lstStyle/>
        <a:p>
          <a:r>
            <a:rPr lang="uk-UA" dirty="0" smtClean="0"/>
            <a:t>У всіх сильних туристських державах є такі організації, підлеглі, як правило, міністерствам, які займаються розробкою національних програм розвитку туризму, називаються вони по-різному: у Великобританії - </a:t>
          </a:r>
          <a:r>
            <a:rPr lang="en-US" dirty="0" smtClean="0"/>
            <a:t>BTA (British Tourist Authority), </a:t>
          </a:r>
          <a:r>
            <a:rPr lang="uk-UA" dirty="0" smtClean="0"/>
            <a:t>в Ірландії -</a:t>
          </a:r>
          <a:r>
            <a:rPr lang="en-US" dirty="0" smtClean="0"/>
            <a:t>Irish Board, </a:t>
          </a:r>
          <a:r>
            <a:rPr lang="uk-UA" dirty="0" smtClean="0"/>
            <a:t>в Іспанії - </a:t>
          </a:r>
          <a:r>
            <a:rPr lang="en-US" dirty="0" err="1" smtClean="0"/>
            <a:t>Turespana</a:t>
          </a:r>
          <a:r>
            <a:rPr lang="en-US" dirty="0" smtClean="0"/>
            <a:t>, </a:t>
          </a:r>
          <a:r>
            <a:rPr lang="uk-UA" dirty="0" smtClean="0"/>
            <a:t>в Італії - </a:t>
          </a:r>
          <a:r>
            <a:rPr lang="en-US" dirty="0" smtClean="0"/>
            <a:t>ENIT, </a:t>
          </a:r>
          <a:r>
            <a:rPr lang="uk-UA" dirty="0" smtClean="0"/>
            <a:t>у Норвегії - </a:t>
          </a:r>
          <a:r>
            <a:rPr lang="en-US" dirty="0" smtClean="0"/>
            <a:t>NORTRA </a:t>
          </a:r>
          <a:r>
            <a:rPr lang="uk-UA" dirty="0" smtClean="0"/>
            <a:t>і </a:t>
          </a:r>
          <a:r>
            <a:rPr lang="uk-UA" dirty="0" err="1" smtClean="0"/>
            <a:t>т.д</a:t>
          </a:r>
          <a:r>
            <a:rPr lang="uk-UA" dirty="0" smtClean="0"/>
            <a:t>. </a:t>
          </a:r>
          <a:endParaRPr lang="uk-UA" dirty="0"/>
        </a:p>
      </dgm:t>
    </dgm:pt>
    <dgm:pt modelId="{29038544-51F0-436B-B132-11B684F0421D}" type="parTrans" cxnId="{7E045A56-7339-4688-B8AF-E169BBF9F99C}">
      <dgm:prSet/>
      <dgm:spPr/>
      <dgm:t>
        <a:bodyPr/>
        <a:lstStyle/>
        <a:p>
          <a:endParaRPr lang="uk-UA"/>
        </a:p>
      </dgm:t>
    </dgm:pt>
    <dgm:pt modelId="{708C019F-66AC-4A7A-8B22-969446AB8A56}" type="sibTrans" cxnId="{7E045A56-7339-4688-B8AF-E169BBF9F99C}">
      <dgm:prSet/>
      <dgm:spPr/>
      <dgm:t>
        <a:bodyPr/>
        <a:lstStyle/>
        <a:p>
          <a:endParaRPr lang="uk-UA"/>
        </a:p>
      </dgm:t>
    </dgm:pt>
    <dgm:pt modelId="{A78F5E60-79C0-477B-B1A4-E8DFB5DC9988}" type="pres">
      <dgm:prSet presAssocID="{6FAFF14C-DA22-4E53-A57E-8B427925232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C038891-DBEC-4A3E-8A4E-8921CC0879DE}" type="pres">
      <dgm:prSet presAssocID="{9DBF2C39-2F7F-4419-8601-CFD4E2220688}" presName="compNode" presStyleCnt="0"/>
      <dgm:spPr/>
    </dgm:pt>
    <dgm:pt modelId="{859B9781-BFE4-48BC-B169-DBEC619D4BF3}" type="pres">
      <dgm:prSet presAssocID="{9DBF2C39-2F7F-4419-8601-CFD4E2220688}" presName="aNode" presStyleLbl="bgShp" presStyleIdx="0" presStyleCnt="3"/>
      <dgm:spPr/>
      <dgm:t>
        <a:bodyPr/>
        <a:lstStyle/>
        <a:p>
          <a:endParaRPr lang="uk-UA"/>
        </a:p>
      </dgm:t>
    </dgm:pt>
    <dgm:pt modelId="{A095D7AD-3640-4436-9EF4-FEC75685DE21}" type="pres">
      <dgm:prSet presAssocID="{9DBF2C39-2F7F-4419-8601-CFD4E2220688}" presName="textNode" presStyleLbl="bgShp" presStyleIdx="0" presStyleCnt="3"/>
      <dgm:spPr/>
      <dgm:t>
        <a:bodyPr/>
        <a:lstStyle/>
        <a:p>
          <a:endParaRPr lang="uk-UA"/>
        </a:p>
      </dgm:t>
    </dgm:pt>
    <dgm:pt modelId="{974115B7-F9DC-4A9B-8500-EEEE0A067047}" type="pres">
      <dgm:prSet presAssocID="{9DBF2C39-2F7F-4419-8601-CFD4E2220688}" presName="compChildNode" presStyleCnt="0"/>
      <dgm:spPr/>
    </dgm:pt>
    <dgm:pt modelId="{1FE644A9-AC5A-4AE8-A6EF-0CE3100CC9AB}" type="pres">
      <dgm:prSet presAssocID="{9DBF2C39-2F7F-4419-8601-CFD4E2220688}" presName="theInnerList" presStyleCnt="0"/>
      <dgm:spPr/>
    </dgm:pt>
    <dgm:pt modelId="{5C38A310-889E-45B9-B8FB-4DD7C02031C7}" type="pres">
      <dgm:prSet presAssocID="{8893938A-9D5C-4B82-AF78-181CB93B9ACF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1BD669-837E-4D71-ACBC-260E6FCC5BC6}" type="pres">
      <dgm:prSet presAssocID="{8893938A-9D5C-4B82-AF78-181CB93B9ACF}" presName="aSpace2" presStyleCnt="0"/>
      <dgm:spPr/>
    </dgm:pt>
    <dgm:pt modelId="{70BB2ABF-421B-49DF-850A-64C8BDE948E9}" type="pres">
      <dgm:prSet presAssocID="{7F47F34C-B51E-402C-ADEE-BE0C5798BEB5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4D22FF-F359-4F13-9BA6-EF12E087A40F}" type="pres">
      <dgm:prSet presAssocID="{9DBF2C39-2F7F-4419-8601-CFD4E2220688}" presName="aSpace" presStyleCnt="0"/>
      <dgm:spPr/>
    </dgm:pt>
    <dgm:pt modelId="{92EA8FD4-0062-493B-BA69-E57117DA3648}" type="pres">
      <dgm:prSet presAssocID="{679CEB50-9748-456D-BB49-9B2EF27B1A0E}" presName="compNode" presStyleCnt="0"/>
      <dgm:spPr/>
    </dgm:pt>
    <dgm:pt modelId="{DC717E29-7B45-47F8-9FC2-2D8CE2363D74}" type="pres">
      <dgm:prSet presAssocID="{679CEB50-9748-456D-BB49-9B2EF27B1A0E}" presName="aNode" presStyleLbl="bgShp" presStyleIdx="1" presStyleCnt="3"/>
      <dgm:spPr/>
      <dgm:t>
        <a:bodyPr/>
        <a:lstStyle/>
        <a:p>
          <a:endParaRPr lang="uk-UA"/>
        </a:p>
      </dgm:t>
    </dgm:pt>
    <dgm:pt modelId="{DE6DF9CA-3493-4F8C-B2E4-9C9724F31EEB}" type="pres">
      <dgm:prSet presAssocID="{679CEB50-9748-456D-BB49-9B2EF27B1A0E}" presName="textNode" presStyleLbl="bgShp" presStyleIdx="1" presStyleCnt="3"/>
      <dgm:spPr/>
      <dgm:t>
        <a:bodyPr/>
        <a:lstStyle/>
        <a:p>
          <a:endParaRPr lang="uk-UA"/>
        </a:p>
      </dgm:t>
    </dgm:pt>
    <dgm:pt modelId="{23EA469B-1CA3-4F0E-A692-AA697AF90403}" type="pres">
      <dgm:prSet presAssocID="{679CEB50-9748-456D-BB49-9B2EF27B1A0E}" presName="compChildNode" presStyleCnt="0"/>
      <dgm:spPr/>
    </dgm:pt>
    <dgm:pt modelId="{5DDDF38C-E204-4D61-9D46-DF33B19DAA67}" type="pres">
      <dgm:prSet presAssocID="{679CEB50-9748-456D-BB49-9B2EF27B1A0E}" presName="theInnerList" presStyleCnt="0"/>
      <dgm:spPr/>
    </dgm:pt>
    <dgm:pt modelId="{650005BA-E42D-403F-9BDC-D581A5A4288B}" type="pres">
      <dgm:prSet presAssocID="{6A16BBD0-EE48-447E-8AA5-8429066FD72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BA20B5-5B6C-4C12-A26B-3563A6B0DF28}" type="pres">
      <dgm:prSet presAssocID="{6A16BBD0-EE48-447E-8AA5-8429066FD728}" presName="aSpace2" presStyleCnt="0"/>
      <dgm:spPr/>
    </dgm:pt>
    <dgm:pt modelId="{9E8927B2-C33C-43AC-8A9E-09F88853A426}" type="pres">
      <dgm:prSet presAssocID="{AA8FC669-7B14-4BDD-8D59-0FB26A8BDD5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4948A3-1ACA-410B-BE09-413300B33FA9}" type="pres">
      <dgm:prSet presAssocID="{679CEB50-9748-456D-BB49-9B2EF27B1A0E}" presName="aSpace" presStyleCnt="0"/>
      <dgm:spPr/>
    </dgm:pt>
    <dgm:pt modelId="{B436471C-9DB3-4AF6-B6BC-98D3918B6A5F}" type="pres">
      <dgm:prSet presAssocID="{C2B18C18-E80A-4672-8334-E4EFF50A0C54}" presName="compNode" presStyleCnt="0"/>
      <dgm:spPr/>
    </dgm:pt>
    <dgm:pt modelId="{14F2D211-AF35-4322-B8D3-E40109586955}" type="pres">
      <dgm:prSet presAssocID="{C2B18C18-E80A-4672-8334-E4EFF50A0C54}" presName="aNode" presStyleLbl="bgShp" presStyleIdx="2" presStyleCnt="3"/>
      <dgm:spPr/>
      <dgm:t>
        <a:bodyPr/>
        <a:lstStyle/>
        <a:p>
          <a:endParaRPr lang="uk-UA"/>
        </a:p>
      </dgm:t>
    </dgm:pt>
    <dgm:pt modelId="{C15DDCF1-6A62-4FB0-8549-80966D4068F7}" type="pres">
      <dgm:prSet presAssocID="{C2B18C18-E80A-4672-8334-E4EFF50A0C54}" presName="textNode" presStyleLbl="bgShp" presStyleIdx="2" presStyleCnt="3"/>
      <dgm:spPr/>
      <dgm:t>
        <a:bodyPr/>
        <a:lstStyle/>
        <a:p>
          <a:endParaRPr lang="uk-UA"/>
        </a:p>
      </dgm:t>
    </dgm:pt>
    <dgm:pt modelId="{BDE3E648-D694-4543-8475-855D5C35A993}" type="pres">
      <dgm:prSet presAssocID="{C2B18C18-E80A-4672-8334-E4EFF50A0C54}" presName="compChildNode" presStyleCnt="0"/>
      <dgm:spPr/>
    </dgm:pt>
    <dgm:pt modelId="{C3F03300-55EE-4E09-AD18-79D671983414}" type="pres">
      <dgm:prSet presAssocID="{C2B18C18-E80A-4672-8334-E4EFF50A0C54}" presName="theInnerList" presStyleCnt="0"/>
      <dgm:spPr/>
    </dgm:pt>
    <dgm:pt modelId="{9057FD66-5D47-454F-9FEA-164942E300EC}" type="pres">
      <dgm:prSet presAssocID="{B2E16FB0-07DD-42E3-A8FA-1E74E3FC1C1F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E2B7CD-2DCE-45D0-B8B0-3056329DF8FF}" type="pres">
      <dgm:prSet presAssocID="{B2E16FB0-07DD-42E3-A8FA-1E74E3FC1C1F}" presName="aSpace2" presStyleCnt="0"/>
      <dgm:spPr/>
    </dgm:pt>
    <dgm:pt modelId="{E5A1E419-026A-4FA5-B512-2475752A5ADD}" type="pres">
      <dgm:prSet presAssocID="{53106FCC-CEE9-48FE-B874-66F0797D91F3}" presName="childNode" presStyleLbl="node1" presStyleIdx="5" presStyleCnt="6" custScaleY="128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7655B88-AA17-4F62-9DA5-5C26EB7431E4}" type="presOf" srcId="{6FAFF14C-DA22-4E53-A57E-8B427925232B}" destId="{A78F5E60-79C0-477B-B1A4-E8DFB5DC9988}" srcOrd="0" destOrd="0" presId="urn:microsoft.com/office/officeart/2005/8/layout/lProcess2"/>
    <dgm:cxn modelId="{5F0AB2E4-74B9-4490-AAF6-C5FA22B22814}" type="presOf" srcId="{9DBF2C39-2F7F-4419-8601-CFD4E2220688}" destId="{A095D7AD-3640-4436-9EF4-FEC75685DE21}" srcOrd="1" destOrd="0" presId="urn:microsoft.com/office/officeart/2005/8/layout/lProcess2"/>
    <dgm:cxn modelId="{04A1D8A1-8BD3-42B3-9D06-131D223A4AAE}" srcId="{6FAFF14C-DA22-4E53-A57E-8B427925232B}" destId="{679CEB50-9748-456D-BB49-9B2EF27B1A0E}" srcOrd="1" destOrd="0" parTransId="{A5A35FCD-EB69-487D-832A-07C308909CF0}" sibTransId="{4E8C6BA2-4F59-4662-97C8-BE69DE807525}"/>
    <dgm:cxn modelId="{0FEB49C9-F4C5-4397-84DB-A155DD242A83}" type="presOf" srcId="{679CEB50-9748-456D-BB49-9B2EF27B1A0E}" destId="{DE6DF9CA-3493-4F8C-B2E4-9C9724F31EEB}" srcOrd="1" destOrd="0" presId="urn:microsoft.com/office/officeart/2005/8/layout/lProcess2"/>
    <dgm:cxn modelId="{F3A5C376-6176-4FD2-8CA6-E2D80D1ED316}" srcId="{9DBF2C39-2F7F-4419-8601-CFD4E2220688}" destId="{8893938A-9D5C-4B82-AF78-181CB93B9ACF}" srcOrd="0" destOrd="0" parTransId="{ABCCD76E-2955-416A-8B3B-3FC8DCB69217}" sibTransId="{6659B522-C479-4D0C-9039-9B9C71F0B038}"/>
    <dgm:cxn modelId="{E7081AFA-9AD1-464C-9389-B285F769DFDC}" srcId="{679CEB50-9748-456D-BB49-9B2EF27B1A0E}" destId="{6A16BBD0-EE48-447E-8AA5-8429066FD728}" srcOrd="0" destOrd="0" parTransId="{254451B4-C63B-46FA-8E51-14F5CBAC1614}" sibTransId="{9C160F15-3DFB-4B8D-8689-271258F08636}"/>
    <dgm:cxn modelId="{2C3547DE-36F7-437D-8200-342C9F4BADF7}" type="presOf" srcId="{6A16BBD0-EE48-447E-8AA5-8429066FD728}" destId="{650005BA-E42D-403F-9BDC-D581A5A4288B}" srcOrd="0" destOrd="0" presId="urn:microsoft.com/office/officeart/2005/8/layout/lProcess2"/>
    <dgm:cxn modelId="{99951518-8B97-4D96-807D-0B0803EF71A8}" srcId="{9DBF2C39-2F7F-4419-8601-CFD4E2220688}" destId="{7F47F34C-B51E-402C-ADEE-BE0C5798BEB5}" srcOrd="1" destOrd="0" parTransId="{E1C53B90-7605-4E5F-8C50-4D57BD8F4A60}" sibTransId="{2A07DFAD-6C86-4A4A-B9DC-44155585BAFD}"/>
    <dgm:cxn modelId="{91D96C17-E310-498B-BCF5-0220D531688F}" type="presOf" srcId="{679CEB50-9748-456D-BB49-9B2EF27B1A0E}" destId="{DC717E29-7B45-47F8-9FC2-2D8CE2363D74}" srcOrd="0" destOrd="0" presId="urn:microsoft.com/office/officeart/2005/8/layout/lProcess2"/>
    <dgm:cxn modelId="{A070F75F-CAF4-4215-B154-F1F41223543A}" type="presOf" srcId="{B2E16FB0-07DD-42E3-A8FA-1E74E3FC1C1F}" destId="{9057FD66-5D47-454F-9FEA-164942E300EC}" srcOrd="0" destOrd="0" presId="urn:microsoft.com/office/officeart/2005/8/layout/lProcess2"/>
    <dgm:cxn modelId="{509DAF1F-31E4-44E8-9630-B95DDF151DB8}" type="presOf" srcId="{9DBF2C39-2F7F-4419-8601-CFD4E2220688}" destId="{859B9781-BFE4-48BC-B169-DBEC619D4BF3}" srcOrd="0" destOrd="0" presId="urn:microsoft.com/office/officeart/2005/8/layout/lProcess2"/>
    <dgm:cxn modelId="{1D3BD24D-663C-48BE-88AA-BA7DCD5F967B}" type="presOf" srcId="{AA8FC669-7B14-4BDD-8D59-0FB26A8BDD57}" destId="{9E8927B2-C33C-43AC-8A9E-09F88853A426}" srcOrd="0" destOrd="0" presId="urn:microsoft.com/office/officeart/2005/8/layout/lProcess2"/>
    <dgm:cxn modelId="{6AB78B9A-611B-43CA-A881-0F130C3A946D}" srcId="{679CEB50-9748-456D-BB49-9B2EF27B1A0E}" destId="{AA8FC669-7B14-4BDD-8D59-0FB26A8BDD57}" srcOrd="1" destOrd="0" parTransId="{872EE5DA-EAD7-41DF-A7CA-C1320788B347}" sibTransId="{C113B393-F98B-4424-BB56-3C6DC44DB6F1}"/>
    <dgm:cxn modelId="{3D9B779F-8784-45A1-A30B-8E74632D24E6}" srcId="{6FAFF14C-DA22-4E53-A57E-8B427925232B}" destId="{C2B18C18-E80A-4672-8334-E4EFF50A0C54}" srcOrd="2" destOrd="0" parTransId="{44E7F878-0680-4380-89A9-1920FBE45C06}" sibTransId="{B1CAF6C9-D62A-4C3C-8C3F-31E5FB2DDE5C}"/>
    <dgm:cxn modelId="{B005C4D7-5AC4-4630-BDBD-151C8F7EEEB2}" type="presOf" srcId="{53106FCC-CEE9-48FE-B874-66F0797D91F3}" destId="{E5A1E419-026A-4FA5-B512-2475752A5ADD}" srcOrd="0" destOrd="0" presId="urn:microsoft.com/office/officeart/2005/8/layout/lProcess2"/>
    <dgm:cxn modelId="{683C503B-D105-4275-A750-4743770AB998}" srcId="{C2B18C18-E80A-4672-8334-E4EFF50A0C54}" destId="{B2E16FB0-07DD-42E3-A8FA-1E74E3FC1C1F}" srcOrd="0" destOrd="0" parTransId="{C8B47A9A-3072-4385-B11C-CE1F02B23460}" sibTransId="{51548086-6C98-4FD1-8AFD-53A281498194}"/>
    <dgm:cxn modelId="{7E045A56-7339-4688-B8AF-E169BBF9F99C}" srcId="{C2B18C18-E80A-4672-8334-E4EFF50A0C54}" destId="{53106FCC-CEE9-48FE-B874-66F0797D91F3}" srcOrd="1" destOrd="0" parTransId="{29038544-51F0-436B-B132-11B684F0421D}" sibTransId="{708C019F-66AC-4A7A-8B22-969446AB8A56}"/>
    <dgm:cxn modelId="{0E13EE20-D9A8-4242-A2CA-0B60C26B1BEE}" type="presOf" srcId="{C2B18C18-E80A-4672-8334-E4EFF50A0C54}" destId="{14F2D211-AF35-4322-B8D3-E40109586955}" srcOrd="0" destOrd="0" presId="urn:microsoft.com/office/officeart/2005/8/layout/lProcess2"/>
    <dgm:cxn modelId="{5DD77CBF-D387-4118-9D21-0300E07AC6AB}" type="presOf" srcId="{8893938A-9D5C-4B82-AF78-181CB93B9ACF}" destId="{5C38A310-889E-45B9-B8FB-4DD7C02031C7}" srcOrd="0" destOrd="0" presId="urn:microsoft.com/office/officeart/2005/8/layout/lProcess2"/>
    <dgm:cxn modelId="{FD2C4A6D-23E6-48F9-B291-8787AF272821}" type="presOf" srcId="{7F47F34C-B51E-402C-ADEE-BE0C5798BEB5}" destId="{70BB2ABF-421B-49DF-850A-64C8BDE948E9}" srcOrd="0" destOrd="0" presId="urn:microsoft.com/office/officeart/2005/8/layout/lProcess2"/>
    <dgm:cxn modelId="{96402D1D-33D6-4D7A-9C24-F757963EEF92}" type="presOf" srcId="{C2B18C18-E80A-4672-8334-E4EFF50A0C54}" destId="{C15DDCF1-6A62-4FB0-8549-80966D4068F7}" srcOrd="1" destOrd="0" presId="urn:microsoft.com/office/officeart/2005/8/layout/lProcess2"/>
    <dgm:cxn modelId="{07B0DE5F-D6F8-46CE-9F23-686315A0457B}" srcId="{6FAFF14C-DA22-4E53-A57E-8B427925232B}" destId="{9DBF2C39-2F7F-4419-8601-CFD4E2220688}" srcOrd="0" destOrd="0" parTransId="{92D82318-A9C6-4341-8B76-090E853EB40D}" sibTransId="{AD8F4FC7-D91F-40FF-9119-8268729506BA}"/>
    <dgm:cxn modelId="{9F9A95D0-0E6B-4856-A362-90E1B40CB557}" type="presParOf" srcId="{A78F5E60-79C0-477B-B1A4-E8DFB5DC9988}" destId="{EC038891-DBEC-4A3E-8A4E-8921CC0879DE}" srcOrd="0" destOrd="0" presId="urn:microsoft.com/office/officeart/2005/8/layout/lProcess2"/>
    <dgm:cxn modelId="{142380C9-ED46-4036-B7E9-ED85466ECFFA}" type="presParOf" srcId="{EC038891-DBEC-4A3E-8A4E-8921CC0879DE}" destId="{859B9781-BFE4-48BC-B169-DBEC619D4BF3}" srcOrd="0" destOrd="0" presId="urn:microsoft.com/office/officeart/2005/8/layout/lProcess2"/>
    <dgm:cxn modelId="{F9BD6BA8-B4E2-4AD0-99DB-1197EDB39EB0}" type="presParOf" srcId="{EC038891-DBEC-4A3E-8A4E-8921CC0879DE}" destId="{A095D7AD-3640-4436-9EF4-FEC75685DE21}" srcOrd="1" destOrd="0" presId="urn:microsoft.com/office/officeart/2005/8/layout/lProcess2"/>
    <dgm:cxn modelId="{1D8ECCE3-8397-42F7-90F3-B65F11182B3B}" type="presParOf" srcId="{EC038891-DBEC-4A3E-8A4E-8921CC0879DE}" destId="{974115B7-F9DC-4A9B-8500-EEEE0A067047}" srcOrd="2" destOrd="0" presId="urn:microsoft.com/office/officeart/2005/8/layout/lProcess2"/>
    <dgm:cxn modelId="{958E7E4C-1194-40E2-A862-4552F4C10880}" type="presParOf" srcId="{974115B7-F9DC-4A9B-8500-EEEE0A067047}" destId="{1FE644A9-AC5A-4AE8-A6EF-0CE3100CC9AB}" srcOrd="0" destOrd="0" presId="urn:microsoft.com/office/officeart/2005/8/layout/lProcess2"/>
    <dgm:cxn modelId="{B660B319-5108-4254-BFF0-00E425BB881A}" type="presParOf" srcId="{1FE644A9-AC5A-4AE8-A6EF-0CE3100CC9AB}" destId="{5C38A310-889E-45B9-B8FB-4DD7C02031C7}" srcOrd="0" destOrd="0" presId="urn:microsoft.com/office/officeart/2005/8/layout/lProcess2"/>
    <dgm:cxn modelId="{5285DAFC-97DB-44E1-9CA0-305B03D2EDE9}" type="presParOf" srcId="{1FE644A9-AC5A-4AE8-A6EF-0CE3100CC9AB}" destId="{451BD669-837E-4D71-ACBC-260E6FCC5BC6}" srcOrd="1" destOrd="0" presId="urn:microsoft.com/office/officeart/2005/8/layout/lProcess2"/>
    <dgm:cxn modelId="{FD85FC1F-B8C4-4233-833C-621601B42CD4}" type="presParOf" srcId="{1FE644A9-AC5A-4AE8-A6EF-0CE3100CC9AB}" destId="{70BB2ABF-421B-49DF-850A-64C8BDE948E9}" srcOrd="2" destOrd="0" presId="urn:microsoft.com/office/officeart/2005/8/layout/lProcess2"/>
    <dgm:cxn modelId="{69D2493E-48EA-42AF-B2E1-68E8A9777F86}" type="presParOf" srcId="{A78F5E60-79C0-477B-B1A4-E8DFB5DC9988}" destId="{194D22FF-F359-4F13-9BA6-EF12E087A40F}" srcOrd="1" destOrd="0" presId="urn:microsoft.com/office/officeart/2005/8/layout/lProcess2"/>
    <dgm:cxn modelId="{72F2D488-9AE3-4FA8-80EC-685E6269C51B}" type="presParOf" srcId="{A78F5E60-79C0-477B-B1A4-E8DFB5DC9988}" destId="{92EA8FD4-0062-493B-BA69-E57117DA3648}" srcOrd="2" destOrd="0" presId="urn:microsoft.com/office/officeart/2005/8/layout/lProcess2"/>
    <dgm:cxn modelId="{73B3A8BF-08DB-40CE-92EF-8007A32207DD}" type="presParOf" srcId="{92EA8FD4-0062-493B-BA69-E57117DA3648}" destId="{DC717E29-7B45-47F8-9FC2-2D8CE2363D74}" srcOrd="0" destOrd="0" presId="urn:microsoft.com/office/officeart/2005/8/layout/lProcess2"/>
    <dgm:cxn modelId="{3B7DF74C-0C08-497A-ADAB-59B62AF79699}" type="presParOf" srcId="{92EA8FD4-0062-493B-BA69-E57117DA3648}" destId="{DE6DF9CA-3493-4F8C-B2E4-9C9724F31EEB}" srcOrd="1" destOrd="0" presId="urn:microsoft.com/office/officeart/2005/8/layout/lProcess2"/>
    <dgm:cxn modelId="{09AFF9E3-2336-4B9D-8A52-CFF31E3C4E45}" type="presParOf" srcId="{92EA8FD4-0062-493B-BA69-E57117DA3648}" destId="{23EA469B-1CA3-4F0E-A692-AA697AF90403}" srcOrd="2" destOrd="0" presId="urn:microsoft.com/office/officeart/2005/8/layout/lProcess2"/>
    <dgm:cxn modelId="{B630A4D1-608E-4592-B003-E948BE08EFDF}" type="presParOf" srcId="{23EA469B-1CA3-4F0E-A692-AA697AF90403}" destId="{5DDDF38C-E204-4D61-9D46-DF33B19DAA67}" srcOrd="0" destOrd="0" presId="urn:microsoft.com/office/officeart/2005/8/layout/lProcess2"/>
    <dgm:cxn modelId="{F1E42637-B7D6-489F-9CD0-E3E307995224}" type="presParOf" srcId="{5DDDF38C-E204-4D61-9D46-DF33B19DAA67}" destId="{650005BA-E42D-403F-9BDC-D581A5A4288B}" srcOrd="0" destOrd="0" presId="urn:microsoft.com/office/officeart/2005/8/layout/lProcess2"/>
    <dgm:cxn modelId="{20936F20-932F-46F0-AF2D-0F8E6835FC54}" type="presParOf" srcId="{5DDDF38C-E204-4D61-9D46-DF33B19DAA67}" destId="{8CBA20B5-5B6C-4C12-A26B-3563A6B0DF28}" srcOrd="1" destOrd="0" presId="urn:microsoft.com/office/officeart/2005/8/layout/lProcess2"/>
    <dgm:cxn modelId="{6643774E-499A-4286-9F11-28DDE72FAE26}" type="presParOf" srcId="{5DDDF38C-E204-4D61-9D46-DF33B19DAA67}" destId="{9E8927B2-C33C-43AC-8A9E-09F88853A426}" srcOrd="2" destOrd="0" presId="urn:microsoft.com/office/officeart/2005/8/layout/lProcess2"/>
    <dgm:cxn modelId="{242388A4-0F53-4456-A1A5-96EFE159F589}" type="presParOf" srcId="{A78F5E60-79C0-477B-B1A4-E8DFB5DC9988}" destId="{394948A3-1ACA-410B-BE09-413300B33FA9}" srcOrd="3" destOrd="0" presId="urn:microsoft.com/office/officeart/2005/8/layout/lProcess2"/>
    <dgm:cxn modelId="{C6D8E7B3-84C3-4B73-BAA3-942EF0875DDE}" type="presParOf" srcId="{A78F5E60-79C0-477B-B1A4-E8DFB5DC9988}" destId="{B436471C-9DB3-4AF6-B6BC-98D3918B6A5F}" srcOrd="4" destOrd="0" presId="urn:microsoft.com/office/officeart/2005/8/layout/lProcess2"/>
    <dgm:cxn modelId="{664AB2E4-0F24-485D-84EB-C87A0AF3182D}" type="presParOf" srcId="{B436471C-9DB3-4AF6-B6BC-98D3918B6A5F}" destId="{14F2D211-AF35-4322-B8D3-E40109586955}" srcOrd="0" destOrd="0" presId="urn:microsoft.com/office/officeart/2005/8/layout/lProcess2"/>
    <dgm:cxn modelId="{447E0610-7297-470A-B0C0-9A5189405292}" type="presParOf" srcId="{B436471C-9DB3-4AF6-B6BC-98D3918B6A5F}" destId="{C15DDCF1-6A62-4FB0-8549-80966D4068F7}" srcOrd="1" destOrd="0" presId="urn:microsoft.com/office/officeart/2005/8/layout/lProcess2"/>
    <dgm:cxn modelId="{ED7A4DD1-DC7F-4BB4-919B-D630A3314A39}" type="presParOf" srcId="{B436471C-9DB3-4AF6-B6BC-98D3918B6A5F}" destId="{BDE3E648-D694-4543-8475-855D5C35A993}" srcOrd="2" destOrd="0" presId="urn:microsoft.com/office/officeart/2005/8/layout/lProcess2"/>
    <dgm:cxn modelId="{D5D040AF-9B67-4195-BCD5-F31AB8D3E29E}" type="presParOf" srcId="{BDE3E648-D694-4543-8475-855D5C35A993}" destId="{C3F03300-55EE-4E09-AD18-79D671983414}" srcOrd="0" destOrd="0" presId="urn:microsoft.com/office/officeart/2005/8/layout/lProcess2"/>
    <dgm:cxn modelId="{2F95B4F4-AB72-4579-AE14-FAC61BC00442}" type="presParOf" srcId="{C3F03300-55EE-4E09-AD18-79D671983414}" destId="{9057FD66-5D47-454F-9FEA-164942E300EC}" srcOrd="0" destOrd="0" presId="urn:microsoft.com/office/officeart/2005/8/layout/lProcess2"/>
    <dgm:cxn modelId="{4CEE4B9A-54DF-4A43-83AD-93A3D9B30A6B}" type="presParOf" srcId="{C3F03300-55EE-4E09-AD18-79D671983414}" destId="{19E2B7CD-2DCE-45D0-B8B0-3056329DF8FF}" srcOrd="1" destOrd="0" presId="urn:microsoft.com/office/officeart/2005/8/layout/lProcess2"/>
    <dgm:cxn modelId="{6E37A5D9-6412-4F0B-8DFA-E9423C5366ED}" type="presParOf" srcId="{C3F03300-55EE-4E09-AD18-79D671983414}" destId="{E5A1E419-026A-4FA5-B512-2475752A5AD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697D86-1CD3-4F39-8684-F0A135FD77BD}" type="doc">
      <dgm:prSet loTypeId="urn:microsoft.com/office/officeart/2005/8/layout/list1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5083D77F-93A8-4D53-A4C4-E901D308A15A}">
      <dgm:prSet phldrT="[Текст]" custT="1"/>
      <dgm:spPr/>
      <dgm:t>
        <a:bodyPr/>
        <a:lstStyle/>
        <a:p>
          <a:r>
            <a:rPr lang="ru-RU" sz="1600" dirty="0" smtClean="0"/>
            <a:t>- 1989-1993 </a:t>
          </a:r>
          <a:r>
            <a:rPr lang="ru-RU" sz="1600" dirty="0" err="1" smtClean="0"/>
            <a:t>була</a:t>
          </a:r>
          <a:r>
            <a:rPr lang="ru-RU" sz="1600" dirty="0" smtClean="0"/>
            <a:t> </a:t>
          </a:r>
          <a:r>
            <a:rPr lang="ru-RU" sz="1600" dirty="0" err="1" smtClean="0"/>
            <a:t>відсутня</a:t>
          </a:r>
          <a:r>
            <a:rPr lang="ru-RU" sz="1600" dirty="0" smtClean="0"/>
            <a:t> </a:t>
          </a:r>
          <a:r>
            <a:rPr lang="ru-RU" sz="1600" dirty="0" err="1" smtClean="0"/>
            <a:t>державна</a:t>
          </a:r>
          <a:r>
            <a:rPr lang="ru-RU" sz="1600" dirty="0" smtClean="0"/>
            <a:t> структура </a:t>
          </a:r>
          <a:r>
            <a:rPr lang="ru-RU" sz="1600" dirty="0" err="1" smtClean="0"/>
            <a:t>керування</a:t>
          </a:r>
          <a:r>
            <a:rPr lang="ru-RU" sz="1600" dirty="0" smtClean="0"/>
            <a:t> туризмом;</a:t>
          </a:r>
          <a:endParaRPr lang="uk-UA" sz="1600" dirty="0"/>
        </a:p>
      </dgm:t>
    </dgm:pt>
    <dgm:pt modelId="{D4D62C97-08B8-4C3A-B041-3621B6BEFA85}" type="parTrans" cxnId="{574F5E06-760C-4524-B30C-F3CC67F5F2F5}">
      <dgm:prSet/>
      <dgm:spPr/>
      <dgm:t>
        <a:bodyPr/>
        <a:lstStyle/>
        <a:p>
          <a:endParaRPr lang="uk-UA" sz="1600"/>
        </a:p>
      </dgm:t>
    </dgm:pt>
    <dgm:pt modelId="{07BE6326-41A2-4B7C-A250-46E00745FDDE}" type="sibTrans" cxnId="{574F5E06-760C-4524-B30C-F3CC67F5F2F5}">
      <dgm:prSet/>
      <dgm:spPr/>
      <dgm:t>
        <a:bodyPr/>
        <a:lstStyle/>
        <a:p>
          <a:endParaRPr lang="uk-UA" sz="1600"/>
        </a:p>
      </dgm:t>
    </dgm:pt>
    <dgm:pt modelId="{02C76052-9816-4CE8-8B90-1852D202C37A}">
      <dgm:prSet custT="1"/>
      <dgm:spPr/>
      <dgm:t>
        <a:bodyPr/>
        <a:lstStyle/>
        <a:p>
          <a:r>
            <a:rPr lang="ru-RU" sz="1600" smtClean="0"/>
            <a:t>- 1993-2000 створений державний комітет з туризму;</a:t>
          </a:r>
          <a:endParaRPr lang="uk-UA" sz="1600"/>
        </a:p>
      </dgm:t>
    </dgm:pt>
    <dgm:pt modelId="{51800F02-C352-4408-9C2E-98D225E98285}" type="parTrans" cxnId="{182D4436-036A-44CE-B9F4-FA64C117D61A}">
      <dgm:prSet/>
      <dgm:spPr/>
      <dgm:t>
        <a:bodyPr/>
        <a:lstStyle/>
        <a:p>
          <a:endParaRPr lang="uk-UA" sz="1600"/>
        </a:p>
      </dgm:t>
    </dgm:pt>
    <dgm:pt modelId="{5C6039D7-FF93-40FF-B844-73A6DE5A6DB8}" type="sibTrans" cxnId="{182D4436-036A-44CE-B9F4-FA64C117D61A}">
      <dgm:prSet/>
      <dgm:spPr/>
      <dgm:t>
        <a:bodyPr/>
        <a:lstStyle/>
        <a:p>
          <a:endParaRPr lang="uk-UA" sz="1600"/>
        </a:p>
      </dgm:t>
    </dgm:pt>
    <dgm:pt modelId="{4EAF21B7-BF90-4146-A078-BD2A6FFC4867}">
      <dgm:prSet custT="1"/>
      <dgm:spPr/>
      <dgm:t>
        <a:bodyPr/>
        <a:lstStyle/>
        <a:p>
          <a:r>
            <a:rPr lang="ru-RU" sz="1600" smtClean="0"/>
            <a:t>- 2000-2001 державний комітет молодіжної політики спорту й туризму;</a:t>
          </a:r>
          <a:endParaRPr lang="uk-UA" sz="1600"/>
        </a:p>
      </dgm:t>
    </dgm:pt>
    <dgm:pt modelId="{1D441EDD-DE19-4DB9-89A0-A29DE462908D}" type="parTrans" cxnId="{B5174A47-03C7-4659-88A2-43B63D889529}">
      <dgm:prSet/>
      <dgm:spPr/>
      <dgm:t>
        <a:bodyPr/>
        <a:lstStyle/>
        <a:p>
          <a:endParaRPr lang="uk-UA" sz="1600"/>
        </a:p>
      </dgm:t>
    </dgm:pt>
    <dgm:pt modelId="{3212B3FB-8420-4C10-920D-41A20F7FA7D6}" type="sibTrans" cxnId="{B5174A47-03C7-4659-88A2-43B63D889529}">
      <dgm:prSet/>
      <dgm:spPr/>
      <dgm:t>
        <a:bodyPr/>
        <a:lstStyle/>
        <a:p>
          <a:endParaRPr lang="uk-UA" sz="1600"/>
        </a:p>
      </dgm:t>
    </dgm:pt>
    <dgm:pt modelId="{ED631D39-357C-436D-A99A-59FE937F2BB8}">
      <dgm:prSet custT="1"/>
      <dgm:spPr/>
      <dgm:t>
        <a:bodyPr/>
        <a:lstStyle/>
        <a:p>
          <a:r>
            <a:rPr lang="uk-UA" sz="1600" smtClean="0"/>
            <a:t>- 2001-2002 державний департамент туризму;</a:t>
          </a:r>
          <a:endParaRPr lang="uk-UA" sz="1600"/>
        </a:p>
      </dgm:t>
    </dgm:pt>
    <dgm:pt modelId="{BB053FE0-6325-4796-854E-46CEF6BD2969}" type="parTrans" cxnId="{D5DF0B96-A945-4DD3-993E-96154F47884B}">
      <dgm:prSet/>
      <dgm:spPr/>
      <dgm:t>
        <a:bodyPr/>
        <a:lstStyle/>
        <a:p>
          <a:endParaRPr lang="uk-UA" sz="1600"/>
        </a:p>
      </dgm:t>
    </dgm:pt>
    <dgm:pt modelId="{1C919228-D2C8-4617-A340-9EADA96F67DF}" type="sibTrans" cxnId="{D5DF0B96-A945-4DD3-993E-96154F47884B}">
      <dgm:prSet/>
      <dgm:spPr/>
      <dgm:t>
        <a:bodyPr/>
        <a:lstStyle/>
        <a:p>
          <a:endParaRPr lang="uk-UA" sz="1600"/>
        </a:p>
      </dgm:t>
    </dgm:pt>
    <dgm:pt modelId="{146B5090-2339-4FDF-9290-CD4DC4FBA595}">
      <dgm:prSet custT="1"/>
      <dgm:spPr/>
      <dgm:t>
        <a:bodyPr/>
        <a:lstStyle/>
        <a:p>
          <a:r>
            <a:rPr lang="ru-RU" sz="1600" smtClean="0"/>
            <a:t>- 2002-2006 державна туристична адміністрація, прямо підлегла КМУ;</a:t>
          </a:r>
          <a:endParaRPr lang="uk-UA" sz="1600"/>
        </a:p>
      </dgm:t>
    </dgm:pt>
    <dgm:pt modelId="{83D7C30F-7852-4A8E-8DA4-1B8CAAB7470F}" type="parTrans" cxnId="{BD32C420-D10B-4593-8B23-793C6C94C211}">
      <dgm:prSet/>
      <dgm:spPr/>
      <dgm:t>
        <a:bodyPr/>
        <a:lstStyle/>
        <a:p>
          <a:endParaRPr lang="uk-UA" sz="1600"/>
        </a:p>
      </dgm:t>
    </dgm:pt>
    <dgm:pt modelId="{D48A97D1-12EA-4B26-B107-AEE0067C53F6}" type="sibTrans" cxnId="{BD32C420-D10B-4593-8B23-793C6C94C211}">
      <dgm:prSet/>
      <dgm:spPr/>
      <dgm:t>
        <a:bodyPr/>
        <a:lstStyle/>
        <a:p>
          <a:endParaRPr lang="uk-UA" sz="1600"/>
        </a:p>
      </dgm:t>
    </dgm:pt>
    <dgm:pt modelId="{ABB81323-E5D2-404F-9C10-B024F8A01951}">
      <dgm:prSet custT="1"/>
      <dgm:spPr/>
      <dgm:t>
        <a:bodyPr/>
        <a:lstStyle/>
        <a:p>
          <a:r>
            <a:rPr lang="ru-RU" sz="1600" smtClean="0"/>
            <a:t>- з 2006 року Міністерство культури й туризму, у його складі ГСТК (державна служба туризму й курортів).</a:t>
          </a:r>
          <a:endParaRPr lang="uk-UA" sz="1600"/>
        </a:p>
      </dgm:t>
    </dgm:pt>
    <dgm:pt modelId="{04360505-66BA-432C-8CBE-491C2580836B}" type="parTrans" cxnId="{281D3CC3-0B29-4B44-B980-92E81D70D53D}">
      <dgm:prSet/>
      <dgm:spPr/>
      <dgm:t>
        <a:bodyPr/>
        <a:lstStyle/>
        <a:p>
          <a:endParaRPr lang="uk-UA" sz="1600"/>
        </a:p>
      </dgm:t>
    </dgm:pt>
    <dgm:pt modelId="{E483D5AC-5A0E-4E16-A037-B142A735E0D6}" type="sibTrans" cxnId="{281D3CC3-0B29-4B44-B980-92E81D70D53D}">
      <dgm:prSet/>
      <dgm:spPr/>
      <dgm:t>
        <a:bodyPr/>
        <a:lstStyle/>
        <a:p>
          <a:endParaRPr lang="uk-UA" sz="1600"/>
        </a:p>
      </dgm:t>
    </dgm:pt>
    <dgm:pt modelId="{8E3D73BA-67A4-4F50-857D-73B486A3B252}" type="pres">
      <dgm:prSet presAssocID="{98697D86-1CD3-4F39-8684-F0A135FD77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5D02293-5A18-4A21-A85D-30286F5F2517}" type="pres">
      <dgm:prSet presAssocID="{5083D77F-93A8-4D53-A4C4-E901D308A15A}" presName="parentLin" presStyleCnt="0"/>
      <dgm:spPr/>
    </dgm:pt>
    <dgm:pt modelId="{9E0F5504-F287-47A3-AF39-3193BF0841B4}" type="pres">
      <dgm:prSet presAssocID="{5083D77F-93A8-4D53-A4C4-E901D308A15A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8A52ED52-AA00-4F79-8AA0-C1AEBA42D158}" type="pres">
      <dgm:prSet presAssocID="{5083D77F-93A8-4D53-A4C4-E901D308A15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56FE45-A563-4EEC-9420-C8A082B3CCB8}" type="pres">
      <dgm:prSet presAssocID="{5083D77F-93A8-4D53-A4C4-E901D308A15A}" presName="negativeSpace" presStyleCnt="0"/>
      <dgm:spPr/>
    </dgm:pt>
    <dgm:pt modelId="{1FA64784-FF22-44A6-A849-5EF324568CA4}" type="pres">
      <dgm:prSet presAssocID="{5083D77F-93A8-4D53-A4C4-E901D308A15A}" presName="childText" presStyleLbl="conFgAcc1" presStyleIdx="0" presStyleCnt="6">
        <dgm:presLayoutVars>
          <dgm:bulletEnabled val="1"/>
        </dgm:presLayoutVars>
      </dgm:prSet>
      <dgm:spPr/>
    </dgm:pt>
    <dgm:pt modelId="{8311C835-B9B2-4D0D-BDA0-A314D68D81EC}" type="pres">
      <dgm:prSet presAssocID="{07BE6326-41A2-4B7C-A250-46E00745FDDE}" presName="spaceBetweenRectangles" presStyleCnt="0"/>
      <dgm:spPr/>
    </dgm:pt>
    <dgm:pt modelId="{A8912361-DE1A-4EE4-A16F-DC09574EBBC5}" type="pres">
      <dgm:prSet presAssocID="{02C76052-9816-4CE8-8B90-1852D202C37A}" presName="parentLin" presStyleCnt="0"/>
      <dgm:spPr/>
    </dgm:pt>
    <dgm:pt modelId="{40C56422-A2E0-486D-8EA9-A897D60EEC47}" type="pres">
      <dgm:prSet presAssocID="{02C76052-9816-4CE8-8B90-1852D202C37A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EF3F85F0-B541-4A8F-8B7C-90584E7DEC49}" type="pres">
      <dgm:prSet presAssocID="{02C76052-9816-4CE8-8B90-1852D202C37A}" presName="parentText" presStyleLbl="node1" presStyleIdx="1" presStyleCnt="6" custLinFactNeighborX="-102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7B2094-1C43-4603-B305-C5D2C60EF0AF}" type="pres">
      <dgm:prSet presAssocID="{02C76052-9816-4CE8-8B90-1852D202C37A}" presName="negativeSpace" presStyleCnt="0"/>
      <dgm:spPr/>
    </dgm:pt>
    <dgm:pt modelId="{524A982B-6E8D-47C8-A9CB-3DF2B4A6ADA3}" type="pres">
      <dgm:prSet presAssocID="{02C76052-9816-4CE8-8B90-1852D202C37A}" presName="childText" presStyleLbl="conFgAcc1" presStyleIdx="1" presStyleCnt="6">
        <dgm:presLayoutVars>
          <dgm:bulletEnabled val="1"/>
        </dgm:presLayoutVars>
      </dgm:prSet>
      <dgm:spPr/>
    </dgm:pt>
    <dgm:pt modelId="{9638F20E-7189-4C25-A9EF-994A38F66196}" type="pres">
      <dgm:prSet presAssocID="{5C6039D7-FF93-40FF-B844-73A6DE5A6DB8}" presName="spaceBetweenRectangles" presStyleCnt="0"/>
      <dgm:spPr/>
    </dgm:pt>
    <dgm:pt modelId="{FDF207FD-012A-498D-8887-AE2660ADF8CD}" type="pres">
      <dgm:prSet presAssocID="{4EAF21B7-BF90-4146-A078-BD2A6FFC4867}" presName="parentLin" presStyleCnt="0"/>
      <dgm:spPr/>
    </dgm:pt>
    <dgm:pt modelId="{25A53CEE-A3DC-4F83-9549-491AD43B52A1}" type="pres">
      <dgm:prSet presAssocID="{4EAF21B7-BF90-4146-A078-BD2A6FFC4867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DEFAA0F5-EF92-4D8C-BD73-611059B15501}" type="pres">
      <dgm:prSet presAssocID="{4EAF21B7-BF90-4146-A078-BD2A6FFC486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64DCB4-C6DB-4598-B067-248A98E035FB}" type="pres">
      <dgm:prSet presAssocID="{4EAF21B7-BF90-4146-A078-BD2A6FFC4867}" presName="negativeSpace" presStyleCnt="0"/>
      <dgm:spPr/>
    </dgm:pt>
    <dgm:pt modelId="{F71B6EF7-DB0D-4639-897B-654DDDDFCB7A}" type="pres">
      <dgm:prSet presAssocID="{4EAF21B7-BF90-4146-A078-BD2A6FFC4867}" presName="childText" presStyleLbl="conFgAcc1" presStyleIdx="2" presStyleCnt="6">
        <dgm:presLayoutVars>
          <dgm:bulletEnabled val="1"/>
        </dgm:presLayoutVars>
      </dgm:prSet>
      <dgm:spPr/>
    </dgm:pt>
    <dgm:pt modelId="{65EC4059-74E2-42DB-8DDB-56B16182D4C8}" type="pres">
      <dgm:prSet presAssocID="{3212B3FB-8420-4C10-920D-41A20F7FA7D6}" presName="spaceBetweenRectangles" presStyleCnt="0"/>
      <dgm:spPr/>
    </dgm:pt>
    <dgm:pt modelId="{1A87A178-A531-4A8A-BC12-9723DFE6F3ED}" type="pres">
      <dgm:prSet presAssocID="{ED631D39-357C-436D-A99A-59FE937F2BB8}" presName="parentLin" presStyleCnt="0"/>
      <dgm:spPr/>
    </dgm:pt>
    <dgm:pt modelId="{FACEEF14-0F53-4D61-8D9D-F8F5003350A1}" type="pres">
      <dgm:prSet presAssocID="{ED631D39-357C-436D-A99A-59FE937F2BB8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4A58D697-84CC-4C1D-ADCE-80399F2F502B}" type="pres">
      <dgm:prSet presAssocID="{ED631D39-357C-436D-A99A-59FE937F2BB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DB72D2-2EA0-44CB-A72D-9B86BED8BA50}" type="pres">
      <dgm:prSet presAssocID="{ED631D39-357C-436D-A99A-59FE937F2BB8}" presName="negativeSpace" presStyleCnt="0"/>
      <dgm:spPr/>
    </dgm:pt>
    <dgm:pt modelId="{3A1CE329-D936-4D40-9C49-27B18CB860F0}" type="pres">
      <dgm:prSet presAssocID="{ED631D39-357C-436D-A99A-59FE937F2BB8}" presName="childText" presStyleLbl="conFgAcc1" presStyleIdx="3" presStyleCnt="6">
        <dgm:presLayoutVars>
          <dgm:bulletEnabled val="1"/>
        </dgm:presLayoutVars>
      </dgm:prSet>
      <dgm:spPr/>
    </dgm:pt>
    <dgm:pt modelId="{1976AAFB-062D-4682-B7DB-B74428AF94BA}" type="pres">
      <dgm:prSet presAssocID="{1C919228-D2C8-4617-A340-9EADA96F67DF}" presName="spaceBetweenRectangles" presStyleCnt="0"/>
      <dgm:spPr/>
    </dgm:pt>
    <dgm:pt modelId="{CE981568-1C65-4E74-8ADE-00BD8AA247A0}" type="pres">
      <dgm:prSet presAssocID="{146B5090-2339-4FDF-9290-CD4DC4FBA595}" presName="parentLin" presStyleCnt="0"/>
      <dgm:spPr/>
    </dgm:pt>
    <dgm:pt modelId="{4A01ABFC-6E6F-4ACA-BA34-AE61767EDC3C}" type="pres">
      <dgm:prSet presAssocID="{146B5090-2339-4FDF-9290-CD4DC4FBA595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3509FAD6-70F0-49E8-93AD-931F496A216A}" type="pres">
      <dgm:prSet presAssocID="{146B5090-2339-4FDF-9290-CD4DC4FBA59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2D8650-E209-4F01-81E3-1B492D4E7599}" type="pres">
      <dgm:prSet presAssocID="{146B5090-2339-4FDF-9290-CD4DC4FBA595}" presName="negativeSpace" presStyleCnt="0"/>
      <dgm:spPr/>
    </dgm:pt>
    <dgm:pt modelId="{839CEFE3-5BD7-4C0D-915C-2065D2144BBF}" type="pres">
      <dgm:prSet presAssocID="{146B5090-2339-4FDF-9290-CD4DC4FBA595}" presName="childText" presStyleLbl="conFgAcc1" presStyleIdx="4" presStyleCnt="6">
        <dgm:presLayoutVars>
          <dgm:bulletEnabled val="1"/>
        </dgm:presLayoutVars>
      </dgm:prSet>
      <dgm:spPr/>
    </dgm:pt>
    <dgm:pt modelId="{31BBE70E-95A5-4A0E-9515-A55C7A802878}" type="pres">
      <dgm:prSet presAssocID="{D48A97D1-12EA-4B26-B107-AEE0067C53F6}" presName="spaceBetweenRectangles" presStyleCnt="0"/>
      <dgm:spPr/>
    </dgm:pt>
    <dgm:pt modelId="{5928FC1A-C62B-498B-A86A-2BA00EA82738}" type="pres">
      <dgm:prSet presAssocID="{ABB81323-E5D2-404F-9C10-B024F8A01951}" presName="parentLin" presStyleCnt="0"/>
      <dgm:spPr/>
    </dgm:pt>
    <dgm:pt modelId="{390AEA15-9D4D-4FBE-B44A-D355209956DD}" type="pres">
      <dgm:prSet presAssocID="{ABB81323-E5D2-404F-9C10-B024F8A01951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363FAA4A-7BA6-47BF-884A-F639B4D61347}" type="pres">
      <dgm:prSet presAssocID="{ABB81323-E5D2-404F-9C10-B024F8A0195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614EDA-A308-4B9B-86D5-98F6BC25BE0D}" type="pres">
      <dgm:prSet presAssocID="{ABB81323-E5D2-404F-9C10-B024F8A01951}" presName="negativeSpace" presStyleCnt="0"/>
      <dgm:spPr/>
    </dgm:pt>
    <dgm:pt modelId="{02D117B2-E287-46B0-9683-25EE02D79479}" type="pres">
      <dgm:prSet presAssocID="{ABB81323-E5D2-404F-9C10-B024F8A0195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3F164F8-C2A3-4E48-90C1-154DB0F7A9BC}" type="presOf" srcId="{ABB81323-E5D2-404F-9C10-B024F8A01951}" destId="{363FAA4A-7BA6-47BF-884A-F639B4D61347}" srcOrd="1" destOrd="0" presId="urn:microsoft.com/office/officeart/2005/8/layout/list1"/>
    <dgm:cxn modelId="{D5DF0B96-A945-4DD3-993E-96154F47884B}" srcId="{98697D86-1CD3-4F39-8684-F0A135FD77BD}" destId="{ED631D39-357C-436D-A99A-59FE937F2BB8}" srcOrd="3" destOrd="0" parTransId="{BB053FE0-6325-4796-854E-46CEF6BD2969}" sibTransId="{1C919228-D2C8-4617-A340-9EADA96F67DF}"/>
    <dgm:cxn modelId="{2FEEA0CE-E3F3-4EA6-A1F1-5771C209315D}" type="presOf" srcId="{146B5090-2339-4FDF-9290-CD4DC4FBA595}" destId="{4A01ABFC-6E6F-4ACA-BA34-AE61767EDC3C}" srcOrd="0" destOrd="0" presId="urn:microsoft.com/office/officeart/2005/8/layout/list1"/>
    <dgm:cxn modelId="{2FBA28C6-8158-4B53-8855-23DEFAF3CCAB}" type="presOf" srcId="{98697D86-1CD3-4F39-8684-F0A135FD77BD}" destId="{8E3D73BA-67A4-4F50-857D-73B486A3B252}" srcOrd="0" destOrd="0" presId="urn:microsoft.com/office/officeart/2005/8/layout/list1"/>
    <dgm:cxn modelId="{5F2B053A-09BE-4492-8D22-909D9ACEBBE6}" type="presOf" srcId="{5083D77F-93A8-4D53-A4C4-E901D308A15A}" destId="{8A52ED52-AA00-4F79-8AA0-C1AEBA42D158}" srcOrd="1" destOrd="0" presId="urn:microsoft.com/office/officeart/2005/8/layout/list1"/>
    <dgm:cxn modelId="{21F1354C-4265-4109-A189-60B82D4D520D}" type="presOf" srcId="{02C76052-9816-4CE8-8B90-1852D202C37A}" destId="{40C56422-A2E0-486D-8EA9-A897D60EEC47}" srcOrd="0" destOrd="0" presId="urn:microsoft.com/office/officeart/2005/8/layout/list1"/>
    <dgm:cxn modelId="{B261022C-6FDE-42FB-922C-391D7894B91C}" type="presOf" srcId="{4EAF21B7-BF90-4146-A078-BD2A6FFC4867}" destId="{DEFAA0F5-EF92-4D8C-BD73-611059B15501}" srcOrd="1" destOrd="0" presId="urn:microsoft.com/office/officeart/2005/8/layout/list1"/>
    <dgm:cxn modelId="{A5991FA8-858E-4F4D-A183-D19C03B1C8D1}" type="presOf" srcId="{4EAF21B7-BF90-4146-A078-BD2A6FFC4867}" destId="{25A53CEE-A3DC-4F83-9549-491AD43B52A1}" srcOrd="0" destOrd="0" presId="urn:microsoft.com/office/officeart/2005/8/layout/list1"/>
    <dgm:cxn modelId="{55834CF2-F494-480D-A645-858DD470F420}" type="presOf" srcId="{ED631D39-357C-436D-A99A-59FE937F2BB8}" destId="{4A58D697-84CC-4C1D-ADCE-80399F2F502B}" srcOrd="1" destOrd="0" presId="urn:microsoft.com/office/officeart/2005/8/layout/list1"/>
    <dgm:cxn modelId="{574F5E06-760C-4524-B30C-F3CC67F5F2F5}" srcId="{98697D86-1CD3-4F39-8684-F0A135FD77BD}" destId="{5083D77F-93A8-4D53-A4C4-E901D308A15A}" srcOrd="0" destOrd="0" parTransId="{D4D62C97-08B8-4C3A-B041-3621B6BEFA85}" sibTransId="{07BE6326-41A2-4B7C-A250-46E00745FDDE}"/>
    <dgm:cxn modelId="{3F7C057A-ABDA-4C35-89D4-401097451FCC}" type="presOf" srcId="{146B5090-2339-4FDF-9290-CD4DC4FBA595}" destId="{3509FAD6-70F0-49E8-93AD-931F496A216A}" srcOrd="1" destOrd="0" presId="urn:microsoft.com/office/officeart/2005/8/layout/list1"/>
    <dgm:cxn modelId="{182D4436-036A-44CE-B9F4-FA64C117D61A}" srcId="{98697D86-1CD3-4F39-8684-F0A135FD77BD}" destId="{02C76052-9816-4CE8-8B90-1852D202C37A}" srcOrd="1" destOrd="0" parTransId="{51800F02-C352-4408-9C2E-98D225E98285}" sibTransId="{5C6039D7-FF93-40FF-B844-73A6DE5A6DB8}"/>
    <dgm:cxn modelId="{F4AA785C-1BB4-4F03-BCF2-2CA403159EA2}" type="presOf" srcId="{ED631D39-357C-436D-A99A-59FE937F2BB8}" destId="{FACEEF14-0F53-4D61-8D9D-F8F5003350A1}" srcOrd="0" destOrd="0" presId="urn:microsoft.com/office/officeart/2005/8/layout/list1"/>
    <dgm:cxn modelId="{B5174A47-03C7-4659-88A2-43B63D889529}" srcId="{98697D86-1CD3-4F39-8684-F0A135FD77BD}" destId="{4EAF21B7-BF90-4146-A078-BD2A6FFC4867}" srcOrd="2" destOrd="0" parTransId="{1D441EDD-DE19-4DB9-89A0-A29DE462908D}" sibTransId="{3212B3FB-8420-4C10-920D-41A20F7FA7D6}"/>
    <dgm:cxn modelId="{BD32C420-D10B-4593-8B23-793C6C94C211}" srcId="{98697D86-1CD3-4F39-8684-F0A135FD77BD}" destId="{146B5090-2339-4FDF-9290-CD4DC4FBA595}" srcOrd="4" destOrd="0" parTransId="{83D7C30F-7852-4A8E-8DA4-1B8CAAB7470F}" sibTransId="{D48A97D1-12EA-4B26-B107-AEE0067C53F6}"/>
    <dgm:cxn modelId="{4D31B865-9DF5-4961-A936-E4FDF94DE63C}" type="presOf" srcId="{5083D77F-93A8-4D53-A4C4-E901D308A15A}" destId="{9E0F5504-F287-47A3-AF39-3193BF0841B4}" srcOrd="0" destOrd="0" presId="urn:microsoft.com/office/officeart/2005/8/layout/list1"/>
    <dgm:cxn modelId="{9C382C1B-4EFA-46CA-8DE2-7CFCF99A76F5}" type="presOf" srcId="{ABB81323-E5D2-404F-9C10-B024F8A01951}" destId="{390AEA15-9D4D-4FBE-B44A-D355209956DD}" srcOrd="0" destOrd="0" presId="urn:microsoft.com/office/officeart/2005/8/layout/list1"/>
    <dgm:cxn modelId="{AEBBA162-2D59-4577-AF6B-FA67A056731B}" type="presOf" srcId="{02C76052-9816-4CE8-8B90-1852D202C37A}" destId="{EF3F85F0-B541-4A8F-8B7C-90584E7DEC49}" srcOrd="1" destOrd="0" presId="urn:microsoft.com/office/officeart/2005/8/layout/list1"/>
    <dgm:cxn modelId="{281D3CC3-0B29-4B44-B980-92E81D70D53D}" srcId="{98697D86-1CD3-4F39-8684-F0A135FD77BD}" destId="{ABB81323-E5D2-404F-9C10-B024F8A01951}" srcOrd="5" destOrd="0" parTransId="{04360505-66BA-432C-8CBE-491C2580836B}" sibTransId="{E483D5AC-5A0E-4E16-A037-B142A735E0D6}"/>
    <dgm:cxn modelId="{C162D06C-F149-4A57-B958-A4755B210472}" type="presParOf" srcId="{8E3D73BA-67A4-4F50-857D-73B486A3B252}" destId="{D5D02293-5A18-4A21-A85D-30286F5F2517}" srcOrd="0" destOrd="0" presId="urn:microsoft.com/office/officeart/2005/8/layout/list1"/>
    <dgm:cxn modelId="{28CB24E1-6032-4458-B50A-B1057CAB376B}" type="presParOf" srcId="{D5D02293-5A18-4A21-A85D-30286F5F2517}" destId="{9E0F5504-F287-47A3-AF39-3193BF0841B4}" srcOrd="0" destOrd="0" presId="urn:microsoft.com/office/officeart/2005/8/layout/list1"/>
    <dgm:cxn modelId="{11AD4A95-7F4D-4B1F-8604-FB2B156BA8CC}" type="presParOf" srcId="{D5D02293-5A18-4A21-A85D-30286F5F2517}" destId="{8A52ED52-AA00-4F79-8AA0-C1AEBA42D158}" srcOrd="1" destOrd="0" presId="urn:microsoft.com/office/officeart/2005/8/layout/list1"/>
    <dgm:cxn modelId="{302E718B-BE05-4CDA-A412-D30EBEF0CE67}" type="presParOf" srcId="{8E3D73BA-67A4-4F50-857D-73B486A3B252}" destId="{8456FE45-A563-4EEC-9420-C8A082B3CCB8}" srcOrd="1" destOrd="0" presId="urn:microsoft.com/office/officeart/2005/8/layout/list1"/>
    <dgm:cxn modelId="{CACC24CC-50B1-4D29-ABF9-3465FC7DBFCA}" type="presParOf" srcId="{8E3D73BA-67A4-4F50-857D-73B486A3B252}" destId="{1FA64784-FF22-44A6-A849-5EF324568CA4}" srcOrd="2" destOrd="0" presId="urn:microsoft.com/office/officeart/2005/8/layout/list1"/>
    <dgm:cxn modelId="{558D6170-CA4F-43D0-945C-BD80474F92AB}" type="presParOf" srcId="{8E3D73BA-67A4-4F50-857D-73B486A3B252}" destId="{8311C835-B9B2-4D0D-BDA0-A314D68D81EC}" srcOrd="3" destOrd="0" presId="urn:microsoft.com/office/officeart/2005/8/layout/list1"/>
    <dgm:cxn modelId="{C8147FC4-A120-4FE2-8566-FC550D7E4015}" type="presParOf" srcId="{8E3D73BA-67A4-4F50-857D-73B486A3B252}" destId="{A8912361-DE1A-4EE4-A16F-DC09574EBBC5}" srcOrd="4" destOrd="0" presId="urn:microsoft.com/office/officeart/2005/8/layout/list1"/>
    <dgm:cxn modelId="{F9B414A2-72CB-4A21-89BC-87E82DCA0758}" type="presParOf" srcId="{A8912361-DE1A-4EE4-A16F-DC09574EBBC5}" destId="{40C56422-A2E0-486D-8EA9-A897D60EEC47}" srcOrd="0" destOrd="0" presId="urn:microsoft.com/office/officeart/2005/8/layout/list1"/>
    <dgm:cxn modelId="{E75AEC89-249D-4012-B66B-AE8D9B1A900C}" type="presParOf" srcId="{A8912361-DE1A-4EE4-A16F-DC09574EBBC5}" destId="{EF3F85F0-B541-4A8F-8B7C-90584E7DEC49}" srcOrd="1" destOrd="0" presId="urn:microsoft.com/office/officeart/2005/8/layout/list1"/>
    <dgm:cxn modelId="{6343F22C-BF07-4BAC-9049-81E59F6451FF}" type="presParOf" srcId="{8E3D73BA-67A4-4F50-857D-73B486A3B252}" destId="{C97B2094-1C43-4603-B305-C5D2C60EF0AF}" srcOrd="5" destOrd="0" presId="urn:microsoft.com/office/officeart/2005/8/layout/list1"/>
    <dgm:cxn modelId="{95F26BCE-F158-4AB8-A414-C730D5168C8A}" type="presParOf" srcId="{8E3D73BA-67A4-4F50-857D-73B486A3B252}" destId="{524A982B-6E8D-47C8-A9CB-3DF2B4A6ADA3}" srcOrd="6" destOrd="0" presId="urn:microsoft.com/office/officeart/2005/8/layout/list1"/>
    <dgm:cxn modelId="{9A3CF2A8-4BBA-4CC1-8256-A3234F6657BF}" type="presParOf" srcId="{8E3D73BA-67A4-4F50-857D-73B486A3B252}" destId="{9638F20E-7189-4C25-A9EF-994A38F66196}" srcOrd="7" destOrd="0" presId="urn:microsoft.com/office/officeart/2005/8/layout/list1"/>
    <dgm:cxn modelId="{94257CB2-E26C-4461-A7A3-CBE0E4113253}" type="presParOf" srcId="{8E3D73BA-67A4-4F50-857D-73B486A3B252}" destId="{FDF207FD-012A-498D-8887-AE2660ADF8CD}" srcOrd="8" destOrd="0" presId="urn:microsoft.com/office/officeart/2005/8/layout/list1"/>
    <dgm:cxn modelId="{BCA09AF4-20E2-4671-9851-332F5FB23ED8}" type="presParOf" srcId="{FDF207FD-012A-498D-8887-AE2660ADF8CD}" destId="{25A53CEE-A3DC-4F83-9549-491AD43B52A1}" srcOrd="0" destOrd="0" presId="urn:microsoft.com/office/officeart/2005/8/layout/list1"/>
    <dgm:cxn modelId="{79901C4F-3250-42F2-92DB-AE250C393AEF}" type="presParOf" srcId="{FDF207FD-012A-498D-8887-AE2660ADF8CD}" destId="{DEFAA0F5-EF92-4D8C-BD73-611059B15501}" srcOrd="1" destOrd="0" presId="urn:microsoft.com/office/officeart/2005/8/layout/list1"/>
    <dgm:cxn modelId="{E61FFA14-DAB1-4643-9331-A394EC3DDB81}" type="presParOf" srcId="{8E3D73BA-67A4-4F50-857D-73B486A3B252}" destId="{5C64DCB4-C6DB-4598-B067-248A98E035FB}" srcOrd="9" destOrd="0" presId="urn:microsoft.com/office/officeart/2005/8/layout/list1"/>
    <dgm:cxn modelId="{2BFA9E9F-C326-4261-8C3C-3657F998C5D0}" type="presParOf" srcId="{8E3D73BA-67A4-4F50-857D-73B486A3B252}" destId="{F71B6EF7-DB0D-4639-897B-654DDDDFCB7A}" srcOrd="10" destOrd="0" presId="urn:microsoft.com/office/officeart/2005/8/layout/list1"/>
    <dgm:cxn modelId="{35CB461B-5877-4EE9-85C8-1D2389022732}" type="presParOf" srcId="{8E3D73BA-67A4-4F50-857D-73B486A3B252}" destId="{65EC4059-74E2-42DB-8DDB-56B16182D4C8}" srcOrd="11" destOrd="0" presId="urn:microsoft.com/office/officeart/2005/8/layout/list1"/>
    <dgm:cxn modelId="{6D6E993C-12C6-44F0-824C-E8CDF54FA2BB}" type="presParOf" srcId="{8E3D73BA-67A4-4F50-857D-73B486A3B252}" destId="{1A87A178-A531-4A8A-BC12-9723DFE6F3ED}" srcOrd="12" destOrd="0" presId="urn:microsoft.com/office/officeart/2005/8/layout/list1"/>
    <dgm:cxn modelId="{1D963D45-74C1-45A0-995C-18900999F1C8}" type="presParOf" srcId="{1A87A178-A531-4A8A-BC12-9723DFE6F3ED}" destId="{FACEEF14-0F53-4D61-8D9D-F8F5003350A1}" srcOrd="0" destOrd="0" presId="urn:microsoft.com/office/officeart/2005/8/layout/list1"/>
    <dgm:cxn modelId="{EC800FC8-5B88-4D51-82CC-6CA0043C3CA5}" type="presParOf" srcId="{1A87A178-A531-4A8A-BC12-9723DFE6F3ED}" destId="{4A58D697-84CC-4C1D-ADCE-80399F2F502B}" srcOrd="1" destOrd="0" presId="urn:microsoft.com/office/officeart/2005/8/layout/list1"/>
    <dgm:cxn modelId="{9C99A8F0-53A3-4595-9CBC-3DA777085D2C}" type="presParOf" srcId="{8E3D73BA-67A4-4F50-857D-73B486A3B252}" destId="{D5DB72D2-2EA0-44CB-A72D-9B86BED8BA50}" srcOrd="13" destOrd="0" presId="urn:microsoft.com/office/officeart/2005/8/layout/list1"/>
    <dgm:cxn modelId="{5E012ECF-D756-4D1A-9530-F7D384A1551D}" type="presParOf" srcId="{8E3D73BA-67A4-4F50-857D-73B486A3B252}" destId="{3A1CE329-D936-4D40-9C49-27B18CB860F0}" srcOrd="14" destOrd="0" presId="urn:microsoft.com/office/officeart/2005/8/layout/list1"/>
    <dgm:cxn modelId="{3F37706D-1CA2-4101-96BD-9E10ACE8717D}" type="presParOf" srcId="{8E3D73BA-67A4-4F50-857D-73B486A3B252}" destId="{1976AAFB-062D-4682-B7DB-B74428AF94BA}" srcOrd="15" destOrd="0" presId="urn:microsoft.com/office/officeart/2005/8/layout/list1"/>
    <dgm:cxn modelId="{2C11E296-F2A0-4E67-BB4A-4BF9D49C4DFC}" type="presParOf" srcId="{8E3D73BA-67A4-4F50-857D-73B486A3B252}" destId="{CE981568-1C65-4E74-8ADE-00BD8AA247A0}" srcOrd="16" destOrd="0" presId="urn:microsoft.com/office/officeart/2005/8/layout/list1"/>
    <dgm:cxn modelId="{6D731099-39CF-412D-9277-B444877CBCA4}" type="presParOf" srcId="{CE981568-1C65-4E74-8ADE-00BD8AA247A0}" destId="{4A01ABFC-6E6F-4ACA-BA34-AE61767EDC3C}" srcOrd="0" destOrd="0" presId="urn:microsoft.com/office/officeart/2005/8/layout/list1"/>
    <dgm:cxn modelId="{C911BC32-8FA8-4B3A-921A-27877540882E}" type="presParOf" srcId="{CE981568-1C65-4E74-8ADE-00BD8AA247A0}" destId="{3509FAD6-70F0-49E8-93AD-931F496A216A}" srcOrd="1" destOrd="0" presId="urn:microsoft.com/office/officeart/2005/8/layout/list1"/>
    <dgm:cxn modelId="{0FD54DD6-1BDF-4B4D-A952-1E3DE294B13B}" type="presParOf" srcId="{8E3D73BA-67A4-4F50-857D-73B486A3B252}" destId="{8A2D8650-E209-4F01-81E3-1B492D4E7599}" srcOrd="17" destOrd="0" presId="urn:microsoft.com/office/officeart/2005/8/layout/list1"/>
    <dgm:cxn modelId="{08F1FDC2-CDE1-40FD-8DE6-5AA116358763}" type="presParOf" srcId="{8E3D73BA-67A4-4F50-857D-73B486A3B252}" destId="{839CEFE3-5BD7-4C0D-915C-2065D2144BBF}" srcOrd="18" destOrd="0" presId="urn:microsoft.com/office/officeart/2005/8/layout/list1"/>
    <dgm:cxn modelId="{55BA8D66-9AC9-432E-B25C-2E8BFC5FE6AB}" type="presParOf" srcId="{8E3D73BA-67A4-4F50-857D-73B486A3B252}" destId="{31BBE70E-95A5-4A0E-9515-A55C7A802878}" srcOrd="19" destOrd="0" presId="urn:microsoft.com/office/officeart/2005/8/layout/list1"/>
    <dgm:cxn modelId="{EC56FEAE-4481-4948-BCC5-BF803AB88D58}" type="presParOf" srcId="{8E3D73BA-67A4-4F50-857D-73B486A3B252}" destId="{5928FC1A-C62B-498B-A86A-2BA00EA82738}" srcOrd="20" destOrd="0" presId="urn:microsoft.com/office/officeart/2005/8/layout/list1"/>
    <dgm:cxn modelId="{C4F75C21-C9FC-4762-A19E-76F6667F5BC8}" type="presParOf" srcId="{5928FC1A-C62B-498B-A86A-2BA00EA82738}" destId="{390AEA15-9D4D-4FBE-B44A-D355209956DD}" srcOrd="0" destOrd="0" presId="urn:microsoft.com/office/officeart/2005/8/layout/list1"/>
    <dgm:cxn modelId="{CA491C55-AC62-4637-8EE2-00DB4DE932B4}" type="presParOf" srcId="{5928FC1A-C62B-498B-A86A-2BA00EA82738}" destId="{363FAA4A-7BA6-47BF-884A-F639B4D61347}" srcOrd="1" destOrd="0" presId="urn:microsoft.com/office/officeart/2005/8/layout/list1"/>
    <dgm:cxn modelId="{524D5EAF-DA14-4117-A546-14436EC5797B}" type="presParOf" srcId="{8E3D73BA-67A4-4F50-857D-73B486A3B252}" destId="{0B614EDA-A308-4B9B-86D5-98F6BC25BE0D}" srcOrd="21" destOrd="0" presId="urn:microsoft.com/office/officeart/2005/8/layout/list1"/>
    <dgm:cxn modelId="{4964FAB6-BF79-4F54-B2A4-20548C9DC56E}" type="presParOf" srcId="{8E3D73BA-67A4-4F50-857D-73B486A3B252}" destId="{02D117B2-E287-46B0-9683-25EE02D7947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806830-55D2-4B7A-BF60-2BB167238E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A153EE5-6185-441D-856E-5CB1891B4856}">
      <dgm:prSet phldrT="[Текст]"/>
      <dgm:spPr/>
      <dgm:t>
        <a:bodyPr/>
        <a:lstStyle/>
        <a:p>
          <a:r>
            <a:rPr lang="uk-UA" dirty="0" smtClean="0"/>
            <a:t>макроекономічний або національний</a:t>
          </a:r>
          <a:endParaRPr lang="uk-UA" dirty="0"/>
        </a:p>
      </dgm:t>
    </dgm:pt>
    <dgm:pt modelId="{405A843A-F9F3-4231-953E-ABDE035B6888}" type="parTrans" cxnId="{E01DBA1C-124C-4446-BC7B-384990BA5DC6}">
      <dgm:prSet/>
      <dgm:spPr/>
      <dgm:t>
        <a:bodyPr/>
        <a:lstStyle/>
        <a:p>
          <a:endParaRPr lang="uk-UA"/>
        </a:p>
      </dgm:t>
    </dgm:pt>
    <dgm:pt modelId="{758420C8-747A-4C7A-A46D-793602984C9F}" type="sibTrans" cxnId="{E01DBA1C-124C-4446-BC7B-384990BA5DC6}">
      <dgm:prSet/>
      <dgm:spPr/>
      <dgm:t>
        <a:bodyPr/>
        <a:lstStyle/>
        <a:p>
          <a:endParaRPr lang="uk-UA"/>
        </a:p>
      </dgm:t>
    </dgm:pt>
    <dgm:pt modelId="{33F9D23A-EE36-4A2B-B748-0101E7A9FB46}">
      <dgm:prSet phldrT="[Текст]"/>
      <dgm:spPr/>
      <dgm:t>
        <a:bodyPr/>
        <a:lstStyle/>
        <a:p>
          <a:r>
            <a:rPr lang="uk-UA" dirty="0" smtClean="0"/>
            <a:t>Верховна Рада, як головний законодавчий орган країни, визначає основні напрямки державної політики в області туризму, створює правові основи відносин у сфері туризму, у законі «Про державний бюджет» визначає обсяг фінансування туризму; КМУ, як виконавча влада; Міністерство культури й туризму України;</a:t>
          </a:r>
          <a:endParaRPr lang="uk-UA" dirty="0"/>
        </a:p>
      </dgm:t>
    </dgm:pt>
    <dgm:pt modelId="{1E3107D9-BB0C-4EC4-AF85-3C677585433B}" type="parTrans" cxnId="{65BE8C36-BEA8-4100-91E5-C44A6DF40951}">
      <dgm:prSet/>
      <dgm:spPr/>
      <dgm:t>
        <a:bodyPr/>
        <a:lstStyle/>
        <a:p>
          <a:endParaRPr lang="uk-UA"/>
        </a:p>
      </dgm:t>
    </dgm:pt>
    <dgm:pt modelId="{18DA71E0-DDB0-45FC-9B28-F00F9DD4D376}" type="sibTrans" cxnId="{65BE8C36-BEA8-4100-91E5-C44A6DF40951}">
      <dgm:prSet/>
      <dgm:spPr/>
      <dgm:t>
        <a:bodyPr/>
        <a:lstStyle/>
        <a:p>
          <a:endParaRPr lang="uk-UA"/>
        </a:p>
      </dgm:t>
    </dgm:pt>
    <dgm:pt modelId="{8612F1E2-843F-4186-B7F6-4EB03B90CCB8}">
      <dgm:prSet phldrT="[Текст]"/>
      <dgm:spPr/>
      <dgm:t>
        <a:bodyPr/>
        <a:lstStyle/>
        <a:p>
          <a:r>
            <a:rPr lang="uk-UA" dirty="0" err="1" smtClean="0"/>
            <a:t>мезоекономічний</a:t>
          </a:r>
          <a:r>
            <a:rPr lang="uk-UA" dirty="0" smtClean="0"/>
            <a:t> або регіональний</a:t>
          </a:r>
          <a:endParaRPr lang="uk-UA" dirty="0"/>
        </a:p>
      </dgm:t>
    </dgm:pt>
    <dgm:pt modelId="{E1AB8B98-2EF9-4237-88ED-A459CA744F0C}" type="parTrans" cxnId="{0A3276AD-BD42-4B18-B815-ECA2C4BA2CC0}">
      <dgm:prSet/>
      <dgm:spPr/>
      <dgm:t>
        <a:bodyPr/>
        <a:lstStyle/>
        <a:p>
          <a:endParaRPr lang="uk-UA"/>
        </a:p>
      </dgm:t>
    </dgm:pt>
    <dgm:pt modelId="{E39DE5B0-A9C2-4C74-9DEA-09DB5367A87F}" type="sibTrans" cxnId="{0A3276AD-BD42-4B18-B815-ECA2C4BA2CC0}">
      <dgm:prSet/>
      <dgm:spPr/>
      <dgm:t>
        <a:bodyPr/>
        <a:lstStyle/>
        <a:p>
          <a:endParaRPr lang="uk-UA"/>
        </a:p>
      </dgm:t>
    </dgm:pt>
    <dgm:pt modelId="{DF3A7F64-A174-4868-82A2-761432F6E259}">
      <dgm:prSet phldrT="[Текст]"/>
      <dgm:spPr/>
      <dgm:t>
        <a:bodyPr/>
        <a:lstStyle/>
        <a:p>
          <a:r>
            <a:rPr lang="uk-UA" dirty="0" smtClean="0"/>
            <a:t>місцеві державні туристичні адміністрації (обласні) - розробляють проекти місцевих програм розвитку туризму, сприяють охороні й збереженню туристичних ресурсів, розвитку на відповідній території різних видів туризму</a:t>
          </a:r>
          <a:endParaRPr lang="uk-UA" dirty="0"/>
        </a:p>
      </dgm:t>
    </dgm:pt>
    <dgm:pt modelId="{AF3862E5-B92F-440B-885A-77BE99136759}" type="parTrans" cxnId="{3CF9B65A-618E-4599-A8AB-5173261200BF}">
      <dgm:prSet/>
      <dgm:spPr/>
      <dgm:t>
        <a:bodyPr/>
        <a:lstStyle/>
        <a:p>
          <a:endParaRPr lang="uk-UA"/>
        </a:p>
      </dgm:t>
    </dgm:pt>
    <dgm:pt modelId="{852DFC46-2949-48AB-907F-D8B3FB8A29C9}" type="sibTrans" cxnId="{3CF9B65A-618E-4599-A8AB-5173261200BF}">
      <dgm:prSet/>
      <dgm:spPr/>
      <dgm:t>
        <a:bodyPr/>
        <a:lstStyle/>
        <a:p>
          <a:endParaRPr lang="uk-UA"/>
        </a:p>
      </dgm:t>
    </dgm:pt>
    <dgm:pt modelId="{D464E08D-E0F5-42C1-9CF4-CD2F5BCC5661}">
      <dgm:prSet phldrT="[Текст]"/>
      <dgm:spPr/>
      <dgm:t>
        <a:bodyPr/>
        <a:lstStyle/>
        <a:p>
          <a:r>
            <a:rPr lang="ru-RU" dirty="0" err="1" smtClean="0"/>
            <a:t>мікроекономічний</a:t>
          </a:r>
          <a:r>
            <a:rPr lang="ru-RU" dirty="0" smtClean="0"/>
            <a:t>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окремих</a:t>
          </a:r>
          <a:r>
            <a:rPr lang="ru-RU" dirty="0" smtClean="0"/>
            <a:t> </a:t>
          </a:r>
          <a:r>
            <a:rPr lang="ru-RU" dirty="0" err="1" smtClean="0"/>
            <a:t>підприємств</a:t>
          </a:r>
          <a:endParaRPr lang="uk-UA" dirty="0"/>
        </a:p>
      </dgm:t>
    </dgm:pt>
    <dgm:pt modelId="{868FA0B6-73D5-415C-A950-2ADF262B199B}" type="parTrans" cxnId="{A4379B12-1218-453C-8642-6CC413FAF8AE}">
      <dgm:prSet/>
      <dgm:spPr/>
      <dgm:t>
        <a:bodyPr/>
        <a:lstStyle/>
        <a:p>
          <a:endParaRPr lang="uk-UA"/>
        </a:p>
      </dgm:t>
    </dgm:pt>
    <dgm:pt modelId="{12FB3866-FD85-44EA-9814-0B624916686E}" type="sibTrans" cxnId="{A4379B12-1218-453C-8642-6CC413FAF8AE}">
      <dgm:prSet/>
      <dgm:spPr/>
      <dgm:t>
        <a:bodyPr/>
        <a:lstStyle/>
        <a:p>
          <a:endParaRPr lang="uk-UA"/>
        </a:p>
      </dgm:t>
    </dgm:pt>
    <dgm:pt modelId="{4DF373A2-2007-4495-B661-178CD6D1D7F4}">
      <dgm:prSet phldrT="[Текст]"/>
      <dgm:spPr/>
      <dgm:t>
        <a:bodyPr/>
        <a:lstStyle/>
        <a:p>
          <a:r>
            <a:rPr lang="uk-UA" dirty="0" smtClean="0"/>
            <a:t>підприємства й організації, які діють у сфері туризму, і можуть із метою поліпшення обслуговування туристів створювати свої об'єднання </a:t>
          </a:r>
          <a:r>
            <a:rPr lang="uk-UA" smtClean="0"/>
            <a:t>й асоціацій</a:t>
          </a:r>
          <a:endParaRPr lang="uk-UA" dirty="0"/>
        </a:p>
      </dgm:t>
    </dgm:pt>
    <dgm:pt modelId="{283A21C8-EE08-4C1F-96F4-BD1BDAAA2218}" type="parTrans" cxnId="{138D1C46-EC8E-478A-A4FB-84CE10392D3C}">
      <dgm:prSet/>
      <dgm:spPr/>
      <dgm:t>
        <a:bodyPr/>
        <a:lstStyle/>
        <a:p>
          <a:endParaRPr lang="uk-UA"/>
        </a:p>
      </dgm:t>
    </dgm:pt>
    <dgm:pt modelId="{4BC7CE11-F2DA-4BBF-B989-F5BB60DB0F1E}" type="sibTrans" cxnId="{138D1C46-EC8E-478A-A4FB-84CE10392D3C}">
      <dgm:prSet/>
      <dgm:spPr/>
      <dgm:t>
        <a:bodyPr/>
        <a:lstStyle/>
        <a:p>
          <a:endParaRPr lang="uk-UA"/>
        </a:p>
      </dgm:t>
    </dgm:pt>
    <dgm:pt modelId="{9FD0E803-F719-4837-A4BB-3C1300241BF6}" type="pres">
      <dgm:prSet presAssocID="{98806830-55D2-4B7A-BF60-2BB167238E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5E6961B-E89E-41B0-873E-30471AA8900F}" type="pres">
      <dgm:prSet presAssocID="{AA153EE5-6185-441D-856E-5CB1891B4856}" presName="linNode" presStyleCnt="0"/>
      <dgm:spPr/>
    </dgm:pt>
    <dgm:pt modelId="{6F7FDF47-D5FE-4979-86E4-75BD8A6E225C}" type="pres">
      <dgm:prSet presAssocID="{AA153EE5-6185-441D-856E-5CB1891B485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733A09-7DF5-4CED-965B-76006935825C}" type="pres">
      <dgm:prSet presAssocID="{AA153EE5-6185-441D-856E-5CB1891B485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936D51-EEF5-49EC-BB2F-3F82F45F3EFE}" type="pres">
      <dgm:prSet presAssocID="{758420C8-747A-4C7A-A46D-793602984C9F}" presName="sp" presStyleCnt="0"/>
      <dgm:spPr/>
    </dgm:pt>
    <dgm:pt modelId="{C7252BC5-1FA2-4A3D-9DEC-A7C7492DD9B7}" type="pres">
      <dgm:prSet presAssocID="{8612F1E2-843F-4186-B7F6-4EB03B90CCB8}" presName="linNode" presStyleCnt="0"/>
      <dgm:spPr/>
    </dgm:pt>
    <dgm:pt modelId="{7D01F3F9-E5C0-4523-B9E6-98BD05D795A7}" type="pres">
      <dgm:prSet presAssocID="{8612F1E2-843F-4186-B7F6-4EB03B90CCB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81E2BB-01A5-421F-90F6-9A677CBB2CC7}" type="pres">
      <dgm:prSet presAssocID="{8612F1E2-843F-4186-B7F6-4EB03B90CCB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460917-7E47-4AD5-96BE-45CF693A747E}" type="pres">
      <dgm:prSet presAssocID="{E39DE5B0-A9C2-4C74-9DEA-09DB5367A87F}" presName="sp" presStyleCnt="0"/>
      <dgm:spPr/>
    </dgm:pt>
    <dgm:pt modelId="{289B5474-8EFB-4FEE-9B6A-CD64308EA27F}" type="pres">
      <dgm:prSet presAssocID="{D464E08D-E0F5-42C1-9CF4-CD2F5BCC5661}" presName="linNode" presStyleCnt="0"/>
      <dgm:spPr/>
    </dgm:pt>
    <dgm:pt modelId="{34B443BC-6063-4D8A-835B-1717465FE40A}" type="pres">
      <dgm:prSet presAssocID="{D464E08D-E0F5-42C1-9CF4-CD2F5BCC566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9CA7F8-C1CE-4150-AAD9-737D15D8483D}" type="pres">
      <dgm:prSet presAssocID="{D464E08D-E0F5-42C1-9CF4-CD2F5BCC566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1012548-857A-4061-A4F7-3AAF5BACD014}" type="presOf" srcId="{8612F1E2-843F-4186-B7F6-4EB03B90CCB8}" destId="{7D01F3F9-E5C0-4523-B9E6-98BD05D795A7}" srcOrd="0" destOrd="0" presId="urn:microsoft.com/office/officeart/2005/8/layout/vList5"/>
    <dgm:cxn modelId="{471E5D20-EA50-411B-8051-A6AF2ACBFA32}" type="presOf" srcId="{DF3A7F64-A174-4868-82A2-761432F6E259}" destId="{6E81E2BB-01A5-421F-90F6-9A677CBB2CC7}" srcOrd="0" destOrd="0" presId="urn:microsoft.com/office/officeart/2005/8/layout/vList5"/>
    <dgm:cxn modelId="{E01DBA1C-124C-4446-BC7B-384990BA5DC6}" srcId="{98806830-55D2-4B7A-BF60-2BB167238E9A}" destId="{AA153EE5-6185-441D-856E-5CB1891B4856}" srcOrd="0" destOrd="0" parTransId="{405A843A-F9F3-4231-953E-ABDE035B6888}" sibTransId="{758420C8-747A-4C7A-A46D-793602984C9F}"/>
    <dgm:cxn modelId="{0A1834B7-77E1-4C8A-8280-2C32831A38D4}" type="presOf" srcId="{33F9D23A-EE36-4A2B-B748-0101E7A9FB46}" destId="{AA733A09-7DF5-4CED-965B-76006935825C}" srcOrd="0" destOrd="0" presId="urn:microsoft.com/office/officeart/2005/8/layout/vList5"/>
    <dgm:cxn modelId="{ABE1C132-DFD0-48DE-99B4-5069ABF57029}" type="presOf" srcId="{D464E08D-E0F5-42C1-9CF4-CD2F5BCC5661}" destId="{34B443BC-6063-4D8A-835B-1717465FE40A}" srcOrd="0" destOrd="0" presId="urn:microsoft.com/office/officeart/2005/8/layout/vList5"/>
    <dgm:cxn modelId="{0A3276AD-BD42-4B18-B815-ECA2C4BA2CC0}" srcId="{98806830-55D2-4B7A-BF60-2BB167238E9A}" destId="{8612F1E2-843F-4186-B7F6-4EB03B90CCB8}" srcOrd="1" destOrd="0" parTransId="{E1AB8B98-2EF9-4237-88ED-A459CA744F0C}" sibTransId="{E39DE5B0-A9C2-4C74-9DEA-09DB5367A87F}"/>
    <dgm:cxn modelId="{0F48809D-B890-402A-8FC5-BA71BAFB76A4}" type="presOf" srcId="{4DF373A2-2007-4495-B661-178CD6D1D7F4}" destId="{8D9CA7F8-C1CE-4150-AAD9-737D15D8483D}" srcOrd="0" destOrd="0" presId="urn:microsoft.com/office/officeart/2005/8/layout/vList5"/>
    <dgm:cxn modelId="{65BE8C36-BEA8-4100-91E5-C44A6DF40951}" srcId="{AA153EE5-6185-441D-856E-5CB1891B4856}" destId="{33F9D23A-EE36-4A2B-B748-0101E7A9FB46}" srcOrd="0" destOrd="0" parTransId="{1E3107D9-BB0C-4EC4-AF85-3C677585433B}" sibTransId="{18DA71E0-DDB0-45FC-9B28-F00F9DD4D376}"/>
    <dgm:cxn modelId="{3CF9B65A-618E-4599-A8AB-5173261200BF}" srcId="{8612F1E2-843F-4186-B7F6-4EB03B90CCB8}" destId="{DF3A7F64-A174-4868-82A2-761432F6E259}" srcOrd="0" destOrd="0" parTransId="{AF3862E5-B92F-440B-885A-77BE99136759}" sibTransId="{852DFC46-2949-48AB-907F-D8B3FB8A29C9}"/>
    <dgm:cxn modelId="{A4379B12-1218-453C-8642-6CC413FAF8AE}" srcId="{98806830-55D2-4B7A-BF60-2BB167238E9A}" destId="{D464E08D-E0F5-42C1-9CF4-CD2F5BCC5661}" srcOrd="2" destOrd="0" parTransId="{868FA0B6-73D5-415C-A950-2ADF262B199B}" sibTransId="{12FB3866-FD85-44EA-9814-0B624916686E}"/>
    <dgm:cxn modelId="{C37ED9C2-D61F-432D-8720-8D0EDCE80640}" type="presOf" srcId="{98806830-55D2-4B7A-BF60-2BB167238E9A}" destId="{9FD0E803-F719-4837-A4BB-3C1300241BF6}" srcOrd="0" destOrd="0" presId="urn:microsoft.com/office/officeart/2005/8/layout/vList5"/>
    <dgm:cxn modelId="{138D1C46-EC8E-478A-A4FB-84CE10392D3C}" srcId="{D464E08D-E0F5-42C1-9CF4-CD2F5BCC5661}" destId="{4DF373A2-2007-4495-B661-178CD6D1D7F4}" srcOrd="0" destOrd="0" parTransId="{283A21C8-EE08-4C1F-96F4-BD1BDAAA2218}" sibTransId="{4BC7CE11-F2DA-4BBF-B989-F5BB60DB0F1E}"/>
    <dgm:cxn modelId="{C7EBE64D-9E54-41CE-854A-B88CF1A78C63}" type="presOf" srcId="{AA153EE5-6185-441D-856E-5CB1891B4856}" destId="{6F7FDF47-D5FE-4979-86E4-75BD8A6E225C}" srcOrd="0" destOrd="0" presId="urn:microsoft.com/office/officeart/2005/8/layout/vList5"/>
    <dgm:cxn modelId="{E99C951E-9900-40AA-9348-0944B5E03E52}" type="presParOf" srcId="{9FD0E803-F719-4837-A4BB-3C1300241BF6}" destId="{75E6961B-E89E-41B0-873E-30471AA8900F}" srcOrd="0" destOrd="0" presId="urn:microsoft.com/office/officeart/2005/8/layout/vList5"/>
    <dgm:cxn modelId="{663F2DCB-3717-4B13-B7ED-249FCDAF761C}" type="presParOf" srcId="{75E6961B-E89E-41B0-873E-30471AA8900F}" destId="{6F7FDF47-D5FE-4979-86E4-75BD8A6E225C}" srcOrd="0" destOrd="0" presId="urn:microsoft.com/office/officeart/2005/8/layout/vList5"/>
    <dgm:cxn modelId="{BDFD7EDB-688B-48EB-955F-C061E7F348DF}" type="presParOf" srcId="{75E6961B-E89E-41B0-873E-30471AA8900F}" destId="{AA733A09-7DF5-4CED-965B-76006935825C}" srcOrd="1" destOrd="0" presId="urn:microsoft.com/office/officeart/2005/8/layout/vList5"/>
    <dgm:cxn modelId="{CA6A9C15-AAC8-41E2-8A25-D69A2D236FD8}" type="presParOf" srcId="{9FD0E803-F719-4837-A4BB-3C1300241BF6}" destId="{50936D51-EEF5-49EC-BB2F-3F82F45F3EFE}" srcOrd="1" destOrd="0" presId="urn:microsoft.com/office/officeart/2005/8/layout/vList5"/>
    <dgm:cxn modelId="{B80C2159-E6EC-4C3D-A0C7-E39B389BEF6F}" type="presParOf" srcId="{9FD0E803-F719-4837-A4BB-3C1300241BF6}" destId="{C7252BC5-1FA2-4A3D-9DEC-A7C7492DD9B7}" srcOrd="2" destOrd="0" presId="urn:microsoft.com/office/officeart/2005/8/layout/vList5"/>
    <dgm:cxn modelId="{BE2CEA3E-8BD8-4A58-8988-DF5E9FDDF8AD}" type="presParOf" srcId="{C7252BC5-1FA2-4A3D-9DEC-A7C7492DD9B7}" destId="{7D01F3F9-E5C0-4523-B9E6-98BD05D795A7}" srcOrd="0" destOrd="0" presId="urn:microsoft.com/office/officeart/2005/8/layout/vList5"/>
    <dgm:cxn modelId="{C9A10B7B-83A3-4501-96FF-E338BC1A8697}" type="presParOf" srcId="{C7252BC5-1FA2-4A3D-9DEC-A7C7492DD9B7}" destId="{6E81E2BB-01A5-421F-90F6-9A677CBB2CC7}" srcOrd="1" destOrd="0" presId="urn:microsoft.com/office/officeart/2005/8/layout/vList5"/>
    <dgm:cxn modelId="{18CB21B3-CF3C-45B2-BB3D-8EBF48013289}" type="presParOf" srcId="{9FD0E803-F719-4837-A4BB-3C1300241BF6}" destId="{66460917-7E47-4AD5-96BE-45CF693A747E}" srcOrd="3" destOrd="0" presId="urn:microsoft.com/office/officeart/2005/8/layout/vList5"/>
    <dgm:cxn modelId="{A8F039A0-B54C-4563-A4F1-B7B784291F73}" type="presParOf" srcId="{9FD0E803-F719-4837-A4BB-3C1300241BF6}" destId="{289B5474-8EFB-4FEE-9B6A-CD64308EA27F}" srcOrd="4" destOrd="0" presId="urn:microsoft.com/office/officeart/2005/8/layout/vList5"/>
    <dgm:cxn modelId="{646650AA-891A-4F44-AAB0-2E7CC2A925D7}" type="presParOf" srcId="{289B5474-8EFB-4FEE-9B6A-CD64308EA27F}" destId="{34B443BC-6063-4D8A-835B-1717465FE40A}" srcOrd="0" destOrd="0" presId="urn:microsoft.com/office/officeart/2005/8/layout/vList5"/>
    <dgm:cxn modelId="{B9913C6A-16B5-495C-8BFF-8AAC4A6A7652}" type="presParOf" srcId="{289B5474-8EFB-4FEE-9B6A-CD64308EA27F}" destId="{8D9CA7F8-C1CE-4150-AAD9-737D15D8483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5FDF11B-E656-441D-8B8A-43E07CCBDC24}" type="doc">
      <dgm:prSet loTypeId="urn:microsoft.com/office/officeart/2008/layout/VerticalCurvedList" loCatId="list" qsTypeId="urn:microsoft.com/office/officeart/2005/8/quickstyle/3d3" qsCatId="3D" csTypeId="urn:microsoft.com/office/officeart/2005/8/colors/accent5_5" csCatId="accent5" phldr="1"/>
      <dgm:spPr/>
      <dgm:t>
        <a:bodyPr/>
        <a:lstStyle/>
        <a:p>
          <a:endParaRPr lang="uk-UA"/>
        </a:p>
      </dgm:t>
    </dgm:pt>
    <dgm:pt modelId="{31CCD91E-9FEA-4F2E-9761-E5CEA9DB4020}">
      <dgm:prSet phldrT="[Текст]"/>
      <dgm:spPr/>
      <dgm:t>
        <a:bodyPr/>
        <a:lstStyle/>
        <a:p>
          <a:r>
            <a:rPr lang="ru-RU" dirty="0" smtClean="0"/>
            <a:t>- 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закріплених</a:t>
          </a:r>
          <a:r>
            <a:rPr lang="ru-RU" dirty="0" smtClean="0"/>
            <a:t> </a:t>
          </a:r>
          <a:r>
            <a:rPr lang="ru-RU" dirty="0" err="1" smtClean="0"/>
            <a:t>Конституцією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прав </a:t>
          </a:r>
          <a:r>
            <a:rPr lang="ru-RU" dirty="0" err="1" smtClean="0"/>
            <a:t>громадян</a:t>
          </a:r>
          <a:r>
            <a:rPr lang="ru-RU" dirty="0" smtClean="0"/>
            <a:t> на </a:t>
          </a:r>
          <a:r>
            <a:rPr lang="ru-RU" dirty="0" err="1" smtClean="0"/>
            <a:t>відпочинок</a:t>
          </a:r>
          <a:r>
            <a:rPr lang="ru-RU" dirty="0" smtClean="0"/>
            <a:t>, свободу </a:t>
          </a:r>
          <a:r>
            <a:rPr lang="ru-RU" dirty="0" err="1" smtClean="0"/>
            <a:t>пересування</a:t>
          </a:r>
          <a:r>
            <a:rPr lang="ru-RU" dirty="0" smtClean="0"/>
            <a:t>, </a:t>
          </a:r>
          <a:r>
            <a:rPr lang="ru-RU" dirty="0" err="1" smtClean="0"/>
            <a:t>відновлення</a:t>
          </a:r>
          <a:r>
            <a:rPr lang="ru-RU" dirty="0" smtClean="0"/>
            <a:t> і </a:t>
          </a:r>
          <a:r>
            <a:rPr lang="ru-RU" dirty="0" err="1" smtClean="0"/>
            <a:t>зміцнення</a:t>
          </a:r>
          <a:r>
            <a:rPr lang="ru-RU" dirty="0" smtClean="0"/>
            <a:t> </a:t>
          </a:r>
          <a:r>
            <a:rPr lang="ru-RU" dirty="0" err="1" smtClean="0"/>
            <a:t>здоров'я</a:t>
          </a:r>
          <a:r>
            <a:rPr lang="ru-RU" dirty="0" smtClean="0"/>
            <a:t>, на </a:t>
          </a:r>
          <a:r>
            <a:rPr lang="ru-RU" dirty="0" err="1" smtClean="0"/>
            <a:t>безпечне</a:t>
          </a:r>
          <a:r>
            <a:rPr lang="ru-RU" dirty="0" smtClean="0"/>
            <a:t> для </a:t>
          </a:r>
          <a:r>
            <a:rPr lang="ru-RU" dirty="0" err="1" smtClean="0"/>
            <a:t>життя</a:t>
          </a:r>
          <a:r>
            <a:rPr lang="ru-RU" dirty="0" smtClean="0"/>
            <a:t> і </a:t>
          </a:r>
          <a:r>
            <a:rPr lang="ru-RU" dirty="0" err="1" smtClean="0"/>
            <a:t>здоров'я</a:t>
          </a:r>
          <a:r>
            <a:rPr lang="ru-RU" dirty="0" smtClean="0"/>
            <a:t> </a:t>
          </a:r>
          <a:r>
            <a:rPr lang="ru-RU" dirty="0" err="1" smtClean="0"/>
            <a:t>довкілля</a:t>
          </a:r>
          <a:r>
            <a:rPr lang="ru-RU" dirty="0" smtClean="0"/>
            <a:t>, </a:t>
          </a:r>
          <a:r>
            <a:rPr lang="ru-RU" dirty="0" err="1" smtClean="0"/>
            <a:t>задоволення</a:t>
          </a:r>
          <a:r>
            <a:rPr lang="ru-RU" dirty="0" smtClean="0"/>
            <a:t> </a:t>
          </a:r>
          <a:r>
            <a:rPr lang="ru-RU" dirty="0" err="1" smtClean="0"/>
            <a:t>духовних</a:t>
          </a:r>
          <a:r>
            <a:rPr lang="ru-RU" dirty="0" smtClean="0"/>
            <a:t> потреб та </a:t>
          </a:r>
          <a:r>
            <a:rPr lang="ru-RU" dirty="0" err="1" smtClean="0"/>
            <a:t>інших</a:t>
          </a:r>
          <a:r>
            <a:rPr lang="ru-RU" dirty="0" smtClean="0"/>
            <a:t> прав;</a:t>
          </a:r>
          <a:endParaRPr lang="uk-UA" dirty="0"/>
        </a:p>
      </dgm:t>
    </dgm:pt>
    <dgm:pt modelId="{913F854B-BBCA-4E48-A479-AFA4B3A9B5A4}" type="parTrans" cxnId="{C55EE6DE-55D4-467E-889F-DDB52028B4D8}">
      <dgm:prSet/>
      <dgm:spPr/>
      <dgm:t>
        <a:bodyPr/>
        <a:lstStyle/>
        <a:p>
          <a:endParaRPr lang="uk-UA"/>
        </a:p>
      </dgm:t>
    </dgm:pt>
    <dgm:pt modelId="{F30E3EEB-DF2C-4DE4-A903-0433A626DB69}" type="sibTrans" cxnId="{C55EE6DE-55D4-467E-889F-DDB52028B4D8}">
      <dgm:prSet/>
      <dgm:spPr/>
      <dgm:t>
        <a:bodyPr/>
        <a:lstStyle/>
        <a:p>
          <a:endParaRPr lang="uk-UA"/>
        </a:p>
      </dgm:t>
    </dgm:pt>
    <dgm:pt modelId="{A3B31241-46B4-450D-AE63-0BAEB5C063BD}">
      <dgm:prSet/>
      <dgm:spPr/>
      <dgm:t>
        <a:bodyPr/>
        <a:lstStyle/>
        <a:p>
          <a:r>
            <a:rPr lang="uk-UA" smtClean="0"/>
            <a:t>- безпека туризму, захист прав та законних інтересів туристів, інших суб'єктів туристичної діяльності та їх об'єднань, прав та законних інтересів власників або користувачів земельних ділянок, будівель та споруд;</a:t>
          </a:r>
          <a:endParaRPr lang="uk-UA"/>
        </a:p>
      </dgm:t>
    </dgm:pt>
    <dgm:pt modelId="{0994E0B8-2663-46F7-B46E-F66CA708B9CB}" type="parTrans" cxnId="{4FCAF497-C6E7-425E-99D7-81F7BF17D028}">
      <dgm:prSet/>
      <dgm:spPr/>
      <dgm:t>
        <a:bodyPr/>
        <a:lstStyle/>
        <a:p>
          <a:endParaRPr lang="uk-UA"/>
        </a:p>
      </dgm:t>
    </dgm:pt>
    <dgm:pt modelId="{97205069-A613-45D8-8828-ABA6C97CDD46}" type="sibTrans" cxnId="{4FCAF497-C6E7-425E-99D7-81F7BF17D028}">
      <dgm:prSet/>
      <dgm:spPr/>
      <dgm:t>
        <a:bodyPr/>
        <a:lstStyle/>
        <a:p>
          <a:endParaRPr lang="uk-UA"/>
        </a:p>
      </dgm:t>
    </dgm:pt>
    <dgm:pt modelId="{03EC272B-A5D0-4E36-8DC2-72ED9252905D}">
      <dgm:prSet/>
      <dgm:spPr/>
      <dgm:t>
        <a:bodyPr/>
        <a:lstStyle/>
        <a:p>
          <a:r>
            <a:rPr lang="uk-UA" smtClean="0"/>
            <a:t>- збереження цілісності туристичних ресурсів України, їх раціональне використання, охорона культурної спадщини і довкілля, врахування державних і громадських інтересів при плануванні й забудові територій;</a:t>
          </a:r>
          <a:endParaRPr lang="uk-UA"/>
        </a:p>
      </dgm:t>
    </dgm:pt>
    <dgm:pt modelId="{9DC6BAEC-6C57-4B7F-8058-9559CD7B0F9F}" type="parTrans" cxnId="{05C96378-6A2B-4F96-B3B8-0FE54D321BF5}">
      <dgm:prSet/>
      <dgm:spPr/>
      <dgm:t>
        <a:bodyPr/>
        <a:lstStyle/>
        <a:p>
          <a:endParaRPr lang="uk-UA"/>
        </a:p>
      </dgm:t>
    </dgm:pt>
    <dgm:pt modelId="{57E9938E-7BDC-41A8-AB10-A7DA11ECA232}" type="sibTrans" cxnId="{05C96378-6A2B-4F96-B3B8-0FE54D321BF5}">
      <dgm:prSet/>
      <dgm:spPr/>
      <dgm:t>
        <a:bodyPr/>
        <a:lstStyle/>
        <a:p>
          <a:endParaRPr lang="uk-UA"/>
        </a:p>
      </dgm:t>
    </dgm:pt>
    <dgm:pt modelId="{B42D4272-2A36-4C4B-A5EC-CC96EDED4AC8}">
      <dgm:prSet/>
      <dgm:spPr/>
      <dgm:t>
        <a:bodyPr/>
        <a:lstStyle/>
        <a:p>
          <a:r>
            <a:rPr lang="ru-RU" smtClean="0"/>
            <a:t>- створення сприятливих умов для розвитку індустрії туризму, підтримка пріоритетних напрямів туристичної діяльності.</a:t>
          </a:r>
          <a:endParaRPr lang="uk-UA"/>
        </a:p>
      </dgm:t>
    </dgm:pt>
    <dgm:pt modelId="{82DAFB60-3A98-4776-9FA7-60376CC5F8D7}" type="parTrans" cxnId="{18846825-5F20-443A-AA9C-BAE71B45C831}">
      <dgm:prSet/>
      <dgm:spPr/>
      <dgm:t>
        <a:bodyPr/>
        <a:lstStyle/>
        <a:p>
          <a:endParaRPr lang="uk-UA"/>
        </a:p>
      </dgm:t>
    </dgm:pt>
    <dgm:pt modelId="{F616EB45-4258-4292-A6FB-43844B98F056}" type="sibTrans" cxnId="{18846825-5F20-443A-AA9C-BAE71B45C831}">
      <dgm:prSet/>
      <dgm:spPr/>
      <dgm:t>
        <a:bodyPr/>
        <a:lstStyle/>
        <a:p>
          <a:endParaRPr lang="uk-UA"/>
        </a:p>
      </dgm:t>
    </dgm:pt>
    <dgm:pt modelId="{8258D059-F3A4-48CF-953D-45C2CFA6FCCD}" type="pres">
      <dgm:prSet presAssocID="{95FDF11B-E656-441D-8B8A-43E07CCBDC2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8E39C1F1-E1A3-4AEC-80BE-C97B20358CBE}" type="pres">
      <dgm:prSet presAssocID="{95FDF11B-E656-441D-8B8A-43E07CCBDC24}" presName="Name1" presStyleCnt="0"/>
      <dgm:spPr/>
    </dgm:pt>
    <dgm:pt modelId="{45CBB941-98DB-4E73-BECF-7FE012118496}" type="pres">
      <dgm:prSet presAssocID="{95FDF11B-E656-441D-8B8A-43E07CCBDC24}" presName="cycle" presStyleCnt="0"/>
      <dgm:spPr/>
    </dgm:pt>
    <dgm:pt modelId="{05D3BFEA-F637-4835-A5AD-A8162BD74BAC}" type="pres">
      <dgm:prSet presAssocID="{95FDF11B-E656-441D-8B8A-43E07CCBDC24}" presName="srcNode" presStyleLbl="node1" presStyleIdx="0" presStyleCnt="4"/>
      <dgm:spPr/>
    </dgm:pt>
    <dgm:pt modelId="{45FDBE71-85CC-4B40-87B1-685AD73F5481}" type="pres">
      <dgm:prSet presAssocID="{95FDF11B-E656-441D-8B8A-43E07CCBDC24}" presName="conn" presStyleLbl="parChTrans1D2" presStyleIdx="0" presStyleCnt="1"/>
      <dgm:spPr/>
      <dgm:t>
        <a:bodyPr/>
        <a:lstStyle/>
        <a:p>
          <a:endParaRPr lang="uk-UA"/>
        </a:p>
      </dgm:t>
    </dgm:pt>
    <dgm:pt modelId="{75AFE95F-CCBF-4A9D-9BEC-41714EE4674E}" type="pres">
      <dgm:prSet presAssocID="{95FDF11B-E656-441D-8B8A-43E07CCBDC24}" presName="extraNode" presStyleLbl="node1" presStyleIdx="0" presStyleCnt="4"/>
      <dgm:spPr/>
    </dgm:pt>
    <dgm:pt modelId="{7565F9A4-7D10-4626-A732-6631C5094B71}" type="pres">
      <dgm:prSet presAssocID="{95FDF11B-E656-441D-8B8A-43E07CCBDC24}" presName="dstNode" presStyleLbl="node1" presStyleIdx="0" presStyleCnt="4"/>
      <dgm:spPr/>
    </dgm:pt>
    <dgm:pt modelId="{D57A9E2F-3C5C-4331-A1B1-A6873824CF1F}" type="pres">
      <dgm:prSet presAssocID="{31CCD91E-9FEA-4F2E-9761-E5CEA9DB402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5092C3-47D2-49F3-A51F-96689A746A87}" type="pres">
      <dgm:prSet presAssocID="{31CCD91E-9FEA-4F2E-9761-E5CEA9DB4020}" presName="accent_1" presStyleCnt="0"/>
      <dgm:spPr/>
    </dgm:pt>
    <dgm:pt modelId="{F130E563-90F0-4EA7-B26C-80EE292E1D6E}" type="pres">
      <dgm:prSet presAssocID="{31CCD91E-9FEA-4F2E-9761-E5CEA9DB4020}" presName="accentRepeatNode" presStyleLbl="solidFgAcc1" presStyleIdx="0" presStyleCnt="4"/>
      <dgm:spPr/>
    </dgm:pt>
    <dgm:pt modelId="{FCBDC64E-9B7F-46AB-9E10-241B5EE85A29}" type="pres">
      <dgm:prSet presAssocID="{A3B31241-46B4-450D-AE63-0BAEB5C063B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AF054D-42C7-47AD-A2AE-5F2B42201E2B}" type="pres">
      <dgm:prSet presAssocID="{A3B31241-46B4-450D-AE63-0BAEB5C063BD}" presName="accent_2" presStyleCnt="0"/>
      <dgm:spPr/>
    </dgm:pt>
    <dgm:pt modelId="{94C755C9-E153-4B05-996B-1E66C640E3BA}" type="pres">
      <dgm:prSet presAssocID="{A3B31241-46B4-450D-AE63-0BAEB5C063BD}" presName="accentRepeatNode" presStyleLbl="solidFgAcc1" presStyleIdx="1" presStyleCnt="4"/>
      <dgm:spPr/>
    </dgm:pt>
    <dgm:pt modelId="{F0A17E1F-3D4F-461E-BFD5-4E3D6D68A2DF}" type="pres">
      <dgm:prSet presAssocID="{03EC272B-A5D0-4E36-8DC2-72ED9252905D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F12602-9F02-40A2-B839-4613F1A3F8C1}" type="pres">
      <dgm:prSet presAssocID="{03EC272B-A5D0-4E36-8DC2-72ED9252905D}" presName="accent_3" presStyleCnt="0"/>
      <dgm:spPr/>
    </dgm:pt>
    <dgm:pt modelId="{B769F5E4-8BC5-4E9F-ADCC-1650148FF7C3}" type="pres">
      <dgm:prSet presAssocID="{03EC272B-A5D0-4E36-8DC2-72ED9252905D}" presName="accentRepeatNode" presStyleLbl="solidFgAcc1" presStyleIdx="2" presStyleCnt="4"/>
      <dgm:spPr/>
    </dgm:pt>
    <dgm:pt modelId="{E4C1EB8D-F837-4F53-983B-F60E8393AB05}" type="pres">
      <dgm:prSet presAssocID="{B42D4272-2A36-4C4B-A5EC-CC96EDED4AC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91C266-93AD-4214-86CF-3CA76EC9DCEF}" type="pres">
      <dgm:prSet presAssocID="{B42D4272-2A36-4C4B-A5EC-CC96EDED4AC8}" presName="accent_4" presStyleCnt="0"/>
      <dgm:spPr/>
    </dgm:pt>
    <dgm:pt modelId="{1BD0CF75-E16F-4245-862A-B8221FEF4D6B}" type="pres">
      <dgm:prSet presAssocID="{B42D4272-2A36-4C4B-A5EC-CC96EDED4AC8}" presName="accentRepeatNode" presStyleLbl="solidFgAcc1" presStyleIdx="3" presStyleCnt="4"/>
      <dgm:spPr/>
    </dgm:pt>
  </dgm:ptLst>
  <dgm:cxnLst>
    <dgm:cxn modelId="{EB13AD33-E6B4-4631-8CB9-D6DC74FCE40F}" type="presOf" srcId="{F30E3EEB-DF2C-4DE4-A903-0433A626DB69}" destId="{45FDBE71-85CC-4B40-87B1-685AD73F5481}" srcOrd="0" destOrd="0" presId="urn:microsoft.com/office/officeart/2008/layout/VerticalCurvedList"/>
    <dgm:cxn modelId="{4FCAF497-C6E7-425E-99D7-81F7BF17D028}" srcId="{95FDF11B-E656-441D-8B8A-43E07CCBDC24}" destId="{A3B31241-46B4-450D-AE63-0BAEB5C063BD}" srcOrd="1" destOrd="0" parTransId="{0994E0B8-2663-46F7-B46E-F66CA708B9CB}" sibTransId="{97205069-A613-45D8-8828-ABA6C97CDD46}"/>
    <dgm:cxn modelId="{5CB14996-BEC1-4879-AB56-B4A45077192E}" type="presOf" srcId="{B42D4272-2A36-4C4B-A5EC-CC96EDED4AC8}" destId="{E4C1EB8D-F837-4F53-983B-F60E8393AB05}" srcOrd="0" destOrd="0" presId="urn:microsoft.com/office/officeart/2008/layout/VerticalCurvedList"/>
    <dgm:cxn modelId="{C55EE6DE-55D4-467E-889F-DDB52028B4D8}" srcId="{95FDF11B-E656-441D-8B8A-43E07CCBDC24}" destId="{31CCD91E-9FEA-4F2E-9761-E5CEA9DB4020}" srcOrd="0" destOrd="0" parTransId="{913F854B-BBCA-4E48-A479-AFA4B3A9B5A4}" sibTransId="{F30E3EEB-DF2C-4DE4-A903-0433A626DB69}"/>
    <dgm:cxn modelId="{514E61FE-7DF7-4018-9389-E7F586EE1C09}" type="presOf" srcId="{95FDF11B-E656-441D-8B8A-43E07CCBDC24}" destId="{8258D059-F3A4-48CF-953D-45C2CFA6FCCD}" srcOrd="0" destOrd="0" presId="urn:microsoft.com/office/officeart/2008/layout/VerticalCurvedList"/>
    <dgm:cxn modelId="{989ED65B-F2AB-4E9B-8396-E5C5283D1348}" type="presOf" srcId="{31CCD91E-9FEA-4F2E-9761-E5CEA9DB4020}" destId="{D57A9E2F-3C5C-4331-A1B1-A6873824CF1F}" srcOrd="0" destOrd="0" presId="urn:microsoft.com/office/officeart/2008/layout/VerticalCurvedList"/>
    <dgm:cxn modelId="{72E10BC4-56BB-413F-8C6D-4D6185F310A4}" type="presOf" srcId="{A3B31241-46B4-450D-AE63-0BAEB5C063BD}" destId="{FCBDC64E-9B7F-46AB-9E10-241B5EE85A29}" srcOrd="0" destOrd="0" presId="urn:microsoft.com/office/officeart/2008/layout/VerticalCurvedList"/>
    <dgm:cxn modelId="{18846825-5F20-443A-AA9C-BAE71B45C831}" srcId="{95FDF11B-E656-441D-8B8A-43E07CCBDC24}" destId="{B42D4272-2A36-4C4B-A5EC-CC96EDED4AC8}" srcOrd="3" destOrd="0" parTransId="{82DAFB60-3A98-4776-9FA7-60376CC5F8D7}" sibTransId="{F616EB45-4258-4292-A6FB-43844B98F056}"/>
    <dgm:cxn modelId="{05C96378-6A2B-4F96-B3B8-0FE54D321BF5}" srcId="{95FDF11B-E656-441D-8B8A-43E07CCBDC24}" destId="{03EC272B-A5D0-4E36-8DC2-72ED9252905D}" srcOrd="2" destOrd="0" parTransId="{9DC6BAEC-6C57-4B7F-8058-9559CD7B0F9F}" sibTransId="{57E9938E-7BDC-41A8-AB10-A7DA11ECA232}"/>
    <dgm:cxn modelId="{32367951-45B9-4F28-BD65-30A45A0BF3ED}" type="presOf" srcId="{03EC272B-A5D0-4E36-8DC2-72ED9252905D}" destId="{F0A17E1F-3D4F-461E-BFD5-4E3D6D68A2DF}" srcOrd="0" destOrd="0" presId="urn:microsoft.com/office/officeart/2008/layout/VerticalCurvedList"/>
    <dgm:cxn modelId="{26B49881-030A-4C07-8FD3-36B8BE0E1200}" type="presParOf" srcId="{8258D059-F3A4-48CF-953D-45C2CFA6FCCD}" destId="{8E39C1F1-E1A3-4AEC-80BE-C97B20358CBE}" srcOrd="0" destOrd="0" presId="urn:microsoft.com/office/officeart/2008/layout/VerticalCurvedList"/>
    <dgm:cxn modelId="{F542B04B-7773-48D0-86F2-A78DB16A0B00}" type="presParOf" srcId="{8E39C1F1-E1A3-4AEC-80BE-C97B20358CBE}" destId="{45CBB941-98DB-4E73-BECF-7FE012118496}" srcOrd="0" destOrd="0" presId="urn:microsoft.com/office/officeart/2008/layout/VerticalCurvedList"/>
    <dgm:cxn modelId="{278CA5D9-671F-4D05-BE1E-4F4C031F3B0C}" type="presParOf" srcId="{45CBB941-98DB-4E73-BECF-7FE012118496}" destId="{05D3BFEA-F637-4835-A5AD-A8162BD74BAC}" srcOrd="0" destOrd="0" presId="urn:microsoft.com/office/officeart/2008/layout/VerticalCurvedList"/>
    <dgm:cxn modelId="{4FB4F0CD-5723-442B-94AF-B234759169E2}" type="presParOf" srcId="{45CBB941-98DB-4E73-BECF-7FE012118496}" destId="{45FDBE71-85CC-4B40-87B1-685AD73F5481}" srcOrd="1" destOrd="0" presId="urn:microsoft.com/office/officeart/2008/layout/VerticalCurvedList"/>
    <dgm:cxn modelId="{6AB21977-3ABA-45EE-B132-A8163C1B2956}" type="presParOf" srcId="{45CBB941-98DB-4E73-BECF-7FE012118496}" destId="{75AFE95F-CCBF-4A9D-9BEC-41714EE4674E}" srcOrd="2" destOrd="0" presId="urn:microsoft.com/office/officeart/2008/layout/VerticalCurvedList"/>
    <dgm:cxn modelId="{0007A05F-4AD9-4D01-9310-7F1A0D881AC0}" type="presParOf" srcId="{45CBB941-98DB-4E73-BECF-7FE012118496}" destId="{7565F9A4-7D10-4626-A732-6631C5094B71}" srcOrd="3" destOrd="0" presId="urn:microsoft.com/office/officeart/2008/layout/VerticalCurvedList"/>
    <dgm:cxn modelId="{739241EF-05C5-4B56-8855-8781DACAF6F3}" type="presParOf" srcId="{8E39C1F1-E1A3-4AEC-80BE-C97B20358CBE}" destId="{D57A9E2F-3C5C-4331-A1B1-A6873824CF1F}" srcOrd="1" destOrd="0" presId="urn:microsoft.com/office/officeart/2008/layout/VerticalCurvedList"/>
    <dgm:cxn modelId="{24B15C61-1E6D-4E98-8D5B-1D25DE1FC1C4}" type="presParOf" srcId="{8E39C1F1-E1A3-4AEC-80BE-C97B20358CBE}" destId="{C15092C3-47D2-49F3-A51F-96689A746A87}" srcOrd="2" destOrd="0" presId="urn:microsoft.com/office/officeart/2008/layout/VerticalCurvedList"/>
    <dgm:cxn modelId="{3A71EB2A-9203-4091-8B87-353099DD3CB2}" type="presParOf" srcId="{C15092C3-47D2-49F3-A51F-96689A746A87}" destId="{F130E563-90F0-4EA7-B26C-80EE292E1D6E}" srcOrd="0" destOrd="0" presId="urn:microsoft.com/office/officeart/2008/layout/VerticalCurvedList"/>
    <dgm:cxn modelId="{2E5306CF-AA7A-4369-BED2-67C810108E4D}" type="presParOf" srcId="{8E39C1F1-E1A3-4AEC-80BE-C97B20358CBE}" destId="{FCBDC64E-9B7F-46AB-9E10-241B5EE85A29}" srcOrd="3" destOrd="0" presId="urn:microsoft.com/office/officeart/2008/layout/VerticalCurvedList"/>
    <dgm:cxn modelId="{5EF305F8-DE70-46D0-898A-C9C4EBCCE0A4}" type="presParOf" srcId="{8E39C1F1-E1A3-4AEC-80BE-C97B20358CBE}" destId="{19AF054D-42C7-47AD-A2AE-5F2B42201E2B}" srcOrd="4" destOrd="0" presId="urn:microsoft.com/office/officeart/2008/layout/VerticalCurvedList"/>
    <dgm:cxn modelId="{FFF58E2F-A45F-4A7B-9593-8D7641721CE0}" type="presParOf" srcId="{19AF054D-42C7-47AD-A2AE-5F2B42201E2B}" destId="{94C755C9-E153-4B05-996B-1E66C640E3BA}" srcOrd="0" destOrd="0" presId="urn:microsoft.com/office/officeart/2008/layout/VerticalCurvedList"/>
    <dgm:cxn modelId="{20ED5562-365C-4B1E-9725-0210ACACBAF6}" type="presParOf" srcId="{8E39C1F1-E1A3-4AEC-80BE-C97B20358CBE}" destId="{F0A17E1F-3D4F-461E-BFD5-4E3D6D68A2DF}" srcOrd="5" destOrd="0" presId="urn:microsoft.com/office/officeart/2008/layout/VerticalCurvedList"/>
    <dgm:cxn modelId="{6181346C-4663-4A8F-B486-E29F1C6D2FE0}" type="presParOf" srcId="{8E39C1F1-E1A3-4AEC-80BE-C97B20358CBE}" destId="{ADF12602-9F02-40A2-B839-4613F1A3F8C1}" srcOrd="6" destOrd="0" presId="urn:microsoft.com/office/officeart/2008/layout/VerticalCurvedList"/>
    <dgm:cxn modelId="{EAA6D1A3-BD0A-46C9-8945-E052A52D222E}" type="presParOf" srcId="{ADF12602-9F02-40A2-B839-4613F1A3F8C1}" destId="{B769F5E4-8BC5-4E9F-ADCC-1650148FF7C3}" srcOrd="0" destOrd="0" presId="urn:microsoft.com/office/officeart/2008/layout/VerticalCurvedList"/>
    <dgm:cxn modelId="{5E14DC84-42C4-4CB5-AEDC-44143C206728}" type="presParOf" srcId="{8E39C1F1-E1A3-4AEC-80BE-C97B20358CBE}" destId="{E4C1EB8D-F837-4F53-983B-F60E8393AB05}" srcOrd="7" destOrd="0" presId="urn:microsoft.com/office/officeart/2008/layout/VerticalCurvedList"/>
    <dgm:cxn modelId="{7416DD0F-C569-4B9C-9F0F-B00F7CE18ACE}" type="presParOf" srcId="{8E39C1F1-E1A3-4AEC-80BE-C97B20358CBE}" destId="{D891C266-93AD-4214-86CF-3CA76EC9DCEF}" srcOrd="8" destOrd="0" presId="urn:microsoft.com/office/officeart/2008/layout/VerticalCurvedList"/>
    <dgm:cxn modelId="{3E119B7B-DC0C-41C9-A46E-26985481DB63}" type="presParOf" srcId="{D891C266-93AD-4214-86CF-3CA76EC9DCEF}" destId="{1BD0CF75-E16F-4245-862A-B8221FEF4D6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FE9D457-243E-4B65-9DB1-985BAB8C8EB9}" type="doc">
      <dgm:prSet loTypeId="urn:microsoft.com/office/officeart/2008/layout/AlternatingPictureBlocks" loCatId="list" qsTypeId="urn:microsoft.com/office/officeart/2005/8/quickstyle/3d3" qsCatId="3D" csTypeId="urn:microsoft.com/office/officeart/2005/8/colors/accent3_4" csCatId="accent3" phldr="1"/>
      <dgm:spPr/>
    </dgm:pt>
    <dgm:pt modelId="{0165988F-8352-428F-A5DC-8ADB5ED4AD88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- </a:t>
          </a:r>
          <a:r>
            <a:rPr lang="ru-RU" sz="1400" b="1" dirty="0" err="1" smtClean="0">
              <a:solidFill>
                <a:schemeClr val="tx1"/>
              </a:solidFill>
            </a:rPr>
            <a:t>включення</a:t>
          </a:r>
          <a:r>
            <a:rPr lang="ru-RU" sz="1400" b="1" dirty="0" smtClean="0">
              <a:solidFill>
                <a:schemeClr val="tx1"/>
              </a:solidFill>
            </a:rPr>
            <a:t> в </a:t>
          </a:r>
          <a:r>
            <a:rPr lang="ru-RU" sz="1400" b="1" dirty="0" err="1" smtClean="0">
              <a:solidFill>
                <a:schemeClr val="tx1"/>
              </a:solidFill>
            </a:rPr>
            <a:t>державні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програми</a:t>
          </a:r>
          <a:r>
            <a:rPr lang="ru-RU" sz="1400" b="1" dirty="0" smtClean="0">
              <a:solidFill>
                <a:schemeClr val="tx1"/>
              </a:solidFill>
            </a:rPr>
            <a:t> й </a:t>
          </a:r>
          <a:r>
            <a:rPr lang="ru-RU" sz="1400" b="1" dirty="0" err="1" smtClean="0">
              <a:solidFill>
                <a:schemeClr val="tx1"/>
              </a:solidFill>
            </a:rPr>
            <a:t>бюджетне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фінансування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частини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пріоритетних</a:t>
          </a:r>
          <a:r>
            <a:rPr lang="ru-RU" sz="1400" b="1" dirty="0" smtClean="0">
              <a:solidFill>
                <a:schemeClr val="tx1"/>
              </a:solidFill>
            </a:rPr>
            <a:t> з </a:t>
          </a:r>
          <a:r>
            <a:rPr lang="ru-RU" sz="1400" b="1" dirty="0" err="1" smtClean="0">
              <a:solidFill>
                <a:schemeClr val="tx1"/>
              </a:solidFill>
            </a:rPr>
            <a:t>погляду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необхідності</a:t>
          </a:r>
          <a:r>
            <a:rPr lang="ru-RU" sz="1400" b="1" dirty="0" smtClean="0">
              <a:solidFill>
                <a:schemeClr val="tx1"/>
              </a:solidFill>
            </a:rPr>
            <a:t> для </a:t>
          </a:r>
          <a:r>
            <a:rPr lang="ru-RU" sz="1400" b="1" dirty="0" err="1" smtClean="0">
              <a:solidFill>
                <a:schemeClr val="tx1"/>
              </a:solidFill>
            </a:rPr>
            <a:t>області</a:t>
          </a:r>
          <a:r>
            <a:rPr lang="ru-RU" sz="1400" b="1" dirty="0" smtClean="0">
              <a:solidFill>
                <a:schemeClr val="tx1"/>
              </a:solidFill>
            </a:rPr>
            <a:t>, </a:t>
          </a:r>
          <a:r>
            <a:rPr lang="ru-RU" sz="1400" b="1" dirty="0" err="1" smtClean="0">
              <a:solidFill>
                <a:schemeClr val="tx1"/>
              </a:solidFill>
            </a:rPr>
            <a:t>міста</a:t>
          </a:r>
          <a:r>
            <a:rPr lang="ru-RU" sz="1400" b="1" dirty="0" smtClean="0">
              <a:solidFill>
                <a:schemeClr val="tx1"/>
              </a:solidFill>
            </a:rPr>
            <a:t>, району, селища </a:t>
          </a:r>
          <a:r>
            <a:rPr lang="ru-RU" sz="1400" b="1" dirty="0" err="1" smtClean="0">
              <a:solidFill>
                <a:schemeClr val="tx1"/>
              </a:solidFill>
            </a:rPr>
            <a:t>проектів</a:t>
          </a:r>
          <a:r>
            <a:rPr lang="ru-RU" sz="1400" b="1" dirty="0" smtClean="0">
              <a:solidFill>
                <a:schemeClr val="tx1"/>
              </a:solidFill>
            </a:rPr>
            <a:t>;</a:t>
          </a:r>
          <a:endParaRPr lang="uk-UA" sz="1400" b="1" dirty="0">
            <a:solidFill>
              <a:schemeClr val="tx1"/>
            </a:solidFill>
          </a:endParaRPr>
        </a:p>
      </dgm:t>
    </dgm:pt>
    <dgm:pt modelId="{065AFEA5-BA40-4AEE-97A1-946E2EAE276C}" type="parTrans" cxnId="{4B5B59D4-51B8-4097-8EF1-259DC2EB3A74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5D42C18F-1719-4BF1-941E-66C28AEA7F99}" type="sibTrans" cxnId="{4B5B59D4-51B8-4097-8EF1-259DC2EB3A74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C3DDD120-9ECB-4128-939D-BE87A01CB585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- </a:t>
          </a:r>
          <a:r>
            <a:rPr lang="ru-RU" sz="1400" b="1" dirty="0" err="1" smtClean="0">
              <a:solidFill>
                <a:schemeClr val="tx1"/>
              </a:solidFill>
            </a:rPr>
            <a:t>співфінансування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заходів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із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залученням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позабюджетних</a:t>
          </a: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400" b="1" dirty="0" err="1" smtClean="0">
              <a:solidFill>
                <a:schemeClr val="tx1"/>
              </a:solidFill>
            </a:rPr>
            <a:t>джерел</a:t>
          </a:r>
          <a:r>
            <a:rPr lang="ru-RU" sz="1400" b="1" dirty="0" smtClean="0">
              <a:solidFill>
                <a:schemeClr val="tx1"/>
              </a:solidFill>
            </a:rPr>
            <a:t>;</a:t>
          </a:r>
          <a:endParaRPr lang="uk-UA" sz="1400" b="1" dirty="0">
            <a:solidFill>
              <a:schemeClr val="tx1"/>
            </a:solidFill>
          </a:endParaRPr>
        </a:p>
      </dgm:t>
    </dgm:pt>
    <dgm:pt modelId="{4B73E12B-3F19-4952-850D-54CB5BF127B3}" type="parTrans" cxnId="{424A1F8D-8482-4359-8DC8-B4B9E40E8C37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118DAC14-2F73-4FD9-85AA-B494F57C7CB1}" type="sibTrans" cxnId="{424A1F8D-8482-4359-8DC8-B4B9E40E8C37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E7F85595-14A0-4167-B573-FCCCB3BF3626}">
      <dgm:prSet custT="1"/>
      <dgm:spPr/>
      <dgm:t>
        <a:bodyPr/>
        <a:lstStyle/>
        <a:p>
          <a:r>
            <a:rPr lang="uk-UA" sz="1400" b="1" smtClean="0">
              <a:solidFill>
                <a:schemeClr val="tx1"/>
              </a:solidFill>
            </a:rPr>
            <a:t>- надання земельних ділянок;</a:t>
          </a:r>
          <a:endParaRPr lang="uk-UA" sz="1400" b="1">
            <a:solidFill>
              <a:schemeClr val="tx1"/>
            </a:solidFill>
          </a:endParaRPr>
        </a:p>
      </dgm:t>
    </dgm:pt>
    <dgm:pt modelId="{46FDFE5E-8593-4938-8550-9103006616C3}" type="parTrans" cxnId="{716A2A32-7994-4556-96AD-1275AFC66056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AD36BEEC-34A3-4F7E-B738-CCF3FE8CC546}" type="sibTrans" cxnId="{716A2A32-7994-4556-96AD-1275AFC66056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19DB7331-8C3C-4EB6-913E-6E6118B365A7}">
      <dgm:prSet custT="1"/>
      <dgm:spPr/>
      <dgm:t>
        <a:bodyPr/>
        <a:lstStyle/>
        <a:p>
          <a:r>
            <a:rPr lang="uk-UA" sz="1400" b="1" smtClean="0">
              <a:solidFill>
                <a:schemeClr val="tx1"/>
              </a:solidFill>
            </a:rPr>
            <a:t>- створення інфраструктури</a:t>
          </a:r>
          <a:endParaRPr lang="uk-UA" sz="1400" b="1">
            <a:solidFill>
              <a:schemeClr val="tx1"/>
            </a:solidFill>
          </a:endParaRPr>
        </a:p>
      </dgm:t>
    </dgm:pt>
    <dgm:pt modelId="{BAA8A769-CFB2-4121-AD88-9399C795C461}" type="parTrans" cxnId="{6EA2A00B-AA76-4F95-B169-01D931C510BD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A0627176-D09C-44F0-A2EE-48902FC34C53}" type="sibTrans" cxnId="{6EA2A00B-AA76-4F95-B169-01D931C510BD}">
      <dgm:prSet/>
      <dgm:spPr/>
      <dgm:t>
        <a:bodyPr/>
        <a:lstStyle/>
        <a:p>
          <a:endParaRPr lang="uk-UA" sz="1400" b="1">
            <a:solidFill>
              <a:schemeClr val="tx1"/>
            </a:solidFill>
          </a:endParaRPr>
        </a:p>
      </dgm:t>
    </dgm:pt>
    <dgm:pt modelId="{4740F5C3-B889-4036-9C07-E90738893FD5}" type="pres">
      <dgm:prSet presAssocID="{CFE9D457-243E-4B65-9DB1-985BAB8C8EB9}" presName="linearFlow" presStyleCnt="0">
        <dgm:presLayoutVars>
          <dgm:dir/>
          <dgm:resizeHandles val="exact"/>
        </dgm:presLayoutVars>
      </dgm:prSet>
      <dgm:spPr/>
    </dgm:pt>
    <dgm:pt modelId="{A5BEF81E-E807-4578-8D5C-0BBE25917719}" type="pres">
      <dgm:prSet presAssocID="{0165988F-8352-428F-A5DC-8ADB5ED4AD88}" presName="comp" presStyleCnt="0"/>
      <dgm:spPr/>
    </dgm:pt>
    <dgm:pt modelId="{6FC2D6B1-BD41-468C-A5EE-51B25B04BDA8}" type="pres">
      <dgm:prSet presAssocID="{0165988F-8352-428F-A5DC-8ADB5ED4AD88}" presName="rect2" presStyleLbl="node1" presStyleIdx="0" presStyleCnt="4" custScaleX="183247" custLinFactNeighborX="41812" custLinFactNeighborY="276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8497E0-9179-46FD-9B7A-13CACBB50335}" type="pres">
      <dgm:prSet presAssocID="{0165988F-8352-428F-A5DC-8ADB5ED4AD88}" presName="rect1" presStyleLbl="lnNode1" presStyleIdx="0" presStyleCnt="4"/>
      <dgm:spPr/>
    </dgm:pt>
    <dgm:pt modelId="{A87CA939-D34E-4895-AA84-2FDA79298932}" type="pres">
      <dgm:prSet presAssocID="{5D42C18F-1719-4BF1-941E-66C28AEA7F99}" presName="sibTrans" presStyleCnt="0"/>
      <dgm:spPr/>
    </dgm:pt>
    <dgm:pt modelId="{FBB3AD22-55BC-45A9-AAC4-079D3D26EA11}" type="pres">
      <dgm:prSet presAssocID="{C3DDD120-9ECB-4128-939D-BE87A01CB585}" presName="comp" presStyleCnt="0"/>
      <dgm:spPr/>
    </dgm:pt>
    <dgm:pt modelId="{72875463-568C-4439-88E8-B0A8BC22E0AB}" type="pres">
      <dgm:prSet presAssocID="{C3DDD120-9ECB-4128-939D-BE87A01CB585}" presName="rect2" presStyleLbl="node1" presStyleIdx="1" presStyleCnt="4" custScaleX="122928" custLinFactNeighborX="-18098" custLinFactNeighborY="-138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5453D4-9A6C-4C83-AED2-04565D7E3EFF}" type="pres">
      <dgm:prSet presAssocID="{C3DDD120-9ECB-4128-939D-BE87A01CB585}" presName="rect1" presStyleLbl="lnNode1" presStyleIdx="1" presStyleCnt="4"/>
      <dgm:spPr/>
    </dgm:pt>
    <dgm:pt modelId="{85D8DF63-5E96-4D46-BA75-FC2EFCCDB123}" type="pres">
      <dgm:prSet presAssocID="{118DAC14-2F73-4FD9-85AA-B494F57C7CB1}" presName="sibTrans" presStyleCnt="0"/>
      <dgm:spPr/>
    </dgm:pt>
    <dgm:pt modelId="{E2EEEF93-256D-4953-9B94-0A00653347C7}" type="pres">
      <dgm:prSet presAssocID="{E7F85595-14A0-4167-B573-FCCCB3BF3626}" presName="comp" presStyleCnt="0"/>
      <dgm:spPr/>
    </dgm:pt>
    <dgm:pt modelId="{35C7F468-4773-4FD2-BE83-54FBB6D00D40}" type="pres">
      <dgm:prSet presAssocID="{E7F85595-14A0-4167-B573-FCCCB3BF3626}" presName="rect2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FDE55B-D800-4FDA-AD17-E30D89B0B5E3}" type="pres">
      <dgm:prSet presAssocID="{E7F85595-14A0-4167-B573-FCCCB3BF3626}" presName="rect1" presStyleLbl="lnNode1" presStyleIdx="2" presStyleCnt="4"/>
      <dgm:spPr/>
    </dgm:pt>
    <dgm:pt modelId="{24C57153-8DD8-4500-AC6C-0E5073F2A264}" type="pres">
      <dgm:prSet presAssocID="{AD36BEEC-34A3-4F7E-B738-CCF3FE8CC546}" presName="sibTrans" presStyleCnt="0"/>
      <dgm:spPr/>
    </dgm:pt>
    <dgm:pt modelId="{4D9B8B43-59BF-4817-A9EF-E9C2A127A6D9}" type="pres">
      <dgm:prSet presAssocID="{19DB7331-8C3C-4EB6-913E-6E6118B365A7}" presName="comp" presStyleCnt="0"/>
      <dgm:spPr/>
    </dgm:pt>
    <dgm:pt modelId="{1C71B21E-C73C-41E8-B766-701B62EA7EA0}" type="pres">
      <dgm:prSet presAssocID="{19DB7331-8C3C-4EB6-913E-6E6118B365A7}" presName="rect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B94396-F259-4921-B8C4-245980133678}" type="pres">
      <dgm:prSet presAssocID="{19DB7331-8C3C-4EB6-913E-6E6118B365A7}" presName="rect1" presStyleLbl="lnNode1" presStyleIdx="3" presStyleCnt="4"/>
      <dgm:spPr/>
    </dgm:pt>
  </dgm:ptLst>
  <dgm:cxnLst>
    <dgm:cxn modelId="{D8C2091A-D3AF-4382-B642-B73766D1B756}" type="presOf" srcId="{0165988F-8352-428F-A5DC-8ADB5ED4AD88}" destId="{6FC2D6B1-BD41-468C-A5EE-51B25B04BDA8}" srcOrd="0" destOrd="0" presId="urn:microsoft.com/office/officeart/2008/layout/AlternatingPictureBlocks"/>
    <dgm:cxn modelId="{716A2A32-7994-4556-96AD-1275AFC66056}" srcId="{CFE9D457-243E-4B65-9DB1-985BAB8C8EB9}" destId="{E7F85595-14A0-4167-B573-FCCCB3BF3626}" srcOrd="2" destOrd="0" parTransId="{46FDFE5E-8593-4938-8550-9103006616C3}" sibTransId="{AD36BEEC-34A3-4F7E-B738-CCF3FE8CC546}"/>
    <dgm:cxn modelId="{18BA11B4-D3C4-4F66-9E0B-C01FC816A8E6}" type="presOf" srcId="{19DB7331-8C3C-4EB6-913E-6E6118B365A7}" destId="{1C71B21E-C73C-41E8-B766-701B62EA7EA0}" srcOrd="0" destOrd="0" presId="urn:microsoft.com/office/officeart/2008/layout/AlternatingPictureBlocks"/>
    <dgm:cxn modelId="{4B5B59D4-51B8-4097-8EF1-259DC2EB3A74}" srcId="{CFE9D457-243E-4B65-9DB1-985BAB8C8EB9}" destId="{0165988F-8352-428F-A5DC-8ADB5ED4AD88}" srcOrd="0" destOrd="0" parTransId="{065AFEA5-BA40-4AEE-97A1-946E2EAE276C}" sibTransId="{5D42C18F-1719-4BF1-941E-66C28AEA7F99}"/>
    <dgm:cxn modelId="{7F5FDB90-A38E-4C5D-8FF2-0D120A7F35BF}" type="presOf" srcId="{C3DDD120-9ECB-4128-939D-BE87A01CB585}" destId="{72875463-568C-4439-88E8-B0A8BC22E0AB}" srcOrd="0" destOrd="0" presId="urn:microsoft.com/office/officeart/2008/layout/AlternatingPictureBlocks"/>
    <dgm:cxn modelId="{6EA2A00B-AA76-4F95-B169-01D931C510BD}" srcId="{CFE9D457-243E-4B65-9DB1-985BAB8C8EB9}" destId="{19DB7331-8C3C-4EB6-913E-6E6118B365A7}" srcOrd="3" destOrd="0" parTransId="{BAA8A769-CFB2-4121-AD88-9399C795C461}" sibTransId="{A0627176-D09C-44F0-A2EE-48902FC34C53}"/>
    <dgm:cxn modelId="{424A1F8D-8482-4359-8DC8-B4B9E40E8C37}" srcId="{CFE9D457-243E-4B65-9DB1-985BAB8C8EB9}" destId="{C3DDD120-9ECB-4128-939D-BE87A01CB585}" srcOrd="1" destOrd="0" parTransId="{4B73E12B-3F19-4952-850D-54CB5BF127B3}" sibTransId="{118DAC14-2F73-4FD9-85AA-B494F57C7CB1}"/>
    <dgm:cxn modelId="{D199988F-0B73-4EE3-AF11-FCD43AD74695}" type="presOf" srcId="{CFE9D457-243E-4B65-9DB1-985BAB8C8EB9}" destId="{4740F5C3-B889-4036-9C07-E90738893FD5}" srcOrd="0" destOrd="0" presId="urn:microsoft.com/office/officeart/2008/layout/AlternatingPictureBlocks"/>
    <dgm:cxn modelId="{5263A4BC-1FD3-4A84-9263-5850619BD64A}" type="presOf" srcId="{E7F85595-14A0-4167-B573-FCCCB3BF3626}" destId="{35C7F468-4773-4FD2-BE83-54FBB6D00D40}" srcOrd="0" destOrd="0" presId="urn:microsoft.com/office/officeart/2008/layout/AlternatingPictureBlocks"/>
    <dgm:cxn modelId="{BF1A7A5B-FF3F-4F66-9E5A-9371F4B0C4E4}" type="presParOf" srcId="{4740F5C3-B889-4036-9C07-E90738893FD5}" destId="{A5BEF81E-E807-4578-8D5C-0BBE25917719}" srcOrd="0" destOrd="0" presId="urn:microsoft.com/office/officeart/2008/layout/AlternatingPictureBlocks"/>
    <dgm:cxn modelId="{2D3966C1-3D39-435B-BFA2-C618E62C4FA6}" type="presParOf" srcId="{A5BEF81E-E807-4578-8D5C-0BBE25917719}" destId="{6FC2D6B1-BD41-468C-A5EE-51B25B04BDA8}" srcOrd="0" destOrd="0" presId="urn:microsoft.com/office/officeart/2008/layout/AlternatingPictureBlocks"/>
    <dgm:cxn modelId="{DB2A6DA9-6226-4888-9DFC-6AB628079F3B}" type="presParOf" srcId="{A5BEF81E-E807-4578-8D5C-0BBE25917719}" destId="{A28497E0-9179-46FD-9B7A-13CACBB50335}" srcOrd="1" destOrd="0" presId="urn:microsoft.com/office/officeart/2008/layout/AlternatingPictureBlocks"/>
    <dgm:cxn modelId="{5CE22655-F0A1-4FDE-9A54-C0CCC525225E}" type="presParOf" srcId="{4740F5C3-B889-4036-9C07-E90738893FD5}" destId="{A87CA939-D34E-4895-AA84-2FDA79298932}" srcOrd="1" destOrd="0" presId="urn:microsoft.com/office/officeart/2008/layout/AlternatingPictureBlocks"/>
    <dgm:cxn modelId="{77490D10-DA9C-455C-AB52-9AF077A561B0}" type="presParOf" srcId="{4740F5C3-B889-4036-9C07-E90738893FD5}" destId="{FBB3AD22-55BC-45A9-AAC4-079D3D26EA11}" srcOrd="2" destOrd="0" presId="urn:microsoft.com/office/officeart/2008/layout/AlternatingPictureBlocks"/>
    <dgm:cxn modelId="{8E543755-FE54-4C44-A17A-ADA81BFF8C58}" type="presParOf" srcId="{FBB3AD22-55BC-45A9-AAC4-079D3D26EA11}" destId="{72875463-568C-4439-88E8-B0A8BC22E0AB}" srcOrd="0" destOrd="0" presId="urn:microsoft.com/office/officeart/2008/layout/AlternatingPictureBlocks"/>
    <dgm:cxn modelId="{A918BB56-FEA6-4263-8C2A-462DBCF9E16A}" type="presParOf" srcId="{FBB3AD22-55BC-45A9-AAC4-079D3D26EA11}" destId="{EB5453D4-9A6C-4C83-AED2-04565D7E3EFF}" srcOrd="1" destOrd="0" presId="urn:microsoft.com/office/officeart/2008/layout/AlternatingPictureBlocks"/>
    <dgm:cxn modelId="{589B790C-AAF6-44A6-A266-74C063C00D58}" type="presParOf" srcId="{4740F5C3-B889-4036-9C07-E90738893FD5}" destId="{85D8DF63-5E96-4D46-BA75-FC2EFCCDB123}" srcOrd="3" destOrd="0" presId="urn:microsoft.com/office/officeart/2008/layout/AlternatingPictureBlocks"/>
    <dgm:cxn modelId="{CEA97415-B973-49E7-BF65-B71C2F3C9F7C}" type="presParOf" srcId="{4740F5C3-B889-4036-9C07-E90738893FD5}" destId="{E2EEEF93-256D-4953-9B94-0A00653347C7}" srcOrd="4" destOrd="0" presId="urn:microsoft.com/office/officeart/2008/layout/AlternatingPictureBlocks"/>
    <dgm:cxn modelId="{DE244CFF-517A-4647-BC09-C2D960E80ED4}" type="presParOf" srcId="{E2EEEF93-256D-4953-9B94-0A00653347C7}" destId="{35C7F468-4773-4FD2-BE83-54FBB6D00D40}" srcOrd="0" destOrd="0" presId="urn:microsoft.com/office/officeart/2008/layout/AlternatingPictureBlocks"/>
    <dgm:cxn modelId="{814C1512-E9CE-41FE-864F-43DE1A6ACFC4}" type="presParOf" srcId="{E2EEEF93-256D-4953-9B94-0A00653347C7}" destId="{CCFDE55B-D800-4FDA-AD17-E30D89B0B5E3}" srcOrd="1" destOrd="0" presId="urn:microsoft.com/office/officeart/2008/layout/AlternatingPictureBlocks"/>
    <dgm:cxn modelId="{21F6F825-1EE9-4224-9722-ABE554F64930}" type="presParOf" srcId="{4740F5C3-B889-4036-9C07-E90738893FD5}" destId="{24C57153-8DD8-4500-AC6C-0E5073F2A264}" srcOrd="5" destOrd="0" presId="urn:microsoft.com/office/officeart/2008/layout/AlternatingPictureBlocks"/>
    <dgm:cxn modelId="{8224D99B-827A-4688-85EB-7626712468CC}" type="presParOf" srcId="{4740F5C3-B889-4036-9C07-E90738893FD5}" destId="{4D9B8B43-59BF-4817-A9EF-E9C2A127A6D9}" srcOrd="6" destOrd="0" presId="urn:microsoft.com/office/officeart/2008/layout/AlternatingPictureBlocks"/>
    <dgm:cxn modelId="{6B1623C9-20D0-49B8-B2E7-7D25D56C7774}" type="presParOf" srcId="{4D9B8B43-59BF-4817-A9EF-E9C2A127A6D9}" destId="{1C71B21E-C73C-41E8-B766-701B62EA7EA0}" srcOrd="0" destOrd="0" presId="urn:microsoft.com/office/officeart/2008/layout/AlternatingPictureBlocks"/>
    <dgm:cxn modelId="{13D914E8-86F3-495C-A17F-2C672E57DE4A}" type="presParOf" srcId="{4D9B8B43-59BF-4817-A9EF-E9C2A127A6D9}" destId="{2EB94396-F259-4921-B8C4-245980133678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D243DF6-81EF-434E-AE7B-4D938E7554BA}" type="doc">
      <dgm:prSet loTypeId="urn:microsoft.com/office/officeart/2005/8/layout/vProcess5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F158748A-D4FD-49DF-9C8A-BAAC6891B665}">
      <dgm:prSet phldrT="[Текст]"/>
      <dgm:spPr/>
      <dgm:t>
        <a:bodyPr/>
        <a:lstStyle/>
        <a:p>
          <a:r>
            <a:rPr lang="ru-RU" dirty="0" smtClean="0"/>
            <a:t> I </a:t>
          </a:r>
          <a:r>
            <a:rPr lang="ru-RU" dirty="0" err="1" smtClean="0"/>
            <a:t>етап</a:t>
          </a:r>
          <a:r>
            <a:rPr lang="ru-RU" dirty="0" smtClean="0"/>
            <a:t> - </a:t>
          </a:r>
          <a:r>
            <a:rPr lang="ru-RU" dirty="0" err="1" smtClean="0"/>
            <a:t>аналітичний</a:t>
          </a:r>
          <a:r>
            <a:rPr lang="ru-RU" dirty="0" smtClean="0"/>
            <a:t>, </a:t>
          </a:r>
          <a:r>
            <a:rPr lang="ru-RU" dirty="0" err="1" smtClean="0"/>
            <a:t>передбачає</a:t>
          </a:r>
          <a:r>
            <a:rPr lang="ru-RU" dirty="0" smtClean="0"/>
            <a:t> </a:t>
          </a:r>
          <a:r>
            <a:rPr lang="ru-RU" dirty="0" err="1" smtClean="0"/>
            <a:t>дослідження</a:t>
          </a:r>
          <a:r>
            <a:rPr lang="ru-RU" dirty="0" smtClean="0"/>
            <a:t> </a:t>
          </a:r>
          <a:r>
            <a:rPr lang="ru-RU" dirty="0" err="1" smtClean="0"/>
            <a:t>діючих</a:t>
          </a:r>
          <a:r>
            <a:rPr lang="ru-RU" dirty="0" smtClean="0"/>
            <a:t> </a:t>
          </a:r>
          <a:r>
            <a:rPr lang="ru-RU" dirty="0" err="1" smtClean="0"/>
            <a:t>організаційних</a:t>
          </a:r>
          <a:r>
            <a:rPr lang="ru-RU" dirty="0" smtClean="0"/>
            <a:t> структур </a:t>
          </a:r>
          <a:r>
            <a:rPr lang="ru-RU" dirty="0" err="1" smtClean="0"/>
            <a:t>управління</a:t>
          </a:r>
          <a:r>
            <a:rPr lang="ru-RU" dirty="0" smtClean="0"/>
            <a:t> </a:t>
          </a:r>
          <a:r>
            <a:rPr lang="ru-RU" dirty="0" err="1" smtClean="0"/>
            <a:t>регіональним</a:t>
          </a:r>
          <a:r>
            <a:rPr lang="ru-RU" dirty="0" smtClean="0"/>
            <a:t> </a:t>
          </a:r>
          <a:r>
            <a:rPr lang="ru-RU" dirty="0" err="1" smtClean="0"/>
            <a:t>розвитком</a:t>
          </a:r>
          <a:r>
            <a:rPr lang="ru-RU" dirty="0" smtClean="0"/>
            <a:t> туризму;</a:t>
          </a:r>
          <a:endParaRPr lang="uk-UA" dirty="0"/>
        </a:p>
      </dgm:t>
    </dgm:pt>
    <dgm:pt modelId="{7E44EB03-70AD-4FAB-9F1F-8016FCFF1208}" type="parTrans" cxnId="{7D7DFE92-D5FF-442E-9A0A-838A9DFEE71B}">
      <dgm:prSet/>
      <dgm:spPr/>
      <dgm:t>
        <a:bodyPr/>
        <a:lstStyle/>
        <a:p>
          <a:endParaRPr lang="uk-UA"/>
        </a:p>
      </dgm:t>
    </dgm:pt>
    <dgm:pt modelId="{A9CF426D-8A19-45DD-9BFC-0FA413DC1678}" type="sibTrans" cxnId="{7D7DFE92-D5FF-442E-9A0A-838A9DFEE71B}">
      <dgm:prSet/>
      <dgm:spPr/>
      <dgm:t>
        <a:bodyPr/>
        <a:lstStyle/>
        <a:p>
          <a:endParaRPr lang="uk-UA"/>
        </a:p>
      </dgm:t>
    </dgm:pt>
    <dgm:pt modelId="{3EC9B0D0-DBA6-4C26-9C98-66FA8E8D35C0}">
      <dgm:prSet/>
      <dgm:spPr/>
      <dgm:t>
        <a:bodyPr/>
        <a:lstStyle/>
        <a:p>
          <a:r>
            <a:rPr lang="ru-RU" smtClean="0"/>
            <a:t>II етап - проектний, передбачає розробку проекту нових чи вдосконалення діючих організаційних структур управління регіональним розвитком туризму;</a:t>
          </a:r>
          <a:endParaRPr lang="uk-UA"/>
        </a:p>
      </dgm:t>
    </dgm:pt>
    <dgm:pt modelId="{E94E02C6-29B2-4D06-AFF3-8058CFDB00CF}" type="parTrans" cxnId="{CCD2B816-2306-45E2-8773-7553CEF197F4}">
      <dgm:prSet/>
      <dgm:spPr/>
      <dgm:t>
        <a:bodyPr/>
        <a:lstStyle/>
        <a:p>
          <a:endParaRPr lang="uk-UA"/>
        </a:p>
      </dgm:t>
    </dgm:pt>
    <dgm:pt modelId="{C313E4A4-B136-4F7D-BA22-F330AFD13950}" type="sibTrans" cxnId="{CCD2B816-2306-45E2-8773-7553CEF197F4}">
      <dgm:prSet/>
      <dgm:spPr/>
      <dgm:t>
        <a:bodyPr/>
        <a:lstStyle/>
        <a:p>
          <a:endParaRPr lang="uk-UA"/>
        </a:p>
      </dgm:t>
    </dgm:pt>
    <dgm:pt modelId="{E02BDA5F-34D2-46B5-AA1D-FA1809ABD3A1}">
      <dgm:prSet/>
      <dgm:spPr/>
      <dgm:t>
        <a:bodyPr/>
        <a:lstStyle/>
        <a:p>
          <a:r>
            <a:rPr lang="ru-RU" smtClean="0"/>
            <a:t>III етап - організаційний, передбачає впровадження організаційних структур управління регіональним розвитком туризму.</a:t>
          </a:r>
          <a:endParaRPr lang="uk-UA"/>
        </a:p>
      </dgm:t>
    </dgm:pt>
    <dgm:pt modelId="{A4DB3F6B-A6F3-443F-BBE5-DCD85D00F838}" type="parTrans" cxnId="{14CB6214-835F-450B-940B-89F66F097142}">
      <dgm:prSet/>
      <dgm:spPr/>
      <dgm:t>
        <a:bodyPr/>
        <a:lstStyle/>
        <a:p>
          <a:endParaRPr lang="uk-UA"/>
        </a:p>
      </dgm:t>
    </dgm:pt>
    <dgm:pt modelId="{0951B638-1072-4131-8B75-E3C22C3D6A1A}" type="sibTrans" cxnId="{14CB6214-835F-450B-940B-89F66F097142}">
      <dgm:prSet/>
      <dgm:spPr/>
      <dgm:t>
        <a:bodyPr/>
        <a:lstStyle/>
        <a:p>
          <a:endParaRPr lang="uk-UA"/>
        </a:p>
      </dgm:t>
    </dgm:pt>
    <dgm:pt modelId="{60F8C8CE-1280-4444-8E54-606C0DEFFD2E}" type="pres">
      <dgm:prSet presAssocID="{ED243DF6-81EF-434E-AE7B-4D938E7554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C5006BD-20EB-4349-AD72-082DAE592BD5}" type="pres">
      <dgm:prSet presAssocID="{ED243DF6-81EF-434E-AE7B-4D938E7554BA}" presName="dummyMaxCanvas" presStyleCnt="0">
        <dgm:presLayoutVars/>
      </dgm:prSet>
      <dgm:spPr/>
    </dgm:pt>
    <dgm:pt modelId="{809C30EC-4515-4954-B63E-E99C7A533FAF}" type="pres">
      <dgm:prSet presAssocID="{ED243DF6-81EF-434E-AE7B-4D938E7554B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480817-06A0-49B6-A7BB-FAAA474364D4}" type="pres">
      <dgm:prSet presAssocID="{ED243DF6-81EF-434E-AE7B-4D938E7554B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146738-3BC5-4819-819D-1C6BEDDC5517}" type="pres">
      <dgm:prSet presAssocID="{ED243DF6-81EF-434E-AE7B-4D938E7554BA}" presName="ThreeNodes_3" presStyleLbl="node1" presStyleIdx="2" presStyleCnt="3" custLinFactNeighborX="0" custLinFactNeighborY="211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5CA01D-2F56-413D-BECD-F42BD91E0ED5}" type="pres">
      <dgm:prSet presAssocID="{ED243DF6-81EF-434E-AE7B-4D938E7554B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75F3FA-75CD-4515-9ED5-4191FE5AF53E}" type="pres">
      <dgm:prSet presAssocID="{ED243DF6-81EF-434E-AE7B-4D938E7554B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C46C55-0228-43FC-98C3-049AD85A98C3}" type="pres">
      <dgm:prSet presAssocID="{ED243DF6-81EF-434E-AE7B-4D938E7554B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AEA799-9ABC-4216-BACC-B6F2616B70C0}" type="pres">
      <dgm:prSet presAssocID="{ED243DF6-81EF-434E-AE7B-4D938E7554B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CF8FE6-C76D-4244-A500-9EC04AC82015}" type="pres">
      <dgm:prSet presAssocID="{ED243DF6-81EF-434E-AE7B-4D938E7554B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4CB6214-835F-450B-940B-89F66F097142}" srcId="{ED243DF6-81EF-434E-AE7B-4D938E7554BA}" destId="{E02BDA5F-34D2-46B5-AA1D-FA1809ABD3A1}" srcOrd="2" destOrd="0" parTransId="{A4DB3F6B-A6F3-443F-BBE5-DCD85D00F838}" sibTransId="{0951B638-1072-4131-8B75-E3C22C3D6A1A}"/>
    <dgm:cxn modelId="{F528EBD2-534F-41AA-8960-7BB218C38E02}" type="presOf" srcId="{3EC9B0D0-DBA6-4C26-9C98-66FA8E8D35C0}" destId="{34480817-06A0-49B6-A7BB-FAAA474364D4}" srcOrd="0" destOrd="0" presId="urn:microsoft.com/office/officeart/2005/8/layout/vProcess5"/>
    <dgm:cxn modelId="{536C9F2F-134B-4950-AA7C-DAC97D8060A8}" type="presOf" srcId="{ED243DF6-81EF-434E-AE7B-4D938E7554BA}" destId="{60F8C8CE-1280-4444-8E54-606C0DEFFD2E}" srcOrd="0" destOrd="0" presId="urn:microsoft.com/office/officeart/2005/8/layout/vProcess5"/>
    <dgm:cxn modelId="{2EC5FB37-B56F-498E-8F8F-D81B73421A69}" type="presOf" srcId="{F158748A-D4FD-49DF-9C8A-BAAC6891B665}" destId="{58C46C55-0228-43FC-98C3-049AD85A98C3}" srcOrd="1" destOrd="0" presId="urn:microsoft.com/office/officeart/2005/8/layout/vProcess5"/>
    <dgm:cxn modelId="{CCD2B816-2306-45E2-8773-7553CEF197F4}" srcId="{ED243DF6-81EF-434E-AE7B-4D938E7554BA}" destId="{3EC9B0D0-DBA6-4C26-9C98-66FA8E8D35C0}" srcOrd="1" destOrd="0" parTransId="{E94E02C6-29B2-4D06-AFF3-8058CFDB00CF}" sibTransId="{C313E4A4-B136-4F7D-BA22-F330AFD13950}"/>
    <dgm:cxn modelId="{0D97A74F-DB87-4C2F-BAC4-763A0915AEEF}" type="presOf" srcId="{C313E4A4-B136-4F7D-BA22-F330AFD13950}" destId="{2375F3FA-75CD-4515-9ED5-4191FE5AF53E}" srcOrd="0" destOrd="0" presId="urn:microsoft.com/office/officeart/2005/8/layout/vProcess5"/>
    <dgm:cxn modelId="{C0BDB082-9E0E-425D-AA5D-B8AB1250C47C}" type="presOf" srcId="{A9CF426D-8A19-45DD-9BFC-0FA413DC1678}" destId="{6F5CA01D-2F56-413D-BECD-F42BD91E0ED5}" srcOrd="0" destOrd="0" presId="urn:microsoft.com/office/officeart/2005/8/layout/vProcess5"/>
    <dgm:cxn modelId="{E54A3426-81DF-4F51-BD28-766371952FC4}" type="presOf" srcId="{F158748A-D4FD-49DF-9C8A-BAAC6891B665}" destId="{809C30EC-4515-4954-B63E-E99C7A533FAF}" srcOrd="0" destOrd="0" presId="urn:microsoft.com/office/officeart/2005/8/layout/vProcess5"/>
    <dgm:cxn modelId="{15DE7E7C-185F-48DF-8067-CEE78785E008}" type="presOf" srcId="{E02BDA5F-34D2-46B5-AA1D-FA1809ABD3A1}" destId="{39146738-3BC5-4819-819D-1C6BEDDC5517}" srcOrd="0" destOrd="0" presId="urn:microsoft.com/office/officeart/2005/8/layout/vProcess5"/>
    <dgm:cxn modelId="{3BD9429F-6753-450A-BAE7-67E743999EBE}" type="presOf" srcId="{3EC9B0D0-DBA6-4C26-9C98-66FA8E8D35C0}" destId="{CEAEA799-9ABC-4216-BACC-B6F2616B70C0}" srcOrd="1" destOrd="0" presId="urn:microsoft.com/office/officeart/2005/8/layout/vProcess5"/>
    <dgm:cxn modelId="{7D7DFE92-D5FF-442E-9A0A-838A9DFEE71B}" srcId="{ED243DF6-81EF-434E-AE7B-4D938E7554BA}" destId="{F158748A-D4FD-49DF-9C8A-BAAC6891B665}" srcOrd="0" destOrd="0" parTransId="{7E44EB03-70AD-4FAB-9F1F-8016FCFF1208}" sibTransId="{A9CF426D-8A19-45DD-9BFC-0FA413DC1678}"/>
    <dgm:cxn modelId="{24284155-6F9C-41D0-9423-198233605C41}" type="presOf" srcId="{E02BDA5F-34D2-46B5-AA1D-FA1809ABD3A1}" destId="{83CF8FE6-C76D-4244-A500-9EC04AC82015}" srcOrd="1" destOrd="0" presId="urn:microsoft.com/office/officeart/2005/8/layout/vProcess5"/>
    <dgm:cxn modelId="{EFFB32D5-ECEF-4F9F-9F8D-392D4F74A0F1}" type="presParOf" srcId="{60F8C8CE-1280-4444-8E54-606C0DEFFD2E}" destId="{4C5006BD-20EB-4349-AD72-082DAE592BD5}" srcOrd="0" destOrd="0" presId="urn:microsoft.com/office/officeart/2005/8/layout/vProcess5"/>
    <dgm:cxn modelId="{7ECCF807-4E58-4955-A2A0-3B8E639131F3}" type="presParOf" srcId="{60F8C8CE-1280-4444-8E54-606C0DEFFD2E}" destId="{809C30EC-4515-4954-B63E-E99C7A533FAF}" srcOrd="1" destOrd="0" presId="urn:microsoft.com/office/officeart/2005/8/layout/vProcess5"/>
    <dgm:cxn modelId="{782C25C8-564F-4B8A-9EFC-B58FBF400561}" type="presParOf" srcId="{60F8C8CE-1280-4444-8E54-606C0DEFFD2E}" destId="{34480817-06A0-49B6-A7BB-FAAA474364D4}" srcOrd="2" destOrd="0" presId="urn:microsoft.com/office/officeart/2005/8/layout/vProcess5"/>
    <dgm:cxn modelId="{2D723AA1-2D08-431F-A7E0-2CABEF503E81}" type="presParOf" srcId="{60F8C8CE-1280-4444-8E54-606C0DEFFD2E}" destId="{39146738-3BC5-4819-819D-1C6BEDDC5517}" srcOrd="3" destOrd="0" presId="urn:microsoft.com/office/officeart/2005/8/layout/vProcess5"/>
    <dgm:cxn modelId="{20042DD4-0DA7-4832-BA20-18753ECC1F45}" type="presParOf" srcId="{60F8C8CE-1280-4444-8E54-606C0DEFFD2E}" destId="{6F5CA01D-2F56-413D-BECD-F42BD91E0ED5}" srcOrd="4" destOrd="0" presId="urn:microsoft.com/office/officeart/2005/8/layout/vProcess5"/>
    <dgm:cxn modelId="{AC1425B3-3B0A-41E4-A09C-A9188EFD146B}" type="presParOf" srcId="{60F8C8CE-1280-4444-8E54-606C0DEFFD2E}" destId="{2375F3FA-75CD-4515-9ED5-4191FE5AF53E}" srcOrd="5" destOrd="0" presId="urn:microsoft.com/office/officeart/2005/8/layout/vProcess5"/>
    <dgm:cxn modelId="{72906B33-E1D1-4895-A439-BBF1FB769712}" type="presParOf" srcId="{60F8C8CE-1280-4444-8E54-606C0DEFFD2E}" destId="{58C46C55-0228-43FC-98C3-049AD85A98C3}" srcOrd="6" destOrd="0" presId="urn:microsoft.com/office/officeart/2005/8/layout/vProcess5"/>
    <dgm:cxn modelId="{E4344F3F-1207-4598-ABE3-72B24B83B1AD}" type="presParOf" srcId="{60F8C8CE-1280-4444-8E54-606C0DEFFD2E}" destId="{CEAEA799-9ABC-4216-BACC-B6F2616B70C0}" srcOrd="7" destOrd="0" presId="urn:microsoft.com/office/officeart/2005/8/layout/vProcess5"/>
    <dgm:cxn modelId="{46FDF226-3710-4846-A371-4E10890C434D}" type="presParOf" srcId="{60F8C8CE-1280-4444-8E54-606C0DEFFD2E}" destId="{83CF8FE6-C76D-4244-A500-9EC04AC8201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B73939C-6B9F-4CCA-AC93-192CCBEB585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8C16B19-CE4E-4010-9A89-95A0575CD68A}">
      <dgm:prSet phldrT="[Текст]"/>
      <dgm:spPr/>
      <dgm:t>
        <a:bodyPr/>
        <a:lstStyle/>
        <a:p>
          <a:r>
            <a:rPr lang="uk-UA" dirty="0" smtClean="0"/>
            <a:t>метод аналогій</a:t>
          </a:r>
          <a:endParaRPr lang="uk-UA" dirty="0"/>
        </a:p>
      </dgm:t>
    </dgm:pt>
    <dgm:pt modelId="{3555B5D0-93CE-468E-868F-E4678028A20F}" type="parTrans" cxnId="{F77D6BCF-8B43-4238-990E-123B4F1D9520}">
      <dgm:prSet/>
      <dgm:spPr/>
    </dgm:pt>
    <dgm:pt modelId="{096C5603-3AF0-42F4-9237-C227FA3D288C}" type="sibTrans" cxnId="{F77D6BCF-8B43-4238-990E-123B4F1D9520}">
      <dgm:prSet/>
      <dgm:spPr/>
    </dgm:pt>
    <dgm:pt modelId="{B5F81EB8-C35D-4810-A39B-4EAD5C9B0E19}">
      <dgm:prSet phldrT="[Текст]"/>
      <dgm:spPr/>
      <dgm:t>
        <a:bodyPr/>
        <a:lstStyle/>
        <a:p>
          <a:r>
            <a:rPr lang="uk-UA" i="1" dirty="0" smtClean="0"/>
            <a:t>метод структуризації цілей</a:t>
          </a:r>
          <a:r>
            <a:rPr lang="uk-UA" dirty="0" smtClean="0"/>
            <a:t> </a:t>
          </a:r>
          <a:endParaRPr lang="uk-UA" dirty="0"/>
        </a:p>
      </dgm:t>
    </dgm:pt>
    <dgm:pt modelId="{CEF0BEB9-88FC-4DB3-BF0B-04BDD6093208}" type="parTrans" cxnId="{922DF99E-0F1E-43EA-9887-909A7FDB48D5}">
      <dgm:prSet/>
      <dgm:spPr/>
    </dgm:pt>
    <dgm:pt modelId="{8388DBD6-EE68-4883-A314-773B0A205763}" type="sibTrans" cxnId="{922DF99E-0F1E-43EA-9887-909A7FDB48D5}">
      <dgm:prSet/>
      <dgm:spPr/>
    </dgm:pt>
    <dgm:pt modelId="{6C5D3515-C77A-4026-B29F-5A44572B79A0}">
      <dgm:prSet phldrT="[Текст]"/>
      <dgm:spPr/>
      <dgm:t>
        <a:bodyPr/>
        <a:lstStyle/>
        <a:p>
          <a:r>
            <a:rPr lang="uk-UA" i="1" dirty="0" smtClean="0"/>
            <a:t>експертно-аналітичний метод</a:t>
          </a:r>
          <a:r>
            <a:rPr lang="uk-UA" dirty="0" smtClean="0"/>
            <a:t> </a:t>
          </a:r>
          <a:endParaRPr lang="uk-UA" dirty="0"/>
        </a:p>
      </dgm:t>
    </dgm:pt>
    <dgm:pt modelId="{F79B341F-FE52-42DD-BCD5-A2266877746C}" type="parTrans" cxnId="{3FBE6C43-0C41-4946-B52F-CCFA2C9F259D}">
      <dgm:prSet/>
      <dgm:spPr/>
    </dgm:pt>
    <dgm:pt modelId="{77B30F19-259C-4C3B-B592-A470ACAB828A}" type="sibTrans" cxnId="{3FBE6C43-0C41-4946-B52F-CCFA2C9F259D}">
      <dgm:prSet/>
      <dgm:spPr/>
    </dgm:pt>
    <dgm:pt modelId="{CF8ECC13-8D3E-4FC4-B022-2C2F6FF98D67}">
      <dgm:prSet phldrT="[Текст]"/>
      <dgm:spPr/>
      <dgm:t>
        <a:bodyPr/>
        <a:lstStyle/>
        <a:p>
          <a:r>
            <a:rPr lang="uk-UA" i="1" smtClean="0"/>
            <a:t>метод організаційного моделювання</a:t>
          </a:r>
          <a:r>
            <a:rPr lang="uk-UA" smtClean="0"/>
            <a:t> </a:t>
          </a:r>
          <a:endParaRPr lang="uk-UA" dirty="0"/>
        </a:p>
      </dgm:t>
    </dgm:pt>
    <dgm:pt modelId="{09F29E81-0340-4B81-89F8-FDBFF797CAB5}" type="parTrans" cxnId="{806DC4ED-C1C5-48FA-95F0-AA2F170D7361}">
      <dgm:prSet/>
      <dgm:spPr/>
    </dgm:pt>
    <dgm:pt modelId="{983BA6AD-67A9-4032-AEB6-0E36DF237857}" type="sibTrans" cxnId="{806DC4ED-C1C5-48FA-95F0-AA2F170D7361}">
      <dgm:prSet/>
      <dgm:spPr/>
    </dgm:pt>
    <dgm:pt modelId="{83F52C27-C3CB-4647-87A7-DD3DBF3132CC}" type="pres">
      <dgm:prSet presAssocID="{5B73939C-6B9F-4CCA-AC93-192CCBEB585A}" presName="CompostProcess" presStyleCnt="0">
        <dgm:presLayoutVars>
          <dgm:dir/>
          <dgm:resizeHandles val="exact"/>
        </dgm:presLayoutVars>
      </dgm:prSet>
      <dgm:spPr/>
    </dgm:pt>
    <dgm:pt modelId="{A21B22FA-BEE4-4413-B68F-B07C2087D8B8}" type="pres">
      <dgm:prSet presAssocID="{5B73939C-6B9F-4CCA-AC93-192CCBEB585A}" presName="arrow" presStyleLbl="bgShp" presStyleIdx="0" presStyleCnt="1"/>
      <dgm:spPr/>
    </dgm:pt>
    <dgm:pt modelId="{C96EEE10-6E6C-4BCA-AEF4-BB8AB5A33E06}" type="pres">
      <dgm:prSet presAssocID="{5B73939C-6B9F-4CCA-AC93-192CCBEB585A}" presName="linearProcess" presStyleCnt="0"/>
      <dgm:spPr/>
    </dgm:pt>
    <dgm:pt modelId="{F55EAC65-F84F-4023-BFD1-3FD68DA7C2A8}" type="pres">
      <dgm:prSet presAssocID="{18C16B19-CE4E-4010-9A89-95A0575CD68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6C7189-542E-454A-9CDE-184FCBA948D8}" type="pres">
      <dgm:prSet presAssocID="{096C5603-3AF0-42F4-9237-C227FA3D288C}" presName="sibTrans" presStyleCnt="0"/>
      <dgm:spPr/>
    </dgm:pt>
    <dgm:pt modelId="{539734AF-5164-4EE5-8F99-5DCAD118F1AD}" type="pres">
      <dgm:prSet presAssocID="{B5F81EB8-C35D-4810-A39B-4EAD5C9B0E1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3568A9-E528-414F-B06D-2F061A7224B3}" type="pres">
      <dgm:prSet presAssocID="{8388DBD6-EE68-4883-A314-773B0A205763}" presName="sibTrans" presStyleCnt="0"/>
      <dgm:spPr/>
    </dgm:pt>
    <dgm:pt modelId="{3667C989-6A04-4032-90BB-25239ADD50D7}" type="pres">
      <dgm:prSet presAssocID="{6C5D3515-C77A-4026-B29F-5A44572B79A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E0BE61-66C7-4C39-9A67-67AC2C7C17E7}" type="pres">
      <dgm:prSet presAssocID="{77B30F19-259C-4C3B-B592-A470ACAB828A}" presName="sibTrans" presStyleCnt="0"/>
      <dgm:spPr/>
    </dgm:pt>
    <dgm:pt modelId="{AFBBA19F-70A9-4E0B-8318-B73BF465B04A}" type="pres">
      <dgm:prSet presAssocID="{CF8ECC13-8D3E-4FC4-B022-2C2F6FF98D67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22DF99E-0F1E-43EA-9887-909A7FDB48D5}" srcId="{5B73939C-6B9F-4CCA-AC93-192CCBEB585A}" destId="{B5F81EB8-C35D-4810-A39B-4EAD5C9B0E19}" srcOrd="1" destOrd="0" parTransId="{CEF0BEB9-88FC-4DB3-BF0B-04BDD6093208}" sibTransId="{8388DBD6-EE68-4883-A314-773B0A205763}"/>
    <dgm:cxn modelId="{569CC1D0-8C35-4573-8EFD-98E43C9290E9}" type="presOf" srcId="{18C16B19-CE4E-4010-9A89-95A0575CD68A}" destId="{F55EAC65-F84F-4023-BFD1-3FD68DA7C2A8}" srcOrd="0" destOrd="0" presId="urn:microsoft.com/office/officeart/2005/8/layout/hProcess9"/>
    <dgm:cxn modelId="{3FBE6C43-0C41-4946-B52F-CCFA2C9F259D}" srcId="{5B73939C-6B9F-4CCA-AC93-192CCBEB585A}" destId="{6C5D3515-C77A-4026-B29F-5A44572B79A0}" srcOrd="2" destOrd="0" parTransId="{F79B341F-FE52-42DD-BCD5-A2266877746C}" sibTransId="{77B30F19-259C-4C3B-B592-A470ACAB828A}"/>
    <dgm:cxn modelId="{F77D6BCF-8B43-4238-990E-123B4F1D9520}" srcId="{5B73939C-6B9F-4CCA-AC93-192CCBEB585A}" destId="{18C16B19-CE4E-4010-9A89-95A0575CD68A}" srcOrd="0" destOrd="0" parTransId="{3555B5D0-93CE-468E-868F-E4678028A20F}" sibTransId="{096C5603-3AF0-42F4-9237-C227FA3D288C}"/>
    <dgm:cxn modelId="{E57D3E15-8D50-4057-8E3D-0AFB006E8F20}" type="presOf" srcId="{5B73939C-6B9F-4CCA-AC93-192CCBEB585A}" destId="{83F52C27-C3CB-4647-87A7-DD3DBF3132CC}" srcOrd="0" destOrd="0" presId="urn:microsoft.com/office/officeart/2005/8/layout/hProcess9"/>
    <dgm:cxn modelId="{78A40C36-E64A-40E4-A346-E44F6E67649C}" type="presOf" srcId="{B5F81EB8-C35D-4810-A39B-4EAD5C9B0E19}" destId="{539734AF-5164-4EE5-8F99-5DCAD118F1AD}" srcOrd="0" destOrd="0" presId="urn:microsoft.com/office/officeart/2005/8/layout/hProcess9"/>
    <dgm:cxn modelId="{806DC4ED-C1C5-48FA-95F0-AA2F170D7361}" srcId="{5B73939C-6B9F-4CCA-AC93-192CCBEB585A}" destId="{CF8ECC13-8D3E-4FC4-B022-2C2F6FF98D67}" srcOrd="3" destOrd="0" parTransId="{09F29E81-0340-4B81-89F8-FDBFF797CAB5}" sibTransId="{983BA6AD-67A9-4032-AEB6-0E36DF237857}"/>
    <dgm:cxn modelId="{1BD7951E-45A3-42DF-96F1-531DE5241720}" type="presOf" srcId="{CF8ECC13-8D3E-4FC4-B022-2C2F6FF98D67}" destId="{AFBBA19F-70A9-4E0B-8318-B73BF465B04A}" srcOrd="0" destOrd="0" presId="urn:microsoft.com/office/officeart/2005/8/layout/hProcess9"/>
    <dgm:cxn modelId="{2B77B2DC-9FA6-47F7-A755-1D864D01279D}" type="presOf" srcId="{6C5D3515-C77A-4026-B29F-5A44572B79A0}" destId="{3667C989-6A04-4032-90BB-25239ADD50D7}" srcOrd="0" destOrd="0" presId="urn:microsoft.com/office/officeart/2005/8/layout/hProcess9"/>
    <dgm:cxn modelId="{3510331C-3F90-4461-ADAD-E096F4AAEB18}" type="presParOf" srcId="{83F52C27-C3CB-4647-87A7-DD3DBF3132CC}" destId="{A21B22FA-BEE4-4413-B68F-B07C2087D8B8}" srcOrd="0" destOrd="0" presId="urn:microsoft.com/office/officeart/2005/8/layout/hProcess9"/>
    <dgm:cxn modelId="{3D0D8473-3D65-4D11-867D-342A38DD4E5A}" type="presParOf" srcId="{83F52C27-C3CB-4647-87A7-DD3DBF3132CC}" destId="{C96EEE10-6E6C-4BCA-AEF4-BB8AB5A33E06}" srcOrd="1" destOrd="0" presId="urn:microsoft.com/office/officeart/2005/8/layout/hProcess9"/>
    <dgm:cxn modelId="{4C746FA2-78FE-404F-BF7C-DA606DE16986}" type="presParOf" srcId="{C96EEE10-6E6C-4BCA-AEF4-BB8AB5A33E06}" destId="{F55EAC65-F84F-4023-BFD1-3FD68DA7C2A8}" srcOrd="0" destOrd="0" presId="urn:microsoft.com/office/officeart/2005/8/layout/hProcess9"/>
    <dgm:cxn modelId="{A6E5A2CE-9EBF-4365-B924-E1ACB829CBA0}" type="presParOf" srcId="{C96EEE10-6E6C-4BCA-AEF4-BB8AB5A33E06}" destId="{026C7189-542E-454A-9CDE-184FCBA948D8}" srcOrd="1" destOrd="0" presId="urn:microsoft.com/office/officeart/2005/8/layout/hProcess9"/>
    <dgm:cxn modelId="{A09CFF08-BB70-4896-BCC6-D13C4CC33D54}" type="presParOf" srcId="{C96EEE10-6E6C-4BCA-AEF4-BB8AB5A33E06}" destId="{539734AF-5164-4EE5-8F99-5DCAD118F1AD}" srcOrd="2" destOrd="0" presId="urn:microsoft.com/office/officeart/2005/8/layout/hProcess9"/>
    <dgm:cxn modelId="{CD67985F-4085-4342-B386-87A0478652EE}" type="presParOf" srcId="{C96EEE10-6E6C-4BCA-AEF4-BB8AB5A33E06}" destId="{DA3568A9-E528-414F-B06D-2F061A7224B3}" srcOrd="3" destOrd="0" presId="urn:microsoft.com/office/officeart/2005/8/layout/hProcess9"/>
    <dgm:cxn modelId="{22F1E13D-613E-4262-BC5E-0AF31EB7300E}" type="presParOf" srcId="{C96EEE10-6E6C-4BCA-AEF4-BB8AB5A33E06}" destId="{3667C989-6A04-4032-90BB-25239ADD50D7}" srcOrd="4" destOrd="0" presId="urn:microsoft.com/office/officeart/2005/8/layout/hProcess9"/>
    <dgm:cxn modelId="{C40FA61C-4B74-4A4B-82BD-E1761B2F987D}" type="presParOf" srcId="{C96EEE10-6E6C-4BCA-AEF4-BB8AB5A33E06}" destId="{FFE0BE61-66C7-4C39-9A67-67AC2C7C17E7}" srcOrd="5" destOrd="0" presId="urn:microsoft.com/office/officeart/2005/8/layout/hProcess9"/>
    <dgm:cxn modelId="{96D643B7-2FB5-409F-8279-2A2994382FF7}" type="presParOf" srcId="{C96EEE10-6E6C-4BCA-AEF4-BB8AB5A33E06}" destId="{AFBBA19F-70A9-4E0B-8318-B73BF465B04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7B09A-49B3-45B9-B99A-0D128DBBF9B4}" type="doc">
      <dgm:prSet loTypeId="urn:microsoft.com/office/officeart/2005/8/layout/vList3" loCatId="list" qsTypeId="urn:microsoft.com/office/officeart/2005/8/quickstyle/3d3" qsCatId="3D" csTypeId="urn:microsoft.com/office/officeart/2005/8/colors/accent4_5" csCatId="accent4" phldr="1"/>
      <dgm:spPr/>
    </dgm:pt>
    <dgm:pt modelId="{951FD082-08C8-47F6-9E3B-AFB0BA7A56C4}">
      <dgm:prSet phldrT="[Текст]" custT="1"/>
      <dgm:spPr/>
      <dgm:t>
        <a:bodyPr/>
        <a:lstStyle/>
        <a:p>
          <a:r>
            <a:rPr lang="ru-RU" sz="1800" b="1" u="sng" dirty="0" err="1" smtClean="0">
              <a:solidFill>
                <a:schemeClr val="tx1"/>
              </a:solidFill>
            </a:rPr>
            <a:t>Організація</a:t>
          </a:r>
          <a:r>
            <a:rPr lang="ru-RU" sz="1800" b="1" u="sng" dirty="0" smtClean="0">
              <a:solidFill>
                <a:schemeClr val="tx1"/>
              </a:solidFill>
            </a:rPr>
            <a:t> </a:t>
          </a:r>
          <a:r>
            <a:rPr lang="ru-RU" sz="1800" b="1" u="sng" dirty="0" err="1" smtClean="0">
              <a:solidFill>
                <a:schemeClr val="tx1"/>
              </a:solidFill>
            </a:rPr>
            <a:t>Об'єднаних</a:t>
          </a:r>
          <a:r>
            <a:rPr lang="ru-RU" sz="1800" b="1" u="sng" dirty="0" smtClean="0">
              <a:solidFill>
                <a:schemeClr val="tx1"/>
              </a:solidFill>
            </a:rPr>
            <a:t> </a:t>
          </a:r>
          <a:r>
            <a:rPr lang="ru-RU" sz="1800" b="1" u="sng" dirty="0" err="1" smtClean="0">
              <a:solidFill>
                <a:schemeClr val="tx1"/>
              </a:solidFill>
            </a:rPr>
            <a:t>Націй</a:t>
          </a:r>
          <a:r>
            <a:rPr lang="ru-RU" sz="1800" b="1" u="sng" dirty="0" smtClean="0">
              <a:solidFill>
                <a:schemeClr val="tx1"/>
              </a:solidFill>
            </a:rPr>
            <a:t> (ООН)</a:t>
          </a:r>
          <a:endParaRPr lang="uk-UA" sz="1800" b="1" u="sng" dirty="0">
            <a:solidFill>
              <a:schemeClr val="tx1"/>
            </a:solidFill>
          </a:endParaRPr>
        </a:p>
      </dgm:t>
    </dgm:pt>
    <dgm:pt modelId="{D6096F11-0C58-4E0E-B03B-177555AFFB07}" type="parTrans" cxnId="{326CAD28-EA67-498A-8599-60940C18B097}">
      <dgm:prSet/>
      <dgm:spPr/>
      <dgm:t>
        <a:bodyPr/>
        <a:lstStyle/>
        <a:p>
          <a:endParaRPr lang="uk-UA" sz="1800"/>
        </a:p>
      </dgm:t>
    </dgm:pt>
    <dgm:pt modelId="{8D5114A2-7F1C-423E-B62E-1DA65EDDD208}" type="sibTrans" cxnId="{326CAD28-EA67-498A-8599-60940C18B097}">
      <dgm:prSet/>
      <dgm:spPr/>
      <dgm:t>
        <a:bodyPr/>
        <a:lstStyle/>
        <a:p>
          <a:endParaRPr lang="uk-UA" sz="1800"/>
        </a:p>
      </dgm:t>
    </dgm:pt>
    <dgm:pt modelId="{73682C6E-532B-4A0B-95B4-8FEFBC880B58}">
      <dgm:prSet phldrT="[Текст]" custT="1"/>
      <dgm:spPr/>
      <dgm:t>
        <a:bodyPr/>
        <a:lstStyle/>
        <a:p>
          <a:r>
            <a:rPr lang="ru-RU" sz="1800" b="1" u="sng" dirty="0" err="1" smtClean="0">
              <a:solidFill>
                <a:schemeClr val="tx1"/>
              </a:solidFill>
            </a:rPr>
            <a:t>Спеціалізовані</a:t>
          </a:r>
          <a:r>
            <a:rPr lang="ru-RU" sz="1800" b="1" u="sng" dirty="0" smtClean="0">
              <a:solidFill>
                <a:schemeClr val="tx1"/>
              </a:solidFill>
            </a:rPr>
            <a:t> </a:t>
          </a:r>
          <a:r>
            <a:rPr lang="ru-RU" sz="1800" b="1" u="sng" dirty="0" err="1" smtClean="0">
              <a:solidFill>
                <a:schemeClr val="tx1"/>
              </a:solidFill>
            </a:rPr>
            <a:t>утворень</a:t>
          </a:r>
          <a:r>
            <a:rPr lang="ru-RU" sz="1800" b="1" u="sng" dirty="0" smtClean="0">
              <a:solidFill>
                <a:schemeClr val="tx1"/>
              </a:solidFill>
            </a:rPr>
            <a:t> </a:t>
          </a:r>
          <a:r>
            <a:rPr lang="ru-RU" sz="1800" b="1" u="sng" dirty="0" err="1" smtClean="0">
              <a:solidFill>
                <a:schemeClr val="tx1"/>
              </a:solidFill>
            </a:rPr>
            <a:t>системи</a:t>
          </a:r>
          <a:r>
            <a:rPr lang="ru-RU" sz="1800" b="1" u="sng" dirty="0" smtClean="0">
              <a:solidFill>
                <a:schemeClr val="tx1"/>
              </a:solidFill>
            </a:rPr>
            <a:t> ООН </a:t>
          </a:r>
          <a:r>
            <a:rPr lang="ru-RU" sz="1800" dirty="0" smtClean="0">
              <a:solidFill>
                <a:schemeClr val="tx1"/>
              </a:solidFill>
            </a:rPr>
            <a:t>(</a:t>
          </a:r>
          <a:r>
            <a:rPr lang="uk-UA" sz="1800" dirty="0" smtClean="0">
              <a:solidFill>
                <a:schemeClr val="tx1"/>
              </a:solidFill>
            </a:rPr>
            <a:t>Економічна і Соціальна Рада ООН (ЕКОСОС); Організація Об'єднаних Націй з питань освіти, науки і культури (ЮНЕСКО); Міжнародна організація праці (МОП); Всесвітня організація охорони здоров'я (ВОЗ); Міжнародний банк реконструкції і розвитку (МБРР); Міжнародний валютний фонд (МВФ); Міжнародна організація цивільної авіації (ІКАО); Міжнародна морська організація (ІМО); Всесвітня метеорологічна організація (ВМО); Продовольча і сільськогосподарська організація Об'єднаних Націй (ФАО).</a:t>
          </a:r>
          <a:r>
            <a:rPr lang="ru-RU" sz="1800" dirty="0" smtClean="0">
              <a:solidFill>
                <a:schemeClr val="tx1"/>
              </a:solidFill>
            </a:rPr>
            <a:t>)</a:t>
          </a:r>
          <a:endParaRPr lang="uk-UA" sz="1800" dirty="0">
            <a:solidFill>
              <a:schemeClr val="tx1"/>
            </a:solidFill>
          </a:endParaRPr>
        </a:p>
      </dgm:t>
    </dgm:pt>
    <dgm:pt modelId="{3B1BF420-9955-4995-AF52-9E924A73347B}" type="parTrans" cxnId="{8FF43EA2-DBE6-4ECF-9662-7ACA2F4DA388}">
      <dgm:prSet/>
      <dgm:spPr/>
      <dgm:t>
        <a:bodyPr/>
        <a:lstStyle/>
        <a:p>
          <a:endParaRPr lang="uk-UA" sz="1800"/>
        </a:p>
      </dgm:t>
    </dgm:pt>
    <dgm:pt modelId="{ED20F51F-A390-4193-B62A-338E8DEB41CB}" type="sibTrans" cxnId="{8FF43EA2-DBE6-4ECF-9662-7ACA2F4DA388}">
      <dgm:prSet/>
      <dgm:spPr/>
      <dgm:t>
        <a:bodyPr/>
        <a:lstStyle/>
        <a:p>
          <a:endParaRPr lang="uk-UA" sz="1800"/>
        </a:p>
      </dgm:t>
    </dgm:pt>
    <dgm:pt modelId="{FD288C75-9A6F-456B-AEC0-43154E26803A}" type="pres">
      <dgm:prSet presAssocID="{F1E7B09A-49B3-45B9-B99A-0D128DBBF9B4}" presName="linearFlow" presStyleCnt="0">
        <dgm:presLayoutVars>
          <dgm:dir/>
          <dgm:resizeHandles val="exact"/>
        </dgm:presLayoutVars>
      </dgm:prSet>
      <dgm:spPr/>
    </dgm:pt>
    <dgm:pt modelId="{10E348E5-D5C5-4131-8CE6-AC5F935B1E09}" type="pres">
      <dgm:prSet presAssocID="{951FD082-08C8-47F6-9E3B-AFB0BA7A56C4}" presName="composite" presStyleCnt="0"/>
      <dgm:spPr/>
    </dgm:pt>
    <dgm:pt modelId="{2A78646F-A2B5-4D0C-A8B7-5194CC7FBDAE}" type="pres">
      <dgm:prSet presAssocID="{951FD082-08C8-47F6-9E3B-AFB0BA7A56C4}" presName="imgShp" presStyleLbl="fgImgPlace1" presStyleIdx="0" presStyleCnt="2"/>
      <dgm:spPr/>
    </dgm:pt>
    <dgm:pt modelId="{B2A6BC05-49CD-4A6A-BC38-6EDDD549EEED}" type="pres">
      <dgm:prSet presAssocID="{951FD082-08C8-47F6-9E3B-AFB0BA7A56C4}" presName="txShp" presStyleLbl="node1" presStyleIdx="0" presStyleCnt="2" custScaleX="10091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492918-EAAB-4450-AE50-F890DEB493AF}" type="pres">
      <dgm:prSet presAssocID="{8D5114A2-7F1C-423E-B62E-1DA65EDDD208}" presName="spacing" presStyleCnt="0"/>
      <dgm:spPr/>
    </dgm:pt>
    <dgm:pt modelId="{F8C28EA5-3CE6-4AE0-BC8C-B494A2FF9350}" type="pres">
      <dgm:prSet presAssocID="{73682C6E-532B-4A0B-95B4-8FEFBC880B58}" presName="composite" presStyleCnt="0"/>
      <dgm:spPr/>
    </dgm:pt>
    <dgm:pt modelId="{43EF767D-7413-4229-BCCB-DE413878858C}" type="pres">
      <dgm:prSet presAssocID="{73682C6E-532B-4A0B-95B4-8FEFBC880B58}" presName="imgShp" presStyleLbl="fgImgPlace1" presStyleIdx="1" presStyleCnt="2"/>
      <dgm:spPr/>
    </dgm:pt>
    <dgm:pt modelId="{2A513E4E-0E03-46EC-94EB-A59054D65CC9}" type="pres">
      <dgm:prSet presAssocID="{73682C6E-532B-4A0B-95B4-8FEFBC880B58}" presName="txShp" presStyleLbl="node1" presStyleIdx="1" presStyleCnt="2" custScaleX="103060" custScaleY="17729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26CAD28-EA67-498A-8599-60940C18B097}" srcId="{F1E7B09A-49B3-45B9-B99A-0D128DBBF9B4}" destId="{951FD082-08C8-47F6-9E3B-AFB0BA7A56C4}" srcOrd="0" destOrd="0" parTransId="{D6096F11-0C58-4E0E-B03B-177555AFFB07}" sibTransId="{8D5114A2-7F1C-423E-B62E-1DA65EDDD208}"/>
    <dgm:cxn modelId="{6FC1470E-2ED4-48C4-987C-B6CB45A91AF5}" type="presOf" srcId="{F1E7B09A-49B3-45B9-B99A-0D128DBBF9B4}" destId="{FD288C75-9A6F-456B-AEC0-43154E26803A}" srcOrd="0" destOrd="0" presId="urn:microsoft.com/office/officeart/2005/8/layout/vList3"/>
    <dgm:cxn modelId="{C93998A5-E3AE-491E-BF84-2BECFB59E4F8}" type="presOf" srcId="{73682C6E-532B-4A0B-95B4-8FEFBC880B58}" destId="{2A513E4E-0E03-46EC-94EB-A59054D65CC9}" srcOrd="0" destOrd="0" presId="urn:microsoft.com/office/officeart/2005/8/layout/vList3"/>
    <dgm:cxn modelId="{5C4CB1F2-06FD-4EA2-A0B2-9BC55579C3DC}" type="presOf" srcId="{951FD082-08C8-47F6-9E3B-AFB0BA7A56C4}" destId="{B2A6BC05-49CD-4A6A-BC38-6EDDD549EEED}" srcOrd="0" destOrd="0" presId="urn:microsoft.com/office/officeart/2005/8/layout/vList3"/>
    <dgm:cxn modelId="{8FF43EA2-DBE6-4ECF-9662-7ACA2F4DA388}" srcId="{F1E7B09A-49B3-45B9-B99A-0D128DBBF9B4}" destId="{73682C6E-532B-4A0B-95B4-8FEFBC880B58}" srcOrd="1" destOrd="0" parTransId="{3B1BF420-9955-4995-AF52-9E924A73347B}" sibTransId="{ED20F51F-A390-4193-B62A-338E8DEB41CB}"/>
    <dgm:cxn modelId="{EB1BD8F4-E1CE-4F31-985F-CBF7BB418404}" type="presParOf" srcId="{FD288C75-9A6F-456B-AEC0-43154E26803A}" destId="{10E348E5-D5C5-4131-8CE6-AC5F935B1E09}" srcOrd="0" destOrd="0" presId="urn:microsoft.com/office/officeart/2005/8/layout/vList3"/>
    <dgm:cxn modelId="{10D96FAA-EADE-4D1A-A208-55FF21C744BE}" type="presParOf" srcId="{10E348E5-D5C5-4131-8CE6-AC5F935B1E09}" destId="{2A78646F-A2B5-4D0C-A8B7-5194CC7FBDAE}" srcOrd="0" destOrd="0" presId="urn:microsoft.com/office/officeart/2005/8/layout/vList3"/>
    <dgm:cxn modelId="{D80B00EF-5764-45C3-978E-7038EDA5A821}" type="presParOf" srcId="{10E348E5-D5C5-4131-8CE6-AC5F935B1E09}" destId="{B2A6BC05-49CD-4A6A-BC38-6EDDD549EEED}" srcOrd="1" destOrd="0" presId="urn:microsoft.com/office/officeart/2005/8/layout/vList3"/>
    <dgm:cxn modelId="{126CFC6E-9916-4F38-96E1-05061C748F14}" type="presParOf" srcId="{FD288C75-9A6F-456B-AEC0-43154E26803A}" destId="{25492918-EAAB-4450-AE50-F890DEB493AF}" srcOrd="1" destOrd="0" presId="urn:microsoft.com/office/officeart/2005/8/layout/vList3"/>
    <dgm:cxn modelId="{2E434E37-3681-4CDA-8EEF-4DFA36FEEF9A}" type="presParOf" srcId="{FD288C75-9A6F-456B-AEC0-43154E26803A}" destId="{F8C28EA5-3CE6-4AE0-BC8C-B494A2FF9350}" srcOrd="2" destOrd="0" presId="urn:microsoft.com/office/officeart/2005/8/layout/vList3"/>
    <dgm:cxn modelId="{66EAF525-98DB-4447-A69D-4612C752349A}" type="presParOf" srcId="{F8C28EA5-3CE6-4AE0-BC8C-B494A2FF9350}" destId="{43EF767D-7413-4229-BCCB-DE413878858C}" srcOrd="0" destOrd="0" presId="urn:microsoft.com/office/officeart/2005/8/layout/vList3"/>
    <dgm:cxn modelId="{4A1F202C-A755-4879-A3B6-134985BA76B4}" type="presParOf" srcId="{F8C28EA5-3CE6-4AE0-BC8C-B494A2FF9350}" destId="{2A513E4E-0E03-46EC-94EB-A59054D65CC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76760-4463-44B1-91D3-5D38C63673F8}" type="doc">
      <dgm:prSet loTypeId="urn:microsoft.com/office/officeart/2005/8/layout/hList6" loCatId="list" qsTypeId="urn:microsoft.com/office/officeart/2005/8/quickstyle/3d3" qsCatId="3D" csTypeId="urn:microsoft.com/office/officeart/2005/8/colors/accent3_3" csCatId="accent3" phldr="1"/>
      <dgm:spPr/>
      <dgm:t>
        <a:bodyPr/>
        <a:lstStyle/>
        <a:p>
          <a:endParaRPr lang="uk-UA"/>
        </a:p>
      </dgm:t>
    </dgm:pt>
    <dgm:pt modelId="{10E2A371-91ED-4C73-95EF-A12AB195C588}">
      <dgm:prSet phldrT="[Текст]"/>
      <dgm:spPr/>
      <dgm:t>
        <a:bodyPr/>
        <a:lstStyle/>
        <a:p>
          <a:r>
            <a:rPr lang="uk-UA" b="1" i="1" dirty="0" smtClean="0">
              <a:solidFill>
                <a:schemeClr val="tx1"/>
              </a:solidFill>
            </a:rPr>
            <a:t>світові міжнародні туристичні організації загального і галузевого характеру:  </a:t>
          </a:r>
          <a:endParaRPr lang="uk-UA" b="1" dirty="0">
            <a:solidFill>
              <a:schemeClr val="tx1"/>
            </a:solidFill>
          </a:endParaRPr>
        </a:p>
      </dgm:t>
    </dgm:pt>
    <dgm:pt modelId="{92F988CA-163D-4312-8CB9-7B2172751D4C}" type="parTrans" cxnId="{8FFA8313-5AF5-4136-9391-15C29CE06F1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FD2ABEBA-03C4-499F-9F7D-C6CBA2E0DC0E}" type="sibTrans" cxnId="{8FFA8313-5AF5-4136-9391-15C29CE06F1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B61F499-218D-4954-8E36-F25D45574A69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Всесвітня туристична організація (ЮНВТО); </a:t>
          </a:r>
          <a:endParaRPr lang="uk-UA" dirty="0">
            <a:solidFill>
              <a:schemeClr val="tx1"/>
            </a:solidFill>
          </a:endParaRPr>
        </a:p>
      </dgm:t>
    </dgm:pt>
    <dgm:pt modelId="{0516750C-BBCE-4964-85D9-393BB849536E}" type="parTrans" cxnId="{5201BF36-3BA1-4E37-A08A-D75AB67F9C2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469C85F-F8B8-4C13-8A51-A5F1298DD6E6}" type="sibTrans" cxnId="{5201BF36-3BA1-4E37-A08A-D75AB67F9C2B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1DA3688-AA3B-4B14-99B2-FC5C8AD7E92B}">
      <dgm:prSet phldrT="[Текст]"/>
      <dgm:spPr/>
      <dgm:t>
        <a:bodyPr/>
        <a:lstStyle/>
        <a:p>
          <a:r>
            <a:rPr lang="ru-RU" b="1" i="1" dirty="0" err="1" smtClean="0">
              <a:solidFill>
                <a:schemeClr val="tx1"/>
              </a:solidFill>
            </a:rPr>
            <a:t>міжнародні</a:t>
          </a:r>
          <a:r>
            <a:rPr lang="ru-RU" b="1" i="1" dirty="0" smtClean="0">
              <a:solidFill>
                <a:schemeClr val="tx1"/>
              </a:solidFill>
            </a:rPr>
            <a:t> </a:t>
          </a:r>
          <a:r>
            <a:rPr lang="ru-RU" b="1" i="1" dirty="0" err="1" smtClean="0">
              <a:solidFill>
                <a:schemeClr val="tx1"/>
              </a:solidFill>
            </a:rPr>
            <a:t>туристичні</a:t>
          </a:r>
          <a:r>
            <a:rPr lang="ru-RU" b="1" i="1" dirty="0" smtClean="0">
              <a:solidFill>
                <a:schemeClr val="tx1"/>
              </a:solidFill>
            </a:rPr>
            <a:t> </a:t>
          </a:r>
          <a:r>
            <a:rPr lang="ru-RU" b="1" i="1" dirty="0" err="1" smtClean="0">
              <a:solidFill>
                <a:schemeClr val="tx1"/>
              </a:solidFill>
            </a:rPr>
            <a:t>організації</a:t>
          </a:r>
          <a:r>
            <a:rPr lang="ru-RU" b="1" i="1" dirty="0" smtClean="0">
              <a:solidFill>
                <a:schemeClr val="tx1"/>
              </a:solidFill>
            </a:rPr>
            <a:t> </a:t>
          </a:r>
          <a:r>
            <a:rPr lang="ru-RU" b="1" i="1" dirty="0" err="1" smtClean="0">
              <a:solidFill>
                <a:schemeClr val="tx1"/>
              </a:solidFill>
            </a:rPr>
            <a:t>загального</a:t>
          </a:r>
          <a:r>
            <a:rPr lang="ru-RU" b="1" i="1" dirty="0" smtClean="0">
              <a:solidFill>
                <a:schemeClr val="tx1"/>
              </a:solidFill>
            </a:rPr>
            <a:t> характеру: </a:t>
          </a:r>
          <a:endParaRPr lang="uk-UA" b="1" i="1" dirty="0">
            <a:solidFill>
              <a:schemeClr val="tx1"/>
            </a:solidFill>
          </a:endParaRPr>
        </a:p>
      </dgm:t>
    </dgm:pt>
    <dgm:pt modelId="{96E829D4-8478-4A9B-B029-BA730DC39FA7}" type="parTrans" cxnId="{0729D047-C06B-420F-8EF3-246DD66CFCBE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771678F-B897-4580-8CC9-0D2613E88218}" type="sibTrans" cxnId="{0729D047-C06B-420F-8EF3-246DD66CFCBE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681C211-DF51-4A27-A59B-08505364A30F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представляють і захищають інтереси організацій і компаній туристичної індустрії; </a:t>
          </a:r>
          <a:endParaRPr lang="uk-UA" dirty="0">
            <a:solidFill>
              <a:schemeClr val="tx1"/>
            </a:solidFill>
          </a:endParaRPr>
        </a:p>
      </dgm:t>
    </dgm:pt>
    <dgm:pt modelId="{50FD4C7A-8A56-4E98-8445-03D434FFDCFF}" type="parTrans" cxnId="{618CBDDE-1718-41A6-A2FA-1375D6D42A7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8A46922-560A-456A-939F-274CE7A605FB}" type="sibTrans" cxnId="{618CBDDE-1718-41A6-A2FA-1375D6D42A7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510B752-5BC7-481D-B58F-A39F77B8E3DC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Всесвітня рада по подорожах і туризму (ВТТС); </a:t>
          </a:r>
          <a:endParaRPr lang="uk-UA" dirty="0">
            <a:solidFill>
              <a:schemeClr val="tx1"/>
            </a:solidFill>
          </a:endParaRPr>
        </a:p>
      </dgm:t>
    </dgm:pt>
    <dgm:pt modelId="{BD842748-6B06-4045-B315-C32C757FFF3F}" type="parTrans" cxnId="{B0730A19-BB01-4170-B8A9-6608E2817EE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1E20AEA0-1E5F-4927-B7B3-068142C4DFF9}" type="sibTrans" cxnId="{B0730A19-BB01-4170-B8A9-6608E2817EE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543F93E-E6B3-4C68-81AC-EA7C06CB2656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Міжнародна асоціація світового туризму (МТ); </a:t>
          </a:r>
          <a:endParaRPr lang="uk-UA" dirty="0">
            <a:solidFill>
              <a:schemeClr val="tx1"/>
            </a:solidFill>
          </a:endParaRPr>
        </a:p>
      </dgm:t>
    </dgm:pt>
    <dgm:pt modelId="{53D08244-8C92-46FA-A380-6A97941A0764}" type="parTrans" cxnId="{155B974D-C4F8-440F-91AB-3C59FB2099D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6B3C395-09D0-44D1-98E5-C90432589637}" type="sibTrans" cxnId="{155B974D-C4F8-440F-91AB-3C59FB2099D7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BF78093-A8BB-4523-A870-03231014A23A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Міжнародний туристичний союз (ТУІ); </a:t>
          </a:r>
          <a:endParaRPr lang="uk-UA" dirty="0">
            <a:solidFill>
              <a:schemeClr val="tx1"/>
            </a:solidFill>
          </a:endParaRPr>
        </a:p>
      </dgm:t>
    </dgm:pt>
    <dgm:pt modelId="{5C5B07A1-0080-44BF-8E5E-21CE9B32B82E}" type="parTrans" cxnId="{EEC7755A-E010-46BF-B980-C45FABD72A8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969C279-B00E-44BA-BA1C-E2A708D3C525}" type="sibTrans" cxnId="{EEC7755A-E010-46BF-B980-C45FABD72A8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FFF94CE-8282-4C93-ABCD-44018CE46B1C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Міжнародний туристичний альянс (АІТ); </a:t>
          </a:r>
          <a:endParaRPr lang="uk-UA" dirty="0">
            <a:solidFill>
              <a:schemeClr val="tx1"/>
            </a:solidFill>
          </a:endParaRPr>
        </a:p>
      </dgm:t>
    </dgm:pt>
    <dgm:pt modelId="{F5093C51-4FF5-4B42-93F7-44D0B62D3725}" type="parTrans" cxnId="{57FD317F-E9BC-4878-B3FD-320ECAACF509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03327AD-2D8B-44AC-A7C6-8154ACF7BAD9}" type="sibTrans" cxnId="{57FD317F-E9BC-4878-B3FD-320ECAACF509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26B48F19-356F-4B8C-9EA7-BE216935249A}">
      <dgm:prSet phldrT="[Текст]"/>
      <dgm:spPr/>
      <dgm:t>
        <a:bodyPr/>
        <a:lstStyle/>
        <a:p>
          <a:r>
            <a:rPr lang="uk-UA" smtClean="0">
              <a:solidFill>
                <a:schemeClr val="tx1"/>
              </a:solidFill>
            </a:rPr>
            <a:t>Всесвітня </a:t>
          </a:r>
          <a:r>
            <a:rPr lang="uk-UA" dirty="0" smtClean="0">
              <a:solidFill>
                <a:schemeClr val="tx1"/>
              </a:solidFill>
            </a:rPr>
            <a:t>асоціація з питань дозвілля і відпочинку (ВАРА) </a:t>
          </a:r>
          <a:endParaRPr lang="uk-UA" dirty="0">
            <a:solidFill>
              <a:schemeClr val="tx1"/>
            </a:solidFill>
          </a:endParaRPr>
        </a:p>
      </dgm:t>
    </dgm:pt>
    <dgm:pt modelId="{890D6176-B595-45CF-9783-C7FC210750BB}" type="parTrans" cxnId="{E98BDA1D-F840-4F0B-952F-80B79CEF845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4F6EC48-F38C-46FE-894A-A005425192F7}" type="sibTrans" cxnId="{E98BDA1D-F840-4F0B-952F-80B79CEF8452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8AC4F66-99BD-4EA9-9C7B-DBC830D6C48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визначають політику в сфері туризму; </a:t>
          </a:r>
          <a:endParaRPr lang="uk-UA" dirty="0">
            <a:solidFill>
              <a:schemeClr val="tx1"/>
            </a:solidFill>
          </a:endParaRPr>
        </a:p>
      </dgm:t>
    </dgm:pt>
    <dgm:pt modelId="{2C7A3135-3665-4906-8FC3-25348B3365F3}" type="parTrans" cxnId="{046C5680-0088-4FBD-B12D-1FA7EAC73BB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049885B-CFAC-4C48-956E-6285D4CDD335}" type="sibTrans" cxnId="{046C5680-0088-4FBD-B12D-1FA7EAC73BB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A9132812-77E0-48BF-9EF6-D7EF5D4E2FB2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формують основні напрямки розвитку світового туризму; </a:t>
          </a:r>
          <a:endParaRPr lang="uk-UA" dirty="0">
            <a:solidFill>
              <a:schemeClr val="tx1"/>
            </a:solidFill>
          </a:endParaRPr>
        </a:p>
      </dgm:t>
    </dgm:pt>
    <dgm:pt modelId="{186655D4-1FDC-4F83-BAA1-C6D95F17B57C}" type="parTrans" cxnId="{810DF03F-B423-4D51-A91C-0234A558960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469E124-71DE-4FAB-BE22-46D2F2BF8F19}" type="sibTrans" cxnId="{810DF03F-B423-4D51-A91C-0234A558960A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6353B3B-D47B-4EF7-A986-FC538B2A7EEF}">
      <dgm:prSet phldrT="[Текст]"/>
      <dgm:spPr/>
      <dgm:t>
        <a:bodyPr/>
        <a:lstStyle/>
        <a:p>
          <a:r>
            <a:rPr lang="uk-UA" smtClean="0">
              <a:solidFill>
                <a:schemeClr val="tx1"/>
              </a:solidFill>
            </a:rPr>
            <a:t>забезпечують </a:t>
          </a:r>
          <a:r>
            <a:rPr lang="uk-UA" dirty="0" smtClean="0">
              <a:solidFill>
                <a:schemeClr val="tx1"/>
              </a:solidFill>
            </a:rPr>
            <a:t>взаємовигідне співробітництво між країнами - членами цих організацій і практичне сприяння їм у вирішенні проблем розвитку туристичної індустрії й економічного зростання країни.</a:t>
          </a:r>
          <a:endParaRPr lang="uk-UA" dirty="0">
            <a:solidFill>
              <a:schemeClr val="tx1"/>
            </a:solidFill>
          </a:endParaRPr>
        </a:p>
      </dgm:t>
    </dgm:pt>
    <dgm:pt modelId="{2BF56864-2FAD-49E9-8BBE-B756B823C092}" type="parTrans" cxnId="{460236AB-B6AD-4066-BAEA-27E96C2DB66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B7E49770-0A65-44E1-8ABC-DA9EE6ABFBC5}" type="sibTrans" cxnId="{460236AB-B6AD-4066-BAEA-27E96C2DB66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6E0B3A0-943E-4501-84B2-670441EC0922}" type="pres">
      <dgm:prSet presAssocID="{42276760-4463-44B1-91D3-5D38C63673F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B5651D0-0158-45CA-BFC2-A3ECAE96CF01}" type="pres">
      <dgm:prSet presAssocID="{10E2A371-91ED-4C73-95EF-A12AB195C58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637719-BC30-42C2-83CE-A29D14D81516}" type="pres">
      <dgm:prSet presAssocID="{FD2ABEBA-03C4-499F-9F7D-C6CBA2E0DC0E}" presName="sibTrans" presStyleCnt="0"/>
      <dgm:spPr/>
    </dgm:pt>
    <dgm:pt modelId="{BF3168A0-80B8-4E8C-8B76-5DA3F4F3EB2D}" type="pres">
      <dgm:prSet presAssocID="{41DA3688-AA3B-4B14-99B2-FC5C8AD7E92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FFA8313-5AF5-4136-9391-15C29CE06F17}" srcId="{42276760-4463-44B1-91D3-5D38C63673F8}" destId="{10E2A371-91ED-4C73-95EF-A12AB195C588}" srcOrd="0" destOrd="0" parTransId="{92F988CA-163D-4312-8CB9-7B2172751D4C}" sibTransId="{FD2ABEBA-03C4-499F-9F7D-C6CBA2E0DC0E}"/>
    <dgm:cxn modelId="{57FD317F-E9BC-4878-B3FD-320ECAACF509}" srcId="{10E2A371-91ED-4C73-95EF-A12AB195C588}" destId="{7FFF94CE-8282-4C93-ABCD-44018CE46B1C}" srcOrd="4" destOrd="0" parTransId="{F5093C51-4FF5-4B42-93F7-44D0B62D3725}" sibTransId="{503327AD-2D8B-44AC-A7C6-8154ACF7BAD9}"/>
    <dgm:cxn modelId="{1FC7E830-E000-477E-A130-6863B777198B}" type="presOf" srcId="{DB61F499-218D-4954-8E36-F25D45574A69}" destId="{3B5651D0-0158-45CA-BFC2-A3ECAE96CF01}" srcOrd="0" destOrd="1" presId="urn:microsoft.com/office/officeart/2005/8/layout/hList6"/>
    <dgm:cxn modelId="{B9384CCF-DD75-4BD6-814F-202143DCF585}" type="presOf" srcId="{9510B752-5BC7-481D-B58F-A39F77B8E3DC}" destId="{3B5651D0-0158-45CA-BFC2-A3ECAE96CF01}" srcOrd="0" destOrd="2" presId="urn:microsoft.com/office/officeart/2005/8/layout/hList6"/>
    <dgm:cxn modelId="{B0730A19-BB01-4170-B8A9-6608E2817EE0}" srcId="{10E2A371-91ED-4C73-95EF-A12AB195C588}" destId="{9510B752-5BC7-481D-B58F-A39F77B8E3DC}" srcOrd="1" destOrd="0" parTransId="{BD842748-6B06-4045-B315-C32C757FFF3F}" sibTransId="{1E20AEA0-1E5F-4927-B7B3-068142C4DFF9}"/>
    <dgm:cxn modelId="{E98BDA1D-F840-4F0B-952F-80B79CEF8452}" srcId="{10E2A371-91ED-4C73-95EF-A12AB195C588}" destId="{26B48F19-356F-4B8C-9EA7-BE216935249A}" srcOrd="5" destOrd="0" parTransId="{890D6176-B595-45CF-9783-C7FC210750BB}" sibTransId="{04F6EC48-F38C-46FE-894A-A005425192F7}"/>
    <dgm:cxn modelId="{CC628FF2-2E1C-4263-B7A9-108EBBE0F570}" type="presOf" srcId="{10E2A371-91ED-4C73-95EF-A12AB195C588}" destId="{3B5651D0-0158-45CA-BFC2-A3ECAE96CF01}" srcOrd="0" destOrd="0" presId="urn:microsoft.com/office/officeart/2005/8/layout/hList6"/>
    <dgm:cxn modelId="{5201BF36-3BA1-4E37-A08A-D75AB67F9C2B}" srcId="{10E2A371-91ED-4C73-95EF-A12AB195C588}" destId="{DB61F499-218D-4954-8E36-F25D45574A69}" srcOrd="0" destOrd="0" parTransId="{0516750C-BBCE-4964-85D9-393BB849536E}" sibTransId="{8469C85F-F8B8-4C13-8A51-A5F1298DD6E6}"/>
    <dgm:cxn modelId="{26D6C7C8-F9F9-4476-9F55-BFC927474DA3}" type="presOf" srcId="{46353B3B-D47B-4EF7-A986-FC538B2A7EEF}" destId="{BF3168A0-80B8-4E8C-8B76-5DA3F4F3EB2D}" srcOrd="0" destOrd="4" presId="urn:microsoft.com/office/officeart/2005/8/layout/hList6"/>
    <dgm:cxn modelId="{35807215-818E-4708-897C-5699195211A9}" type="presOf" srcId="{42276760-4463-44B1-91D3-5D38C63673F8}" destId="{86E0B3A0-943E-4501-84B2-670441EC0922}" srcOrd="0" destOrd="0" presId="urn:microsoft.com/office/officeart/2005/8/layout/hList6"/>
    <dgm:cxn modelId="{046C5680-0088-4FBD-B12D-1FA7EAC73BB4}" srcId="{41DA3688-AA3B-4B14-99B2-FC5C8AD7E92B}" destId="{78AC4F66-99BD-4EA9-9C7B-DBC830D6C48E}" srcOrd="1" destOrd="0" parTransId="{2C7A3135-3665-4906-8FC3-25348B3365F3}" sibTransId="{A049885B-CFAC-4C48-956E-6285D4CDD335}"/>
    <dgm:cxn modelId="{25A9120D-9DDC-42DB-989B-55B19173A62D}" type="presOf" srcId="{3543F93E-E6B3-4C68-81AC-EA7C06CB2656}" destId="{3B5651D0-0158-45CA-BFC2-A3ECAE96CF01}" srcOrd="0" destOrd="3" presId="urn:microsoft.com/office/officeart/2005/8/layout/hList6"/>
    <dgm:cxn modelId="{155B974D-C4F8-440F-91AB-3C59FB2099D7}" srcId="{10E2A371-91ED-4C73-95EF-A12AB195C588}" destId="{3543F93E-E6B3-4C68-81AC-EA7C06CB2656}" srcOrd="2" destOrd="0" parTransId="{53D08244-8C92-46FA-A380-6A97941A0764}" sibTransId="{06B3C395-09D0-44D1-98E5-C90432589637}"/>
    <dgm:cxn modelId="{757FDB40-C9AA-4498-B71A-C6605BF3CA9A}" type="presOf" srcId="{78AC4F66-99BD-4EA9-9C7B-DBC830D6C48E}" destId="{BF3168A0-80B8-4E8C-8B76-5DA3F4F3EB2D}" srcOrd="0" destOrd="2" presId="urn:microsoft.com/office/officeart/2005/8/layout/hList6"/>
    <dgm:cxn modelId="{618CBDDE-1718-41A6-A2FA-1375D6D42A70}" srcId="{41DA3688-AA3B-4B14-99B2-FC5C8AD7E92B}" destId="{6681C211-DF51-4A27-A59B-08505364A30F}" srcOrd="0" destOrd="0" parTransId="{50FD4C7A-8A56-4E98-8445-03D434FFDCFF}" sibTransId="{68A46922-560A-456A-939F-274CE7A605FB}"/>
    <dgm:cxn modelId="{460B5D4E-CE29-4C8E-A3CF-071EAEE4DA2E}" type="presOf" srcId="{7BF78093-A8BB-4523-A870-03231014A23A}" destId="{3B5651D0-0158-45CA-BFC2-A3ECAE96CF01}" srcOrd="0" destOrd="4" presId="urn:microsoft.com/office/officeart/2005/8/layout/hList6"/>
    <dgm:cxn modelId="{0729D047-C06B-420F-8EF3-246DD66CFCBE}" srcId="{42276760-4463-44B1-91D3-5D38C63673F8}" destId="{41DA3688-AA3B-4B14-99B2-FC5C8AD7E92B}" srcOrd="1" destOrd="0" parTransId="{96E829D4-8478-4A9B-B029-BA730DC39FA7}" sibTransId="{D771678F-B897-4580-8CC9-0D2613E88218}"/>
    <dgm:cxn modelId="{810DF03F-B423-4D51-A91C-0234A558960A}" srcId="{41DA3688-AA3B-4B14-99B2-FC5C8AD7E92B}" destId="{A9132812-77E0-48BF-9EF6-D7EF5D4E2FB2}" srcOrd="2" destOrd="0" parTransId="{186655D4-1FDC-4F83-BAA1-C6D95F17B57C}" sibTransId="{6469E124-71DE-4FAB-BE22-46D2F2BF8F19}"/>
    <dgm:cxn modelId="{460236AB-B6AD-4066-BAEA-27E96C2DB664}" srcId="{41DA3688-AA3B-4B14-99B2-FC5C8AD7E92B}" destId="{46353B3B-D47B-4EF7-A986-FC538B2A7EEF}" srcOrd="3" destOrd="0" parTransId="{2BF56864-2FAD-49E9-8BBE-B756B823C092}" sibTransId="{B7E49770-0A65-44E1-8ABC-DA9EE6ABFBC5}"/>
    <dgm:cxn modelId="{04A4DD3D-F3C6-4078-9747-662794A4BFE4}" type="presOf" srcId="{26B48F19-356F-4B8C-9EA7-BE216935249A}" destId="{3B5651D0-0158-45CA-BFC2-A3ECAE96CF01}" srcOrd="0" destOrd="6" presId="urn:microsoft.com/office/officeart/2005/8/layout/hList6"/>
    <dgm:cxn modelId="{7B383DE0-ED55-4B4F-9298-927C6693A144}" type="presOf" srcId="{A9132812-77E0-48BF-9EF6-D7EF5D4E2FB2}" destId="{BF3168A0-80B8-4E8C-8B76-5DA3F4F3EB2D}" srcOrd="0" destOrd="3" presId="urn:microsoft.com/office/officeart/2005/8/layout/hList6"/>
    <dgm:cxn modelId="{3B5552F1-8379-4B77-AEF6-A6D5CD67B0E1}" type="presOf" srcId="{41DA3688-AA3B-4B14-99B2-FC5C8AD7E92B}" destId="{BF3168A0-80B8-4E8C-8B76-5DA3F4F3EB2D}" srcOrd="0" destOrd="0" presId="urn:microsoft.com/office/officeart/2005/8/layout/hList6"/>
    <dgm:cxn modelId="{758D77DA-13F2-4E84-886F-8F2B73E1AE1F}" type="presOf" srcId="{6681C211-DF51-4A27-A59B-08505364A30F}" destId="{BF3168A0-80B8-4E8C-8B76-5DA3F4F3EB2D}" srcOrd="0" destOrd="1" presId="urn:microsoft.com/office/officeart/2005/8/layout/hList6"/>
    <dgm:cxn modelId="{EEC7755A-E010-46BF-B980-C45FABD72A88}" srcId="{10E2A371-91ED-4C73-95EF-A12AB195C588}" destId="{7BF78093-A8BB-4523-A870-03231014A23A}" srcOrd="3" destOrd="0" parTransId="{5C5B07A1-0080-44BF-8E5E-21CE9B32B82E}" sibTransId="{9969C279-B00E-44BA-BA1C-E2A708D3C525}"/>
    <dgm:cxn modelId="{CC28C96B-F682-485C-93DE-651F2EC33720}" type="presOf" srcId="{7FFF94CE-8282-4C93-ABCD-44018CE46B1C}" destId="{3B5651D0-0158-45CA-BFC2-A3ECAE96CF01}" srcOrd="0" destOrd="5" presId="urn:microsoft.com/office/officeart/2005/8/layout/hList6"/>
    <dgm:cxn modelId="{4F65B91F-BC5D-4B6E-ACE6-69B07EA13EDC}" type="presParOf" srcId="{86E0B3A0-943E-4501-84B2-670441EC0922}" destId="{3B5651D0-0158-45CA-BFC2-A3ECAE96CF01}" srcOrd="0" destOrd="0" presId="urn:microsoft.com/office/officeart/2005/8/layout/hList6"/>
    <dgm:cxn modelId="{446BE9D6-527A-47C9-9E24-23B27AA83299}" type="presParOf" srcId="{86E0B3A0-943E-4501-84B2-670441EC0922}" destId="{C9637719-BC30-42C2-83CE-A29D14D81516}" srcOrd="1" destOrd="0" presId="urn:microsoft.com/office/officeart/2005/8/layout/hList6"/>
    <dgm:cxn modelId="{C6B76F42-88FB-4A97-A1A2-366F67800B81}" type="presParOf" srcId="{86E0B3A0-943E-4501-84B2-670441EC0922}" destId="{BF3168A0-80B8-4E8C-8B76-5DA3F4F3EB2D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A51A66-4A3F-47CF-98AC-7E8EAACADFFB}" type="doc">
      <dgm:prSet loTypeId="urn:microsoft.com/office/officeart/2005/8/layout/bList2" loCatId="list" qsTypeId="urn:microsoft.com/office/officeart/2005/8/quickstyle/simple1" qsCatId="simple" csTypeId="urn:microsoft.com/office/officeart/2005/8/colors/accent6_1" csCatId="accent6" phldr="1"/>
      <dgm:spPr/>
    </dgm:pt>
    <dgm:pt modelId="{FC8FBA5B-A8E0-4617-90C5-36F419845C52}">
      <dgm:prSet phldrT="[Текст]" custT="1"/>
      <dgm:spPr/>
      <dgm:t>
        <a:bodyPr/>
        <a:lstStyle/>
        <a:p>
          <a:pPr algn="ctr"/>
          <a:r>
            <a:rPr lang="uk-UA" sz="1400" b="1" dirty="0" smtClean="0"/>
            <a:t>правові, </a:t>
          </a:r>
          <a:endParaRPr lang="uk-UA" sz="1400" b="1" dirty="0"/>
        </a:p>
      </dgm:t>
    </dgm:pt>
    <dgm:pt modelId="{569140E3-0F32-4E89-806D-1B23E10D6C99}" type="parTrans" cxnId="{27A7AF5D-3CCE-4E44-95D3-2E81B94AD1FE}">
      <dgm:prSet/>
      <dgm:spPr/>
      <dgm:t>
        <a:bodyPr/>
        <a:lstStyle/>
        <a:p>
          <a:pPr algn="ctr"/>
          <a:endParaRPr lang="uk-UA" sz="1400" b="1"/>
        </a:p>
      </dgm:t>
    </dgm:pt>
    <dgm:pt modelId="{48DD0484-8146-42FC-8534-854007221190}" type="sibTrans" cxnId="{27A7AF5D-3CCE-4E44-95D3-2E81B94AD1FE}">
      <dgm:prSet/>
      <dgm:spPr/>
      <dgm:t>
        <a:bodyPr/>
        <a:lstStyle/>
        <a:p>
          <a:pPr algn="ctr"/>
          <a:endParaRPr lang="uk-UA" sz="1400" b="1"/>
        </a:p>
      </dgm:t>
    </dgm:pt>
    <dgm:pt modelId="{DBB05EC7-BFF4-41C3-8263-4FBEBBABF437}">
      <dgm:prSet phldrT="[Текст]" custT="1"/>
      <dgm:spPr/>
      <dgm:t>
        <a:bodyPr/>
        <a:lstStyle/>
        <a:p>
          <a:pPr algn="ctr"/>
          <a:r>
            <a:rPr lang="uk-UA" sz="1400" b="1" dirty="0" smtClean="0"/>
            <a:t>адміністративні, </a:t>
          </a:r>
          <a:endParaRPr lang="uk-UA" sz="1400" b="1" dirty="0"/>
        </a:p>
      </dgm:t>
    </dgm:pt>
    <dgm:pt modelId="{B0619541-7D53-4ED6-8CB6-59BF066F8787}" type="parTrans" cxnId="{902737DB-C224-4D14-92E3-22B47BD6CB2E}">
      <dgm:prSet/>
      <dgm:spPr/>
      <dgm:t>
        <a:bodyPr/>
        <a:lstStyle/>
        <a:p>
          <a:pPr algn="ctr"/>
          <a:endParaRPr lang="uk-UA" sz="1400" b="1"/>
        </a:p>
      </dgm:t>
    </dgm:pt>
    <dgm:pt modelId="{E6B1408A-23A6-4D6E-BD3C-D251AF4237F3}" type="sibTrans" cxnId="{902737DB-C224-4D14-92E3-22B47BD6CB2E}">
      <dgm:prSet/>
      <dgm:spPr/>
      <dgm:t>
        <a:bodyPr/>
        <a:lstStyle/>
        <a:p>
          <a:pPr algn="ctr"/>
          <a:endParaRPr lang="uk-UA" sz="1400" b="1"/>
        </a:p>
      </dgm:t>
    </dgm:pt>
    <dgm:pt modelId="{6B5BF6C8-59B5-4420-A14B-361ADC0E9CCC}">
      <dgm:prSet phldrT="[Текст]" custT="1"/>
      <dgm:spPr/>
      <dgm:t>
        <a:bodyPr/>
        <a:lstStyle/>
        <a:p>
          <a:pPr algn="ctr"/>
          <a:r>
            <a:rPr lang="uk-UA" sz="1400" b="1" dirty="0" smtClean="0"/>
            <a:t>економічні, </a:t>
          </a:r>
          <a:endParaRPr lang="uk-UA" sz="1400" b="1" dirty="0"/>
        </a:p>
      </dgm:t>
    </dgm:pt>
    <dgm:pt modelId="{DFAC0F7D-7F3D-4BE7-80F1-46A8179A3E61}" type="parTrans" cxnId="{4378530F-9910-4115-AF70-87F4C8CC7D2C}">
      <dgm:prSet/>
      <dgm:spPr/>
      <dgm:t>
        <a:bodyPr/>
        <a:lstStyle/>
        <a:p>
          <a:pPr algn="ctr"/>
          <a:endParaRPr lang="uk-UA" sz="1400" b="1"/>
        </a:p>
      </dgm:t>
    </dgm:pt>
    <dgm:pt modelId="{F97D1FA1-F072-4C47-BAC1-46D6CC5ACD2C}" type="sibTrans" cxnId="{4378530F-9910-4115-AF70-87F4C8CC7D2C}">
      <dgm:prSet/>
      <dgm:spPr/>
      <dgm:t>
        <a:bodyPr/>
        <a:lstStyle/>
        <a:p>
          <a:pPr algn="ctr"/>
          <a:endParaRPr lang="uk-UA" sz="1400" b="1"/>
        </a:p>
      </dgm:t>
    </dgm:pt>
    <dgm:pt modelId="{9D35EBBB-F9EF-4BD7-82F4-9D872FC24F7C}">
      <dgm:prSet phldrT="[Текст]" custT="1"/>
      <dgm:spPr/>
      <dgm:t>
        <a:bodyPr/>
        <a:lstStyle/>
        <a:p>
          <a:pPr algn="ctr"/>
          <a:r>
            <a:rPr lang="uk-UA" sz="1400" b="1" dirty="0" smtClean="0"/>
            <a:t>фінансові, </a:t>
          </a:r>
          <a:endParaRPr lang="uk-UA" sz="1400" b="1" dirty="0"/>
        </a:p>
      </dgm:t>
    </dgm:pt>
    <dgm:pt modelId="{FF596506-52D3-4EC4-9146-79FD45C1FCC9}" type="parTrans" cxnId="{CD76D24D-5B5A-44CB-BEB6-D92B943B13E0}">
      <dgm:prSet/>
      <dgm:spPr/>
      <dgm:t>
        <a:bodyPr/>
        <a:lstStyle/>
        <a:p>
          <a:pPr algn="ctr"/>
          <a:endParaRPr lang="uk-UA" sz="1400" b="1"/>
        </a:p>
      </dgm:t>
    </dgm:pt>
    <dgm:pt modelId="{57F82112-3659-4EB6-921F-344493FC4B91}" type="sibTrans" cxnId="{CD76D24D-5B5A-44CB-BEB6-D92B943B13E0}">
      <dgm:prSet/>
      <dgm:spPr/>
      <dgm:t>
        <a:bodyPr/>
        <a:lstStyle/>
        <a:p>
          <a:pPr algn="ctr"/>
          <a:endParaRPr lang="uk-UA" sz="1400" b="1"/>
        </a:p>
      </dgm:t>
    </dgm:pt>
    <dgm:pt modelId="{64268BB2-E2F0-4978-8664-29998495B3B5}">
      <dgm:prSet phldrT="[Текст]" custT="1"/>
      <dgm:spPr/>
      <dgm:t>
        <a:bodyPr/>
        <a:lstStyle/>
        <a:p>
          <a:pPr algn="ctr"/>
          <a:r>
            <a:rPr lang="uk-UA" sz="1400" b="1" dirty="0" smtClean="0"/>
            <a:t>соціальні, </a:t>
          </a:r>
          <a:endParaRPr lang="uk-UA" sz="1400" b="1" dirty="0"/>
        </a:p>
      </dgm:t>
    </dgm:pt>
    <dgm:pt modelId="{24DC2CB5-EC12-43D9-A91B-336BBB12C946}" type="parTrans" cxnId="{B685F1E7-C889-4EA4-BFE8-75F3D9678AF6}">
      <dgm:prSet/>
      <dgm:spPr/>
      <dgm:t>
        <a:bodyPr/>
        <a:lstStyle/>
        <a:p>
          <a:pPr algn="ctr"/>
          <a:endParaRPr lang="uk-UA" sz="1400" b="1"/>
        </a:p>
      </dgm:t>
    </dgm:pt>
    <dgm:pt modelId="{7E494F89-A5F3-4DEB-B98F-D369E53E20FF}" type="sibTrans" cxnId="{B685F1E7-C889-4EA4-BFE8-75F3D9678AF6}">
      <dgm:prSet/>
      <dgm:spPr/>
      <dgm:t>
        <a:bodyPr/>
        <a:lstStyle/>
        <a:p>
          <a:pPr algn="ctr"/>
          <a:endParaRPr lang="uk-UA" sz="1400" b="1"/>
        </a:p>
      </dgm:t>
    </dgm:pt>
    <dgm:pt modelId="{87C23193-C9A2-4129-9709-9F594D3E10D4}">
      <dgm:prSet phldrT="[Текст]" custT="1"/>
      <dgm:spPr/>
      <dgm:t>
        <a:bodyPr/>
        <a:lstStyle/>
        <a:p>
          <a:pPr algn="ctr"/>
          <a:r>
            <a:rPr lang="uk-UA" sz="1400" b="1" dirty="0" smtClean="0"/>
            <a:t>екологічні, </a:t>
          </a:r>
          <a:endParaRPr lang="uk-UA" sz="1400" b="1" dirty="0"/>
        </a:p>
      </dgm:t>
    </dgm:pt>
    <dgm:pt modelId="{F38A08A4-F338-4070-B4DE-6CB63A10E193}" type="parTrans" cxnId="{471B1513-F030-4477-AC89-FFEC4E829BB5}">
      <dgm:prSet/>
      <dgm:spPr/>
      <dgm:t>
        <a:bodyPr/>
        <a:lstStyle/>
        <a:p>
          <a:pPr algn="ctr"/>
          <a:endParaRPr lang="uk-UA" sz="1400" b="1"/>
        </a:p>
      </dgm:t>
    </dgm:pt>
    <dgm:pt modelId="{F34635C7-91E4-43B3-9A13-CB2AC37CBEB1}" type="sibTrans" cxnId="{471B1513-F030-4477-AC89-FFEC4E829BB5}">
      <dgm:prSet/>
      <dgm:spPr/>
      <dgm:t>
        <a:bodyPr/>
        <a:lstStyle/>
        <a:p>
          <a:pPr algn="ctr"/>
          <a:endParaRPr lang="uk-UA" sz="1400" b="1"/>
        </a:p>
      </dgm:t>
    </dgm:pt>
    <dgm:pt modelId="{1E8EF7FA-3F96-4C47-828B-979F4FE7DE32}">
      <dgm:prSet phldrT="[Текст]" custT="1"/>
      <dgm:spPr/>
      <dgm:t>
        <a:bodyPr/>
        <a:lstStyle/>
        <a:p>
          <a:pPr algn="ctr"/>
          <a:r>
            <a:rPr lang="uk-UA" sz="1400" b="1" dirty="0" smtClean="0"/>
            <a:t>статистичні, </a:t>
          </a:r>
          <a:endParaRPr lang="uk-UA" sz="1400" b="1" dirty="0"/>
        </a:p>
      </dgm:t>
    </dgm:pt>
    <dgm:pt modelId="{677B59CE-BCF4-416F-97CF-681C74FD8A11}" type="parTrans" cxnId="{D48BDCEF-41B9-409F-8C93-12D4B09D47E9}">
      <dgm:prSet/>
      <dgm:spPr/>
      <dgm:t>
        <a:bodyPr/>
        <a:lstStyle/>
        <a:p>
          <a:pPr algn="ctr"/>
          <a:endParaRPr lang="uk-UA" sz="1400" b="1"/>
        </a:p>
      </dgm:t>
    </dgm:pt>
    <dgm:pt modelId="{DACFB0CF-6AD2-41BC-AF93-C5B4E800CAC6}" type="sibTrans" cxnId="{D48BDCEF-41B9-409F-8C93-12D4B09D47E9}">
      <dgm:prSet/>
      <dgm:spPr/>
      <dgm:t>
        <a:bodyPr/>
        <a:lstStyle/>
        <a:p>
          <a:pPr algn="ctr"/>
          <a:endParaRPr lang="uk-UA" sz="1400" b="1"/>
        </a:p>
      </dgm:t>
    </dgm:pt>
    <dgm:pt modelId="{2772AF5B-43FF-4CD1-B188-E3F883FA18CF}">
      <dgm:prSet phldrT="[Текст]" custT="1"/>
      <dgm:spPr/>
      <dgm:t>
        <a:bodyPr/>
        <a:lstStyle/>
        <a:p>
          <a:pPr algn="ctr"/>
          <a:r>
            <a:rPr lang="uk-UA" sz="1400" b="1" dirty="0" smtClean="0"/>
            <a:t>технічні, </a:t>
          </a:r>
          <a:endParaRPr lang="uk-UA" sz="1400" b="1" dirty="0"/>
        </a:p>
      </dgm:t>
    </dgm:pt>
    <dgm:pt modelId="{2CB16F15-B2AD-4FFC-8941-B4FA0EA857ED}" type="parTrans" cxnId="{5A4A29A6-6A48-41AC-8174-BAA9FF5FC66F}">
      <dgm:prSet/>
      <dgm:spPr/>
      <dgm:t>
        <a:bodyPr/>
        <a:lstStyle/>
        <a:p>
          <a:pPr algn="ctr"/>
          <a:endParaRPr lang="uk-UA" sz="1400" b="1"/>
        </a:p>
      </dgm:t>
    </dgm:pt>
    <dgm:pt modelId="{EC9F467E-C6D0-47CC-84CD-BC34E0739997}" type="sibTrans" cxnId="{5A4A29A6-6A48-41AC-8174-BAA9FF5FC66F}">
      <dgm:prSet/>
      <dgm:spPr/>
      <dgm:t>
        <a:bodyPr/>
        <a:lstStyle/>
        <a:p>
          <a:pPr algn="ctr"/>
          <a:endParaRPr lang="uk-UA" sz="1400" b="1"/>
        </a:p>
      </dgm:t>
    </dgm:pt>
    <dgm:pt modelId="{25CCA004-4676-4EA7-8145-5B0135C55A66}">
      <dgm:prSet phldrT="[Текст]" custT="1"/>
      <dgm:spPr/>
      <dgm:t>
        <a:bodyPr/>
        <a:lstStyle/>
        <a:p>
          <a:pPr algn="ctr"/>
          <a:r>
            <a:rPr lang="uk-UA" sz="1400" b="1" smtClean="0"/>
            <a:t>кадрові</a:t>
          </a:r>
          <a:endParaRPr lang="uk-UA" sz="1400" b="1" dirty="0"/>
        </a:p>
      </dgm:t>
    </dgm:pt>
    <dgm:pt modelId="{EFFD8A0D-F084-492A-B738-6F86C549EA84}" type="parTrans" cxnId="{6B9619CD-6DEC-4F34-9FEC-1FD3A20EFC3E}">
      <dgm:prSet/>
      <dgm:spPr/>
      <dgm:t>
        <a:bodyPr/>
        <a:lstStyle/>
        <a:p>
          <a:pPr algn="ctr"/>
          <a:endParaRPr lang="uk-UA" sz="1400" b="1"/>
        </a:p>
      </dgm:t>
    </dgm:pt>
    <dgm:pt modelId="{C6941E48-BB6A-4525-A3D0-CCBE7B0455F5}" type="sibTrans" cxnId="{6B9619CD-6DEC-4F34-9FEC-1FD3A20EFC3E}">
      <dgm:prSet/>
      <dgm:spPr/>
      <dgm:t>
        <a:bodyPr/>
        <a:lstStyle/>
        <a:p>
          <a:pPr algn="ctr"/>
          <a:endParaRPr lang="uk-UA" sz="1400" b="1"/>
        </a:p>
      </dgm:t>
    </dgm:pt>
    <dgm:pt modelId="{7E2DD7F6-1EF1-46D7-B641-E59F0470814F}" type="pres">
      <dgm:prSet presAssocID="{B5A51A66-4A3F-47CF-98AC-7E8EAACADFFB}" presName="diagram" presStyleCnt="0">
        <dgm:presLayoutVars>
          <dgm:dir/>
          <dgm:animLvl val="lvl"/>
          <dgm:resizeHandles val="exact"/>
        </dgm:presLayoutVars>
      </dgm:prSet>
      <dgm:spPr/>
    </dgm:pt>
    <dgm:pt modelId="{B354C1AE-145D-4C34-8FAB-8164D061307B}" type="pres">
      <dgm:prSet presAssocID="{FC8FBA5B-A8E0-4617-90C5-36F419845C52}" presName="compNode" presStyleCnt="0"/>
      <dgm:spPr/>
    </dgm:pt>
    <dgm:pt modelId="{D37067CF-8CED-4239-BA0A-CB88E5DC7B25}" type="pres">
      <dgm:prSet presAssocID="{FC8FBA5B-A8E0-4617-90C5-36F419845C52}" presName="childRect" presStyleLbl="bgAcc1" presStyleIdx="0" presStyleCnt="9">
        <dgm:presLayoutVars>
          <dgm:bulletEnabled val="1"/>
        </dgm:presLayoutVars>
      </dgm:prSet>
      <dgm:spPr/>
    </dgm:pt>
    <dgm:pt modelId="{4A265944-7DA9-493A-9333-6EC116F592A7}" type="pres">
      <dgm:prSet presAssocID="{FC8FBA5B-A8E0-4617-90C5-36F419845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D16A4B-00EE-429C-A5D4-61FFCE451160}" type="pres">
      <dgm:prSet presAssocID="{FC8FBA5B-A8E0-4617-90C5-36F419845C52}" presName="parentRect" presStyleLbl="alignNode1" presStyleIdx="0" presStyleCnt="9"/>
      <dgm:spPr/>
      <dgm:t>
        <a:bodyPr/>
        <a:lstStyle/>
        <a:p>
          <a:endParaRPr lang="uk-UA"/>
        </a:p>
      </dgm:t>
    </dgm:pt>
    <dgm:pt modelId="{690CF1C4-7BAA-4DEF-B4D5-D6BFB611AFE9}" type="pres">
      <dgm:prSet presAssocID="{FC8FBA5B-A8E0-4617-90C5-36F419845C52}" presName="adorn" presStyleLbl="fgAccFollowNode1" presStyleIdx="0" presStyleCnt="9"/>
      <dgm:spPr/>
    </dgm:pt>
    <dgm:pt modelId="{A2BEE1A7-7CF6-437A-8D11-A04AC1F459EA}" type="pres">
      <dgm:prSet presAssocID="{48DD0484-8146-42FC-8534-854007221190}" presName="sibTrans" presStyleLbl="sibTrans2D1" presStyleIdx="0" presStyleCnt="0"/>
      <dgm:spPr/>
      <dgm:t>
        <a:bodyPr/>
        <a:lstStyle/>
        <a:p>
          <a:endParaRPr lang="uk-UA"/>
        </a:p>
      </dgm:t>
    </dgm:pt>
    <dgm:pt modelId="{52703F15-61BF-42F6-9C08-FD9B511A670E}" type="pres">
      <dgm:prSet presAssocID="{DBB05EC7-BFF4-41C3-8263-4FBEBBABF437}" presName="compNode" presStyleCnt="0"/>
      <dgm:spPr/>
    </dgm:pt>
    <dgm:pt modelId="{1B8029FE-0846-4F92-8C71-C635B6135D7C}" type="pres">
      <dgm:prSet presAssocID="{DBB05EC7-BFF4-41C3-8263-4FBEBBABF437}" presName="childRect" presStyleLbl="bgAcc1" presStyleIdx="1" presStyleCnt="9">
        <dgm:presLayoutVars>
          <dgm:bulletEnabled val="1"/>
        </dgm:presLayoutVars>
      </dgm:prSet>
      <dgm:spPr/>
    </dgm:pt>
    <dgm:pt modelId="{85ACC78D-D528-4B50-B387-71B4E66EB54C}" type="pres">
      <dgm:prSet presAssocID="{DBB05EC7-BFF4-41C3-8263-4FBEBBABF43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92A219-E65B-4B18-95F3-378FC75EC8A0}" type="pres">
      <dgm:prSet presAssocID="{DBB05EC7-BFF4-41C3-8263-4FBEBBABF437}" presName="parentRect" presStyleLbl="alignNode1" presStyleIdx="1" presStyleCnt="9"/>
      <dgm:spPr/>
      <dgm:t>
        <a:bodyPr/>
        <a:lstStyle/>
        <a:p>
          <a:endParaRPr lang="uk-UA"/>
        </a:p>
      </dgm:t>
    </dgm:pt>
    <dgm:pt modelId="{A5BC55CD-479C-48CE-A371-4441F563F61A}" type="pres">
      <dgm:prSet presAssocID="{DBB05EC7-BFF4-41C3-8263-4FBEBBABF437}" presName="adorn" presStyleLbl="fgAccFollowNode1" presStyleIdx="1" presStyleCnt="9"/>
      <dgm:spPr/>
    </dgm:pt>
    <dgm:pt modelId="{55FF9358-83F9-489F-9303-CB2EBE88BE65}" type="pres">
      <dgm:prSet presAssocID="{E6B1408A-23A6-4D6E-BD3C-D251AF4237F3}" presName="sibTrans" presStyleLbl="sibTrans2D1" presStyleIdx="0" presStyleCnt="0"/>
      <dgm:spPr/>
      <dgm:t>
        <a:bodyPr/>
        <a:lstStyle/>
        <a:p>
          <a:endParaRPr lang="uk-UA"/>
        </a:p>
      </dgm:t>
    </dgm:pt>
    <dgm:pt modelId="{B08A60AA-F1A4-4EFD-87AE-BE97B8A4C63B}" type="pres">
      <dgm:prSet presAssocID="{6B5BF6C8-59B5-4420-A14B-361ADC0E9CCC}" presName="compNode" presStyleCnt="0"/>
      <dgm:spPr/>
    </dgm:pt>
    <dgm:pt modelId="{1E35C901-5457-47C3-933B-CE9B2684CDE0}" type="pres">
      <dgm:prSet presAssocID="{6B5BF6C8-59B5-4420-A14B-361ADC0E9CCC}" presName="childRect" presStyleLbl="bgAcc1" presStyleIdx="2" presStyleCnt="9">
        <dgm:presLayoutVars>
          <dgm:bulletEnabled val="1"/>
        </dgm:presLayoutVars>
      </dgm:prSet>
      <dgm:spPr/>
    </dgm:pt>
    <dgm:pt modelId="{D3403493-D902-4FA0-96A9-68D932158008}" type="pres">
      <dgm:prSet presAssocID="{6B5BF6C8-59B5-4420-A14B-361ADC0E9CC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F530BD-1297-4983-8A94-EB92DA9ADFFE}" type="pres">
      <dgm:prSet presAssocID="{6B5BF6C8-59B5-4420-A14B-361ADC0E9CCC}" presName="parentRect" presStyleLbl="alignNode1" presStyleIdx="2" presStyleCnt="9"/>
      <dgm:spPr/>
      <dgm:t>
        <a:bodyPr/>
        <a:lstStyle/>
        <a:p>
          <a:endParaRPr lang="uk-UA"/>
        </a:p>
      </dgm:t>
    </dgm:pt>
    <dgm:pt modelId="{60A52BE8-AC82-4671-A2CE-1F38E8F4FA78}" type="pres">
      <dgm:prSet presAssocID="{6B5BF6C8-59B5-4420-A14B-361ADC0E9CCC}" presName="adorn" presStyleLbl="fgAccFollowNode1" presStyleIdx="2" presStyleCnt="9"/>
      <dgm:spPr/>
    </dgm:pt>
    <dgm:pt modelId="{49829A89-0569-44A8-8C6F-FAD2FDA05FFE}" type="pres">
      <dgm:prSet presAssocID="{F97D1FA1-F072-4C47-BAC1-46D6CC5ACD2C}" presName="sibTrans" presStyleLbl="sibTrans2D1" presStyleIdx="0" presStyleCnt="0"/>
      <dgm:spPr/>
      <dgm:t>
        <a:bodyPr/>
        <a:lstStyle/>
        <a:p>
          <a:endParaRPr lang="uk-UA"/>
        </a:p>
      </dgm:t>
    </dgm:pt>
    <dgm:pt modelId="{BC6A8D2A-2D9E-43FB-B67F-2AF01A9BDECA}" type="pres">
      <dgm:prSet presAssocID="{9D35EBBB-F9EF-4BD7-82F4-9D872FC24F7C}" presName="compNode" presStyleCnt="0"/>
      <dgm:spPr/>
    </dgm:pt>
    <dgm:pt modelId="{1BAC2474-EDE0-402B-BB8D-688E59EBC04D}" type="pres">
      <dgm:prSet presAssocID="{9D35EBBB-F9EF-4BD7-82F4-9D872FC24F7C}" presName="childRect" presStyleLbl="bgAcc1" presStyleIdx="3" presStyleCnt="9">
        <dgm:presLayoutVars>
          <dgm:bulletEnabled val="1"/>
        </dgm:presLayoutVars>
      </dgm:prSet>
      <dgm:spPr/>
    </dgm:pt>
    <dgm:pt modelId="{4B6F4C64-0CC4-48C1-9ADA-91613DA7F300}" type="pres">
      <dgm:prSet presAssocID="{9D35EBBB-F9EF-4BD7-82F4-9D872FC24F7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C4A02A-C230-4AA4-BC6F-8EA0DAB37894}" type="pres">
      <dgm:prSet presAssocID="{9D35EBBB-F9EF-4BD7-82F4-9D872FC24F7C}" presName="parentRect" presStyleLbl="alignNode1" presStyleIdx="3" presStyleCnt="9"/>
      <dgm:spPr/>
      <dgm:t>
        <a:bodyPr/>
        <a:lstStyle/>
        <a:p>
          <a:endParaRPr lang="uk-UA"/>
        </a:p>
      </dgm:t>
    </dgm:pt>
    <dgm:pt modelId="{DFB4DA55-C819-4130-A7B3-7AEF0040A158}" type="pres">
      <dgm:prSet presAssocID="{9D35EBBB-F9EF-4BD7-82F4-9D872FC24F7C}" presName="adorn" presStyleLbl="fgAccFollowNode1" presStyleIdx="3" presStyleCnt="9"/>
      <dgm:spPr/>
    </dgm:pt>
    <dgm:pt modelId="{87EA7566-00A1-4AB2-B0D4-029454A3722C}" type="pres">
      <dgm:prSet presAssocID="{57F82112-3659-4EB6-921F-344493FC4B91}" presName="sibTrans" presStyleLbl="sibTrans2D1" presStyleIdx="0" presStyleCnt="0"/>
      <dgm:spPr/>
      <dgm:t>
        <a:bodyPr/>
        <a:lstStyle/>
        <a:p>
          <a:endParaRPr lang="uk-UA"/>
        </a:p>
      </dgm:t>
    </dgm:pt>
    <dgm:pt modelId="{DA82D142-F677-4DA5-9A6E-4B2F06A4C574}" type="pres">
      <dgm:prSet presAssocID="{64268BB2-E2F0-4978-8664-29998495B3B5}" presName="compNode" presStyleCnt="0"/>
      <dgm:spPr/>
    </dgm:pt>
    <dgm:pt modelId="{85E6AFB3-8AA1-490C-BD4D-326C22E74C07}" type="pres">
      <dgm:prSet presAssocID="{64268BB2-E2F0-4978-8664-29998495B3B5}" presName="childRect" presStyleLbl="bgAcc1" presStyleIdx="4" presStyleCnt="9">
        <dgm:presLayoutVars>
          <dgm:bulletEnabled val="1"/>
        </dgm:presLayoutVars>
      </dgm:prSet>
      <dgm:spPr/>
    </dgm:pt>
    <dgm:pt modelId="{EC389D44-D1A0-4366-ADE9-3EAF2E186DFA}" type="pres">
      <dgm:prSet presAssocID="{64268BB2-E2F0-4978-8664-29998495B3B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923020-3450-4F19-B74E-AA8697CC9683}" type="pres">
      <dgm:prSet presAssocID="{64268BB2-E2F0-4978-8664-29998495B3B5}" presName="parentRect" presStyleLbl="alignNode1" presStyleIdx="4" presStyleCnt="9"/>
      <dgm:spPr/>
      <dgm:t>
        <a:bodyPr/>
        <a:lstStyle/>
        <a:p>
          <a:endParaRPr lang="uk-UA"/>
        </a:p>
      </dgm:t>
    </dgm:pt>
    <dgm:pt modelId="{EBBF029C-B6B9-4676-B756-748AC95DCA8F}" type="pres">
      <dgm:prSet presAssocID="{64268BB2-E2F0-4978-8664-29998495B3B5}" presName="adorn" presStyleLbl="fgAccFollowNode1" presStyleIdx="4" presStyleCnt="9"/>
      <dgm:spPr/>
    </dgm:pt>
    <dgm:pt modelId="{54241A78-3ED1-45B8-9822-B20D34B39D16}" type="pres">
      <dgm:prSet presAssocID="{7E494F89-A5F3-4DEB-B98F-D369E53E20FF}" presName="sibTrans" presStyleLbl="sibTrans2D1" presStyleIdx="0" presStyleCnt="0"/>
      <dgm:spPr/>
      <dgm:t>
        <a:bodyPr/>
        <a:lstStyle/>
        <a:p>
          <a:endParaRPr lang="uk-UA"/>
        </a:p>
      </dgm:t>
    </dgm:pt>
    <dgm:pt modelId="{2335677D-3393-407D-AF70-860C69B2E9B0}" type="pres">
      <dgm:prSet presAssocID="{87C23193-C9A2-4129-9709-9F594D3E10D4}" presName="compNode" presStyleCnt="0"/>
      <dgm:spPr/>
    </dgm:pt>
    <dgm:pt modelId="{6C1F54A2-C365-42E3-964A-3111FFE005FF}" type="pres">
      <dgm:prSet presAssocID="{87C23193-C9A2-4129-9709-9F594D3E10D4}" presName="childRect" presStyleLbl="bgAcc1" presStyleIdx="5" presStyleCnt="9">
        <dgm:presLayoutVars>
          <dgm:bulletEnabled val="1"/>
        </dgm:presLayoutVars>
      </dgm:prSet>
      <dgm:spPr/>
    </dgm:pt>
    <dgm:pt modelId="{E50D76A0-D060-44AD-9D28-84D419CAA975}" type="pres">
      <dgm:prSet presAssocID="{87C23193-C9A2-4129-9709-9F594D3E10D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1D5564-C333-40DD-835E-FE9201551F9C}" type="pres">
      <dgm:prSet presAssocID="{87C23193-C9A2-4129-9709-9F594D3E10D4}" presName="parentRect" presStyleLbl="alignNode1" presStyleIdx="5" presStyleCnt="9"/>
      <dgm:spPr/>
      <dgm:t>
        <a:bodyPr/>
        <a:lstStyle/>
        <a:p>
          <a:endParaRPr lang="uk-UA"/>
        </a:p>
      </dgm:t>
    </dgm:pt>
    <dgm:pt modelId="{523C6914-C67D-4950-8639-F1CA8CC95BEF}" type="pres">
      <dgm:prSet presAssocID="{87C23193-C9A2-4129-9709-9F594D3E10D4}" presName="adorn" presStyleLbl="fgAccFollowNode1" presStyleIdx="5" presStyleCnt="9"/>
      <dgm:spPr/>
    </dgm:pt>
    <dgm:pt modelId="{F3EF05B2-AEB4-42E0-ABA5-1508ED4F34CB}" type="pres">
      <dgm:prSet presAssocID="{F34635C7-91E4-43B3-9A13-CB2AC37CBEB1}" presName="sibTrans" presStyleLbl="sibTrans2D1" presStyleIdx="0" presStyleCnt="0"/>
      <dgm:spPr/>
      <dgm:t>
        <a:bodyPr/>
        <a:lstStyle/>
        <a:p>
          <a:endParaRPr lang="uk-UA"/>
        </a:p>
      </dgm:t>
    </dgm:pt>
    <dgm:pt modelId="{1BB2C041-22ED-426C-9A6A-B3C61C087112}" type="pres">
      <dgm:prSet presAssocID="{1E8EF7FA-3F96-4C47-828B-979F4FE7DE32}" presName="compNode" presStyleCnt="0"/>
      <dgm:spPr/>
    </dgm:pt>
    <dgm:pt modelId="{9D9326F0-84A8-4A08-8F31-DADCBBF77AF7}" type="pres">
      <dgm:prSet presAssocID="{1E8EF7FA-3F96-4C47-828B-979F4FE7DE32}" presName="childRect" presStyleLbl="bgAcc1" presStyleIdx="6" presStyleCnt="9">
        <dgm:presLayoutVars>
          <dgm:bulletEnabled val="1"/>
        </dgm:presLayoutVars>
      </dgm:prSet>
      <dgm:spPr/>
    </dgm:pt>
    <dgm:pt modelId="{576D585D-1B7B-4F16-AF91-DE5BD12D513A}" type="pres">
      <dgm:prSet presAssocID="{1E8EF7FA-3F96-4C47-828B-979F4FE7DE3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2267CE-CB21-4141-A832-DC05E60A8995}" type="pres">
      <dgm:prSet presAssocID="{1E8EF7FA-3F96-4C47-828B-979F4FE7DE32}" presName="parentRect" presStyleLbl="alignNode1" presStyleIdx="6" presStyleCnt="9"/>
      <dgm:spPr/>
      <dgm:t>
        <a:bodyPr/>
        <a:lstStyle/>
        <a:p>
          <a:endParaRPr lang="uk-UA"/>
        </a:p>
      </dgm:t>
    </dgm:pt>
    <dgm:pt modelId="{45641E46-D54D-4D0F-9054-EB6F8A206951}" type="pres">
      <dgm:prSet presAssocID="{1E8EF7FA-3F96-4C47-828B-979F4FE7DE32}" presName="adorn" presStyleLbl="fgAccFollowNode1" presStyleIdx="6" presStyleCnt="9"/>
      <dgm:spPr/>
    </dgm:pt>
    <dgm:pt modelId="{02F4EF4D-741E-444A-9B6D-9C8C4E3DB724}" type="pres">
      <dgm:prSet presAssocID="{DACFB0CF-6AD2-41BC-AF93-C5B4E800CAC6}" presName="sibTrans" presStyleLbl="sibTrans2D1" presStyleIdx="0" presStyleCnt="0"/>
      <dgm:spPr/>
      <dgm:t>
        <a:bodyPr/>
        <a:lstStyle/>
        <a:p>
          <a:endParaRPr lang="uk-UA"/>
        </a:p>
      </dgm:t>
    </dgm:pt>
    <dgm:pt modelId="{1237766B-C1AF-4D13-8D61-012F5FB1EFD3}" type="pres">
      <dgm:prSet presAssocID="{2772AF5B-43FF-4CD1-B188-E3F883FA18CF}" presName="compNode" presStyleCnt="0"/>
      <dgm:spPr/>
    </dgm:pt>
    <dgm:pt modelId="{26BF3D91-5703-429F-8008-BF7356F6F37E}" type="pres">
      <dgm:prSet presAssocID="{2772AF5B-43FF-4CD1-B188-E3F883FA18CF}" presName="childRect" presStyleLbl="bgAcc1" presStyleIdx="7" presStyleCnt="9">
        <dgm:presLayoutVars>
          <dgm:bulletEnabled val="1"/>
        </dgm:presLayoutVars>
      </dgm:prSet>
      <dgm:spPr/>
    </dgm:pt>
    <dgm:pt modelId="{8D426713-1A94-441F-9FB5-08EBC5F963B5}" type="pres">
      <dgm:prSet presAssocID="{2772AF5B-43FF-4CD1-B188-E3F883FA18C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F3C421-A41D-405F-B2CE-0749BB8C5CFD}" type="pres">
      <dgm:prSet presAssocID="{2772AF5B-43FF-4CD1-B188-E3F883FA18CF}" presName="parentRect" presStyleLbl="alignNode1" presStyleIdx="7" presStyleCnt="9"/>
      <dgm:spPr/>
      <dgm:t>
        <a:bodyPr/>
        <a:lstStyle/>
        <a:p>
          <a:endParaRPr lang="uk-UA"/>
        </a:p>
      </dgm:t>
    </dgm:pt>
    <dgm:pt modelId="{05E34474-5A42-4D18-B132-8C79525F0062}" type="pres">
      <dgm:prSet presAssocID="{2772AF5B-43FF-4CD1-B188-E3F883FA18CF}" presName="adorn" presStyleLbl="fgAccFollowNode1" presStyleIdx="7" presStyleCnt="9"/>
      <dgm:spPr/>
    </dgm:pt>
    <dgm:pt modelId="{0390D322-4D2E-4C24-9F01-B913045DB0A4}" type="pres">
      <dgm:prSet presAssocID="{EC9F467E-C6D0-47CC-84CD-BC34E0739997}" presName="sibTrans" presStyleLbl="sibTrans2D1" presStyleIdx="0" presStyleCnt="0"/>
      <dgm:spPr/>
      <dgm:t>
        <a:bodyPr/>
        <a:lstStyle/>
        <a:p>
          <a:endParaRPr lang="uk-UA"/>
        </a:p>
      </dgm:t>
    </dgm:pt>
    <dgm:pt modelId="{F81FE277-B3ED-43AC-BFDD-3A4F78271EF8}" type="pres">
      <dgm:prSet presAssocID="{25CCA004-4676-4EA7-8145-5B0135C55A66}" presName="compNode" presStyleCnt="0"/>
      <dgm:spPr/>
    </dgm:pt>
    <dgm:pt modelId="{0E5FA6A3-E711-462E-AE63-2B3631DBBED3}" type="pres">
      <dgm:prSet presAssocID="{25CCA004-4676-4EA7-8145-5B0135C55A66}" presName="childRect" presStyleLbl="bgAcc1" presStyleIdx="8" presStyleCnt="9">
        <dgm:presLayoutVars>
          <dgm:bulletEnabled val="1"/>
        </dgm:presLayoutVars>
      </dgm:prSet>
      <dgm:spPr/>
    </dgm:pt>
    <dgm:pt modelId="{3711E01B-9537-4BD2-912F-8D5D9C1099D0}" type="pres">
      <dgm:prSet presAssocID="{25CCA004-4676-4EA7-8145-5B0135C55A6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5C6B6-0405-488D-9E80-E84FCD8F019C}" type="pres">
      <dgm:prSet presAssocID="{25CCA004-4676-4EA7-8145-5B0135C55A66}" presName="parentRect" presStyleLbl="alignNode1" presStyleIdx="8" presStyleCnt="9"/>
      <dgm:spPr/>
      <dgm:t>
        <a:bodyPr/>
        <a:lstStyle/>
        <a:p>
          <a:endParaRPr lang="uk-UA"/>
        </a:p>
      </dgm:t>
    </dgm:pt>
    <dgm:pt modelId="{43548256-0348-40E6-A514-570C3498C558}" type="pres">
      <dgm:prSet presAssocID="{25CCA004-4676-4EA7-8145-5B0135C55A66}" presName="adorn" presStyleLbl="fgAccFollowNode1" presStyleIdx="8" presStyleCnt="9"/>
      <dgm:spPr/>
    </dgm:pt>
  </dgm:ptLst>
  <dgm:cxnLst>
    <dgm:cxn modelId="{95C56E72-E66B-467F-9F3E-77ABC493704C}" type="presOf" srcId="{6B5BF6C8-59B5-4420-A14B-361ADC0E9CCC}" destId="{BFF530BD-1297-4983-8A94-EB92DA9ADFFE}" srcOrd="1" destOrd="0" presId="urn:microsoft.com/office/officeart/2005/8/layout/bList2"/>
    <dgm:cxn modelId="{FEF69AB2-E367-48D3-9DBC-F32F1D89BE3D}" type="presOf" srcId="{25CCA004-4676-4EA7-8145-5B0135C55A66}" destId="{E0A5C6B6-0405-488D-9E80-E84FCD8F019C}" srcOrd="1" destOrd="0" presId="urn:microsoft.com/office/officeart/2005/8/layout/bList2"/>
    <dgm:cxn modelId="{62C9AD22-14DA-464A-B3EB-61B8B25BDC0E}" type="presOf" srcId="{DACFB0CF-6AD2-41BC-AF93-C5B4E800CAC6}" destId="{02F4EF4D-741E-444A-9B6D-9C8C4E3DB724}" srcOrd="0" destOrd="0" presId="urn:microsoft.com/office/officeart/2005/8/layout/bList2"/>
    <dgm:cxn modelId="{B685F1E7-C889-4EA4-BFE8-75F3D9678AF6}" srcId="{B5A51A66-4A3F-47CF-98AC-7E8EAACADFFB}" destId="{64268BB2-E2F0-4978-8664-29998495B3B5}" srcOrd="4" destOrd="0" parTransId="{24DC2CB5-EC12-43D9-A91B-336BBB12C946}" sibTransId="{7E494F89-A5F3-4DEB-B98F-D369E53E20FF}"/>
    <dgm:cxn modelId="{21177AAD-592E-4319-9970-EDA1ECB221AD}" type="presOf" srcId="{9D35EBBB-F9EF-4BD7-82F4-9D872FC24F7C}" destId="{B4C4A02A-C230-4AA4-BC6F-8EA0DAB37894}" srcOrd="1" destOrd="0" presId="urn:microsoft.com/office/officeart/2005/8/layout/bList2"/>
    <dgm:cxn modelId="{86562B73-AC2A-4603-B4C0-466F1EAAD0DF}" type="presOf" srcId="{E6B1408A-23A6-4D6E-BD3C-D251AF4237F3}" destId="{55FF9358-83F9-489F-9303-CB2EBE88BE65}" srcOrd="0" destOrd="0" presId="urn:microsoft.com/office/officeart/2005/8/layout/bList2"/>
    <dgm:cxn modelId="{5A4A29A6-6A48-41AC-8174-BAA9FF5FC66F}" srcId="{B5A51A66-4A3F-47CF-98AC-7E8EAACADFFB}" destId="{2772AF5B-43FF-4CD1-B188-E3F883FA18CF}" srcOrd="7" destOrd="0" parTransId="{2CB16F15-B2AD-4FFC-8941-B4FA0EA857ED}" sibTransId="{EC9F467E-C6D0-47CC-84CD-BC34E0739997}"/>
    <dgm:cxn modelId="{768AC9E4-9103-4800-8B57-305550129BEA}" type="presOf" srcId="{DBB05EC7-BFF4-41C3-8263-4FBEBBABF437}" destId="{1892A219-E65B-4B18-95F3-378FC75EC8A0}" srcOrd="1" destOrd="0" presId="urn:microsoft.com/office/officeart/2005/8/layout/bList2"/>
    <dgm:cxn modelId="{5DBA3B66-F15A-4CC7-9CFE-B4580BE33828}" type="presOf" srcId="{2772AF5B-43FF-4CD1-B188-E3F883FA18CF}" destId="{8D426713-1A94-441F-9FB5-08EBC5F963B5}" srcOrd="0" destOrd="0" presId="urn:microsoft.com/office/officeart/2005/8/layout/bList2"/>
    <dgm:cxn modelId="{99FE616C-58B6-46E2-9C19-F8AB2356ABC9}" type="presOf" srcId="{1E8EF7FA-3F96-4C47-828B-979F4FE7DE32}" destId="{576D585D-1B7B-4F16-AF91-DE5BD12D513A}" srcOrd="0" destOrd="0" presId="urn:microsoft.com/office/officeart/2005/8/layout/bList2"/>
    <dgm:cxn modelId="{902737DB-C224-4D14-92E3-22B47BD6CB2E}" srcId="{B5A51A66-4A3F-47CF-98AC-7E8EAACADFFB}" destId="{DBB05EC7-BFF4-41C3-8263-4FBEBBABF437}" srcOrd="1" destOrd="0" parTransId="{B0619541-7D53-4ED6-8CB6-59BF066F8787}" sibTransId="{E6B1408A-23A6-4D6E-BD3C-D251AF4237F3}"/>
    <dgm:cxn modelId="{614E4238-BF4A-4060-A8DB-D55E76712242}" type="presOf" srcId="{7E494F89-A5F3-4DEB-B98F-D369E53E20FF}" destId="{54241A78-3ED1-45B8-9822-B20D34B39D16}" srcOrd="0" destOrd="0" presId="urn:microsoft.com/office/officeart/2005/8/layout/bList2"/>
    <dgm:cxn modelId="{4AA68F55-F3E6-46FB-9ED0-FF68065F8940}" type="presOf" srcId="{F34635C7-91E4-43B3-9A13-CB2AC37CBEB1}" destId="{F3EF05B2-AEB4-42E0-ABA5-1508ED4F34CB}" srcOrd="0" destOrd="0" presId="urn:microsoft.com/office/officeart/2005/8/layout/bList2"/>
    <dgm:cxn modelId="{F019CD43-88CA-43D6-A711-82A0C802EE27}" type="presOf" srcId="{25CCA004-4676-4EA7-8145-5B0135C55A66}" destId="{3711E01B-9537-4BD2-912F-8D5D9C1099D0}" srcOrd="0" destOrd="0" presId="urn:microsoft.com/office/officeart/2005/8/layout/bList2"/>
    <dgm:cxn modelId="{471B1513-F030-4477-AC89-FFEC4E829BB5}" srcId="{B5A51A66-4A3F-47CF-98AC-7E8EAACADFFB}" destId="{87C23193-C9A2-4129-9709-9F594D3E10D4}" srcOrd="5" destOrd="0" parTransId="{F38A08A4-F338-4070-B4DE-6CB63A10E193}" sibTransId="{F34635C7-91E4-43B3-9A13-CB2AC37CBEB1}"/>
    <dgm:cxn modelId="{DD216EEB-76F8-4ABA-9C69-1E2BA859E9FE}" type="presOf" srcId="{2772AF5B-43FF-4CD1-B188-E3F883FA18CF}" destId="{0BF3C421-A41D-405F-B2CE-0749BB8C5CFD}" srcOrd="1" destOrd="0" presId="urn:microsoft.com/office/officeart/2005/8/layout/bList2"/>
    <dgm:cxn modelId="{6054E37B-8069-4420-BBDC-4B10ED96BF47}" type="presOf" srcId="{FC8FBA5B-A8E0-4617-90C5-36F419845C52}" destId="{37D16A4B-00EE-429C-A5D4-61FFCE451160}" srcOrd="1" destOrd="0" presId="urn:microsoft.com/office/officeart/2005/8/layout/bList2"/>
    <dgm:cxn modelId="{D48BDCEF-41B9-409F-8C93-12D4B09D47E9}" srcId="{B5A51A66-4A3F-47CF-98AC-7E8EAACADFFB}" destId="{1E8EF7FA-3F96-4C47-828B-979F4FE7DE32}" srcOrd="6" destOrd="0" parTransId="{677B59CE-BCF4-416F-97CF-681C74FD8A11}" sibTransId="{DACFB0CF-6AD2-41BC-AF93-C5B4E800CAC6}"/>
    <dgm:cxn modelId="{9395B9C4-FCEA-41BF-BBC0-32DAB15562E9}" type="presOf" srcId="{1E8EF7FA-3F96-4C47-828B-979F4FE7DE32}" destId="{982267CE-CB21-4141-A832-DC05E60A8995}" srcOrd="1" destOrd="0" presId="urn:microsoft.com/office/officeart/2005/8/layout/bList2"/>
    <dgm:cxn modelId="{FE77C828-9827-4B93-B304-78E41FBD0568}" type="presOf" srcId="{B5A51A66-4A3F-47CF-98AC-7E8EAACADFFB}" destId="{7E2DD7F6-1EF1-46D7-B641-E59F0470814F}" srcOrd="0" destOrd="0" presId="urn:microsoft.com/office/officeart/2005/8/layout/bList2"/>
    <dgm:cxn modelId="{6B9619CD-6DEC-4F34-9FEC-1FD3A20EFC3E}" srcId="{B5A51A66-4A3F-47CF-98AC-7E8EAACADFFB}" destId="{25CCA004-4676-4EA7-8145-5B0135C55A66}" srcOrd="8" destOrd="0" parTransId="{EFFD8A0D-F084-492A-B738-6F86C549EA84}" sibTransId="{C6941E48-BB6A-4525-A3D0-CCBE7B0455F5}"/>
    <dgm:cxn modelId="{E01E6233-0611-4C82-B125-F850EF23CDB2}" type="presOf" srcId="{DBB05EC7-BFF4-41C3-8263-4FBEBBABF437}" destId="{85ACC78D-D528-4B50-B387-71B4E66EB54C}" srcOrd="0" destOrd="0" presId="urn:microsoft.com/office/officeart/2005/8/layout/bList2"/>
    <dgm:cxn modelId="{1448888B-EA71-4847-A6E9-C98493CA0F2F}" type="presOf" srcId="{48DD0484-8146-42FC-8534-854007221190}" destId="{A2BEE1A7-7CF6-437A-8D11-A04AC1F459EA}" srcOrd="0" destOrd="0" presId="urn:microsoft.com/office/officeart/2005/8/layout/bList2"/>
    <dgm:cxn modelId="{14A4B773-D6C1-481A-9E4D-969BF883ED04}" type="presOf" srcId="{EC9F467E-C6D0-47CC-84CD-BC34E0739997}" destId="{0390D322-4D2E-4C24-9F01-B913045DB0A4}" srcOrd="0" destOrd="0" presId="urn:microsoft.com/office/officeart/2005/8/layout/bList2"/>
    <dgm:cxn modelId="{CD76D24D-5B5A-44CB-BEB6-D92B943B13E0}" srcId="{B5A51A66-4A3F-47CF-98AC-7E8EAACADFFB}" destId="{9D35EBBB-F9EF-4BD7-82F4-9D872FC24F7C}" srcOrd="3" destOrd="0" parTransId="{FF596506-52D3-4EC4-9146-79FD45C1FCC9}" sibTransId="{57F82112-3659-4EB6-921F-344493FC4B91}"/>
    <dgm:cxn modelId="{0D778992-F040-4B14-B601-9A26D1FA0196}" type="presOf" srcId="{6B5BF6C8-59B5-4420-A14B-361ADC0E9CCC}" destId="{D3403493-D902-4FA0-96A9-68D932158008}" srcOrd="0" destOrd="0" presId="urn:microsoft.com/office/officeart/2005/8/layout/bList2"/>
    <dgm:cxn modelId="{627C4E2D-9174-4BCD-A574-2CA3FBFE4054}" type="presOf" srcId="{87C23193-C9A2-4129-9709-9F594D3E10D4}" destId="{E50D76A0-D060-44AD-9D28-84D419CAA975}" srcOrd="0" destOrd="0" presId="urn:microsoft.com/office/officeart/2005/8/layout/bList2"/>
    <dgm:cxn modelId="{5999E32A-F182-4769-844F-BEA5160AC038}" type="presOf" srcId="{64268BB2-E2F0-4978-8664-29998495B3B5}" destId="{EC389D44-D1A0-4366-ADE9-3EAF2E186DFA}" srcOrd="0" destOrd="0" presId="urn:microsoft.com/office/officeart/2005/8/layout/bList2"/>
    <dgm:cxn modelId="{92BD9729-7F43-4D97-B83E-D03A97B7F94A}" type="presOf" srcId="{9D35EBBB-F9EF-4BD7-82F4-9D872FC24F7C}" destId="{4B6F4C64-0CC4-48C1-9ADA-91613DA7F300}" srcOrd="0" destOrd="0" presId="urn:microsoft.com/office/officeart/2005/8/layout/bList2"/>
    <dgm:cxn modelId="{5AFD06BC-DCAE-46A4-A735-7C2315DDFD00}" type="presOf" srcId="{57F82112-3659-4EB6-921F-344493FC4B91}" destId="{87EA7566-00A1-4AB2-B0D4-029454A3722C}" srcOrd="0" destOrd="0" presId="urn:microsoft.com/office/officeart/2005/8/layout/bList2"/>
    <dgm:cxn modelId="{EE8CB680-2F41-42A4-9A0C-A11A895D49E9}" type="presOf" srcId="{87C23193-C9A2-4129-9709-9F594D3E10D4}" destId="{D01D5564-C333-40DD-835E-FE9201551F9C}" srcOrd="1" destOrd="0" presId="urn:microsoft.com/office/officeart/2005/8/layout/bList2"/>
    <dgm:cxn modelId="{4378530F-9910-4115-AF70-87F4C8CC7D2C}" srcId="{B5A51A66-4A3F-47CF-98AC-7E8EAACADFFB}" destId="{6B5BF6C8-59B5-4420-A14B-361ADC0E9CCC}" srcOrd="2" destOrd="0" parTransId="{DFAC0F7D-7F3D-4BE7-80F1-46A8179A3E61}" sibTransId="{F97D1FA1-F072-4C47-BAC1-46D6CC5ACD2C}"/>
    <dgm:cxn modelId="{359B8E6A-C80E-4A69-A1E4-41A4B6CD7B75}" type="presOf" srcId="{64268BB2-E2F0-4978-8664-29998495B3B5}" destId="{32923020-3450-4F19-B74E-AA8697CC9683}" srcOrd="1" destOrd="0" presId="urn:microsoft.com/office/officeart/2005/8/layout/bList2"/>
    <dgm:cxn modelId="{27A7AF5D-3CCE-4E44-95D3-2E81B94AD1FE}" srcId="{B5A51A66-4A3F-47CF-98AC-7E8EAACADFFB}" destId="{FC8FBA5B-A8E0-4617-90C5-36F419845C52}" srcOrd="0" destOrd="0" parTransId="{569140E3-0F32-4E89-806D-1B23E10D6C99}" sibTransId="{48DD0484-8146-42FC-8534-854007221190}"/>
    <dgm:cxn modelId="{D9EBB69F-6FD9-4D5F-B09F-411F72DB24A9}" type="presOf" srcId="{FC8FBA5B-A8E0-4617-90C5-36F419845C52}" destId="{4A265944-7DA9-493A-9333-6EC116F592A7}" srcOrd="0" destOrd="0" presId="urn:microsoft.com/office/officeart/2005/8/layout/bList2"/>
    <dgm:cxn modelId="{753D2F65-BE07-427B-821A-526588B2FB3E}" type="presOf" srcId="{F97D1FA1-F072-4C47-BAC1-46D6CC5ACD2C}" destId="{49829A89-0569-44A8-8C6F-FAD2FDA05FFE}" srcOrd="0" destOrd="0" presId="urn:microsoft.com/office/officeart/2005/8/layout/bList2"/>
    <dgm:cxn modelId="{77C350B2-37DB-48B3-A252-2FD09C2A4B75}" type="presParOf" srcId="{7E2DD7F6-1EF1-46D7-B641-E59F0470814F}" destId="{B354C1AE-145D-4C34-8FAB-8164D061307B}" srcOrd="0" destOrd="0" presId="urn:microsoft.com/office/officeart/2005/8/layout/bList2"/>
    <dgm:cxn modelId="{D9119F73-5BFF-4E59-9C7B-FE3CB36A9BA9}" type="presParOf" srcId="{B354C1AE-145D-4C34-8FAB-8164D061307B}" destId="{D37067CF-8CED-4239-BA0A-CB88E5DC7B25}" srcOrd="0" destOrd="0" presId="urn:microsoft.com/office/officeart/2005/8/layout/bList2"/>
    <dgm:cxn modelId="{8F22CE88-7E98-49A3-82B8-685E1D1605BA}" type="presParOf" srcId="{B354C1AE-145D-4C34-8FAB-8164D061307B}" destId="{4A265944-7DA9-493A-9333-6EC116F592A7}" srcOrd="1" destOrd="0" presId="urn:microsoft.com/office/officeart/2005/8/layout/bList2"/>
    <dgm:cxn modelId="{2E6E34B2-2B9A-418F-9A30-A74444D7520D}" type="presParOf" srcId="{B354C1AE-145D-4C34-8FAB-8164D061307B}" destId="{37D16A4B-00EE-429C-A5D4-61FFCE451160}" srcOrd="2" destOrd="0" presId="urn:microsoft.com/office/officeart/2005/8/layout/bList2"/>
    <dgm:cxn modelId="{F259BD79-60C3-4D66-9D36-A1D6A57CC187}" type="presParOf" srcId="{B354C1AE-145D-4C34-8FAB-8164D061307B}" destId="{690CF1C4-7BAA-4DEF-B4D5-D6BFB611AFE9}" srcOrd="3" destOrd="0" presId="urn:microsoft.com/office/officeart/2005/8/layout/bList2"/>
    <dgm:cxn modelId="{52DF8F3B-D1CB-40C0-8D0C-D4E3BC0975E2}" type="presParOf" srcId="{7E2DD7F6-1EF1-46D7-B641-E59F0470814F}" destId="{A2BEE1A7-7CF6-437A-8D11-A04AC1F459EA}" srcOrd="1" destOrd="0" presId="urn:microsoft.com/office/officeart/2005/8/layout/bList2"/>
    <dgm:cxn modelId="{0D02182F-6411-44C5-8384-8E76D20B83D7}" type="presParOf" srcId="{7E2DD7F6-1EF1-46D7-B641-E59F0470814F}" destId="{52703F15-61BF-42F6-9C08-FD9B511A670E}" srcOrd="2" destOrd="0" presId="urn:microsoft.com/office/officeart/2005/8/layout/bList2"/>
    <dgm:cxn modelId="{41CAA1A6-BC08-4131-B56D-09676DD93981}" type="presParOf" srcId="{52703F15-61BF-42F6-9C08-FD9B511A670E}" destId="{1B8029FE-0846-4F92-8C71-C635B6135D7C}" srcOrd="0" destOrd="0" presId="urn:microsoft.com/office/officeart/2005/8/layout/bList2"/>
    <dgm:cxn modelId="{A9B36943-87A1-4CC8-89BA-575B84519DD0}" type="presParOf" srcId="{52703F15-61BF-42F6-9C08-FD9B511A670E}" destId="{85ACC78D-D528-4B50-B387-71B4E66EB54C}" srcOrd="1" destOrd="0" presId="urn:microsoft.com/office/officeart/2005/8/layout/bList2"/>
    <dgm:cxn modelId="{0BD3D73D-0734-4517-8C42-16095FC1CCAE}" type="presParOf" srcId="{52703F15-61BF-42F6-9C08-FD9B511A670E}" destId="{1892A219-E65B-4B18-95F3-378FC75EC8A0}" srcOrd="2" destOrd="0" presId="urn:microsoft.com/office/officeart/2005/8/layout/bList2"/>
    <dgm:cxn modelId="{C72744FB-A549-4400-9EF8-AF4F0ACD956F}" type="presParOf" srcId="{52703F15-61BF-42F6-9C08-FD9B511A670E}" destId="{A5BC55CD-479C-48CE-A371-4441F563F61A}" srcOrd="3" destOrd="0" presId="urn:microsoft.com/office/officeart/2005/8/layout/bList2"/>
    <dgm:cxn modelId="{54F7F9C3-BB16-4A91-A862-BAD078B8761A}" type="presParOf" srcId="{7E2DD7F6-1EF1-46D7-B641-E59F0470814F}" destId="{55FF9358-83F9-489F-9303-CB2EBE88BE65}" srcOrd="3" destOrd="0" presId="urn:microsoft.com/office/officeart/2005/8/layout/bList2"/>
    <dgm:cxn modelId="{476548BD-C335-467C-9589-02C24C49BDF4}" type="presParOf" srcId="{7E2DD7F6-1EF1-46D7-B641-E59F0470814F}" destId="{B08A60AA-F1A4-4EFD-87AE-BE97B8A4C63B}" srcOrd="4" destOrd="0" presId="urn:microsoft.com/office/officeart/2005/8/layout/bList2"/>
    <dgm:cxn modelId="{C9C8FEC0-020D-459F-BBD8-9BD8D87A31E0}" type="presParOf" srcId="{B08A60AA-F1A4-4EFD-87AE-BE97B8A4C63B}" destId="{1E35C901-5457-47C3-933B-CE9B2684CDE0}" srcOrd="0" destOrd="0" presId="urn:microsoft.com/office/officeart/2005/8/layout/bList2"/>
    <dgm:cxn modelId="{3197F2FD-1D71-41F0-80F5-3ECCCE4A0FC7}" type="presParOf" srcId="{B08A60AA-F1A4-4EFD-87AE-BE97B8A4C63B}" destId="{D3403493-D902-4FA0-96A9-68D932158008}" srcOrd="1" destOrd="0" presId="urn:microsoft.com/office/officeart/2005/8/layout/bList2"/>
    <dgm:cxn modelId="{E9DFCA3F-5A90-4897-A941-1B58A89BD775}" type="presParOf" srcId="{B08A60AA-F1A4-4EFD-87AE-BE97B8A4C63B}" destId="{BFF530BD-1297-4983-8A94-EB92DA9ADFFE}" srcOrd="2" destOrd="0" presId="urn:microsoft.com/office/officeart/2005/8/layout/bList2"/>
    <dgm:cxn modelId="{F3730CDB-AF8A-4D61-9780-C039435542C7}" type="presParOf" srcId="{B08A60AA-F1A4-4EFD-87AE-BE97B8A4C63B}" destId="{60A52BE8-AC82-4671-A2CE-1F38E8F4FA78}" srcOrd="3" destOrd="0" presId="urn:microsoft.com/office/officeart/2005/8/layout/bList2"/>
    <dgm:cxn modelId="{8C8A746B-6844-4226-8EB2-0D82DD28AF00}" type="presParOf" srcId="{7E2DD7F6-1EF1-46D7-B641-E59F0470814F}" destId="{49829A89-0569-44A8-8C6F-FAD2FDA05FFE}" srcOrd="5" destOrd="0" presId="urn:microsoft.com/office/officeart/2005/8/layout/bList2"/>
    <dgm:cxn modelId="{F98387AA-F807-4FC4-8231-E66602661BD5}" type="presParOf" srcId="{7E2DD7F6-1EF1-46D7-B641-E59F0470814F}" destId="{BC6A8D2A-2D9E-43FB-B67F-2AF01A9BDECA}" srcOrd="6" destOrd="0" presId="urn:microsoft.com/office/officeart/2005/8/layout/bList2"/>
    <dgm:cxn modelId="{1BF997DA-8171-4DD9-91F5-B610825F8112}" type="presParOf" srcId="{BC6A8D2A-2D9E-43FB-B67F-2AF01A9BDECA}" destId="{1BAC2474-EDE0-402B-BB8D-688E59EBC04D}" srcOrd="0" destOrd="0" presId="urn:microsoft.com/office/officeart/2005/8/layout/bList2"/>
    <dgm:cxn modelId="{9602B13C-E308-4B7C-B37C-1F5E6B8BBFC7}" type="presParOf" srcId="{BC6A8D2A-2D9E-43FB-B67F-2AF01A9BDECA}" destId="{4B6F4C64-0CC4-48C1-9ADA-91613DA7F300}" srcOrd="1" destOrd="0" presId="urn:microsoft.com/office/officeart/2005/8/layout/bList2"/>
    <dgm:cxn modelId="{4063C79B-4735-42A7-9644-06E0C5F573BE}" type="presParOf" srcId="{BC6A8D2A-2D9E-43FB-B67F-2AF01A9BDECA}" destId="{B4C4A02A-C230-4AA4-BC6F-8EA0DAB37894}" srcOrd="2" destOrd="0" presId="urn:microsoft.com/office/officeart/2005/8/layout/bList2"/>
    <dgm:cxn modelId="{5F6775CE-19A5-406E-9B48-A239BD3D0443}" type="presParOf" srcId="{BC6A8D2A-2D9E-43FB-B67F-2AF01A9BDECA}" destId="{DFB4DA55-C819-4130-A7B3-7AEF0040A158}" srcOrd="3" destOrd="0" presId="urn:microsoft.com/office/officeart/2005/8/layout/bList2"/>
    <dgm:cxn modelId="{CAAE1850-B044-45DD-B729-F3D9AE40386E}" type="presParOf" srcId="{7E2DD7F6-1EF1-46D7-B641-E59F0470814F}" destId="{87EA7566-00A1-4AB2-B0D4-029454A3722C}" srcOrd="7" destOrd="0" presId="urn:microsoft.com/office/officeart/2005/8/layout/bList2"/>
    <dgm:cxn modelId="{F43B30B7-A5EE-44F8-BAA1-C8C1A9102DE4}" type="presParOf" srcId="{7E2DD7F6-1EF1-46D7-B641-E59F0470814F}" destId="{DA82D142-F677-4DA5-9A6E-4B2F06A4C574}" srcOrd="8" destOrd="0" presId="urn:microsoft.com/office/officeart/2005/8/layout/bList2"/>
    <dgm:cxn modelId="{7A621E74-521E-4274-B3C7-024B43C5318D}" type="presParOf" srcId="{DA82D142-F677-4DA5-9A6E-4B2F06A4C574}" destId="{85E6AFB3-8AA1-490C-BD4D-326C22E74C07}" srcOrd="0" destOrd="0" presId="urn:microsoft.com/office/officeart/2005/8/layout/bList2"/>
    <dgm:cxn modelId="{C4ED1BD4-B5A3-4715-ACAA-1B57D89D9ED0}" type="presParOf" srcId="{DA82D142-F677-4DA5-9A6E-4B2F06A4C574}" destId="{EC389D44-D1A0-4366-ADE9-3EAF2E186DFA}" srcOrd="1" destOrd="0" presId="urn:microsoft.com/office/officeart/2005/8/layout/bList2"/>
    <dgm:cxn modelId="{D24E612F-B50F-4C22-96F9-4CE86704C071}" type="presParOf" srcId="{DA82D142-F677-4DA5-9A6E-4B2F06A4C574}" destId="{32923020-3450-4F19-B74E-AA8697CC9683}" srcOrd="2" destOrd="0" presId="urn:microsoft.com/office/officeart/2005/8/layout/bList2"/>
    <dgm:cxn modelId="{06F7E8F6-83EB-411F-AF72-C00AD684B0B5}" type="presParOf" srcId="{DA82D142-F677-4DA5-9A6E-4B2F06A4C574}" destId="{EBBF029C-B6B9-4676-B756-748AC95DCA8F}" srcOrd="3" destOrd="0" presId="urn:microsoft.com/office/officeart/2005/8/layout/bList2"/>
    <dgm:cxn modelId="{2DB6519D-771B-40D4-9421-8173ACD1305B}" type="presParOf" srcId="{7E2DD7F6-1EF1-46D7-B641-E59F0470814F}" destId="{54241A78-3ED1-45B8-9822-B20D34B39D16}" srcOrd="9" destOrd="0" presId="urn:microsoft.com/office/officeart/2005/8/layout/bList2"/>
    <dgm:cxn modelId="{C140CAB3-7554-41F3-8A74-7A5D6FF41E2A}" type="presParOf" srcId="{7E2DD7F6-1EF1-46D7-B641-E59F0470814F}" destId="{2335677D-3393-407D-AF70-860C69B2E9B0}" srcOrd="10" destOrd="0" presId="urn:microsoft.com/office/officeart/2005/8/layout/bList2"/>
    <dgm:cxn modelId="{34EC963B-C62B-4D83-8009-57CBBF2B961A}" type="presParOf" srcId="{2335677D-3393-407D-AF70-860C69B2E9B0}" destId="{6C1F54A2-C365-42E3-964A-3111FFE005FF}" srcOrd="0" destOrd="0" presId="urn:microsoft.com/office/officeart/2005/8/layout/bList2"/>
    <dgm:cxn modelId="{123B5925-8B0B-43CF-9575-D2F7CAEE1AD9}" type="presParOf" srcId="{2335677D-3393-407D-AF70-860C69B2E9B0}" destId="{E50D76A0-D060-44AD-9D28-84D419CAA975}" srcOrd="1" destOrd="0" presId="urn:microsoft.com/office/officeart/2005/8/layout/bList2"/>
    <dgm:cxn modelId="{2ADB582C-4DA3-4AB4-9299-B7E6DCED6F2F}" type="presParOf" srcId="{2335677D-3393-407D-AF70-860C69B2E9B0}" destId="{D01D5564-C333-40DD-835E-FE9201551F9C}" srcOrd="2" destOrd="0" presId="urn:microsoft.com/office/officeart/2005/8/layout/bList2"/>
    <dgm:cxn modelId="{D5BDF7EB-1D3C-4893-9D43-B1BD13AC796F}" type="presParOf" srcId="{2335677D-3393-407D-AF70-860C69B2E9B0}" destId="{523C6914-C67D-4950-8639-F1CA8CC95BEF}" srcOrd="3" destOrd="0" presId="urn:microsoft.com/office/officeart/2005/8/layout/bList2"/>
    <dgm:cxn modelId="{799B02C5-52B6-4F98-A6D7-8AA1CFDF4B1E}" type="presParOf" srcId="{7E2DD7F6-1EF1-46D7-B641-E59F0470814F}" destId="{F3EF05B2-AEB4-42E0-ABA5-1508ED4F34CB}" srcOrd="11" destOrd="0" presId="urn:microsoft.com/office/officeart/2005/8/layout/bList2"/>
    <dgm:cxn modelId="{77790F6D-792E-47D9-8495-E4522BE1CD4B}" type="presParOf" srcId="{7E2DD7F6-1EF1-46D7-B641-E59F0470814F}" destId="{1BB2C041-22ED-426C-9A6A-B3C61C087112}" srcOrd="12" destOrd="0" presId="urn:microsoft.com/office/officeart/2005/8/layout/bList2"/>
    <dgm:cxn modelId="{B6AA68EB-CDF0-453F-8E0A-54F586957C13}" type="presParOf" srcId="{1BB2C041-22ED-426C-9A6A-B3C61C087112}" destId="{9D9326F0-84A8-4A08-8F31-DADCBBF77AF7}" srcOrd="0" destOrd="0" presId="urn:microsoft.com/office/officeart/2005/8/layout/bList2"/>
    <dgm:cxn modelId="{C946BEE6-0147-462B-B407-2A7CB76586E1}" type="presParOf" srcId="{1BB2C041-22ED-426C-9A6A-B3C61C087112}" destId="{576D585D-1B7B-4F16-AF91-DE5BD12D513A}" srcOrd="1" destOrd="0" presId="urn:microsoft.com/office/officeart/2005/8/layout/bList2"/>
    <dgm:cxn modelId="{F773F81D-5CE8-497E-A8FF-C8F499C65BC0}" type="presParOf" srcId="{1BB2C041-22ED-426C-9A6A-B3C61C087112}" destId="{982267CE-CB21-4141-A832-DC05E60A8995}" srcOrd="2" destOrd="0" presId="urn:microsoft.com/office/officeart/2005/8/layout/bList2"/>
    <dgm:cxn modelId="{7A25CE97-4EB6-498B-A83E-18E47674FE6D}" type="presParOf" srcId="{1BB2C041-22ED-426C-9A6A-B3C61C087112}" destId="{45641E46-D54D-4D0F-9054-EB6F8A206951}" srcOrd="3" destOrd="0" presId="urn:microsoft.com/office/officeart/2005/8/layout/bList2"/>
    <dgm:cxn modelId="{8CFDC596-14E8-4848-9CCB-0A10B978AF25}" type="presParOf" srcId="{7E2DD7F6-1EF1-46D7-B641-E59F0470814F}" destId="{02F4EF4D-741E-444A-9B6D-9C8C4E3DB724}" srcOrd="13" destOrd="0" presId="urn:microsoft.com/office/officeart/2005/8/layout/bList2"/>
    <dgm:cxn modelId="{4D09D09D-2BF9-4985-A2F0-1D98A88184EB}" type="presParOf" srcId="{7E2DD7F6-1EF1-46D7-B641-E59F0470814F}" destId="{1237766B-C1AF-4D13-8D61-012F5FB1EFD3}" srcOrd="14" destOrd="0" presId="urn:microsoft.com/office/officeart/2005/8/layout/bList2"/>
    <dgm:cxn modelId="{4D3D1A1B-31E4-4B7F-A8D2-FD1527274B3A}" type="presParOf" srcId="{1237766B-C1AF-4D13-8D61-012F5FB1EFD3}" destId="{26BF3D91-5703-429F-8008-BF7356F6F37E}" srcOrd="0" destOrd="0" presId="urn:microsoft.com/office/officeart/2005/8/layout/bList2"/>
    <dgm:cxn modelId="{0B0A3614-034B-4EFA-A272-ED57CF355ACF}" type="presParOf" srcId="{1237766B-C1AF-4D13-8D61-012F5FB1EFD3}" destId="{8D426713-1A94-441F-9FB5-08EBC5F963B5}" srcOrd="1" destOrd="0" presId="urn:microsoft.com/office/officeart/2005/8/layout/bList2"/>
    <dgm:cxn modelId="{D2715074-DF4D-4F48-BBB9-8EA11A542802}" type="presParOf" srcId="{1237766B-C1AF-4D13-8D61-012F5FB1EFD3}" destId="{0BF3C421-A41D-405F-B2CE-0749BB8C5CFD}" srcOrd="2" destOrd="0" presId="urn:microsoft.com/office/officeart/2005/8/layout/bList2"/>
    <dgm:cxn modelId="{2C89EAE7-EC58-4253-92E8-04843003B8D4}" type="presParOf" srcId="{1237766B-C1AF-4D13-8D61-012F5FB1EFD3}" destId="{05E34474-5A42-4D18-B132-8C79525F0062}" srcOrd="3" destOrd="0" presId="urn:microsoft.com/office/officeart/2005/8/layout/bList2"/>
    <dgm:cxn modelId="{863A6E42-E93C-4EE6-B2DA-A62B3D825399}" type="presParOf" srcId="{7E2DD7F6-1EF1-46D7-B641-E59F0470814F}" destId="{0390D322-4D2E-4C24-9F01-B913045DB0A4}" srcOrd="15" destOrd="0" presId="urn:microsoft.com/office/officeart/2005/8/layout/bList2"/>
    <dgm:cxn modelId="{04FE4976-0C4E-483D-B4E9-FC0B5A8C5ADD}" type="presParOf" srcId="{7E2DD7F6-1EF1-46D7-B641-E59F0470814F}" destId="{F81FE277-B3ED-43AC-BFDD-3A4F78271EF8}" srcOrd="16" destOrd="0" presId="urn:microsoft.com/office/officeart/2005/8/layout/bList2"/>
    <dgm:cxn modelId="{A927A811-7C7B-4FA1-808E-E1F1F02FE71E}" type="presParOf" srcId="{F81FE277-B3ED-43AC-BFDD-3A4F78271EF8}" destId="{0E5FA6A3-E711-462E-AE63-2B3631DBBED3}" srcOrd="0" destOrd="0" presId="urn:microsoft.com/office/officeart/2005/8/layout/bList2"/>
    <dgm:cxn modelId="{C04321FE-F47B-4D7E-9C47-399DCC12CDCD}" type="presParOf" srcId="{F81FE277-B3ED-43AC-BFDD-3A4F78271EF8}" destId="{3711E01B-9537-4BD2-912F-8D5D9C1099D0}" srcOrd="1" destOrd="0" presId="urn:microsoft.com/office/officeart/2005/8/layout/bList2"/>
    <dgm:cxn modelId="{BAF1377B-DD73-4FEC-8EBD-EAD692CF07DD}" type="presParOf" srcId="{F81FE277-B3ED-43AC-BFDD-3A4F78271EF8}" destId="{E0A5C6B6-0405-488D-9E80-E84FCD8F019C}" srcOrd="2" destOrd="0" presId="urn:microsoft.com/office/officeart/2005/8/layout/bList2"/>
    <dgm:cxn modelId="{5C0DAA91-191A-4B02-90DD-BD46EBDC5DD9}" type="presParOf" srcId="{F81FE277-B3ED-43AC-BFDD-3A4F78271EF8}" destId="{43548256-0348-40E6-A514-570C3498C558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F4C5F4-9A6A-4154-8F8C-FE3777D8E418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uk-UA"/>
        </a:p>
      </dgm:t>
    </dgm:pt>
    <dgm:pt modelId="{18B5A293-D2A9-4D21-B79F-253CBC50BEB1}">
      <dgm:prSet phldrT="[Текст]"/>
      <dgm:spPr/>
      <dgm:t>
        <a:bodyPr/>
        <a:lstStyle/>
        <a:p>
          <a:r>
            <a:rPr lang="uk-UA" b="1" i="1" smtClean="0">
              <a:solidFill>
                <a:schemeClr val="tx1"/>
              </a:solidFill>
            </a:rPr>
            <a:t>- представництво і захист інтересів своєї галузі на міжнародному рівні і визначення тенденцій і шляхів її розвитку; </a:t>
          </a:r>
          <a:endParaRPr lang="uk-UA" b="1" i="1">
            <a:solidFill>
              <a:schemeClr val="tx1"/>
            </a:solidFill>
          </a:endParaRPr>
        </a:p>
      </dgm:t>
    </dgm:pt>
    <dgm:pt modelId="{D55BC534-05B3-48C3-93AC-5BE2403A1806}" type="parTrans" cxnId="{38CBE1A6-BE2B-4766-A845-5403E0FC114C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6074F7FD-1935-4D48-BFCB-0EC85152FF07}" type="sibTrans" cxnId="{38CBE1A6-BE2B-4766-A845-5403E0FC114C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FF4F5924-4381-477E-846D-496BAE13CBB9}">
      <dgm:prSet/>
      <dgm:spPr/>
      <dgm:t>
        <a:bodyPr/>
        <a:lstStyle/>
        <a:p>
          <a:r>
            <a:rPr lang="uk-UA" b="1" i="1" smtClean="0">
              <a:solidFill>
                <a:schemeClr val="tx1"/>
              </a:solidFill>
            </a:rPr>
            <a:t>- розвиток і координація співробітництва організацій і компаній галузі між собою і з організаціями і компаніями інших галузей туристичної індустрії; </a:t>
          </a:r>
          <a:endParaRPr lang="uk-UA" b="1" i="1">
            <a:solidFill>
              <a:schemeClr val="tx1"/>
            </a:solidFill>
          </a:endParaRPr>
        </a:p>
      </dgm:t>
    </dgm:pt>
    <dgm:pt modelId="{D2CF7019-41E4-4CC8-97D5-CD5E790CC451}" type="parTrans" cxnId="{3D8D7497-25F4-46D6-AC4F-E58EF07884E7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6903551B-AF7C-4A02-ACF3-39743A6AA62E}" type="sibTrans" cxnId="{3D8D7497-25F4-46D6-AC4F-E58EF07884E7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160FFAE9-83AF-43D1-A407-C7CC2E6B1CBF}">
      <dgm:prSet/>
      <dgm:spPr/>
      <dgm:t>
        <a:bodyPr/>
        <a:lstStyle/>
        <a:p>
          <a:r>
            <a:rPr lang="uk-UA" b="1" i="1" smtClean="0">
              <a:solidFill>
                <a:schemeClr val="tx1"/>
              </a:solidFill>
            </a:rPr>
            <a:t>- розробка і впровадження єдиних принципів, норм і стандартів якості обслуговування у своїй галузі, підготовка для неї фахівців, а також вирішення актуальних проблем її розвитку; інформаційна, видавнича і маркетингова діяльність. </a:t>
          </a:r>
          <a:endParaRPr lang="uk-UA" b="1" i="1">
            <a:solidFill>
              <a:schemeClr val="tx1"/>
            </a:solidFill>
          </a:endParaRPr>
        </a:p>
      </dgm:t>
    </dgm:pt>
    <dgm:pt modelId="{652C5F08-AC32-4ED4-A8FA-AC901EF2B08E}" type="parTrans" cxnId="{1EB7013E-B985-474F-ACB0-6A15F8ACCECA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EF0561BD-28B5-442D-8A88-3142944D8274}" type="sibTrans" cxnId="{1EB7013E-B985-474F-ACB0-6A15F8ACCECA}">
      <dgm:prSet/>
      <dgm:spPr/>
      <dgm:t>
        <a:bodyPr/>
        <a:lstStyle/>
        <a:p>
          <a:endParaRPr lang="uk-UA" b="1" i="1">
            <a:solidFill>
              <a:schemeClr val="tx1"/>
            </a:solidFill>
          </a:endParaRPr>
        </a:p>
      </dgm:t>
    </dgm:pt>
    <dgm:pt modelId="{2484915E-5DF6-4828-ABDE-BA8BE3432BBE}" type="pres">
      <dgm:prSet presAssocID="{3DF4C5F4-9A6A-4154-8F8C-FE3777D8E4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BEEB93D1-3B3F-4A8D-8C10-2412E967E231}" type="pres">
      <dgm:prSet presAssocID="{3DF4C5F4-9A6A-4154-8F8C-FE3777D8E418}" presName="Name1" presStyleCnt="0"/>
      <dgm:spPr/>
    </dgm:pt>
    <dgm:pt modelId="{262102BE-CA38-4040-9E6C-FDFE4510FF79}" type="pres">
      <dgm:prSet presAssocID="{3DF4C5F4-9A6A-4154-8F8C-FE3777D8E418}" presName="cycle" presStyleCnt="0"/>
      <dgm:spPr/>
    </dgm:pt>
    <dgm:pt modelId="{E1D13A30-1EFF-4C89-9A75-6E455C32B7DC}" type="pres">
      <dgm:prSet presAssocID="{3DF4C5F4-9A6A-4154-8F8C-FE3777D8E418}" presName="srcNode" presStyleLbl="node1" presStyleIdx="0" presStyleCnt="3"/>
      <dgm:spPr/>
    </dgm:pt>
    <dgm:pt modelId="{0D1CA03C-5A75-4F62-98C6-2D2FE34E2CEB}" type="pres">
      <dgm:prSet presAssocID="{3DF4C5F4-9A6A-4154-8F8C-FE3777D8E418}" presName="conn" presStyleLbl="parChTrans1D2" presStyleIdx="0" presStyleCnt="1"/>
      <dgm:spPr/>
      <dgm:t>
        <a:bodyPr/>
        <a:lstStyle/>
        <a:p>
          <a:endParaRPr lang="uk-UA"/>
        </a:p>
      </dgm:t>
    </dgm:pt>
    <dgm:pt modelId="{DDA4AC9F-F2EB-4A70-AF33-8C7AAB7882BA}" type="pres">
      <dgm:prSet presAssocID="{3DF4C5F4-9A6A-4154-8F8C-FE3777D8E418}" presName="extraNode" presStyleLbl="node1" presStyleIdx="0" presStyleCnt="3"/>
      <dgm:spPr/>
    </dgm:pt>
    <dgm:pt modelId="{FD6886D4-8A33-4E97-BFB9-BFF1C1ABA5E4}" type="pres">
      <dgm:prSet presAssocID="{3DF4C5F4-9A6A-4154-8F8C-FE3777D8E418}" presName="dstNode" presStyleLbl="node1" presStyleIdx="0" presStyleCnt="3"/>
      <dgm:spPr/>
    </dgm:pt>
    <dgm:pt modelId="{CDC1D28F-C327-445F-ACB2-845D9968D0E3}" type="pres">
      <dgm:prSet presAssocID="{18B5A293-D2A9-4D21-B79F-253CBC50BEB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5BD96F-7711-437B-9FF4-CADE053CB6C9}" type="pres">
      <dgm:prSet presAssocID="{18B5A293-D2A9-4D21-B79F-253CBC50BEB1}" presName="accent_1" presStyleCnt="0"/>
      <dgm:spPr/>
    </dgm:pt>
    <dgm:pt modelId="{ED8708AE-3675-42CF-9C2D-C7E623E3E80D}" type="pres">
      <dgm:prSet presAssocID="{18B5A293-D2A9-4D21-B79F-253CBC50BEB1}" presName="accentRepeatNode" presStyleLbl="solidFgAcc1" presStyleIdx="0" presStyleCnt="3"/>
      <dgm:spPr/>
    </dgm:pt>
    <dgm:pt modelId="{0FF6D2A4-7A8C-4292-B374-F5996A51BF7F}" type="pres">
      <dgm:prSet presAssocID="{FF4F5924-4381-477E-846D-496BAE13CBB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9F98B8-76CC-4B20-9F80-4A0CF584791D}" type="pres">
      <dgm:prSet presAssocID="{FF4F5924-4381-477E-846D-496BAE13CBB9}" presName="accent_2" presStyleCnt="0"/>
      <dgm:spPr/>
    </dgm:pt>
    <dgm:pt modelId="{AF3D494C-F2E7-4B48-B1E0-58CF376D0CFB}" type="pres">
      <dgm:prSet presAssocID="{FF4F5924-4381-477E-846D-496BAE13CBB9}" presName="accentRepeatNode" presStyleLbl="solidFgAcc1" presStyleIdx="1" presStyleCnt="3"/>
      <dgm:spPr/>
    </dgm:pt>
    <dgm:pt modelId="{3A6701F7-8B60-42FC-A87C-E3F2B7B05659}" type="pres">
      <dgm:prSet presAssocID="{160FFAE9-83AF-43D1-A407-C7CC2E6B1CB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1E89A5-B9D4-4341-A740-3BDEE590E654}" type="pres">
      <dgm:prSet presAssocID="{160FFAE9-83AF-43D1-A407-C7CC2E6B1CBF}" presName="accent_3" presStyleCnt="0"/>
      <dgm:spPr/>
    </dgm:pt>
    <dgm:pt modelId="{CCCC0673-F01A-46A7-9239-A088221168E2}" type="pres">
      <dgm:prSet presAssocID="{160FFAE9-83AF-43D1-A407-C7CC2E6B1CBF}" presName="accentRepeatNode" presStyleLbl="solidFgAcc1" presStyleIdx="2" presStyleCnt="3"/>
      <dgm:spPr/>
    </dgm:pt>
  </dgm:ptLst>
  <dgm:cxnLst>
    <dgm:cxn modelId="{75FB8AFC-5926-4CA8-8503-31D2DD2B6E87}" type="presOf" srcId="{3DF4C5F4-9A6A-4154-8F8C-FE3777D8E418}" destId="{2484915E-5DF6-4828-ABDE-BA8BE3432BBE}" srcOrd="0" destOrd="0" presId="urn:microsoft.com/office/officeart/2008/layout/VerticalCurvedList"/>
    <dgm:cxn modelId="{1E02C3ED-B746-4B55-9AD5-7A1AEAC7DDC5}" type="presOf" srcId="{18B5A293-D2A9-4D21-B79F-253CBC50BEB1}" destId="{CDC1D28F-C327-445F-ACB2-845D9968D0E3}" srcOrd="0" destOrd="0" presId="urn:microsoft.com/office/officeart/2008/layout/VerticalCurvedList"/>
    <dgm:cxn modelId="{011E645D-C955-431E-AE86-8479C0FFFCC0}" type="presOf" srcId="{160FFAE9-83AF-43D1-A407-C7CC2E6B1CBF}" destId="{3A6701F7-8B60-42FC-A87C-E3F2B7B05659}" srcOrd="0" destOrd="0" presId="urn:microsoft.com/office/officeart/2008/layout/VerticalCurvedList"/>
    <dgm:cxn modelId="{1EB7013E-B985-474F-ACB0-6A15F8ACCECA}" srcId="{3DF4C5F4-9A6A-4154-8F8C-FE3777D8E418}" destId="{160FFAE9-83AF-43D1-A407-C7CC2E6B1CBF}" srcOrd="2" destOrd="0" parTransId="{652C5F08-AC32-4ED4-A8FA-AC901EF2B08E}" sibTransId="{EF0561BD-28B5-442D-8A88-3142944D8274}"/>
    <dgm:cxn modelId="{38CBE1A6-BE2B-4766-A845-5403E0FC114C}" srcId="{3DF4C5F4-9A6A-4154-8F8C-FE3777D8E418}" destId="{18B5A293-D2A9-4D21-B79F-253CBC50BEB1}" srcOrd="0" destOrd="0" parTransId="{D55BC534-05B3-48C3-93AC-5BE2403A1806}" sibTransId="{6074F7FD-1935-4D48-BFCB-0EC85152FF07}"/>
    <dgm:cxn modelId="{DBB518D3-B62E-4B17-81BC-53E5335ABE47}" type="presOf" srcId="{FF4F5924-4381-477E-846D-496BAE13CBB9}" destId="{0FF6D2A4-7A8C-4292-B374-F5996A51BF7F}" srcOrd="0" destOrd="0" presId="urn:microsoft.com/office/officeart/2008/layout/VerticalCurvedList"/>
    <dgm:cxn modelId="{3D8D7497-25F4-46D6-AC4F-E58EF07884E7}" srcId="{3DF4C5F4-9A6A-4154-8F8C-FE3777D8E418}" destId="{FF4F5924-4381-477E-846D-496BAE13CBB9}" srcOrd="1" destOrd="0" parTransId="{D2CF7019-41E4-4CC8-97D5-CD5E790CC451}" sibTransId="{6903551B-AF7C-4A02-ACF3-39743A6AA62E}"/>
    <dgm:cxn modelId="{629D08FF-D177-4E3C-BBEF-CD171F63924F}" type="presOf" srcId="{6074F7FD-1935-4D48-BFCB-0EC85152FF07}" destId="{0D1CA03C-5A75-4F62-98C6-2D2FE34E2CEB}" srcOrd="0" destOrd="0" presId="urn:microsoft.com/office/officeart/2008/layout/VerticalCurvedList"/>
    <dgm:cxn modelId="{DDA45EC5-E4D3-4E3E-AC35-E5B3A43C3F23}" type="presParOf" srcId="{2484915E-5DF6-4828-ABDE-BA8BE3432BBE}" destId="{BEEB93D1-3B3F-4A8D-8C10-2412E967E231}" srcOrd="0" destOrd="0" presId="urn:microsoft.com/office/officeart/2008/layout/VerticalCurvedList"/>
    <dgm:cxn modelId="{3B6F391B-ECCD-43AE-A342-59E52F3CB8CA}" type="presParOf" srcId="{BEEB93D1-3B3F-4A8D-8C10-2412E967E231}" destId="{262102BE-CA38-4040-9E6C-FDFE4510FF79}" srcOrd="0" destOrd="0" presId="urn:microsoft.com/office/officeart/2008/layout/VerticalCurvedList"/>
    <dgm:cxn modelId="{5974ECA6-1F51-464A-93E8-698A2CA5EC72}" type="presParOf" srcId="{262102BE-CA38-4040-9E6C-FDFE4510FF79}" destId="{E1D13A30-1EFF-4C89-9A75-6E455C32B7DC}" srcOrd="0" destOrd="0" presId="urn:microsoft.com/office/officeart/2008/layout/VerticalCurvedList"/>
    <dgm:cxn modelId="{B83945AE-33A7-4BF0-887B-FDFBE30F3855}" type="presParOf" srcId="{262102BE-CA38-4040-9E6C-FDFE4510FF79}" destId="{0D1CA03C-5A75-4F62-98C6-2D2FE34E2CEB}" srcOrd="1" destOrd="0" presId="urn:microsoft.com/office/officeart/2008/layout/VerticalCurvedList"/>
    <dgm:cxn modelId="{58DB5110-7252-4641-97A3-033A87F04C7D}" type="presParOf" srcId="{262102BE-CA38-4040-9E6C-FDFE4510FF79}" destId="{DDA4AC9F-F2EB-4A70-AF33-8C7AAB7882BA}" srcOrd="2" destOrd="0" presId="urn:microsoft.com/office/officeart/2008/layout/VerticalCurvedList"/>
    <dgm:cxn modelId="{B3191008-6289-4463-A690-22E3221FC8E8}" type="presParOf" srcId="{262102BE-CA38-4040-9E6C-FDFE4510FF79}" destId="{FD6886D4-8A33-4E97-BFB9-BFF1C1ABA5E4}" srcOrd="3" destOrd="0" presId="urn:microsoft.com/office/officeart/2008/layout/VerticalCurvedList"/>
    <dgm:cxn modelId="{F396DA44-C7DB-4ADF-B36A-AFFF1B61BA29}" type="presParOf" srcId="{BEEB93D1-3B3F-4A8D-8C10-2412E967E231}" destId="{CDC1D28F-C327-445F-ACB2-845D9968D0E3}" srcOrd="1" destOrd="0" presId="urn:microsoft.com/office/officeart/2008/layout/VerticalCurvedList"/>
    <dgm:cxn modelId="{A49D08B7-D088-40F3-B72D-C3513E74F531}" type="presParOf" srcId="{BEEB93D1-3B3F-4A8D-8C10-2412E967E231}" destId="{6F5BD96F-7711-437B-9FF4-CADE053CB6C9}" srcOrd="2" destOrd="0" presId="urn:microsoft.com/office/officeart/2008/layout/VerticalCurvedList"/>
    <dgm:cxn modelId="{7FF1D776-7476-4FC6-AC69-FC763357D83C}" type="presParOf" srcId="{6F5BD96F-7711-437B-9FF4-CADE053CB6C9}" destId="{ED8708AE-3675-42CF-9C2D-C7E623E3E80D}" srcOrd="0" destOrd="0" presId="urn:microsoft.com/office/officeart/2008/layout/VerticalCurvedList"/>
    <dgm:cxn modelId="{5CB7D285-74A3-43E1-A05C-D6257AB7A762}" type="presParOf" srcId="{BEEB93D1-3B3F-4A8D-8C10-2412E967E231}" destId="{0FF6D2A4-7A8C-4292-B374-F5996A51BF7F}" srcOrd="3" destOrd="0" presId="urn:microsoft.com/office/officeart/2008/layout/VerticalCurvedList"/>
    <dgm:cxn modelId="{849D9475-69FE-4755-AD1D-D07131B7EE2E}" type="presParOf" srcId="{BEEB93D1-3B3F-4A8D-8C10-2412E967E231}" destId="{EC9F98B8-76CC-4B20-9F80-4A0CF584791D}" srcOrd="4" destOrd="0" presId="urn:microsoft.com/office/officeart/2008/layout/VerticalCurvedList"/>
    <dgm:cxn modelId="{0F32F16E-C73C-4547-AABA-4F0630EE895C}" type="presParOf" srcId="{EC9F98B8-76CC-4B20-9F80-4A0CF584791D}" destId="{AF3D494C-F2E7-4B48-B1E0-58CF376D0CFB}" srcOrd="0" destOrd="0" presId="urn:microsoft.com/office/officeart/2008/layout/VerticalCurvedList"/>
    <dgm:cxn modelId="{6F6754C8-3507-4C88-8C62-40E2B3A6EB45}" type="presParOf" srcId="{BEEB93D1-3B3F-4A8D-8C10-2412E967E231}" destId="{3A6701F7-8B60-42FC-A87C-E3F2B7B05659}" srcOrd="5" destOrd="0" presId="urn:microsoft.com/office/officeart/2008/layout/VerticalCurvedList"/>
    <dgm:cxn modelId="{8F4ED8B2-7904-44EF-B3DC-8BD91DD0DB70}" type="presParOf" srcId="{BEEB93D1-3B3F-4A8D-8C10-2412E967E231}" destId="{751E89A5-B9D4-4341-A740-3BDEE590E654}" srcOrd="6" destOrd="0" presId="urn:microsoft.com/office/officeart/2008/layout/VerticalCurvedList"/>
    <dgm:cxn modelId="{B9A8BCE2-AC01-441E-8F06-C38E65EF9EAA}" type="presParOf" srcId="{751E89A5-B9D4-4341-A740-3BDEE590E654}" destId="{CCCC0673-F01A-46A7-9239-A088221168E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838575-E631-458B-BE20-79EB493538AA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41FFB79B-36A3-4389-854D-D66D48A80875}">
      <dgm:prSet phldrT="[Текст]" custT="1"/>
      <dgm:spPr/>
      <dgm:t>
        <a:bodyPr/>
        <a:lstStyle/>
        <a:p>
          <a:r>
            <a:rPr lang="ru-RU" sz="1600" dirty="0" smtClean="0"/>
            <a:t>-	</a:t>
          </a:r>
          <a:r>
            <a:rPr lang="ru-RU" sz="1600" dirty="0" err="1" smtClean="0"/>
            <a:t>створення</a:t>
          </a:r>
          <a:r>
            <a:rPr lang="ru-RU" sz="1600" dirty="0" smtClean="0"/>
            <a:t> умов для широкого </a:t>
          </a:r>
          <a:r>
            <a:rPr lang="ru-RU" sz="1600" dirty="0" err="1" smtClean="0"/>
            <a:t>співробітництва</a:t>
          </a:r>
          <a:r>
            <a:rPr lang="ru-RU" sz="1600" dirty="0" smtClean="0"/>
            <a:t> </a:t>
          </a:r>
          <a:r>
            <a:rPr lang="ru-RU" sz="1600" dirty="0" err="1" smtClean="0"/>
            <a:t>готельних</a:t>
          </a:r>
          <a:r>
            <a:rPr lang="ru-RU" sz="1600" dirty="0" smtClean="0"/>
            <a:t> </a:t>
          </a:r>
          <a:r>
            <a:rPr lang="ru-RU" sz="1600" dirty="0" err="1" smtClean="0"/>
            <a:t>підприємств</a:t>
          </a:r>
          <a:r>
            <a:rPr lang="ru-RU" sz="1600" dirty="0" smtClean="0"/>
            <a:t>; </a:t>
          </a:r>
          <a:endParaRPr lang="uk-UA" sz="1600" dirty="0"/>
        </a:p>
      </dgm:t>
    </dgm:pt>
    <dgm:pt modelId="{57D330FB-18C6-4EE5-A359-424C39B8549B}" type="parTrans" cxnId="{44B3C22F-40C3-4E30-B438-7C933810B42D}">
      <dgm:prSet/>
      <dgm:spPr/>
      <dgm:t>
        <a:bodyPr/>
        <a:lstStyle/>
        <a:p>
          <a:endParaRPr lang="uk-UA" sz="1600"/>
        </a:p>
      </dgm:t>
    </dgm:pt>
    <dgm:pt modelId="{7307770C-CB0A-4BD5-AAAF-B176BF3743D2}" type="sibTrans" cxnId="{44B3C22F-40C3-4E30-B438-7C933810B42D}">
      <dgm:prSet/>
      <dgm:spPr/>
      <dgm:t>
        <a:bodyPr/>
        <a:lstStyle/>
        <a:p>
          <a:endParaRPr lang="uk-UA" sz="1600"/>
        </a:p>
      </dgm:t>
    </dgm:pt>
    <dgm:pt modelId="{D12A18EF-BCAF-4A99-A41B-905E9A68BB5B}">
      <dgm:prSet custT="1"/>
      <dgm:spPr/>
      <dgm:t>
        <a:bodyPr/>
        <a:lstStyle/>
        <a:p>
          <a:r>
            <a:rPr lang="uk-UA" sz="1600" smtClean="0"/>
            <a:t>-	забезпечення інформаційного обслуговування організацій (своїх членів) з питань розвитку гуманітарних ресурсів, технології й автоматизації, захисті навколишнього середовища, маркетингу; </a:t>
          </a:r>
          <a:endParaRPr lang="uk-UA" sz="1600"/>
        </a:p>
      </dgm:t>
    </dgm:pt>
    <dgm:pt modelId="{911EAC77-B8A3-4735-8ABC-A894FFE1EE84}" type="parTrans" cxnId="{78C6F268-159F-47B1-80A0-73B9BE261121}">
      <dgm:prSet/>
      <dgm:spPr/>
      <dgm:t>
        <a:bodyPr/>
        <a:lstStyle/>
        <a:p>
          <a:endParaRPr lang="uk-UA" sz="1600"/>
        </a:p>
      </dgm:t>
    </dgm:pt>
    <dgm:pt modelId="{BE6CCD2D-EEC3-4610-83C7-FB49382D89F7}" type="sibTrans" cxnId="{78C6F268-159F-47B1-80A0-73B9BE261121}">
      <dgm:prSet/>
      <dgm:spPr/>
      <dgm:t>
        <a:bodyPr/>
        <a:lstStyle/>
        <a:p>
          <a:endParaRPr lang="uk-UA" sz="1600"/>
        </a:p>
      </dgm:t>
    </dgm:pt>
    <dgm:pt modelId="{C7437CC7-4888-4D5A-BBD9-323F0D4DBF49}">
      <dgm:prSet custT="1"/>
      <dgm:spPr/>
      <dgm:t>
        <a:bodyPr/>
        <a:lstStyle/>
        <a:p>
          <a:r>
            <a:rPr lang="ru-RU" sz="1600" smtClean="0"/>
            <a:t>-	контроль за виконанням міжнародного законодавства; </a:t>
          </a:r>
          <a:endParaRPr lang="uk-UA" sz="1600"/>
        </a:p>
      </dgm:t>
    </dgm:pt>
    <dgm:pt modelId="{87933801-25D0-409D-8159-E80792676568}" type="parTrans" cxnId="{7FE7931D-49AB-41AC-AFF3-04AC7F360A2A}">
      <dgm:prSet/>
      <dgm:spPr/>
      <dgm:t>
        <a:bodyPr/>
        <a:lstStyle/>
        <a:p>
          <a:endParaRPr lang="uk-UA" sz="1600"/>
        </a:p>
      </dgm:t>
    </dgm:pt>
    <dgm:pt modelId="{BC45707A-4B2A-4C18-B545-2E217DFE27D5}" type="sibTrans" cxnId="{7FE7931D-49AB-41AC-AFF3-04AC7F360A2A}">
      <dgm:prSet/>
      <dgm:spPr/>
      <dgm:t>
        <a:bodyPr/>
        <a:lstStyle/>
        <a:p>
          <a:endParaRPr lang="uk-UA" sz="1600"/>
        </a:p>
      </dgm:t>
    </dgm:pt>
    <dgm:pt modelId="{6F545C29-88DE-4379-9B8B-312B7AECC72E}">
      <dgm:prSet custT="1"/>
      <dgm:spPr/>
      <dgm:t>
        <a:bodyPr/>
        <a:lstStyle/>
        <a:p>
          <a:r>
            <a:rPr lang="ru-RU" sz="1600" smtClean="0"/>
            <a:t>-	координація і публікація туристських досліджень; </a:t>
          </a:r>
          <a:endParaRPr lang="uk-UA" sz="1600"/>
        </a:p>
      </dgm:t>
    </dgm:pt>
    <dgm:pt modelId="{7700D13B-35E6-40EF-A23D-AE5669D6D83A}" type="parTrans" cxnId="{0F229017-DA7C-4A02-A596-8D638B34C4EC}">
      <dgm:prSet/>
      <dgm:spPr/>
      <dgm:t>
        <a:bodyPr/>
        <a:lstStyle/>
        <a:p>
          <a:endParaRPr lang="uk-UA" sz="1600"/>
        </a:p>
      </dgm:t>
    </dgm:pt>
    <dgm:pt modelId="{8D14DC71-8537-4A52-89C2-0C3EFCF514C9}" type="sibTrans" cxnId="{0F229017-DA7C-4A02-A596-8D638B34C4EC}">
      <dgm:prSet/>
      <dgm:spPr/>
      <dgm:t>
        <a:bodyPr/>
        <a:lstStyle/>
        <a:p>
          <a:endParaRPr lang="uk-UA" sz="1600"/>
        </a:p>
      </dgm:t>
    </dgm:pt>
    <dgm:pt modelId="{F29FA7C5-8124-4213-B290-6948B4BAC5E5}">
      <dgm:prSet custT="1"/>
      <dgm:spPr/>
      <dgm:t>
        <a:bodyPr/>
        <a:lstStyle/>
        <a:p>
          <a:r>
            <a:rPr lang="ru-RU" sz="1600" smtClean="0"/>
            <a:t>-	фінансування цільових програм і інші задачі. Штаб-квартира МГА знаходиться в Парижі.</a:t>
          </a:r>
          <a:endParaRPr lang="uk-UA" sz="1600"/>
        </a:p>
      </dgm:t>
    </dgm:pt>
    <dgm:pt modelId="{18EB2994-7F9A-4FC8-AFE3-4994262B61B1}" type="parTrans" cxnId="{7BFD940D-086F-4981-9F32-E28828EA3A9E}">
      <dgm:prSet/>
      <dgm:spPr/>
      <dgm:t>
        <a:bodyPr/>
        <a:lstStyle/>
        <a:p>
          <a:endParaRPr lang="uk-UA" sz="1600"/>
        </a:p>
      </dgm:t>
    </dgm:pt>
    <dgm:pt modelId="{74974D33-31D0-4AF2-A5FB-8E83BC046B2B}" type="sibTrans" cxnId="{7BFD940D-086F-4981-9F32-E28828EA3A9E}">
      <dgm:prSet/>
      <dgm:spPr/>
      <dgm:t>
        <a:bodyPr/>
        <a:lstStyle/>
        <a:p>
          <a:endParaRPr lang="uk-UA" sz="1600"/>
        </a:p>
      </dgm:t>
    </dgm:pt>
    <dgm:pt modelId="{66953F9F-95B7-4F30-BB7E-DDF204C6E615}" type="pres">
      <dgm:prSet presAssocID="{14838575-E631-458B-BE20-79EB493538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8A1E086-B5B3-48DE-9757-077DA38B23E9}" type="pres">
      <dgm:prSet presAssocID="{41FFB79B-36A3-4389-854D-D66D48A8087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52B794-FAC4-4FDE-8DAC-E6100CA6C2C6}" type="pres">
      <dgm:prSet presAssocID="{7307770C-CB0A-4BD5-AAAF-B176BF3743D2}" presName="sibTrans" presStyleCnt="0"/>
      <dgm:spPr/>
    </dgm:pt>
    <dgm:pt modelId="{BC948488-1EE6-4FC1-8185-131C27252D04}" type="pres">
      <dgm:prSet presAssocID="{D12A18EF-BCAF-4A99-A41B-905E9A68BB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62FACB-DF23-4BF7-94E4-66D7B2209227}" type="pres">
      <dgm:prSet presAssocID="{BE6CCD2D-EEC3-4610-83C7-FB49382D89F7}" presName="sibTrans" presStyleCnt="0"/>
      <dgm:spPr/>
    </dgm:pt>
    <dgm:pt modelId="{83D52802-C74D-444E-8190-0AE3321E3098}" type="pres">
      <dgm:prSet presAssocID="{C7437CC7-4888-4D5A-BBD9-323F0D4DBF4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1A1B5F-09BE-4D0D-9060-EA914A4B93C1}" type="pres">
      <dgm:prSet presAssocID="{BC45707A-4B2A-4C18-B545-2E217DFE27D5}" presName="sibTrans" presStyleCnt="0"/>
      <dgm:spPr/>
    </dgm:pt>
    <dgm:pt modelId="{0BABAB3F-BD3C-4455-9D33-AFBEE733FCE9}" type="pres">
      <dgm:prSet presAssocID="{6F545C29-88DE-4379-9B8B-312B7AECC72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BDF7B6-0D73-45C7-8EDD-1079CD7A65B9}" type="pres">
      <dgm:prSet presAssocID="{8D14DC71-8537-4A52-89C2-0C3EFCF514C9}" presName="sibTrans" presStyleCnt="0"/>
      <dgm:spPr/>
    </dgm:pt>
    <dgm:pt modelId="{D8823C0F-5D3E-46DC-A673-FE312464494B}" type="pres">
      <dgm:prSet presAssocID="{F29FA7C5-8124-4213-B290-6948B4BAC5E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4B3C22F-40C3-4E30-B438-7C933810B42D}" srcId="{14838575-E631-458B-BE20-79EB493538AA}" destId="{41FFB79B-36A3-4389-854D-D66D48A80875}" srcOrd="0" destOrd="0" parTransId="{57D330FB-18C6-4EE5-A359-424C39B8549B}" sibTransId="{7307770C-CB0A-4BD5-AAAF-B176BF3743D2}"/>
    <dgm:cxn modelId="{7BFD940D-086F-4981-9F32-E28828EA3A9E}" srcId="{14838575-E631-458B-BE20-79EB493538AA}" destId="{F29FA7C5-8124-4213-B290-6948B4BAC5E5}" srcOrd="4" destOrd="0" parTransId="{18EB2994-7F9A-4FC8-AFE3-4994262B61B1}" sibTransId="{74974D33-31D0-4AF2-A5FB-8E83BC046B2B}"/>
    <dgm:cxn modelId="{0F229017-DA7C-4A02-A596-8D638B34C4EC}" srcId="{14838575-E631-458B-BE20-79EB493538AA}" destId="{6F545C29-88DE-4379-9B8B-312B7AECC72E}" srcOrd="3" destOrd="0" parTransId="{7700D13B-35E6-40EF-A23D-AE5669D6D83A}" sibTransId="{8D14DC71-8537-4A52-89C2-0C3EFCF514C9}"/>
    <dgm:cxn modelId="{78C6F268-159F-47B1-80A0-73B9BE261121}" srcId="{14838575-E631-458B-BE20-79EB493538AA}" destId="{D12A18EF-BCAF-4A99-A41B-905E9A68BB5B}" srcOrd="1" destOrd="0" parTransId="{911EAC77-B8A3-4735-8ABC-A894FFE1EE84}" sibTransId="{BE6CCD2D-EEC3-4610-83C7-FB49382D89F7}"/>
    <dgm:cxn modelId="{6F487C08-3DD6-473D-B0D4-CCE171831426}" type="presOf" srcId="{F29FA7C5-8124-4213-B290-6948B4BAC5E5}" destId="{D8823C0F-5D3E-46DC-A673-FE312464494B}" srcOrd="0" destOrd="0" presId="urn:microsoft.com/office/officeart/2005/8/layout/default"/>
    <dgm:cxn modelId="{5F207E2F-4E38-4844-A082-24BD8D20E44D}" type="presOf" srcId="{D12A18EF-BCAF-4A99-A41B-905E9A68BB5B}" destId="{BC948488-1EE6-4FC1-8185-131C27252D04}" srcOrd="0" destOrd="0" presId="urn:microsoft.com/office/officeart/2005/8/layout/default"/>
    <dgm:cxn modelId="{52E39E2E-737E-44E7-8302-B69F6F1CE26B}" type="presOf" srcId="{41FFB79B-36A3-4389-854D-D66D48A80875}" destId="{38A1E086-B5B3-48DE-9757-077DA38B23E9}" srcOrd="0" destOrd="0" presId="urn:microsoft.com/office/officeart/2005/8/layout/default"/>
    <dgm:cxn modelId="{7FE7931D-49AB-41AC-AFF3-04AC7F360A2A}" srcId="{14838575-E631-458B-BE20-79EB493538AA}" destId="{C7437CC7-4888-4D5A-BBD9-323F0D4DBF49}" srcOrd="2" destOrd="0" parTransId="{87933801-25D0-409D-8159-E80792676568}" sibTransId="{BC45707A-4B2A-4C18-B545-2E217DFE27D5}"/>
    <dgm:cxn modelId="{3E3324B4-36E7-48FF-B93C-6D263C79B90B}" type="presOf" srcId="{6F545C29-88DE-4379-9B8B-312B7AECC72E}" destId="{0BABAB3F-BD3C-4455-9D33-AFBEE733FCE9}" srcOrd="0" destOrd="0" presId="urn:microsoft.com/office/officeart/2005/8/layout/default"/>
    <dgm:cxn modelId="{C09FD573-2CE7-4A49-B4D5-E813A2160773}" type="presOf" srcId="{14838575-E631-458B-BE20-79EB493538AA}" destId="{66953F9F-95B7-4F30-BB7E-DDF204C6E615}" srcOrd="0" destOrd="0" presId="urn:microsoft.com/office/officeart/2005/8/layout/default"/>
    <dgm:cxn modelId="{CC7CFBD9-5E87-4053-9935-EF01C6E42B76}" type="presOf" srcId="{C7437CC7-4888-4D5A-BBD9-323F0D4DBF49}" destId="{83D52802-C74D-444E-8190-0AE3321E3098}" srcOrd="0" destOrd="0" presId="urn:microsoft.com/office/officeart/2005/8/layout/default"/>
    <dgm:cxn modelId="{0BE0F521-F26B-4B00-9FCC-4F81F288C216}" type="presParOf" srcId="{66953F9F-95B7-4F30-BB7E-DDF204C6E615}" destId="{38A1E086-B5B3-48DE-9757-077DA38B23E9}" srcOrd="0" destOrd="0" presId="urn:microsoft.com/office/officeart/2005/8/layout/default"/>
    <dgm:cxn modelId="{3869E651-084C-48E8-B0AE-172D580FDB0E}" type="presParOf" srcId="{66953F9F-95B7-4F30-BB7E-DDF204C6E615}" destId="{E952B794-FAC4-4FDE-8DAC-E6100CA6C2C6}" srcOrd="1" destOrd="0" presId="urn:microsoft.com/office/officeart/2005/8/layout/default"/>
    <dgm:cxn modelId="{F1ABD258-8E30-4E58-8238-7B46E74C0311}" type="presParOf" srcId="{66953F9F-95B7-4F30-BB7E-DDF204C6E615}" destId="{BC948488-1EE6-4FC1-8185-131C27252D04}" srcOrd="2" destOrd="0" presId="urn:microsoft.com/office/officeart/2005/8/layout/default"/>
    <dgm:cxn modelId="{0C025DCC-DF66-4EBD-9190-3CA8C6659C0F}" type="presParOf" srcId="{66953F9F-95B7-4F30-BB7E-DDF204C6E615}" destId="{8962FACB-DF23-4BF7-94E4-66D7B2209227}" srcOrd="3" destOrd="0" presId="urn:microsoft.com/office/officeart/2005/8/layout/default"/>
    <dgm:cxn modelId="{E0A34580-C5EE-4709-A173-DD3E3D2B48C5}" type="presParOf" srcId="{66953F9F-95B7-4F30-BB7E-DDF204C6E615}" destId="{83D52802-C74D-444E-8190-0AE3321E3098}" srcOrd="4" destOrd="0" presId="urn:microsoft.com/office/officeart/2005/8/layout/default"/>
    <dgm:cxn modelId="{70F66514-99DC-46AE-8975-8908A47D46B5}" type="presParOf" srcId="{66953F9F-95B7-4F30-BB7E-DDF204C6E615}" destId="{2D1A1B5F-09BE-4D0D-9060-EA914A4B93C1}" srcOrd="5" destOrd="0" presId="urn:microsoft.com/office/officeart/2005/8/layout/default"/>
    <dgm:cxn modelId="{A4D57EAA-A461-47BF-A1D5-DECE9C138108}" type="presParOf" srcId="{66953F9F-95B7-4F30-BB7E-DDF204C6E615}" destId="{0BABAB3F-BD3C-4455-9D33-AFBEE733FCE9}" srcOrd="6" destOrd="0" presId="urn:microsoft.com/office/officeart/2005/8/layout/default"/>
    <dgm:cxn modelId="{41466C7F-05A9-4B97-96EC-9A22F029F347}" type="presParOf" srcId="{66953F9F-95B7-4F30-BB7E-DDF204C6E615}" destId="{BCBDF7B6-0D73-45C7-8EDD-1079CD7A65B9}" srcOrd="7" destOrd="0" presId="urn:microsoft.com/office/officeart/2005/8/layout/default"/>
    <dgm:cxn modelId="{2929FD0A-4CDB-401D-9D6D-2406CD9AFA08}" type="presParOf" srcId="{66953F9F-95B7-4F30-BB7E-DDF204C6E615}" destId="{D8823C0F-5D3E-46DC-A673-FE31246449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37981B-02E8-4839-BB51-BA94FEA2C8E6}" type="doc">
      <dgm:prSet loTypeId="urn:microsoft.com/office/officeart/2005/8/layout/default" loCatId="list" qsTypeId="urn:microsoft.com/office/officeart/2005/8/quickstyle/3d3" qsCatId="3D" csTypeId="urn:microsoft.com/office/officeart/2005/8/colors/accent4_5" csCatId="accent4" phldr="1"/>
      <dgm:spPr/>
      <dgm:t>
        <a:bodyPr/>
        <a:lstStyle/>
        <a:p>
          <a:endParaRPr lang="uk-UA"/>
        </a:p>
      </dgm:t>
    </dgm:pt>
    <dgm:pt modelId="{517A6AF1-C28F-4FB5-B4E5-86839CC3554D}">
      <dgm:prSet phldrT="[Текст]"/>
      <dgm:spPr/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1.	</a:t>
          </a:r>
          <a:r>
            <a:rPr lang="ru-RU" dirty="0" err="1" smtClean="0">
              <a:solidFill>
                <a:schemeClr val="tx1"/>
              </a:solidFill>
            </a:rPr>
            <a:t>Європейська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комісія</a:t>
          </a:r>
          <a:r>
            <a:rPr lang="ru-RU" dirty="0" smtClean="0">
              <a:solidFill>
                <a:schemeClr val="tx1"/>
              </a:solidFill>
            </a:rPr>
            <a:t> з туризму (КЕТ); </a:t>
          </a:r>
          <a:endParaRPr lang="uk-UA" dirty="0">
            <a:solidFill>
              <a:schemeClr val="tx1"/>
            </a:solidFill>
          </a:endParaRPr>
        </a:p>
      </dgm:t>
    </dgm:pt>
    <dgm:pt modelId="{4C3FB505-CF0B-4175-9EEA-D60A70B1B929}" type="parTrans" cxnId="{F9895876-312F-46C6-BAE6-9D40013E33D4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3634F678-BD2D-4DA1-852C-91CB8702D48E}" type="sibTrans" cxnId="{F9895876-312F-46C6-BAE6-9D40013E33D4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907FDF3B-76AB-4CA4-83D2-C5D5160A93D8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2.	Європейська туристська група (ЕТАГ); </a:t>
          </a:r>
          <a:endParaRPr lang="uk-UA">
            <a:solidFill>
              <a:schemeClr val="tx1"/>
            </a:solidFill>
          </a:endParaRPr>
        </a:p>
      </dgm:t>
    </dgm:pt>
    <dgm:pt modelId="{70B2DB80-A398-47FE-B773-B92CE69326ED}" type="parTrans" cxnId="{4AD4E3C8-99F9-4D87-A06C-C55E7A36723D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7BD3BAA7-D1C9-4AC6-AF9A-14ECBE911505}" type="sibTrans" cxnId="{4AD4E3C8-99F9-4D87-A06C-C55E7A36723D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FFC4FC8A-1115-4C3F-801C-843E49BAA23E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3.	Бюро організацій - членів ЛІТ у Європейському союзі (АІТ-ЕС); </a:t>
          </a:r>
          <a:endParaRPr lang="uk-UA">
            <a:solidFill>
              <a:schemeClr val="tx1"/>
            </a:solidFill>
          </a:endParaRPr>
        </a:p>
      </dgm:t>
    </dgm:pt>
    <dgm:pt modelId="{810CAD02-F952-4864-B043-5A49C5E6A05A}" type="parTrans" cxnId="{183BF16D-F5E4-46F3-9DC9-4E401DAD1F36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BA1403DC-4639-4367-95F4-180DE8C40B5C}" type="sibTrans" cxnId="{183BF16D-F5E4-46F3-9DC9-4E401DAD1F36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E2701621-54F0-4654-A1F7-D46723AEB1B5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4.	Асоціація з розвитку і координації європейських туристичних обмінів (АДСЕТЕ); </a:t>
          </a:r>
          <a:endParaRPr lang="uk-UA">
            <a:solidFill>
              <a:schemeClr val="tx1"/>
            </a:solidFill>
          </a:endParaRPr>
        </a:p>
      </dgm:t>
    </dgm:pt>
    <dgm:pt modelId="{0DC0574D-F037-428D-8D26-6FA661F6950B}" type="parTrans" cxnId="{77914290-CC40-4CC2-AD54-77588E5DE50B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E0A1A8C5-F536-4FC9-911E-6D8FE9781949}" type="sibTrans" cxnId="{77914290-CC40-4CC2-AD54-77588E5DE50B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8F9DD8F6-85BD-4421-8F59-A1ADB273B403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5.	Туристична асоціація країн Азії і Тихого океану (ПАТА); </a:t>
          </a:r>
          <a:endParaRPr lang="uk-UA">
            <a:solidFill>
              <a:schemeClr val="tx1"/>
            </a:solidFill>
          </a:endParaRPr>
        </a:p>
      </dgm:t>
    </dgm:pt>
    <dgm:pt modelId="{1848BACB-4F9C-413B-8AF7-4B75C0C3E60D}" type="parTrans" cxnId="{DE955F73-4C57-45CA-9F1B-F159BDE1A088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FD20C753-F4AD-4BDB-8B0D-CB4231E016FF}" type="sibTrans" cxnId="{DE955F73-4C57-45CA-9F1B-F159BDE1A088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4FC17EC8-0211-42B7-A330-C015D2F76EEB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6.	Туристична асоціація країн Східної Азії (ЕАТА); </a:t>
          </a:r>
          <a:endParaRPr lang="uk-UA">
            <a:solidFill>
              <a:schemeClr val="tx1"/>
            </a:solidFill>
          </a:endParaRPr>
        </a:p>
      </dgm:t>
    </dgm:pt>
    <dgm:pt modelId="{C6C976F2-87D3-4139-9A15-F08C0BB4C582}" type="parTrans" cxnId="{D25866BF-F7FF-428D-A7F7-E16D47AF4F35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56B61314-DCFD-4B17-8E9C-7D84245692CA}" type="sibTrans" cxnId="{D25866BF-F7FF-428D-A7F7-E16D47AF4F35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F0705BD0-7FE3-43B1-95FC-52B690A6003F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7.	Федерація туристичних асоціацій країн - членів АСЕАН (ФАТА); </a:t>
          </a:r>
          <a:endParaRPr lang="uk-UA">
            <a:solidFill>
              <a:schemeClr val="tx1"/>
            </a:solidFill>
          </a:endParaRPr>
        </a:p>
      </dgm:t>
    </dgm:pt>
    <dgm:pt modelId="{E8AAF7FC-9234-484A-A6E9-EEA0F84E9949}" type="parTrans" cxnId="{957E95ED-6F9A-40FE-915B-5FFBFF4102D5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7D7E2DBA-BFE2-48C4-80B4-FE131E2DE9CF}" type="sibTrans" cxnId="{957E95ED-6F9A-40FE-915B-5FFBFF4102D5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B54B29CC-FB56-4871-A19D-DFB6BD53A564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8.	Асоціація туристичної індустрії Америки (ТІАА); </a:t>
          </a:r>
          <a:endParaRPr lang="uk-UA">
            <a:solidFill>
              <a:schemeClr val="tx1"/>
            </a:solidFill>
          </a:endParaRPr>
        </a:p>
      </dgm:t>
    </dgm:pt>
    <dgm:pt modelId="{BC25EE60-B374-43D9-A594-A5EB87887DA2}" type="parTrans" cxnId="{57C90FCB-3042-4658-8305-A8BA696907FF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F1DB32C2-C344-4594-B2B4-C612EFC9C52C}" type="sibTrans" cxnId="{57C90FCB-3042-4658-8305-A8BA696907FF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13FB1600-E06B-4B43-A424-EF145DA5FBC6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9.	Конфедерація туристичних організацій Латинської Америки (КОТАЛ); </a:t>
          </a:r>
          <a:endParaRPr lang="uk-UA">
            <a:solidFill>
              <a:schemeClr val="tx1"/>
            </a:solidFill>
          </a:endParaRPr>
        </a:p>
      </dgm:t>
    </dgm:pt>
    <dgm:pt modelId="{1DA7A1FD-0DB6-4370-A694-3C90ABFD07E1}" type="parTrans" cxnId="{8347C339-EE8A-4A2D-9F94-60F6678398F9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972D815E-D4A3-4001-85DC-2880E28699DB}" type="sibTrans" cxnId="{8347C339-EE8A-4A2D-9F94-60F6678398F9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50863BF6-4D13-418D-A3FC-B8C5BFB71486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10.	Карибська туристська організація (КТО); </a:t>
          </a:r>
          <a:endParaRPr lang="uk-UA">
            <a:solidFill>
              <a:schemeClr val="tx1"/>
            </a:solidFill>
          </a:endParaRPr>
        </a:p>
      </dgm:t>
    </dgm:pt>
    <dgm:pt modelId="{E9874E01-3026-4527-AB8D-8D016D71185E}" type="parTrans" cxnId="{725C6B7D-727C-433E-8DAF-D4AE1D4956A3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80E36916-C31B-4C62-B967-231A60835FB2}" type="sibTrans" cxnId="{725C6B7D-727C-433E-8DAF-D4AE1D4956A3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83B08A6D-F258-41D2-A1B0-04AD4DC82DDB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11.	Арабський туристичний союз (ЮАТ); </a:t>
          </a:r>
          <a:endParaRPr lang="uk-UA">
            <a:solidFill>
              <a:schemeClr val="tx1"/>
            </a:solidFill>
          </a:endParaRPr>
        </a:p>
      </dgm:t>
    </dgm:pt>
    <dgm:pt modelId="{2C82360F-2D8F-4613-983F-404B2F8CB035}" type="parTrans" cxnId="{8E1F5921-C75C-4A91-98D9-5FC4C0ECAFEF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86995349-048E-4D38-8F18-30BDADBDA998}" type="sibTrans" cxnId="{8E1F5921-C75C-4A91-98D9-5FC4C0ECAFEF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AC16F963-4A06-4516-A5E2-F491B944D2C9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12.	Панафриканська туристична організація (ПАТО); </a:t>
          </a:r>
          <a:endParaRPr lang="uk-UA">
            <a:solidFill>
              <a:schemeClr val="tx1"/>
            </a:solidFill>
          </a:endParaRPr>
        </a:p>
      </dgm:t>
    </dgm:pt>
    <dgm:pt modelId="{D4AF2B17-CB81-4D38-9DAC-2B5715DC5F7A}" type="parTrans" cxnId="{FF1AF6F0-40B2-4C32-A9FD-F5BC3B1E3B70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526B7B0D-5AA2-41A8-A3B2-FCCCA70C01C6}" type="sibTrans" cxnId="{FF1AF6F0-40B2-4C32-A9FD-F5BC3B1E3B70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1D0B8659-6E28-4A93-A612-14338F1AA21B}">
      <dgm:prSet/>
      <dgm:spPr/>
      <dgm:t>
        <a:bodyPr/>
        <a:lstStyle/>
        <a:p>
          <a:pPr algn="ctr"/>
          <a:r>
            <a:rPr lang="ru-RU" smtClean="0">
              <a:solidFill>
                <a:schemeClr val="tx1"/>
              </a:solidFill>
            </a:rPr>
            <a:t>13.	Африканська асоціація подорожей (АТА) тощо.</a:t>
          </a:r>
          <a:endParaRPr lang="uk-UA">
            <a:solidFill>
              <a:schemeClr val="tx1"/>
            </a:solidFill>
          </a:endParaRPr>
        </a:p>
      </dgm:t>
    </dgm:pt>
    <dgm:pt modelId="{38A23A2B-1207-47EC-A3B0-54AAFCE52C4C}" type="parTrans" cxnId="{E0E74177-DEC1-4E59-9F3C-4E17A231DA94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F8953533-4F4E-4CD0-BBD8-D1D58706A42B}" type="sibTrans" cxnId="{E0E74177-DEC1-4E59-9F3C-4E17A231DA94}">
      <dgm:prSet/>
      <dgm:spPr/>
      <dgm:t>
        <a:bodyPr/>
        <a:lstStyle/>
        <a:p>
          <a:pPr algn="ctr"/>
          <a:endParaRPr lang="uk-UA">
            <a:solidFill>
              <a:schemeClr val="tx1"/>
            </a:solidFill>
          </a:endParaRPr>
        </a:p>
      </dgm:t>
    </dgm:pt>
    <dgm:pt modelId="{943C7CE9-9A19-41F9-B864-E350D1F18555}" type="pres">
      <dgm:prSet presAssocID="{7837981B-02E8-4839-BB51-BA94FEA2C8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C83AFA3-D0C7-4292-B5DA-E91BA93E77AB}" type="pres">
      <dgm:prSet presAssocID="{517A6AF1-C28F-4FB5-B4E5-86839CC3554D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93F432-D39F-4AFC-AC1B-A90E49F56A7A}" type="pres">
      <dgm:prSet presAssocID="{3634F678-BD2D-4DA1-852C-91CB8702D48E}" presName="sibTrans" presStyleCnt="0"/>
      <dgm:spPr/>
    </dgm:pt>
    <dgm:pt modelId="{14D40E6D-68CE-4095-8B49-F39EBEDFC177}" type="pres">
      <dgm:prSet presAssocID="{907FDF3B-76AB-4CA4-83D2-C5D5160A93D8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933D6C-1380-4233-AF0E-84C8E34056D1}" type="pres">
      <dgm:prSet presAssocID="{7BD3BAA7-D1C9-4AC6-AF9A-14ECBE911505}" presName="sibTrans" presStyleCnt="0"/>
      <dgm:spPr/>
    </dgm:pt>
    <dgm:pt modelId="{0D72B160-6876-4177-858C-7AFEC0718589}" type="pres">
      <dgm:prSet presAssocID="{FFC4FC8A-1115-4C3F-801C-843E49BAA23E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73306B-59B8-4CF2-9468-C2932C09E2FB}" type="pres">
      <dgm:prSet presAssocID="{BA1403DC-4639-4367-95F4-180DE8C40B5C}" presName="sibTrans" presStyleCnt="0"/>
      <dgm:spPr/>
    </dgm:pt>
    <dgm:pt modelId="{CA50C6E8-009B-47DC-8CDD-1826335552DD}" type="pres">
      <dgm:prSet presAssocID="{E2701621-54F0-4654-A1F7-D46723AEB1B5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90AA03-2CA7-4BB0-9F85-7BF1A8A51F0D}" type="pres">
      <dgm:prSet presAssocID="{E0A1A8C5-F536-4FC9-911E-6D8FE9781949}" presName="sibTrans" presStyleCnt="0"/>
      <dgm:spPr/>
    </dgm:pt>
    <dgm:pt modelId="{0A13A5B7-2606-46EA-9315-E361141E26A2}" type="pres">
      <dgm:prSet presAssocID="{8F9DD8F6-85BD-4421-8F59-A1ADB273B403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B1C8DC-57C2-441B-879D-BD10F5066190}" type="pres">
      <dgm:prSet presAssocID="{FD20C753-F4AD-4BDB-8B0D-CB4231E016FF}" presName="sibTrans" presStyleCnt="0"/>
      <dgm:spPr/>
    </dgm:pt>
    <dgm:pt modelId="{2A566DD3-71ED-4E0C-B632-7B22EF1F5B56}" type="pres">
      <dgm:prSet presAssocID="{4FC17EC8-0211-42B7-A330-C015D2F76EEB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78C112-3A01-42A0-A435-3CB43BD35393}" type="pres">
      <dgm:prSet presAssocID="{56B61314-DCFD-4B17-8E9C-7D84245692CA}" presName="sibTrans" presStyleCnt="0"/>
      <dgm:spPr/>
    </dgm:pt>
    <dgm:pt modelId="{5AF5B300-D505-4A24-B0C4-1C217DBD5619}" type="pres">
      <dgm:prSet presAssocID="{F0705BD0-7FE3-43B1-95FC-52B690A6003F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575859-E0F4-4442-841D-0C5EEA29C015}" type="pres">
      <dgm:prSet presAssocID="{7D7E2DBA-BFE2-48C4-80B4-FE131E2DE9CF}" presName="sibTrans" presStyleCnt="0"/>
      <dgm:spPr/>
    </dgm:pt>
    <dgm:pt modelId="{FF90EB8C-78F4-4006-80BB-6C93FCB2038C}" type="pres">
      <dgm:prSet presAssocID="{B54B29CC-FB56-4871-A19D-DFB6BD53A564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52CE6F-4A3A-4175-B224-DB5FC15F5DC1}" type="pres">
      <dgm:prSet presAssocID="{F1DB32C2-C344-4594-B2B4-C612EFC9C52C}" presName="sibTrans" presStyleCnt="0"/>
      <dgm:spPr/>
    </dgm:pt>
    <dgm:pt modelId="{705EECBE-C6EF-4823-9FD2-C0EC1E4AD9A1}" type="pres">
      <dgm:prSet presAssocID="{13FB1600-E06B-4B43-A424-EF145DA5FBC6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705C26-CE24-4F7A-8B3B-E07258A65D71}" type="pres">
      <dgm:prSet presAssocID="{972D815E-D4A3-4001-85DC-2880E28699DB}" presName="sibTrans" presStyleCnt="0"/>
      <dgm:spPr/>
    </dgm:pt>
    <dgm:pt modelId="{55CD2312-3A53-4FD3-BC6D-DE9DF31B6A00}" type="pres">
      <dgm:prSet presAssocID="{50863BF6-4D13-418D-A3FC-B8C5BFB71486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8F2036-0F90-4073-941F-5A224CB5C8A9}" type="pres">
      <dgm:prSet presAssocID="{80E36916-C31B-4C62-B967-231A60835FB2}" presName="sibTrans" presStyleCnt="0"/>
      <dgm:spPr/>
    </dgm:pt>
    <dgm:pt modelId="{827290C1-A160-4E20-958A-0D346C2B20E5}" type="pres">
      <dgm:prSet presAssocID="{83B08A6D-F258-41D2-A1B0-04AD4DC82DDB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B77EB3-3DE5-4C5A-AFEA-13384983841E}" type="pres">
      <dgm:prSet presAssocID="{86995349-048E-4D38-8F18-30BDADBDA998}" presName="sibTrans" presStyleCnt="0"/>
      <dgm:spPr/>
    </dgm:pt>
    <dgm:pt modelId="{BC3A7587-61CB-45EF-8C1D-20B988F604E3}" type="pres">
      <dgm:prSet presAssocID="{AC16F963-4A06-4516-A5E2-F491B944D2C9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941DF7-81CB-40E6-B9EA-699E0EFC7DD1}" type="pres">
      <dgm:prSet presAssocID="{526B7B0D-5AA2-41A8-A3B2-FCCCA70C01C6}" presName="sibTrans" presStyleCnt="0"/>
      <dgm:spPr/>
    </dgm:pt>
    <dgm:pt modelId="{4F534454-FD7B-4F2F-808F-C20391B0B1EC}" type="pres">
      <dgm:prSet presAssocID="{1D0B8659-6E28-4A93-A612-14338F1AA21B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0E74177-DEC1-4E59-9F3C-4E17A231DA94}" srcId="{7837981B-02E8-4839-BB51-BA94FEA2C8E6}" destId="{1D0B8659-6E28-4A93-A612-14338F1AA21B}" srcOrd="12" destOrd="0" parTransId="{38A23A2B-1207-47EC-A3B0-54AAFCE52C4C}" sibTransId="{F8953533-4F4E-4CD0-BBD8-D1D58706A42B}"/>
    <dgm:cxn modelId="{C66A7848-D90C-4FEA-B101-218A2072961A}" type="presOf" srcId="{13FB1600-E06B-4B43-A424-EF145DA5FBC6}" destId="{705EECBE-C6EF-4823-9FD2-C0EC1E4AD9A1}" srcOrd="0" destOrd="0" presId="urn:microsoft.com/office/officeart/2005/8/layout/default"/>
    <dgm:cxn modelId="{957E95ED-6F9A-40FE-915B-5FFBFF4102D5}" srcId="{7837981B-02E8-4839-BB51-BA94FEA2C8E6}" destId="{F0705BD0-7FE3-43B1-95FC-52B690A6003F}" srcOrd="6" destOrd="0" parTransId="{E8AAF7FC-9234-484A-A6E9-EEA0F84E9949}" sibTransId="{7D7E2DBA-BFE2-48C4-80B4-FE131E2DE9CF}"/>
    <dgm:cxn modelId="{77914290-CC40-4CC2-AD54-77588E5DE50B}" srcId="{7837981B-02E8-4839-BB51-BA94FEA2C8E6}" destId="{E2701621-54F0-4654-A1F7-D46723AEB1B5}" srcOrd="3" destOrd="0" parTransId="{0DC0574D-F037-428D-8D26-6FA661F6950B}" sibTransId="{E0A1A8C5-F536-4FC9-911E-6D8FE9781949}"/>
    <dgm:cxn modelId="{43E9413A-E523-47D9-B8E5-73F5AE6BD877}" type="presOf" srcId="{B54B29CC-FB56-4871-A19D-DFB6BD53A564}" destId="{FF90EB8C-78F4-4006-80BB-6C93FCB2038C}" srcOrd="0" destOrd="0" presId="urn:microsoft.com/office/officeart/2005/8/layout/default"/>
    <dgm:cxn modelId="{689AC7A6-6793-4611-BC6D-29E67DD2F047}" type="presOf" srcId="{E2701621-54F0-4654-A1F7-D46723AEB1B5}" destId="{CA50C6E8-009B-47DC-8CDD-1826335552DD}" srcOrd="0" destOrd="0" presId="urn:microsoft.com/office/officeart/2005/8/layout/default"/>
    <dgm:cxn modelId="{57C90FCB-3042-4658-8305-A8BA696907FF}" srcId="{7837981B-02E8-4839-BB51-BA94FEA2C8E6}" destId="{B54B29CC-FB56-4871-A19D-DFB6BD53A564}" srcOrd="7" destOrd="0" parTransId="{BC25EE60-B374-43D9-A594-A5EB87887DA2}" sibTransId="{F1DB32C2-C344-4594-B2B4-C612EFC9C52C}"/>
    <dgm:cxn modelId="{B146BB90-FB91-4580-A28B-7172D82F1582}" type="presOf" srcId="{F0705BD0-7FE3-43B1-95FC-52B690A6003F}" destId="{5AF5B300-D505-4A24-B0C4-1C217DBD5619}" srcOrd="0" destOrd="0" presId="urn:microsoft.com/office/officeart/2005/8/layout/default"/>
    <dgm:cxn modelId="{8E1F5921-C75C-4A91-98D9-5FC4C0ECAFEF}" srcId="{7837981B-02E8-4839-BB51-BA94FEA2C8E6}" destId="{83B08A6D-F258-41D2-A1B0-04AD4DC82DDB}" srcOrd="10" destOrd="0" parTransId="{2C82360F-2D8F-4613-983F-404B2F8CB035}" sibTransId="{86995349-048E-4D38-8F18-30BDADBDA998}"/>
    <dgm:cxn modelId="{82AD6D83-3A7D-4F8F-B357-328378A89130}" type="presOf" srcId="{FFC4FC8A-1115-4C3F-801C-843E49BAA23E}" destId="{0D72B160-6876-4177-858C-7AFEC0718589}" srcOrd="0" destOrd="0" presId="urn:microsoft.com/office/officeart/2005/8/layout/default"/>
    <dgm:cxn modelId="{2F27FFFA-9DB9-4A3F-9F4A-CF551F3E78C6}" type="presOf" srcId="{7837981B-02E8-4839-BB51-BA94FEA2C8E6}" destId="{943C7CE9-9A19-41F9-B864-E350D1F18555}" srcOrd="0" destOrd="0" presId="urn:microsoft.com/office/officeart/2005/8/layout/default"/>
    <dgm:cxn modelId="{4AEACB28-9D87-4FBE-A515-3B15EE715A32}" type="presOf" srcId="{AC16F963-4A06-4516-A5E2-F491B944D2C9}" destId="{BC3A7587-61CB-45EF-8C1D-20B988F604E3}" srcOrd="0" destOrd="0" presId="urn:microsoft.com/office/officeart/2005/8/layout/default"/>
    <dgm:cxn modelId="{725C6B7D-727C-433E-8DAF-D4AE1D4956A3}" srcId="{7837981B-02E8-4839-BB51-BA94FEA2C8E6}" destId="{50863BF6-4D13-418D-A3FC-B8C5BFB71486}" srcOrd="9" destOrd="0" parTransId="{E9874E01-3026-4527-AB8D-8D016D71185E}" sibTransId="{80E36916-C31B-4C62-B967-231A60835FB2}"/>
    <dgm:cxn modelId="{EBBF35D2-74BA-480C-97EC-16DA9AAED107}" type="presOf" srcId="{4FC17EC8-0211-42B7-A330-C015D2F76EEB}" destId="{2A566DD3-71ED-4E0C-B632-7B22EF1F5B56}" srcOrd="0" destOrd="0" presId="urn:microsoft.com/office/officeart/2005/8/layout/default"/>
    <dgm:cxn modelId="{F9895876-312F-46C6-BAE6-9D40013E33D4}" srcId="{7837981B-02E8-4839-BB51-BA94FEA2C8E6}" destId="{517A6AF1-C28F-4FB5-B4E5-86839CC3554D}" srcOrd="0" destOrd="0" parTransId="{4C3FB505-CF0B-4175-9EEA-D60A70B1B929}" sibTransId="{3634F678-BD2D-4DA1-852C-91CB8702D48E}"/>
    <dgm:cxn modelId="{3D1BE40F-9EEE-4EA1-A566-01B5A9C43332}" type="presOf" srcId="{517A6AF1-C28F-4FB5-B4E5-86839CC3554D}" destId="{6C83AFA3-D0C7-4292-B5DA-E91BA93E77AB}" srcOrd="0" destOrd="0" presId="urn:microsoft.com/office/officeart/2005/8/layout/default"/>
    <dgm:cxn modelId="{931076FA-A07F-4C93-AE49-E0859AA2E451}" type="presOf" srcId="{50863BF6-4D13-418D-A3FC-B8C5BFB71486}" destId="{55CD2312-3A53-4FD3-BC6D-DE9DF31B6A00}" srcOrd="0" destOrd="0" presId="urn:microsoft.com/office/officeart/2005/8/layout/default"/>
    <dgm:cxn modelId="{70E92D4C-A0D7-4A13-9F4B-0147A6195DAC}" type="presOf" srcId="{907FDF3B-76AB-4CA4-83D2-C5D5160A93D8}" destId="{14D40E6D-68CE-4095-8B49-F39EBEDFC177}" srcOrd="0" destOrd="0" presId="urn:microsoft.com/office/officeart/2005/8/layout/default"/>
    <dgm:cxn modelId="{183BF16D-F5E4-46F3-9DC9-4E401DAD1F36}" srcId="{7837981B-02E8-4839-BB51-BA94FEA2C8E6}" destId="{FFC4FC8A-1115-4C3F-801C-843E49BAA23E}" srcOrd="2" destOrd="0" parTransId="{810CAD02-F952-4864-B043-5A49C5E6A05A}" sibTransId="{BA1403DC-4639-4367-95F4-180DE8C40B5C}"/>
    <dgm:cxn modelId="{AAB0F448-22B8-48D8-9E45-1230134D8545}" type="presOf" srcId="{1D0B8659-6E28-4A93-A612-14338F1AA21B}" destId="{4F534454-FD7B-4F2F-808F-C20391B0B1EC}" srcOrd="0" destOrd="0" presId="urn:microsoft.com/office/officeart/2005/8/layout/default"/>
    <dgm:cxn modelId="{5E9466CA-D975-4AD0-833C-ED8E547BE9E7}" type="presOf" srcId="{83B08A6D-F258-41D2-A1B0-04AD4DC82DDB}" destId="{827290C1-A160-4E20-958A-0D346C2B20E5}" srcOrd="0" destOrd="0" presId="urn:microsoft.com/office/officeart/2005/8/layout/default"/>
    <dgm:cxn modelId="{4AD4E3C8-99F9-4D87-A06C-C55E7A36723D}" srcId="{7837981B-02E8-4839-BB51-BA94FEA2C8E6}" destId="{907FDF3B-76AB-4CA4-83D2-C5D5160A93D8}" srcOrd="1" destOrd="0" parTransId="{70B2DB80-A398-47FE-B773-B92CE69326ED}" sibTransId="{7BD3BAA7-D1C9-4AC6-AF9A-14ECBE911505}"/>
    <dgm:cxn modelId="{FF1AF6F0-40B2-4C32-A9FD-F5BC3B1E3B70}" srcId="{7837981B-02E8-4839-BB51-BA94FEA2C8E6}" destId="{AC16F963-4A06-4516-A5E2-F491B944D2C9}" srcOrd="11" destOrd="0" parTransId="{D4AF2B17-CB81-4D38-9DAC-2B5715DC5F7A}" sibTransId="{526B7B0D-5AA2-41A8-A3B2-FCCCA70C01C6}"/>
    <dgm:cxn modelId="{DE955F73-4C57-45CA-9F1B-F159BDE1A088}" srcId="{7837981B-02E8-4839-BB51-BA94FEA2C8E6}" destId="{8F9DD8F6-85BD-4421-8F59-A1ADB273B403}" srcOrd="4" destOrd="0" parTransId="{1848BACB-4F9C-413B-8AF7-4B75C0C3E60D}" sibTransId="{FD20C753-F4AD-4BDB-8B0D-CB4231E016FF}"/>
    <dgm:cxn modelId="{8347C339-EE8A-4A2D-9F94-60F6678398F9}" srcId="{7837981B-02E8-4839-BB51-BA94FEA2C8E6}" destId="{13FB1600-E06B-4B43-A424-EF145DA5FBC6}" srcOrd="8" destOrd="0" parTransId="{1DA7A1FD-0DB6-4370-A694-3C90ABFD07E1}" sibTransId="{972D815E-D4A3-4001-85DC-2880E28699DB}"/>
    <dgm:cxn modelId="{D25866BF-F7FF-428D-A7F7-E16D47AF4F35}" srcId="{7837981B-02E8-4839-BB51-BA94FEA2C8E6}" destId="{4FC17EC8-0211-42B7-A330-C015D2F76EEB}" srcOrd="5" destOrd="0" parTransId="{C6C976F2-87D3-4139-9A15-F08C0BB4C582}" sibTransId="{56B61314-DCFD-4B17-8E9C-7D84245692CA}"/>
    <dgm:cxn modelId="{0D69EE5D-4224-4BD4-98B4-B3D4D22AC4C5}" type="presOf" srcId="{8F9DD8F6-85BD-4421-8F59-A1ADB273B403}" destId="{0A13A5B7-2606-46EA-9315-E361141E26A2}" srcOrd="0" destOrd="0" presId="urn:microsoft.com/office/officeart/2005/8/layout/default"/>
    <dgm:cxn modelId="{C1EF5E8F-994A-41E1-88CD-1154E59A1595}" type="presParOf" srcId="{943C7CE9-9A19-41F9-B864-E350D1F18555}" destId="{6C83AFA3-D0C7-4292-B5DA-E91BA93E77AB}" srcOrd="0" destOrd="0" presId="urn:microsoft.com/office/officeart/2005/8/layout/default"/>
    <dgm:cxn modelId="{3ACD0209-5183-4012-8147-289C96C8270D}" type="presParOf" srcId="{943C7CE9-9A19-41F9-B864-E350D1F18555}" destId="{6893F432-D39F-4AFC-AC1B-A90E49F56A7A}" srcOrd="1" destOrd="0" presId="urn:microsoft.com/office/officeart/2005/8/layout/default"/>
    <dgm:cxn modelId="{0ACEA835-07EE-403F-8810-E36ADF0C4DEC}" type="presParOf" srcId="{943C7CE9-9A19-41F9-B864-E350D1F18555}" destId="{14D40E6D-68CE-4095-8B49-F39EBEDFC177}" srcOrd="2" destOrd="0" presId="urn:microsoft.com/office/officeart/2005/8/layout/default"/>
    <dgm:cxn modelId="{176218D3-9592-48F2-BD75-C94EC8A6DDB3}" type="presParOf" srcId="{943C7CE9-9A19-41F9-B864-E350D1F18555}" destId="{84933D6C-1380-4233-AF0E-84C8E34056D1}" srcOrd="3" destOrd="0" presId="urn:microsoft.com/office/officeart/2005/8/layout/default"/>
    <dgm:cxn modelId="{3E35495C-F5ED-4F0C-943A-742334F17FCD}" type="presParOf" srcId="{943C7CE9-9A19-41F9-B864-E350D1F18555}" destId="{0D72B160-6876-4177-858C-7AFEC0718589}" srcOrd="4" destOrd="0" presId="urn:microsoft.com/office/officeart/2005/8/layout/default"/>
    <dgm:cxn modelId="{24ACE2CB-700D-4DE1-93E1-1AACA92C9574}" type="presParOf" srcId="{943C7CE9-9A19-41F9-B864-E350D1F18555}" destId="{8E73306B-59B8-4CF2-9468-C2932C09E2FB}" srcOrd="5" destOrd="0" presId="urn:microsoft.com/office/officeart/2005/8/layout/default"/>
    <dgm:cxn modelId="{A6A5A745-D44D-4E9C-8C74-6E9DC0F1508D}" type="presParOf" srcId="{943C7CE9-9A19-41F9-B864-E350D1F18555}" destId="{CA50C6E8-009B-47DC-8CDD-1826335552DD}" srcOrd="6" destOrd="0" presId="urn:microsoft.com/office/officeart/2005/8/layout/default"/>
    <dgm:cxn modelId="{94B9D0C9-369C-40ED-B45C-AC59279CCCCB}" type="presParOf" srcId="{943C7CE9-9A19-41F9-B864-E350D1F18555}" destId="{4490AA03-2CA7-4BB0-9F85-7BF1A8A51F0D}" srcOrd="7" destOrd="0" presId="urn:microsoft.com/office/officeart/2005/8/layout/default"/>
    <dgm:cxn modelId="{09D481CC-E6FE-46F1-93AC-2A69DD23F19B}" type="presParOf" srcId="{943C7CE9-9A19-41F9-B864-E350D1F18555}" destId="{0A13A5B7-2606-46EA-9315-E361141E26A2}" srcOrd="8" destOrd="0" presId="urn:microsoft.com/office/officeart/2005/8/layout/default"/>
    <dgm:cxn modelId="{1FFEFC70-0F20-4F43-A35F-C826636610EF}" type="presParOf" srcId="{943C7CE9-9A19-41F9-B864-E350D1F18555}" destId="{4BB1C8DC-57C2-441B-879D-BD10F5066190}" srcOrd="9" destOrd="0" presId="urn:microsoft.com/office/officeart/2005/8/layout/default"/>
    <dgm:cxn modelId="{317C8F1E-137F-41E0-B962-7CC284233651}" type="presParOf" srcId="{943C7CE9-9A19-41F9-B864-E350D1F18555}" destId="{2A566DD3-71ED-4E0C-B632-7B22EF1F5B56}" srcOrd="10" destOrd="0" presId="urn:microsoft.com/office/officeart/2005/8/layout/default"/>
    <dgm:cxn modelId="{124B4C9F-60AA-4CDC-B075-B3AA0D3DB50F}" type="presParOf" srcId="{943C7CE9-9A19-41F9-B864-E350D1F18555}" destId="{1178C112-3A01-42A0-A435-3CB43BD35393}" srcOrd="11" destOrd="0" presId="urn:microsoft.com/office/officeart/2005/8/layout/default"/>
    <dgm:cxn modelId="{3A6EE015-7D05-4F29-991F-2F37DC79ED98}" type="presParOf" srcId="{943C7CE9-9A19-41F9-B864-E350D1F18555}" destId="{5AF5B300-D505-4A24-B0C4-1C217DBD5619}" srcOrd="12" destOrd="0" presId="urn:microsoft.com/office/officeart/2005/8/layout/default"/>
    <dgm:cxn modelId="{B6BADA61-8610-4F96-AD0C-A25655CE5B5A}" type="presParOf" srcId="{943C7CE9-9A19-41F9-B864-E350D1F18555}" destId="{B9575859-E0F4-4442-841D-0C5EEA29C015}" srcOrd="13" destOrd="0" presId="urn:microsoft.com/office/officeart/2005/8/layout/default"/>
    <dgm:cxn modelId="{85AE2C2D-CED3-4BF8-A569-F0C3F3D2D4F2}" type="presParOf" srcId="{943C7CE9-9A19-41F9-B864-E350D1F18555}" destId="{FF90EB8C-78F4-4006-80BB-6C93FCB2038C}" srcOrd="14" destOrd="0" presId="urn:microsoft.com/office/officeart/2005/8/layout/default"/>
    <dgm:cxn modelId="{E1B625AC-9A81-4819-9467-8941D6701F6D}" type="presParOf" srcId="{943C7CE9-9A19-41F9-B864-E350D1F18555}" destId="{D352CE6F-4A3A-4175-B224-DB5FC15F5DC1}" srcOrd="15" destOrd="0" presId="urn:microsoft.com/office/officeart/2005/8/layout/default"/>
    <dgm:cxn modelId="{9BA11714-F8BA-4ED9-B163-A1E4AEA950EB}" type="presParOf" srcId="{943C7CE9-9A19-41F9-B864-E350D1F18555}" destId="{705EECBE-C6EF-4823-9FD2-C0EC1E4AD9A1}" srcOrd="16" destOrd="0" presId="urn:microsoft.com/office/officeart/2005/8/layout/default"/>
    <dgm:cxn modelId="{3CA90BFA-39A8-4DFB-AE66-2BAD662EAF20}" type="presParOf" srcId="{943C7CE9-9A19-41F9-B864-E350D1F18555}" destId="{9C705C26-CE24-4F7A-8B3B-E07258A65D71}" srcOrd="17" destOrd="0" presId="urn:microsoft.com/office/officeart/2005/8/layout/default"/>
    <dgm:cxn modelId="{ECB5AA21-0693-47FE-8154-60D95025D12C}" type="presParOf" srcId="{943C7CE9-9A19-41F9-B864-E350D1F18555}" destId="{55CD2312-3A53-4FD3-BC6D-DE9DF31B6A00}" srcOrd="18" destOrd="0" presId="urn:microsoft.com/office/officeart/2005/8/layout/default"/>
    <dgm:cxn modelId="{D0FADB3D-4640-4548-8642-419A6BE72B09}" type="presParOf" srcId="{943C7CE9-9A19-41F9-B864-E350D1F18555}" destId="{998F2036-0F90-4073-941F-5A224CB5C8A9}" srcOrd="19" destOrd="0" presId="urn:microsoft.com/office/officeart/2005/8/layout/default"/>
    <dgm:cxn modelId="{AA193732-DA43-4752-ACFF-C1285D1AD185}" type="presParOf" srcId="{943C7CE9-9A19-41F9-B864-E350D1F18555}" destId="{827290C1-A160-4E20-958A-0D346C2B20E5}" srcOrd="20" destOrd="0" presId="urn:microsoft.com/office/officeart/2005/8/layout/default"/>
    <dgm:cxn modelId="{434EA56F-D42F-483C-8FEA-4B35CAE89A70}" type="presParOf" srcId="{943C7CE9-9A19-41F9-B864-E350D1F18555}" destId="{10B77EB3-3DE5-4C5A-AFEA-13384983841E}" srcOrd="21" destOrd="0" presId="urn:microsoft.com/office/officeart/2005/8/layout/default"/>
    <dgm:cxn modelId="{1B10F019-480F-403F-80B1-0295463B6458}" type="presParOf" srcId="{943C7CE9-9A19-41F9-B864-E350D1F18555}" destId="{BC3A7587-61CB-45EF-8C1D-20B988F604E3}" srcOrd="22" destOrd="0" presId="urn:microsoft.com/office/officeart/2005/8/layout/default"/>
    <dgm:cxn modelId="{4820D378-9FB5-4101-B5EC-3B21CB9B56B0}" type="presParOf" srcId="{943C7CE9-9A19-41F9-B864-E350D1F18555}" destId="{C2941DF7-81CB-40E6-B9EA-699E0EFC7DD1}" srcOrd="23" destOrd="0" presId="urn:microsoft.com/office/officeart/2005/8/layout/default"/>
    <dgm:cxn modelId="{4A2F97DA-2C55-47F4-B015-1BF359B56BAE}" type="presParOf" srcId="{943C7CE9-9A19-41F9-B864-E350D1F18555}" destId="{4F534454-FD7B-4F2F-808F-C20391B0B1EC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973ECA-5F79-48AD-8835-B8701C6912E5}" type="doc">
      <dgm:prSet loTypeId="urn:microsoft.com/office/officeart/2008/layout/VerticalCurvedList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lang="uk-UA"/>
        </a:p>
      </dgm:t>
    </dgm:pt>
    <dgm:pt modelId="{A65D9502-9490-4E72-9285-8B2E30030A3B}">
      <dgm:prSet phldrT="[Текст]"/>
      <dgm:spPr/>
      <dgm:t>
        <a:bodyPr/>
        <a:lstStyle/>
        <a:p>
          <a:r>
            <a:rPr lang="ru-RU" b="1" dirty="0" smtClean="0"/>
            <a:t>- </a:t>
          </a:r>
          <a:r>
            <a:rPr lang="ru-RU" b="1" dirty="0" err="1" smtClean="0"/>
            <a:t>представництво</a:t>
          </a:r>
          <a:r>
            <a:rPr lang="ru-RU" b="1" dirty="0" smtClean="0"/>
            <a:t> і </a:t>
          </a:r>
          <a:r>
            <a:rPr lang="ru-RU" b="1" dirty="0" err="1" smtClean="0"/>
            <a:t>захист</a:t>
          </a:r>
          <a:r>
            <a:rPr lang="ru-RU" b="1" dirty="0" smtClean="0"/>
            <a:t> </a:t>
          </a:r>
          <a:r>
            <a:rPr lang="ru-RU" b="1" dirty="0" err="1" smtClean="0"/>
            <a:t>інтересів</a:t>
          </a:r>
          <a:r>
            <a:rPr lang="ru-RU" b="1" dirty="0" smtClean="0"/>
            <a:t> </a:t>
          </a:r>
          <a:r>
            <a:rPr lang="ru-RU" b="1" dirty="0" err="1" smtClean="0"/>
            <a:t>туристичної</a:t>
          </a:r>
          <a:r>
            <a:rPr lang="ru-RU" b="1" dirty="0" smtClean="0"/>
            <a:t> </a:t>
          </a:r>
          <a:r>
            <a:rPr lang="ru-RU" b="1" dirty="0" err="1" smtClean="0"/>
            <a:t>індустрії</a:t>
          </a:r>
          <a:r>
            <a:rPr lang="ru-RU" b="1" dirty="0" smtClean="0"/>
            <a:t> </a:t>
          </a:r>
          <a:r>
            <a:rPr lang="ru-RU" b="1" dirty="0" err="1" smtClean="0"/>
            <a:t>свого</a:t>
          </a:r>
          <a:r>
            <a:rPr lang="ru-RU" b="1" dirty="0" smtClean="0"/>
            <a:t> </a:t>
          </a:r>
          <a:r>
            <a:rPr lang="ru-RU" b="1" dirty="0" err="1" smtClean="0"/>
            <a:t>регіону</a:t>
          </a:r>
          <a:r>
            <a:rPr lang="ru-RU" b="1" dirty="0" smtClean="0"/>
            <a:t> на </a:t>
          </a:r>
          <a:r>
            <a:rPr lang="ru-RU" b="1" dirty="0" err="1" smtClean="0"/>
            <a:t>міжнародному</a:t>
          </a:r>
          <a:r>
            <a:rPr lang="ru-RU" b="1" dirty="0" smtClean="0"/>
            <a:t> </a:t>
          </a:r>
          <a:r>
            <a:rPr lang="ru-RU" b="1" dirty="0" err="1" smtClean="0"/>
            <a:t>рівні</a:t>
          </a:r>
          <a:r>
            <a:rPr lang="ru-RU" b="1" dirty="0" smtClean="0"/>
            <a:t>; </a:t>
          </a:r>
          <a:endParaRPr lang="uk-UA" b="1" dirty="0"/>
        </a:p>
      </dgm:t>
    </dgm:pt>
    <dgm:pt modelId="{C6E7DBDC-600C-4340-BC56-4FFEC3510695}" type="parTrans" cxnId="{83B14A68-2E19-4893-8A66-734DEDC20956}">
      <dgm:prSet/>
      <dgm:spPr/>
      <dgm:t>
        <a:bodyPr/>
        <a:lstStyle/>
        <a:p>
          <a:endParaRPr lang="uk-UA" b="1"/>
        </a:p>
      </dgm:t>
    </dgm:pt>
    <dgm:pt modelId="{74DD696C-75F7-4BBC-B1E7-1E5A4B3213C5}" type="sibTrans" cxnId="{83B14A68-2E19-4893-8A66-734DEDC20956}">
      <dgm:prSet/>
      <dgm:spPr/>
      <dgm:t>
        <a:bodyPr/>
        <a:lstStyle/>
        <a:p>
          <a:endParaRPr lang="uk-UA" b="1"/>
        </a:p>
      </dgm:t>
    </dgm:pt>
    <dgm:pt modelId="{01EC7AA0-3A54-442D-8241-DC5A1112854C}">
      <dgm:prSet/>
      <dgm:spPr/>
      <dgm:t>
        <a:bodyPr/>
        <a:lstStyle/>
        <a:p>
          <a:r>
            <a:rPr lang="ru-RU" b="1" dirty="0" smtClean="0"/>
            <a:t>- визначення тенденцій і шляхів розвитку туризму; </a:t>
          </a:r>
          <a:endParaRPr lang="uk-UA" b="1" dirty="0"/>
        </a:p>
      </dgm:t>
    </dgm:pt>
    <dgm:pt modelId="{F40F59F8-FF6D-4721-8744-63EC1A17DB86}" type="parTrans" cxnId="{FAB164A3-A691-46B7-BF73-472DBD8CC3C4}">
      <dgm:prSet/>
      <dgm:spPr/>
      <dgm:t>
        <a:bodyPr/>
        <a:lstStyle/>
        <a:p>
          <a:endParaRPr lang="uk-UA" b="1"/>
        </a:p>
      </dgm:t>
    </dgm:pt>
    <dgm:pt modelId="{04C97E9D-BEFD-4C67-B1C7-8B98483A503B}" type="sibTrans" cxnId="{FAB164A3-A691-46B7-BF73-472DBD8CC3C4}">
      <dgm:prSet/>
      <dgm:spPr/>
      <dgm:t>
        <a:bodyPr/>
        <a:lstStyle/>
        <a:p>
          <a:endParaRPr lang="uk-UA" b="1"/>
        </a:p>
      </dgm:t>
    </dgm:pt>
    <dgm:pt modelId="{BFF3CFF4-365E-4FE3-BD4D-B93956DEC3EC}">
      <dgm:prSet/>
      <dgm:spPr/>
      <dgm:t>
        <a:bodyPr/>
        <a:lstStyle/>
        <a:p>
          <a:r>
            <a:rPr lang="uk-UA" b="1" dirty="0" smtClean="0"/>
            <a:t>- просування в'їздного туризму; </a:t>
          </a:r>
          <a:endParaRPr lang="uk-UA" b="1" dirty="0"/>
        </a:p>
      </dgm:t>
    </dgm:pt>
    <dgm:pt modelId="{2A95337E-A3CB-42E5-A4AC-81BBC55B8084}" type="parTrans" cxnId="{FF480DD3-03AD-4A19-8921-566F2CFA9A4C}">
      <dgm:prSet/>
      <dgm:spPr/>
      <dgm:t>
        <a:bodyPr/>
        <a:lstStyle/>
        <a:p>
          <a:endParaRPr lang="uk-UA" b="1"/>
        </a:p>
      </dgm:t>
    </dgm:pt>
    <dgm:pt modelId="{24D63797-5907-4AB6-B01F-6C4C6633FFAA}" type="sibTrans" cxnId="{FF480DD3-03AD-4A19-8921-566F2CFA9A4C}">
      <dgm:prSet/>
      <dgm:spPr/>
      <dgm:t>
        <a:bodyPr/>
        <a:lstStyle/>
        <a:p>
          <a:endParaRPr lang="uk-UA" b="1"/>
        </a:p>
      </dgm:t>
    </dgm:pt>
    <dgm:pt modelId="{CEF79414-1F98-4944-912F-D00A0A31DED2}">
      <dgm:prSet/>
      <dgm:spPr/>
      <dgm:t>
        <a:bodyPr/>
        <a:lstStyle/>
        <a:p>
          <a:r>
            <a:rPr lang="uk-UA" b="1" dirty="0" smtClean="0"/>
            <a:t>- маркетингова діяльність, сприяння об'єднанню і координації зусиль усіх секторів і компаній туристичної індустрії; </a:t>
          </a:r>
          <a:endParaRPr lang="uk-UA" b="1" dirty="0"/>
        </a:p>
      </dgm:t>
    </dgm:pt>
    <dgm:pt modelId="{703586F3-B44A-4DB8-A68A-48D292219E71}" type="parTrans" cxnId="{868BAAB3-54DB-4D38-AF35-A342A76B90A1}">
      <dgm:prSet/>
      <dgm:spPr/>
      <dgm:t>
        <a:bodyPr/>
        <a:lstStyle/>
        <a:p>
          <a:endParaRPr lang="uk-UA" b="1"/>
        </a:p>
      </dgm:t>
    </dgm:pt>
    <dgm:pt modelId="{5012FACE-877A-4628-B571-45F103A2EE72}" type="sibTrans" cxnId="{868BAAB3-54DB-4D38-AF35-A342A76B90A1}">
      <dgm:prSet/>
      <dgm:spPr/>
      <dgm:t>
        <a:bodyPr/>
        <a:lstStyle/>
        <a:p>
          <a:endParaRPr lang="uk-UA" b="1"/>
        </a:p>
      </dgm:t>
    </dgm:pt>
    <dgm:pt modelId="{8B68E4E6-EE0B-4123-A760-D002825B8D8E}">
      <dgm:prSet/>
      <dgm:spPr/>
      <dgm:t>
        <a:bodyPr/>
        <a:lstStyle/>
        <a:p>
          <a:r>
            <a:rPr lang="ru-RU" b="1" dirty="0" smtClean="0"/>
            <a:t> - фінансування цільових програм розвитку туризму в регіоні; </a:t>
          </a:r>
          <a:endParaRPr lang="uk-UA" b="1" dirty="0"/>
        </a:p>
      </dgm:t>
    </dgm:pt>
    <dgm:pt modelId="{38020BD6-3238-482A-8475-4A4C066F3684}" type="parTrans" cxnId="{550141F5-1088-482E-B913-7CD77E978B67}">
      <dgm:prSet/>
      <dgm:spPr/>
      <dgm:t>
        <a:bodyPr/>
        <a:lstStyle/>
        <a:p>
          <a:endParaRPr lang="uk-UA" b="1"/>
        </a:p>
      </dgm:t>
    </dgm:pt>
    <dgm:pt modelId="{40406B0A-55D7-4236-9B11-D79B75994208}" type="sibTrans" cxnId="{550141F5-1088-482E-B913-7CD77E978B67}">
      <dgm:prSet/>
      <dgm:spPr/>
      <dgm:t>
        <a:bodyPr/>
        <a:lstStyle/>
        <a:p>
          <a:endParaRPr lang="uk-UA" b="1"/>
        </a:p>
      </dgm:t>
    </dgm:pt>
    <dgm:pt modelId="{0945F74F-FF87-42CC-9A7C-BF2C7030EA17}">
      <dgm:prSet/>
      <dgm:spPr/>
      <dgm:t>
        <a:bodyPr/>
        <a:lstStyle/>
        <a:p>
          <a:r>
            <a:rPr lang="ru-RU" b="1" dirty="0" smtClean="0"/>
            <a:t>- впровадження нових технологій; розробка єдиних норм і стандартів туристичного обслуговування, інформаційна і видавнича діяльність.</a:t>
          </a:r>
          <a:endParaRPr lang="uk-UA" b="1" dirty="0"/>
        </a:p>
      </dgm:t>
    </dgm:pt>
    <dgm:pt modelId="{096C7245-B5AD-4F44-A0B5-C2AF1AEBD5C6}" type="parTrans" cxnId="{090CC397-52CF-4FCF-AC32-ECF1C8AAB353}">
      <dgm:prSet/>
      <dgm:spPr/>
      <dgm:t>
        <a:bodyPr/>
        <a:lstStyle/>
        <a:p>
          <a:endParaRPr lang="uk-UA" b="1"/>
        </a:p>
      </dgm:t>
    </dgm:pt>
    <dgm:pt modelId="{8CDCFE11-20ED-4244-B9EB-5CC46F8255D0}" type="sibTrans" cxnId="{090CC397-52CF-4FCF-AC32-ECF1C8AAB353}">
      <dgm:prSet/>
      <dgm:spPr/>
      <dgm:t>
        <a:bodyPr/>
        <a:lstStyle/>
        <a:p>
          <a:endParaRPr lang="uk-UA" b="1"/>
        </a:p>
      </dgm:t>
    </dgm:pt>
    <dgm:pt modelId="{4E30A346-6990-4CF0-8AD4-8964C9D8C10D}" type="pres">
      <dgm:prSet presAssocID="{CD973ECA-5F79-48AD-8835-B8701C6912E5}" presName="Name0" presStyleCnt="0">
        <dgm:presLayoutVars>
          <dgm:chMax val="7"/>
          <dgm:chPref val="7"/>
          <dgm:dir/>
        </dgm:presLayoutVars>
      </dgm:prSet>
      <dgm:spPr/>
    </dgm:pt>
    <dgm:pt modelId="{9DC84A72-10F5-40B3-95A3-B0E3D4FBBD2C}" type="pres">
      <dgm:prSet presAssocID="{CD973ECA-5F79-48AD-8835-B8701C6912E5}" presName="Name1" presStyleCnt="0"/>
      <dgm:spPr/>
    </dgm:pt>
    <dgm:pt modelId="{709AE568-4C48-46AD-97B6-5C2999727D77}" type="pres">
      <dgm:prSet presAssocID="{CD973ECA-5F79-48AD-8835-B8701C6912E5}" presName="cycle" presStyleCnt="0"/>
      <dgm:spPr/>
    </dgm:pt>
    <dgm:pt modelId="{BD47654F-13E9-4E1B-8FF0-ADDFB8B92A63}" type="pres">
      <dgm:prSet presAssocID="{CD973ECA-5F79-48AD-8835-B8701C6912E5}" presName="srcNode" presStyleLbl="node1" presStyleIdx="0" presStyleCnt="6"/>
      <dgm:spPr/>
    </dgm:pt>
    <dgm:pt modelId="{0CB71F3F-1A04-41E0-ABCD-DC7E42C9F8A5}" type="pres">
      <dgm:prSet presAssocID="{CD973ECA-5F79-48AD-8835-B8701C6912E5}" presName="conn" presStyleLbl="parChTrans1D2" presStyleIdx="0" presStyleCnt="1"/>
      <dgm:spPr/>
    </dgm:pt>
    <dgm:pt modelId="{3B493B83-E68C-4359-B67A-FB9067002ECA}" type="pres">
      <dgm:prSet presAssocID="{CD973ECA-5F79-48AD-8835-B8701C6912E5}" presName="extraNode" presStyleLbl="node1" presStyleIdx="0" presStyleCnt="6"/>
      <dgm:spPr/>
    </dgm:pt>
    <dgm:pt modelId="{0278410B-FD39-4A4B-B678-22DE6CD3AC14}" type="pres">
      <dgm:prSet presAssocID="{CD973ECA-5F79-48AD-8835-B8701C6912E5}" presName="dstNode" presStyleLbl="node1" presStyleIdx="0" presStyleCnt="6"/>
      <dgm:spPr/>
    </dgm:pt>
    <dgm:pt modelId="{85B49DC0-7A1C-48B8-B4F7-001517EED8FF}" type="pres">
      <dgm:prSet presAssocID="{A65D9502-9490-4E72-9285-8B2E30030A3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78A74B-F710-4421-A714-EC8FE2C4D02C}" type="pres">
      <dgm:prSet presAssocID="{A65D9502-9490-4E72-9285-8B2E30030A3B}" presName="accent_1" presStyleCnt="0"/>
      <dgm:spPr/>
    </dgm:pt>
    <dgm:pt modelId="{B32E9B8D-8058-46BC-BFCC-DDEB5EB8CEEA}" type="pres">
      <dgm:prSet presAssocID="{A65D9502-9490-4E72-9285-8B2E30030A3B}" presName="accentRepeatNode" presStyleLbl="solidFgAcc1" presStyleIdx="0" presStyleCnt="6"/>
      <dgm:spPr/>
    </dgm:pt>
    <dgm:pt modelId="{E3C4E36E-C164-459E-A33C-781F7B089886}" type="pres">
      <dgm:prSet presAssocID="{01EC7AA0-3A54-442D-8241-DC5A1112854C}" presName="text_2" presStyleLbl="node1" presStyleIdx="1" presStyleCnt="6">
        <dgm:presLayoutVars>
          <dgm:bulletEnabled val="1"/>
        </dgm:presLayoutVars>
      </dgm:prSet>
      <dgm:spPr/>
    </dgm:pt>
    <dgm:pt modelId="{70C03333-FE60-40B7-A2E4-714D56212BF1}" type="pres">
      <dgm:prSet presAssocID="{01EC7AA0-3A54-442D-8241-DC5A1112854C}" presName="accent_2" presStyleCnt="0"/>
      <dgm:spPr/>
    </dgm:pt>
    <dgm:pt modelId="{26E91CD4-2CC9-4F6F-859B-584E48B332F5}" type="pres">
      <dgm:prSet presAssocID="{01EC7AA0-3A54-442D-8241-DC5A1112854C}" presName="accentRepeatNode" presStyleLbl="solidFgAcc1" presStyleIdx="1" presStyleCnt="6"/>
      <dgm:spPr/>
    </dgm:pt>
    <dgm:pt modelId="{51F21551-521B-4A3F-9A9A-8CF161419944}" type="pres">
      <dgm:prSet presAssocID="{BFF3CFF4-365E-4FE3-BD4D-B93956DEC3EC}" presName="text_3" presStyleLbl="node1" presStyleIdx="2" presStyleCnt="6">
        <dgm:presLayoutVars>
          <dgm:bulletEnabled val="1"/>
        </dgm:presLayoutVars>
      </dgm:prSet>
      <dgm:spPr/>
    </dgm:pt>
    <dgm:pt modelId="{33902639-84A1-43D6-AC3E-F5DA7CF42523}" type="pres">
      <dgm:prSet presAssocID="{BFF3CFF4-365E-4FE3-BD4D-B93956DEC3EC}" presName="accent_3" presStyleCnt="0"/>
      <dgm:spPr/>
    </dgm:pt>
    <dgm:pt modelId="{49FBC4FF-07CF-4D77-B71F-6DD5D29778DA}" type="pres">
      <dgm:prSet presAssocID="{BFF3CFF4-365E-4FE3-BD4D-B93956DEC3EC}" presName="accentRepeatNode" presStyleLbl="solidFgAcc1" presStyleIdx="2" presStyleCnt="6"/>
      <dgm:spPr/>
    </dgm:pt>
    <dgm:pt modelId="{FE1288DF-8FA3-4F4C-B10B-316297150F12}" type="pres">
      <dgm:prSet presAssocID="{CEF79414-1F98-4944-912F-D00A0A31DED2}" presName="text_4" presStyleLbl="node1" presStyleIdx="3" presStyleCnt="6">
        <dgm:presLayoutVars>
          <dgm:bulletEnabled val="1"/>
        </dgm:presLayoutVars>
      </dgm:prSet>
      <dgm:spPr/>
    </dgm:pt>
    <dgm:pt modelId="{C849D3E1-DCC4-4394-99FA-ED10899E8CB9}" type="pres">
      <dgm:prSet presAssocID="{CEF79414-1F98-4944-912F-D00A0A31DED2}" presName="accent_4" presStyleCnt="0"/>
      <dgm:spPr/>
    </dgm:pt>
    <dgm:pt modelId="{5E54F730-01BA-4070-874D-1826877D535E}" type="pres">
      <dgm:prSet presAssocID="{CEF79414-1F98-4944-912F-D00A0A31DED2}" presName="accentRepeatNode" presStyleLbl="solidFgAcc1" presStyleIdx="3" presStyleCnt="6"/>
      <dgm:spPr/>
    </dgm:pt>
    <dgm:pt modelId="{8ED3D273-782E-4984-B53E-767A2FC897AD}" type="pres">
      <dgm:prSet presAssocID="{8B68E4E6-EE0B-4123-A760-D002825B8D8E}" presName="text_5" presStyleLbl="node1" presStyleIdx="4" presStyleCnt="6">
        <dgm:presLayoutVars>
          <dgm:bulletEnabled val="1"/>
        </dgm:presLayoutVars>
      </dgm:prSet>
      <dgm:spPr/>
    </dgm:pt>
    <dgm:pt modelId="{E5CE1452-E347-443A-8E8C-8E76F6C053E5}" type="pres">
      <dgm:prSet presAssocID="{8B68E4E6-EE0B-4123-A760-D002825B8D8E}" presName="accent_5" presStyleCnt="0"/>
      <dgm:spPr/>
    </dgm:pt>
    <dgm:pt modelId="{2C372939-DF46-4ED0-ABC9-F7A8667D03F7}" type="pres">
      <dgm:prSet presAssocID="{8B68E4E6-EE0B-4123-A760-D002825B8D8E}" presName="accentRepeatNode" presStyleLbl="solidFgAcc1" presStyleIdx="4" presStyleCnt="6"/>
      <dgm:spPr/>
    </dgm:pt>
    <dgm:pt modelId="{77E6CF94-37D0-476C-AE17-7FE39DCBC321}" type="pres">
      <dgm:prSet presAssocID="{0945F74F-FF87-42CC-9A7C-BF2C7030EA17}" presName="text_6" presStyleLbl="node1" presStyleIdx="5" presStyleCnt="6">
        <dgm:presLayoutVars>
          <dgm:bulletEnabled val="1"/>
        </dgm:presLayoutVars>
      </dgm:prSet>
      <dgm:spPr/>
    </dgm:pt>
    <dgm:pt modelId="{92507727-B8B4-4B54-B6A6-829550EED636}" type="pres">
      <dgm:prSet presAssocID="{0945F74F-FF87-42CC-9A7C-BF2C7030EA17}" presName="accent_6" presStyleCnt="0"/>
      <dgm:spPr/>
    </dgm:pt>
    <dgm:pt modelId="{C42DC00C-5D17-4542-8D4A-3209C717066D}" type="pres">
      <dgm:prSet presAssocID="{0945F74F-FF87-42CC-9A7C-BF2C7030EA17}" presName="accentRepeatNode" presStyleLbl="solidFgAcc1" presStyleIdx="5" presStyleCnt="6"/>
      <dgm:spPr/>
    </dgm:pt>
  </dgm:ptLst>
  <dgm:cxnLst>
    <dgm:cxn modelId="{090CC397-52CF-4FCF-AC32-ECF1C8AAB353}" srcId="{CD973ECA-5F79-48AD-8835-B8701C6912E5}" destId="{0945F74F-FF87-42CC-9A7C-BF2C7030EA17}" srcOrd="5" destOrd="0" parTransId="{096C7245-B5AD-4F44-A0B5-C2AF1AEBD5C6}" sibTransId="{8CDCFE11-20ED-4244-B9EB-5CC46F8255D0}"/>
    <dgm:cxn modelId="{FF480DD3-03AD-4A19-8921-566F2CFA9A4C}" srcId="{CD973ECA-5F79-48AD-8835-B8701C6912E5}" destId="{BFF3CFF4-365E-4FE3-BD4D-B93956DEC3EC}" srcOrd="2" destOrd="0" parTransId="{2A95337E-A3CB-42E5-A4AC-81BBC55B8084}" sibTransId="{24D63797-5907-4AB6-B01F-6C4C6633FFAA}"/>
    <dgm:cxn modelId="{AA10E120-F2BB-4DF0-B4BB-7E9E2D16FF8D}" type="presOf" srcId="{CEF79414-1F98-4944-912F-D00A0A31DED2}" destId="{FE1288DF-8FA3-4F4C-B10B-316297150F12}" srcOrd="0" destOrd="0" presId="urn:microsoft.com/office/officeart/2008/layout/VerticalCurvedList"/>
    <dgm:cxn modelId="{550141F5-1088-482E-B913-7CD77E978B67}" srcId="{CD973ECA-5F79-48AD-8835-B8701C6912E5}" destId="{8B68E4E6-EE0B-4123-A760-D002825B8D8E}" srcOrd="4" destOrd="0" parTransId="{38020BD6-3238-482A-8475-4A4C066F3684}" sibTransId="{40406B0A-55D7-4236-9B11-D79B75994208}"/>
    <dgm:cxn modelId="{56F5A5CA-6DE6-4EBC-9992-4009B18C8D10}" type="presOf" srcId="{01EC7AA0-3A54-442D-8241-DC5A1112854C}" destId="{E3C4E36E-C164-459E-A33C-781F7B089886}" srcOrd="0" destOrd="0" presId="urn:microsoft.com/office/officeart/2008/layout/VerticalCurvedList"/>
    <dgm:cxn modelId="{302EC7C1-47D2-4AA3-85CA-14F836CCEA1F}" type="presOf" srcId="{A65D9502-9490-4E72-9285-8B2E30030A3B}" destId="{85B49DC0-7A1C-48B8-B4F7-001517EED8FF}" srcOrd="0" destOrd="0" presId="urn:microsoft.com/office/officeart/2008/layout/VerticalCurvedList"/>
    <dgm:cxn modelId="{E77FDDB2-4D62-4BBA-91A9-C8E95D857BF9}" type="presOf" srcId="{BFF3CFF4-365E-4FE3-BD4D-B93956DEC3EC}" destId="{51F21551-521B-4A3F-9A9A-8CF161419944}" srcOrd="0" destOrd="0" presId="urn:microsoft.com/office/officeart/2008/layout/VerticalCurvedList"/>
    <dgm:cxn modelId="{BA9E473A-1D10-45F5-8A32-DF9FCB25BDC4}" type="presOf" srcId="{74DD696C-75F7-4BBC-B1E7-1E5A4B3213C5}" destId="{0CB71F3F-1A04-41E0-ABCD-DC7E42C9F8A5}" srcOrd="0" destOrd="0" presId="urn:microsoft.com/office/officeart/2008/layout/VerticalCurvedList"/>
    <dgm:cxn modelId="{382888C1-C4A8-489B-B744-8B184DE16ECF}" type="presOf" srcId="{8B68E4E6-EE0B-4123-A760-D002825B8D8E}" destId="{8ED3D273-782E-4984-B53E-767A2FC897AD}" srcOrd="0" destOrd="0" presId="urn:microsoft.com/office/officeart/2008/layout/VerticalCurvedList"/>
    <dgm:cxn modelId="{FAB164A3-A691-46B7-BF73-472DBD8CC3C4}" srcId="{CD973ECA-5F79-48AD-8835-B8701C6912E5}" destId="{01EC7AA0-3A54-442D-8241-DC5A1112854C}" srcOrd="1" destOrd="0" parTransId="{F40F59F8-FF6D-4721-8744-63EC1A17DB86}" sibTransId="{04C97E9D-BEFD-4C67-B1C7-8B98483A503B}"/>
    <dgm:cxn modelId="{6097AD00-8658-43CE-907B-3AE7A084D1BB}" type="presOf" srcId="{0945F74F-FF87-42CC-9A7C-BF2C7030EA17}" destId="{77E6CF94-37D0-476C-AE17-7FE39DCBC321}" srcOrd="0" destOrd="0" presId="urn:microsoft.com/office/officeart/2008/layout/VerticalCurvedList"/>
    <dgm:cxn modelId="{83B14A68-2E19-4893-8A66-734DEDC20956}" srcId="{CD973ECA-5F79-48AD-8835-B8701C6912E5}" destId="{A65D9502-9490-4E72-9285-8B2E30030A3B}" srcOrd="0" destOrd="0" parTransId="{C6E7DBDC-600C-4340-BC56-4FFEC3510695}" sibTransId="{74DD696C-75F7-4BBC-B1E7-1E5A4B3213C5}"/>
    <dgm:cxn modelId="{868BAAB3-54DB-4D38-AF35-A342A76B90A1}" srcId="{CD973ECA-5F79-48AD-8835-B8701C6912E5}" destId="{CEF79414-1F98-4944-912F-D00A0A31DED2}" srcOrd="3" destOrd="0" parTransId="{703586F3-B44A-4DB8-A68A-48D292219E71}" sibTransId="{5012FACE-877A-4628-B571-45F103A2EE72}"/>
    <dgm:cxn modelId="{3BBFCCDF-EB4B-4A5C-990E-77E70A3F488E}" type="presOf" srcId="{CD973ECA-5F79-48AD-8835-B8701C6912E5}" destId="{4E30A346-6990-4CF0-8AD4-8964C9D8C10D}" srcOrd="0" destOrd="0" presId="urn:microsoft.com/office/officeart/2008/layout/VerticalCurvedList"/>
    <dgm:cxn modelId="{5E081256-3A0B-4E68-8630-9CD6DEB207C8}" type="presParOf" srcId="{4E30A346-6990-4CF0-8AD4-8964C9D8C10D}" destId="{9DC84A72-10F5-40B3-95A3-B0E3D4FBBD2C}" srcOrd="0" destOrd="0" presId="urn:microsoft.com/office/officeart/2008/layout/VerticalCurvedList"/>
    <dgm:cxn modelId="{09D559F6-BDA8-4F74-9EE2-2C0059FB2F33}" type="presParOf" srcId="{9DC84A72-10F5-40B3-95A3-B0E3D4FBBD2C}" destId="{709AE568-4C48-46AD-97B6-5C2999727D77}" srcOrd="0" destOrd="0" presId="urn:microsoft.com/office/officeart/2008/layout/VerticalCurvedList"/>
    <dgm:cxn modelId="{FE1350C9-D209-40A9-A6F3-0EE7CE865427}" type="presParOf" srcId="{709AE568-4C48-46AD-97B6-5C2999727D77}" destId="{BD47654F-13E9-4E1B-8FF0-ADDFB8B92A63}" srcOrd="0" destOrd="0" presId="urn:microsoft.com/office/officeart/2008/layout/VerticalCurvedList"/>
    <dgm:cxn modelId="{DE31BF4B-3593-4C9E-B156-33B16EF037F3}" type="presParOf" srcId="{709AE568-4C48-46AD-97B6-5C2999727D77}" destId="{0CB71F3F-1A04-41E0-ABCD-DC7E42C9F8A5}" srcOrd="1" destOrd="0" presId="urn:microsoft.com/office/officeart/2008/layout/VerticalCurvedList"/>
    <dgm:cxn modelId="{37392D5A-1EBD-431B-8844-CC2998A49AC2}" type="presParOf" srcId="{709AE568-4C48-46AD-97B6-5C2999727D77}" destId="{3B493B83-E68C-4359-B67A-FB9067002ECA}" srcOrd="2" destOrd="0" presId="urn:microsoft.com/office/officeart/2008/layout/VerticalCurvedList"/>
    <dgm:cxn modelId="{D5D5D385-FA69-4060-8FBC-1663C9884B83}" type="presParOf" srcId="{709AE568-4C48-46AD-97B6-5C2999727D77}" destId="{0278410B-FD39-4A4B-B678-22DE6CD3AC14}" srcOrd="3" destOrd="0" presId="urn:microsoft.com/office/officeart/2008/layout/VerticalCurvedList"/>
    <dgm:cxn modelId="{9D2C7A7F-5F75-4B79-88C8-7F911D5CE838}" type="presParOf" srcId="{9DC84A72-10F5-40B3-95A3-B0E3D4FBBD2C}" destId="{85B49DC0-7A1C-48B8-B4F7-001517EED8FF}" srcOrd="1" destOrd="0" presId="urn:microsoft.com/office/officeart/2008/layout/VerticalCurvedList"/>
    <dgm:cxn modelId="{9C2388FB-58A8-4D43-8D68-04202B010EA4}" type="presParOf" srcId="{9DC84A72-10F5-40B3-95A3-B0E3D4FBBD2C}" destId="{AF78A74B-F710-4421-A714-EC8FE2C4D02C}" srcOrd="2" destOrd="0" presId="urn:microsoft.com/office/officeart/2008/layout/VerticalCurvedList"/>
    <dgm:cxn modelId="{8DBD814B-163A-4834-950A-762838701B3C}" type="presParOf" srcId="{AF78A74B-F710-4421-A714-EC8FE2C4D02C}" destId="{B32E9B8D-8058-46BC-BFCC-DDEB5EB8CEEA}" srcOrd="0" destOrd="0" presId="urn:microsoft.com/office/officeart/2008/layout/VerticalCurvedList"/>
    <dgm:cxn modelId="{B8CFC53F-3639-4475-A8F6-06C6ED701F72}" type="presParOf" srcId="{9DC84A72-10F5-40B3-95A3-B0E3D4FBBD2C}" destId="{E3C4E36E-C164-459E-A33C-781F7B089886}" srcOrd="3" destOrd="0" presId="urn:microsoft.com/office/officeart/2008/layout/VerticalCurvedList"/>
    <dgm:cxn modelId="{CF70EB36-7D28-4A6C-B2AD-CB30C124B90E}" type="presParOf" srcId="{9DC84A72-10F5-40B3-95A3-B0E3D4FBBD2C}" destId="{70C03333-FE60-40B7-A2E4-714D56212BF1}" srcOrd="4" destOrd="0" presId="urn:microsoft.com/office/officeart/2008/layout/VerticalCurvedList"/>
    <dgm:cxn modelId="{4C91C628-7674-409F-A0D1-9B326181B1A8}" type="presParOf" srcId="{70C03333-FE60-40B7-A2E4-714D56212BF1}" destId="{26E91CD4-2CC9-4F6F-859B-584E48B332F5}" srcOrd="0" destOrd="0" presId="urn:microsoft.com/office/officeart/2008/layout/VerticalCurvedList"/>
    <dgm:cxn modelId="{2142FE6D-E31F-4091-B746-CEC3DBD7B57D}" type="presParOf" srcId="{9DC84A72-10F5-40B3-95A3-B0E3D4FBBD2C}" destId="{51F21551-521B-4A3F-9A9A-8CF161419944}" srcOrd="5" destOrd="0" presId="urn:microsoft.com/office/officeart/2008/layout/VerticalCurvedList"/>
    <dgm:cxn modelId="{DD5098DB-5B57-4B9B-A44D-3A849C82BEBA}" type="presParOf" srcId="{9DC84A72-10F5-40B3-95A3-B0E3D4FBBD2C}" destId="{33902639-84A1-43D6-AC3E-F5DA7CF42523}" srcOrd="6" destOrd="0" presId="urn:microsoft.com/office/officeart/2008/layout/VerticalCurvedList"/>
    <dgm:cxn modelId="{4C878833-DB67-466C-A3CC-724D0147F03A}" type="presParOf" srcId="{33902639-84A1-43D6-AC3E-F5DA7CF42523}" destId="{49FBC4FF-07CF-4D77-B71F-6DD5D29778DA}" srcOrd="0" destOrd="0" presId="urn:microsoft.com/office/officeart/2008/layout/VerticalCurvedList"/>
    <dgm:cxn modelId="{EB59A84D-58C2-46CA-89A1-398D568D99F1}" type="presParOf" srcId="{9DC84A72-10F5-40B3-95A3-B0E3D4FBBD2C}" destId="{FE1288DF-8FA3-4F4C-B10B-316297150F12}" srcOrd="7" destOrd="0" presId="urn:microsoft.com/office/officeart/2008/layout/VerticalCurvedList"/>
    <dgm:cxn modelId="{86B1C4EE-CDA9-4AE6-B70C-3CF8787A5E11}" type="presParOf" srcId="{9DC84A72-10F5-40B3-95A3-B0E3D4FBBD2C}" destId="{C849D3E1-DCC4-4394-99FA-ED10899E8CB9}" srcOrd="8" destOrd="0" presId="urn:microsoft.com/office/officeart/2008/layout/VerticalCurvedList"/>
    <dgm:cxn modelId="{D81C8A41-7786-478A-A83D-F34666F86DCF}" type="presParOf" srcId="{C849D3E1-DCC4-4394-99FA-ED10899E8CB9}" destId="{5E54F730-01BA-4070-874D-1826877D535E}" srcOrd="0" destOrd="0" presId="urn:microsoft.com/office/officeart/2008/layout/VerticalCurvedList"/>
    <dgm:cxn modelId="{1B958F5B-3367-472B-9D92-11747FF8AAA4}" type="presParOf" srcId="{9DC84A72-10F5-40B3-95A3-B0E3D4FBBD2C}" destId="{8ED3D273-782E-4984-B53E-767A2FC897AD}" srcOrd="9" destOrd="0" presId="urn:microsoft.com/office/officeart/2008/layout/VerticalCurvedList"/>
    <dgm:cxn modelId="{19ED9128-68F0-4413-BB45-6368A4277071}" type="presParOf" srcId="{9DC84A72-10F5-40B3-95A3-B0E3D4FBBD2C}" destId="{E5CE1452-E347-443A-8E8C-8E76F6C053E5}" srcOrd="10" destOrd="0" presId="urn:microsoft.com/office/officeart/2008/layout/VerticalCurvedList"/>
    <dgm:cxn modelId="{F9678F8A-C500-4D29-AF1E-4427A5934D3D}" type="presParOf" srcId="{E5CE1452-E347-443A-8E8C-8E76F6C053E5}" destId="{2C372939-DF46-4ED0-ABC9-F7A8667D03F7}" srcOrd="0" destOrd="0" presId="urn:microsoft.com/office/officeart/2008/layout/VerticalCurvedList"/>
    <dgm:cxn modelId="{52A892C1-4683-4D90-905F-D27CA4F2572E}" type="presParOf" srcId="{9DC84A72-10F5-40B3-95A3-B0E3D4FBBD2C}" destId="{77E6CF94-37D0-476C-AE17-7FE39DCBC321}" srcOrd="11" destOrd="0" presId="urn:microsoft.com/office/officeart/2008/layout/VerticalCurvedList"/>
    <dgm:cxn modelId="{36B3803C-ABC6-403D-9EC5-26DDB2E78471}" type="presParOf" srcId="{9DC84A72-10F5-40B3-95A3-B0E3D4FBBD2C}" destId="{92507727-B8B4-4B54-B6A6-829550EED636}" srcOrd="12" destOrd="0" presId="urn:microsoft.com/office/officeart/2008/layout/VerticalCurvedList"/>
    <dgm:cxn modelId="{F5C5A575-A2A1-47A9-8DEC-4152C6DE6F40}" type="presParOf" srcId="{92507727-B8B4-4B54-B6A6-829550EED636}" destId="{C42DC00C-5D17-4542-8D4A-3209C717066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2AC259F-E827-450B-BD6E-0DF21D7083BA}" type="doc">
      <dgm:prSet loTypeId="urn:microsoft.com/office/officeart/2005/8/layout/hProcess7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uk-UA"/>
        </a:p>
      </dgm:t>
    </dgm:pt>
    <dgm:pt modelId="{936A7603-BDCA-4924-B768-F3001068F2B6}">
      <dgm:prSet phldrT="[Текст]" custT="1"/>
      <dgm:spPr/>
      <dgm:t>
        <a:bodyPr/>
        <a:lstStyle/>
        <a:p>
          <a:r>
            <a:rPr lang="uk-UA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E06A2D8C-BA79-470D-968B-81FD419D3E1E}" type="parTrans" cxnId="{2B0A4CE9-809E-401F-9DE2-E51E632CFCE0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CD12CBF0-6892-42B0-AA06-356725A1A84D}" type="sibTrans" cxnId="{2B0A4CE9-809E-401F-9DE2-E51E632CFCE0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EC8FDF31-0752-434D-874E-BAC133F4D531}">
      <dgm:prSet phldrT="[Текст]" custT="1"/>
      <dgm:spPr/>
      <dgm:t>
        <a:bodyPr/>
        <a:lstStyle/>
        <a:p>
          <a:r>
            <a:rPr lang="ru-RU" sz="1800" i="1" dirty="0" err="1" smtClean="0">
              <a:solidFill>
                <a:schemeClr val="tx1"/>
              </a:solidFill>
            </a:rPr>
            <a:t>Найбільшою</a:t>
          </a:r>
          <a:r>
            <a:rPr lang="ru-RU" sz="1800" i="1" dirty="0" smtClean="0">
              <a:solidFill>
                <a:schemeClr val="tx1"/>
              </a:solidFill>
            </a:rPr>
            <a:t> у </a:t>
          </a:r>
          <a:r>
            <a:rPr lang="ru-RU" sz="1800" i="1" dirty="0" err="1" smtClean="0">
              <a:solidFill>
                <a:schemeClr val="tx1"/>
              </a:solidFill>
            </a:rPr>
            <a:t>світі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туристичною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виставкою</a:t>
          </a:r>
          <a:r>
            <a:rPr lang="ru-RU" sz="1800" i="1" dirty="0" smtClean="0">
              <a:solidFill>
                <a:schemeClr val="tx1"/>
              </a:solidFill>
            </a:rPr>
            <a:t> є </a:t>
          </a:r>
          <a:r>
            <a:rPr lang="ru-RU" sz="1800" i="1" dirty="0" err="1" smtClean="0">
              <a:solidFill>
                <a:schemeClr val="tx1"/>
              </a:solidFill>
            </a:rPr>
            <a:t>Міжнародна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біржа</a:t>
          </a:r>
          <a:r>
            <a:rPr lang="ru-RU" sz="1800" i="1" dirty="0" smtClean="0">
              <a:solidFill>
                <a:schemeClr val="tx1"/>
              </a:solidFill>
            </a:rPr>
            <a:t> (ІТВ) у </a:t>
          </a:r>
          <a:r>
            <a:rPr lang="ru-RU" sz="1800" i="1" dirty="0" err="1" smtClean="0">
              <a:solidFill>
                <a:schemeClr val="tx1"/>
              </a:solidFill>
            </a:rPr>
            <a:t>Берліні</a:t>
          </a:r>
          <a:r>
            <a:rPr lang="ru-RU" sz="1800" i="1" dirty="0" smtClean="0">
              <a:solidFill>
                <a:schemeClr val="tx1"/>
              </a:solidFill>
            </a:rPr>
            <a:t> з 1966 р. </a:t>
          </a:r>
          <a:r>
            <a:rPr lang="ru-RU" sz="1800" i="1" dirty="0" err="1" smtClean="0">
              <a:solidFill>
                <a:schemeClr val="tx1"/>
              </a:solidFill>
            </a:rPr>
            <a:t>щорічно</a:t>
          </a:r>
          <a:r>
            <a:rPr lang="ru-RU" sz="1800" i="1" dirty="0" smtClean="0">
              <a:solidFill>
                <a:schemeClr val="tx1"/>
              </a:solidFill>
            </a:rPr>
            <a:t> в </a:t>
          </a:r>
          <a:r>
            <a:rPr lang="ru-RU" sz="1800" i="1" dirty="0" err="1" smtClean="0">
              <a:solidFill>
                <a:schemeClr val="tx1"/>
              </a:solidFill>
            </a:rPr>
            <a:t>березні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протягом</a:t>
          </a:r>
          <a:r>
            <a:rPr lang="ru-RU" sz="1800" i="1" dirty="0" smtClean="0">
              <a:solidFill>
                <a:schemeClr val="tx1"/>
              </a:solidFill>
            </a:rPr>
            <a:t> 7 </a:t>
          </a:r>
          <a:r>
            <a:rPr lang="ru-RU" sz="1800" i="1" dirty="0" err="1" smtClean="0">
              <a:solidFill>
                <a:schemeClr val="tx1"/>
              </a:solidFill>
            </a:rPr>
            <a:t>днів</a:t>
          </a:r>
          <a:r>
            <a:rPr lang="ru-RU" sz="1800" i="1" dirty="0" smtClean="0">
              <a:solidFill>
                <a:schemeClr val="tx1"/>
              </a:solidFill>
            </a:rPr>
            <a:t>. </a:t>
          </a:r>
          <a:endParaRPr lang="uk-UA" sz="1800" i="1" dirty="0">
            <a:solidFill>
              <a:schemeClr val="tx1"/>
            </a:solidFill>
          </a:endParaRPr>
        </a:p>
      </dgm:t>
    </dgm:pt>
    <dgm:pt modelId="{A3E8C4BA-58F7-4075-B87E-3F71E4FD68D3}" type="parTrans" cxnId="{6A0EF213-0B20-4836-AF22-108CF9F42471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391AD1CC-028A-492D-962D-06D7A5BFADE4}" type="sibTrans" cxnId="{6A0EF213-0B20-4836-AF22-108CF9F42471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3C083348-CAD7-41E0-813E-D53E6AFDC713}">
      <dgm:prSet phldrT="[Текст]" custT="1"/>
      <dgm:spPr/>
      <dgm:t>
        <a:bodyPr/>
        <a:lstStyle/>
        <a:p>
          <a:r>
            <a:rPr lang="uk-UA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C1AF284A-E7B5-4EB5-B0F7-EA9C5DA9376D}" type="parTrans" cxnId="{369183C9-25EF-4FA5-BE8A-F3AC2375440C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225D69BB-E6B9-4354-B0A3-BB37DD21799A}" type="sibTrans" cxnId="{369183C9-25EF-4FA5-BE8A-F3AC2375440C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9B5EF953-4EE2-4D8B-BCDB-1D92693E51BA}">
      <dgm:prSet phldrT="[Текст]" custT="1"/>
      <dgm:spPr/>
      <dgm:t>
        <a:bodyPr/>
        <a:lstStyle/>
        <a:p>
          <a:r>
            <a:rPr lang="ru-RU" sz="1800" i="1" dirty="0" err="1" smtClean="0">
              <a:solidFill>
                <a:schemeClr val="tx1"/>
              </a:solidFill>
            </a:rPr>
            <a:t>Міжнародна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виставка</a:t>
          </a:r>
          <a:r>
            <a:rPr lang="ru-RU" sz="1800" i="1" dirty="0" smtClean="0">
              <a:solidFill>
                <a:schemeClr val="tx1"/>
              </a:solidFill>
            </a:rPr>
            <a:t> (SIT) у м. </a:t>
          </a:r>
          <a:r>
            <a:rPr lang="ru-RU" sz="1800" i="1" dirty="0" err="1" smtClean="0">
              <a:solidFill>
                <a:schemeClr val="tx1"/>
              </a:solidFill>
            </a:rPr>
            <a:t>Штудгарт</a:t>
          </a:r>
          <a:r>
            <a:rPr lang="ru-RU" sz="1800" i="1" dirty="0" smtClean="0">
              <a:solidFill>
                <a:schemeClr val="tx1"/>
              </a:solidFill>
            </a:rPr>
            <a:t>, </a:t>
          </a:r>
          <a:r>
            <a:rPr lang="ru-RU" sz="1800" i="1" dirty="0" err="1" smtClean="0">
              <a:solidFill>
                <a:schemeClr val="tx1"/>
              </a:solidFill>
            </a:rPr>
            <a:t>що</a:t>
          </a:r>
          <a:r>
            <a:rPr lang="ru-RU" sz="1800" i="1" dirty="0" smtClean="0">
              <a:solidFill>
                <a:schemeClr val="tx1"/>
              </a:solidFill>
            </a:rPr>
            <a:t> проводиться </a:t>
          </a:r>
          <a:r>
            <a:rPr lang="ru-RU" sz="1800" i="1" dirty="0" err="1" smtClean="0">
              <a:solidFill>
                <a:schemeClr val="tx1"/>
              </a:solidFill>
            </a:rPr>
            <a:t>щорічно</a:t>
          </a:r>
          <a:r>
            <a:rPr lang="ru-RU" sz="1800" i="1" dirty="0" smtClean="0">
              <a:solidFill>
                <a:schemeClr val="tx1"/>
              </a:solidFill>
            </a:rPr>
            <a:t> в </a:t>
          </a:r>
          <a:r>
            <a:rPr lang="ru-RU" sz="1800" i="1" dirty="0" err="1" smtClean="0">
              <a:solidFill>
                <a:schemeClr val="tx1"/>
              </a:solidFill>
            </a:rPr>
            <a:t>партнерстві</a:t>
          </a:r>
          <a:r>
            <a:rPr lang="ru-RU" sz="1800" i="1" dirty="0" smtClean="0">
              <a:solidFill>
                <a:schemeClr val="tx1"/>
              </a:solidFill>
            </a:rPr>
            <a:t> з </a:t>
          </a:r>
          <a:r>
            <a:rPr lang="ru-RU" sz="1800" i="1" dirty="0" err="1" smtClean="0">
              <a:solidFill>
                <a:schemeClr val="tx1"/>
              </a:solidFill>
            </a:rPr>
            <a:t>різними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країнами</a:t>
          </a:r>
          <a:r>
            <a:rPr lang="ru-RU" sz="1800" i="1" dirty="0" smtClean="0">
              <a:solidFill>
                <a:schemeClr val="tx1"/>
              </a:solidFill>
            </a:rPr>
            <a:t>, </a:t>
          </a:r>
          <a:r>
            <a:rPr lang="ru-RU" sz="1800" i="1" dirty="0" err="1" smtClean="0">
              <a:solidFill>
                <a:schemeClr val="tx1"/>
              </a:solidFill>
            </a:rPr>
            <a:t>останнім</a:t>
          </a:r>
          <a:r>
            <a:rPr lang="ru-RU" sz="1800" i="1" dirty="0" smtClean="0">
              <a:solidFill>
                <a:schemeClr val="tx1"/>
              </a:solidFill>
            </a:rPr>
            <a:t> часом </a:t>
          </a:r>
          <a:r>
            <a:rPr lang="ru-RU" sz="1800" i="1" dirty="0" err="1" smtClean="0">
              <a:solidFill>
                <a:schemeClr val="tx1"/>
              </a:solidFill>
            </a:rPr>
            <a:t>конкурує</a:t>
          </a:r>
          <a:r>
            <a:rPr lang="ru-RU" sz="1800" i="1" dirty="0" smtClean="0">
              <a:solidFill>
                <a:schemeClr val="tx1"/>
              </a:solidFill>
            </a:rPr>
            <a:t> з </a:t>
          </a:r>
          <a:r>
            <a:rPr lang="ru-RU" sz="1800" i="1" dirty="0" err="1" smtClean="0">
              <a:solidFill>
                <a:schemeClr val="tx1"/>
              </a:solidFill>
            </a:rPr>
            <a:t>Берлінською</a:t>
          </a:r>
          <a:r>
            <a:rPr lang="ru-RU" sz="1800" i="1" dirty="0" smtClean="0">
              <a:solidFill>
                <a:schemeClr val="tx1"/>
              </a:solidFill>
            </a:rPr>
            <a:t>. </a:t>
          </a:r>
          <a:endParaRPr lang="uk-UA" sz="1800" i="1" dirty="0">
            <a:solidFill>
              <a:schemeClr val="tx1"/>
            </a:solidFill>
          </a:endParaRPr>
        </a:p>
      </dgm:t>
    </dgm:pt>
    <dgm:pt modelId="{7DE75938-1468-4571-A167-6D399F5E7A79}" type="parTrans" cxnId="{E1E99B4E-786F-4B37-91F7-B87CE8F2E947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B264F744-0CCA-4419-95FF-DB4EDAEC3C7B}" type="sibTrans" cxnId="{E1E99B4E-786F-4B37-91F7-B87CE8F2E947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7F832060-3F2A-4882-850D-C1496ACBB83F}">
      <dgm:prSet phldrT="[Текст]" custT="1"/>
      <dgm:spPr/>
      <dgm:t>
        <a:bodyPr/>
        <a:lstStyle/>
        <a:p>
          <a:r>
            <a:rPr lang="uk-UA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23D10235-00BF-4266-A71E-64D5A0EB07D9}" type="parTrans" cxnId="{3E90BBDD-6473-45B6-B19B-2DC7BA5B0BFF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4A9CB354-8049-4CBB-A064-22AEDD2ACB2A}" type="sibTrans" cxnId="{3E90BBDD-6473-45B6-B19B-2DC7BA5B0BFF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7DBCD2CD-5A11-43A8-AA8C-92F241C47118}">
      <dgm:prSet phldrT="[Текст]" custT="1"/>
      <dgm:spPr/>
      <dgm:t>
        <a:bodyPr/>
        <a:lstStyle/>
        <a:p>
          <a:r>
            <a:rPr lang="ru-RU" sz="1800" i="1" dirty="0" err="1" smtClean="0">
              <a:solidFill>
                <a:schemeClr val="tx1"/>
              </a:solidFill>
            </a:rPr>
            <a:t>Лейпцігський</a:t>
          </a:r>
          <a:r>
            <a:rPr lang="ru-RU" sz="1800" i="1" dirty="0" smtClean="0">
              <a:solidFill>
                <a:schemeClr val="tx1"/>
              </a:solidFill>
            </a:rPr>
            <a:t> ярмарок </a:t>
          </a:r>
          <a:r>
            <a:rPr lang="ru-RU" sz="1800" i="1" dirty="0" err="1" smtClean="0">
              <a:solidFill>
                <a:schemeClr val="tx1"/>
              </a:solidFill>
            </a:rPr>
            <a:t>подорожей</a:t>
          </a:r>
          <a:r>
            <a:rPr lang="ru-RU" sz="1800" i="1" dirty="0" smtClean="0">
              <a:solidFill>
                <a:schemeClr val="tx1"/>
              </a:solidFill>
            </a:rPr>
            <a:t>, </a:t>
          </a:r>
          <a:r>
            <a:rPr lang="ru-RU" sz="1800" i="1" dirty="0" err="1" smtClean="0">
              <a:solidFill>
                <a:schemeClr val="tx1"/>
              </a:solidFill>
            </a:rPr>
            <a:t>Паризький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міжнародний</a:t>
          </a:r>
          <a:r>
            <a:rPr lang="ru-RU" sz="1800" i="1" dirty="0" smtClean="0">
              <a:solidFill>
                <a:schemeClr val="tx1"/>
              </a:solidFill>
            </a:rPr>
            <a:t> салон з туризму і </a:t>
          </a:r>
          <a:r>
            <a:rPr lang="ru-RU" sz="1800" i="1" dirty="0" err="1" smtClean="0">
              <a:solidFill>
                <a:schemeClr val="tx1"/>
              </a:solidFill>
            </a:rPr>
            <a:t>подорожей</a:t>
          </a:r>
          <a:r>
            <a:rPr lang="ru-RU" sz="1800" i="1" dirty="0" smtClean="0">
              <a:solidFill>
                <a:schemeClr val="tx1"/>
              </a:solidFill>
            </a:rPr>
            <a:t>, </a:t>
          </a:r>
          <a:r>
            <a:rPr lang="ru-RU" sz="1800" i="1" dirty="0" err="1" smtClean="0">
              <a:solidFill>
                <a:schemeClr val="tx1"/>
              </a:solidFill>
            </a:rPr>
            <a:t>що</a:t>
          </a:r>
          <a:r>
            <a:rPr lang="ru-RU" sz="1800" i="1" dirty="0" smtClean="0">
              <a:solidFill>
                <a:schemeClr val="tx1"/>
              </a:solidFill>
            </a:rPr>
            <a:t> проводиться </a:t>
          </a:r>
          <a:r>
            <a:rPr lang="ru-RU" sz="1800" i="1" dirty="0" err="1" smtClean="0">
              <a:solidFill>
                <a:schemeClr val="tx1"/>
              </a:solidFill>
            </a:rPr>
            <a:t>щорічно</a:t>
          </a:r>
          <a:r>
            <a:rPr lang="ru-RU" sz="1800" i="1" dirty="0" smtClean="0">
              <a:solidFill>
                <a:schemeClr val="tx1"/>
              </a:solidFill>
            </a:rPr>
            <a:t> в </a:t>
          </a:r>
          <a:r>
            <a:rPr lang="ru-RU" sz="1800" i="1" dirty="0" err="1" smtClean="0">
              <a:solidFill>
                <a:schemeClr val="tx1"/>
              </a:solidFill>
            </a:rPr>
            <a:t>середині</a:t>
          </a:r>
          <a:r>
            <a:rPr lang="ru-RU" sz="1800" i="1" dirty="0" smtClean="0">
              <a:solidFill>
                <a:schemeClr val="tx1"/>
              </a:solidFill>
            </a:rPr>
            <a:t> лютого в </a:t>
          </a:r>
          <a:r>
            <a:rPr lang="ru-RU" sz="1800" i="1" dirty="0" err="1" smtClean="0">
              <a:solidFill>
                <a:schemeClr val="tx1"/>
              </a:solidFill>
            </a:rPr>
            <a:t>протягом</a:t>
          </a:r>
          <a:r>
            <a:rPr lang="ru-RU" sz="1800" i="1" dirty="0" smtClean="0">
              <a:solidFill>
                <a:schemeClr val="tx1"/>
              </a:solidFill>
            </a:rPr>
            <a:t> 7-10 </a:t>
          </a:r>
          <a:r>
            <a:rPr lang="ru-RU" sz="1800" i="1" dirty="0" err="1" smtClean="0">
              <a:solidFill>
                <a:schemeClr val="tx1"/>
              </a:solidFill>
            </a:rPr>
            <a:t>днів</a:t>
          </a:r>
          <a:r>
            <a:rPr lang="ru-RU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D4EAE935-F948-4D5E-8AE5-4CEB669E98C2}" type="parTrans" cxnId="{3DFE0D50-4024-43DD-88A6-D8C265599E55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AE0EC1D9-E462-4A83-85D3-0DBF9D0FB1F5}" type="sibTrans" cxnId="{3DFE0D50-4024-43DD-88A6-D8C265599E55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807F9161-C086-4206-83FF-5721272F7DA0}">
      <dgm:prSet phldrT="[Текст]" custT="1"/>
      <dgm:spPr/>
      <dgm:t>
        <a:bodyPr/>
        <a:lstStyle/>
        <a:p>
          <a:r>
            <a:rPr lang="ru-RU" sz="1800" i="1" dirty="0" err="1" smtClean="0">
              <a:solidFill>
                <a:schemeClr val="tx1"/>
              </a:solidFill>
            </a:rPr>
            <a:t>Міланська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міжнародна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біржа</a:t>
          </a:r>
          <a:r>
            <a:rPr lang="ru-RU" sz="1800" i="1" dirty="0" smtClean="0">
              <a:solidFill>
                <a:schemeClr val="tx1"/>
              </a:solidFill>
            </a:rPr>
            <a:t> - у </a:t>
          </a:r>
          <a:r>
            <a:rPr lang="ru-RU" sz="1800" i="1" dirty="0" err="1" smtClean="0">
              <a:solidFill>
                <a:schemeClr val="tx1"/>
              </a:solidFill>
            </a:rPr>
            <a:t>другій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половині</a:t>
          </a:r>
          <a:r>
            <a:rPr lang="ru-RU" sz="1800" i="1" dirty="0" smtClean="0">
              <a:solidFill>
                <a:schemeClr val="tx1"/>
              </a:solidFill>
            </a:rPr>
            <a:t> лютого </a:t>
          </a:r>
          <a:r>
            <a:rPr lang="ru-RU" sz="1800" i="1" dirty="0" err="1" smtClean="0">
              <a:solidFill>
                <a:schemeClr val="tx1"/>
              </a:solidFill>
            </a:rPr>
            <a:t>протягом</a:t>
          </a:r>
          <a:r>
            <a:rPr lang="ru-RU" sz="1800" i="1" dirty="0" smtClean="0">
              <a:solidFill>
                <a:schemeClr val="tx1"/>
              </a:solidFill>
            </a:rPr>
            <a:t> 5 </a:t>
          </a:r>
          <a:r>
            <a:rPr lang="ru-RU" sz="1800" i="1" dirty="0" err="1" smtClean="0">
              <a:solidFill>
                <a:schemeClr val="tx1"/>
              </a:solidFill>
            </a:rPr>
            <a:t>днів</a:t>
          </a:r>
          <a:r>
            <a:rPr lang="ru-RU" sz="1800" i="1" dirty="0" smtClean="0">
              <a:solidFill>
                <a:schemeClr val="tx1"/>
              </a:solidFill>
            </a:rPr>
            <a:t>, </a:t>
          </a:r>
          <a:r>
            <a:rPr lang="ru-RU" sz="1800" i="1" dirty="0" err="1" smtClean="0">
              <a:solidFill>
                <a:schemeClr val="tx1"/>
              </a:solidFill>
            </a:rPr>
            <a:t>Міжнародна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виставка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країн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Азіатського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регіону</a:t>
          </a:r>
          <a:r>
            <a:rPr lang="ru-RU" sz="1800" i="1" dirty="0" smtClean="0">
              <a:solidFill>
                <a:schemeClr val="tx1"/>
              </a:solidFill>
            </a:rPr>
            <a:t> (Гонконг), </a:t>
          </a:r>
          <a:r>
            <a:rPr lang="ru-RU" sz="1800" i="1" dirty="0" err="1" smtClean="0">
              <a:solidFill>
                <a:schemeClr val="tx1"/>
              </a:solidFill>
            </a:rPr>
            <a:t>Міжнародний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туристичний</a:t>
          </a:r>
          <a:r>
            <a:rPr lang="ru-RU" sz="1800" i="1" dirty="0" smtClean="0">
              <a:solidFill>
                <a:schemeClr val="tx1"/>
              </a:solidFill>
            </a:rPr>
            <a:t> ярмарок (Чикаго), </a:t>
          </a:r>
          <a:r>
            <a:rPr lang="ru-RU" sz="1800" i="1" dirty="0" err="1" smtClean="0">
              <a:solidFill>
                <a:schemeClr val="tx1"/>
              </a:solidFill>
            </a:rPr>
            <a:t>Міжнародна</a:t>
          </a:r>
          <a:r>
            <a:rPr lang="ru-RU" sz="1800" i="1" dirty="0" smtClean="0">
              <a:solidFill>
                <a:schemeClr val="tx1"/>
              </a:solidFill>
            </a:rPr>
            <a:t> </a:t>
          </a:r>
          <a:r>
            <a:rPr lang="ru-RU" sz="1800" i="1" dirty="0" err="1" smtClean="0">
              <a:solidFill>
                <a:schemeClr val="tx1"/>
              </a:solidFill>
            </a:rPr>
            <a:t>виставка</a:t>
          </a:r>
          <a:r>
            <a:rPr lang="ru-RU" sz="1800" i="1" dirty="0" smtClean="0">
              <a:solidFill>
                <a:schemeClr val="tx1"/>
              </a:solidFill>
            </a:rPr>
            <a:t> в </a:t>
          </a:r>
          <a:r>
            <a:rPr lang="ru-RU" sz="1800" i="1" dirty="0" err="1" smtClean="0">
              <a:solidFill>
                <a:schemeClr val="tx1"/>
              </a:solidFill>
            </a:rPr>
            <a:t>Салоніках</a:t>
          </a:r>
          <a:r>
            <a:rPr lang="ru-RU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3927F8A8-277B-4C25-AF0E-D8C19053094E}" type="parTrans" cxnId="{9931CB4A-9133-4471-B335-DC592B57D322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55099637-053A-4D14-BC04-4E1F106BFC08}" type="sibTrans" cxnId="{9931CB4A-9133-4471-B335-DC592B57D322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95BE01EE-FDDB-4D76-B491-0BC5E060C2EE}">
      <dgm:prSet phldrT="[Текст]" custT="1"/>
      <dgm:spPr/>
      <dgm:t>
        <a:bodyPr/>
        <a:lstStyle/>
        <a:p>
          <a:r>
            <a:rPr lang="uk-UA" sz="1800" i="1" dirty="0" smtClean="0">
              <a:solidFill>
                <a:schemeClr val="tx1"/>
              </a:solidFill>
            </a:rPr>
            <a:t>.</a:t>
          </a:r>
          <a:endParaRPr lang="uk-UA" sz="1800" i="1" dirty="0">
            <a:solidFill>
              <a:schemeClr val="tx1"/>
            </a:solidFill>
          </a:endParaRPr>
        </a:p>
      </dgm:t>
    </dgm:pt>
    <dgm:pt modelId="{49AA6755-7CA3-4E9E-838B-2D0265029B27}" type="parTrans" cxnId="{2A0584F0-9C6A-4AA4-AF19-FB49F288382D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3F2F51D1-7371-4DF0-837A-01F0619F0A18}" type="sibTrans" cxnId="{2A0584F0-9C6A-4AA4-AF19-FB49F288382D}">
      <dgm:prSet/>
      <dgm:spPr/>
      <dgm:t>
        <a:bodyPr/>
        <a:lstStyle/>
        <a:p>
          <a:endParaRPr lang="uk-UA" sz="1800" i="1">
            <a:solidFill>
              <a:schemeClr val="tx1"/>
            </a:solidFill>
          </a:endParaRPr>
        </a:p>
      </dgm:t>
    </dgm:pt>
    <dgm:pt modelId="{DF6A6615-585C-47EC-BDC4-01C40DDD47B7}" type="pres">
      <dgm:prSet presAssocID="{52AC259F-E827-450B-BD6E-0DF21D7083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9206BC1-32CD-4069-AAAB-9DCB3D8B645F}" type="pres">
      <dgm:prSet presAssocID="{936A7603-BDCA-4924-B768-F3001068F2B6}" presName="compositeNode" presStyleCnt="0">
        <dgm:presLayoutVars>
          <dgm:bulletEnabled val="1"/>
        </dgm:presLayoutVars>
      </dgm:prSet>
      <dgm:spPr/>
    </dgm:pt>
    <dgm:pt modelId="{CD9F8F2F-0FE0-4D90-92EB-3DE5453A59DF}" type="pres">
      <dgm:prSet presAssocID="{936A7603-BDCA-4924-B768-F3001068F2B6}" presName="bgRect" presStyleLbl="node1" presStyleIdx="0" presStyleCnt="4" custScaleY="86334"/>
      <dgm:spPr/>
      <dgm:t>
        <a:bodyPr/>
        <a:lstStyle/>
        <a:p>
          <a:endParaRPr lang="uk-UA"/>
        </a:p>
      </dgm:t>
    </dgm:pt>
    <dgm:pt modelId="{29AA2830-45F2-45A9-9EF3-FEAE894E393C}" type="pres">
      <dgm:prSet presAssocID="{936A7603-BDCA-4924-B768-F3001068F2B6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69ABD9-58E3-4ECC-9B79-8A3F65C345DE}" type="pres">
      <dgm:prSet presAssocID="{936A7603-BDCA-4924-B768-F3001068F2B6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A9D69F-6EC4-4901-84A4-ACCBDC0F16F9}" type="pres">
      <dgm:prSet presAssocID="{CD12CBF0-6892-42B0-AA06-356725A1A84D}" presName="hSp" presStyleCnt="0"/>
      <dgm:spPr/>
    </dgm:pt>
    <dgm:pt modelId="{617BEDB3-5207-4BBC-A9EA-DEEA0A23343E}" type="pres">
      <dgm:prSet presAssocID="{CD12CBF0-6892-42B0-AA06-356725A1A84D}" presName="vProcSp" presStyleCnt="0"/>
      <dgm:spPr/>
    </dgm:pt>
    <dgm:pt modelId="{EEECC7B8-6042-46F5-AA46-70700EBA5C0C}" type="pres">
      <dgm:prSet presAssocID="{CD12CBF0-6892-42B0-AA06-356725A1A84D}" presName="vSp1" presStyleCnt="0"/>
      <dgm:spPr/>
    </dgm:pt>
    <dgm:pt modelId="{07229E58-7479-489C-B2E1-E1588615F25A}" type="pres">
      <dgm:prSet presAssocID="{CD12CBF0-6892-42B0-AA06-356725A1A84D}" presName="simulatedConn" presStyleLbl="solidFgAcc1" presStyleIdx="0" presStyleCnt="3"/>
      <dgm:spPr/>
    </dgm:pt>
    <dgm:pt modelId="{1F2A245C-EC52-4877-851C-0B6A5DCE25B7}" type="pres">
      <dgm:prSet presAssocID="{CD12CBF0-6892-42B0-AA06-356725A1A84D}" presName="vSp2" presStyleCnt="0"/>
      <dgm:spPr/>
    </dgm:pt>
    <dgm:pt modelId="{146FEDF1-B24F-40F5-B3E8-4ECB4AA3EBAE}" type="pres">
      <dgm:prSet presAssocID="{CD12CBF0-6892-42B0-AA06-356725A1A84D}" presName="sibTrans" presStyleCnt="0"/>
      <dgm:spPr/>
    </dgm:pt>
    <dgm:pt modelId="{25F6BCD2-6A19-465D-A9A3-2936746CF5D3}" type="pres">
      <dgm:prSet presAssocID="{3C083348-CAD7-41E0-813E-D53E6AFDC713}" presName="compositeNode" presStyleCnt="0">
        <dgm:presLayoutVars>
          <dgm:bulletEnabled val="1"/>
        </dgm:presLayoutVars>
      </dgm:prSet>
      <dgm:spPr/>
    </dgm:pt>
    <dgm:pt modelId="{F2CB47F9-8E53-496F-99E1-FC54CCBB455A}" type="pres">
      <dgm:prSet presAssocID="{3C083348-CAD7-41E0-813E-D53E6AFDC713}" presName="bgRect" presStyleLbl="node1" presStyleIdx="1" presStyleCnt="4" custScaleY="95266"/>
      <dgm:spPr/>
      <dgm:t>
        <a:bodyPr/>
        <a:lstStyle/>
        <a:p>
          <a:endParaRPr lang="uk-UA"/>
        </a:p>
      </dgm:t>
    </dgm:pt>
    <dgm:pt modelId="{AE00227E-AEF8-46DD-8FBC-0823010556F9}" type="pres">
      <dgm:prSet presAssocID="{3C083348-CAD7-41E0-813E-D53E6AFDC713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AFC85A-AEF2-4E0A-95B5-7EA98C07E1C1}" type="pres">
      <dgm:prSet presAssocID="{3C083348-CAD7-41E0-813E-D53E6AFDC713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A3FF51-1014-452E-8D8C-4D891BE9AEFA}" type="pres">
      <dgm:prSet presAssocID="{225D69BB-E6B9-4354-B0A3-BB37DD21799A}" presName="hSp" presStyleCnt="0"/>
      <dgm:spPr/>
    </dgm:pt>
    <dgm:pt modelId="{825C47F2-A753-4AE2-8040-3778F8862979}" type="pres">
      <dgm:prSet presAssocID="{225D69BB-E6B9-4354-B0A3-BB37DD21799A}" presName="vProcSp" presStyleCnt="0"/>
      <dgm:spPr/>
    </dgm:pt>
    <dgm:pt modelId="{24E10EB6-FA8D-4B60-B8FC-457925E246ED}" type="pres">
      <dgm:prSet presAssocID="{225D69BB-E6B9-4354-B0A3-BB37DD21799A}" presName="vSp1" presStyleCnt="0"/>
      <dgm:spPr/>
    </dgm:pt>
    <dgm:pt modelId="{1351896E-382E-4828-9933-4E95CCA6E679}" type="pres">
      <dgm:prSet presAssocID="{225D69BB-E6B9-4354-B0A3-BB37DD21799A}" presName="simulatedConn" presStyleLbl="solidFgAcc1" presStyleIdx="1" presStyleCnt="3"/>
      <dgm:spPr/>
    </dgm:pt>
    <dgm:pt modelId="{C8A49313-636D-494B-B97F-703E9D2600C5}" type="pres">
      <dgm:prSet presAssocID="{225D69BB-E6B9-4354-B0A3-BB37DD21799A}" presName="vSp2" presStyleCnt="0"/>
      <dgm:spPr/>
    </dgm:pt>
    <dgm:pt modelId="{66B7B7DE-466D-4816-895B-946D086C040D}" type="pres">
      <dgm:prSet presAssocID="{225D69BB-E6B9-4354-B0A3-BB37DD21799A}" presName="sibTrans" presStyleCnt="0"/>
      <dgm:spPr/>
    </dgm:pt>
    <dgm:pt modelId="{237051EE-CBAF-40B4-9C2B-DD958210E010}" type="pres">
      <dgm:prSet presAssocID="{7F832060-3F2A-4882-850D-C1496ACBB83F}" presName="compositeNode" presStyleCnt="0">
        <dgm:presLayoutVars>
          <dgm:bulletEnabled val="1"/>
        </dgm:presLayoutVars>
      </dgm:prSet>
      <dgm:spPr/>
    </dgm:pt>
    <dgm:pt modelId="{927BCB89-FD95-414A-B867-899450801953}" type="pres">
      <dgm:prSet presAssocID="{7F832060-3F2A-4882-850D-C1496ACBB83F}" presName="bgRect" presStyleLbl="node1" presStyleIdx="2" presStyleCnt="4" custScaleY="104941"/>
      <dgm:spPr/>
      <dgm:t>
        <a:bodyPr/>
        <a:lstStyle/>
        <a:p>
          <a:endParaRPr lang="uk-UA"/>
        </a:p>
      </dgm:t>
    </dgm:pt>
    <dgm:pt modelId="{B473C7BF-9AB7-438D-ACC7-ED780F9DA173}" type="pres">
      <dgm:prSet presAssocID="{7F832060-3F2A-4882-850D-C1496ACBB83F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3F2A3D-799A-46EC-9D51-4869ED9AE19B}" type="pres">
      <dgm:prSet presAssocID="{7F832060-3F2A-4882-850D-C1496ACBB83F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2C4D6-BEA5-4930-83D2-5C95065F28B7}" type="pres">
      <dgm:prSet presAssocID="{4A9CB354-8049-4CBB-A064-22AEDD2ACB2A}" presName="hSp" presStyleCnt="0"/>
      <dgm:spPr/>
    </dgm:pt>
    <dgm:pt modelId="{C80BD040-A9FF-4004-8B39-12464F02078C}" type="pres">
      <dgm:prSet presAssocID="{4A9CB354-8049-4CBB-A064-22AEDD2ACB2A}" presName="vProcSp" presStyleCnt="0"/>
      <dgm:spPr/>
    </dgm:pt>
    <dgm:pt modelId="{56C039A5-5297-4A95-8F16-8C04ADAC997A}" type="pres">
      <dgm:prSet presAssocID="{4A9CB354-8049-4CBB-A064-22AEDD2ACB2A}" presName="vSp1" presStyleCnt="0"/>
      <dgm:spPr/>
    </dgm:pt>
    <dgm:pt modelId="{5C429A83-C350-42FA-9120-D3E465F1D245}" type="pres">
      <dgm:prSet presAssocID="{4A9CB354-8049-4CBB-A064-22AEDD2ACB2A}" presName="simulatedConn" presStyleLbl="solidFgAcc1" presStyleIdx="2" presStyleCnt="3"/>
      <dgm:spPr/>
    </dgm:pt>
    <dgm:pt modelId="{6491697F-C07B-4E77-A175-1B25A52B740C}" type="pres">
      <dgm:prSet presAssocID="{4A9CB354-8049-4CBB-A064-22AEDD2ACB2A}" presName="vSp2" presStyleCnt="0"/>
      <dgm:spPr/>
    </dgm:pt>
    <dgm:pt modelId="{8B9B3C0A-85B8-4FC7-904D-ACE1A35A83B3}" type="pres">
      <dgm:prSet presAssocID="{4A9CB354-8049-4CBB-A064-22AEDD2ACB2A}" presName="sibTrans" presStyleCnt="0"/>
      <dgm:spPr/>
    </dgm:pt>
    <dgm:pt modelId="{D73282E0-CF6E-45D5-80EC-81582B047FEF}" type="pres">
      <dgm:prSet presAssocID="{95BE01EE-FDDB-4D76-B491-0BC5E060C2EE}" presName="compositeNode" presStyleCnt="0">
        <dgm:presLayoutVars>
          <dgm:bulletEnabled val="1"/>
        </dgm:presLayoutVars>
      </dgm:prSet>
      <dgm:spPr/>
    </dgm:pt>
    <dgm:pt modelId="{2F9B39D0-EC84-419A-B699-A89C6BACE5E2}" type="pres">
      <dgm:prSet presAssocID="{95BE01EE-FDDB-4D76-B491-0BC5E060C2EE}" presName="bgRect" presStyleLbl="node1" presStyleIdx="3" presStyleCnt="4" custScaleY="114141"/>
      <dgm:spPr/>
      <dgm:t>
        <a:bodyPr/>
        <a:lstStyle/>
        <a:p>
          <a:endParaRPr lang="uk-UA"/>
        </a:p>
      </dgm:t>
    </dgm:pt>
    <dgm:pt modelId="{0AAD5997-B63C-4B28-A4A0-BB4DFF27F388}" type="pres">
      <dgm:prSet presAssocID="{95BE01EE-FDDB-4D76-B491-0BC5E060C2EE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BF6D25-8F51-4119-92D5-21FB534A48DD}" type="pres">
      <dgm:prSet presAssocID="{95BE01EE-FDDB-4D76-B491-0BC5E060C2EE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DFE0D50-4024-43DD-88A6-D8C265599E55}" srcId="{7F832060-3F2A-4882-850D-C1496ACBB83F}" destId="{7DBCD2CD-5A11-43A8-AA8C-92F241C47118}" srcOrd="0" destOrd="0" parTransId="{D4EAE935-F948-4D5E-8AE5-4CEB669E98C2}" sibTransId="{AE0EC1D9-E462-4A83-85D3-0DBF9D0FB1F5}"/>
    <dgm:cxn modelId="{6413A512-3ECA-4481-93FF-0C1FBE6A36BF}" type="presOf" srcId="{3C083348-CAD7-41E0-813E-D53E6AFDC713}" destId="{F2CB47F9-8E53-496F-99E1-FC54CCBB455A}" srcOrd="0" destOrd="0" presId="urn:microsoft.com/office/officeart/2005/8/layout/hProcess7"/>
    <dgm:cxn modelId="{95BB20FE-F534-41AB-BCEE-98C0B27A77E7}" type="presOf" srcId="{936A7603-BDCA-4924-B768-F3001068F2B6}" destId="{CD9F8F2F-0FE0-4D90-92EB-3DE5453A59DF}" srcOrd="0" destOrd="0" presId="urn:microsoft.com/office/officeart/2005/8/layout/hProcess7"/>
    <dgm:cxn modelId="{369183C9-25EF-4FA5-BE8A-F3AC2375440C}" srcId="{52AC259F-E827-450B-BD6E-0DF21D7083BA}" destId="{3C083348-CAD7-41E0-813E-D53E6AFDC713}" srcOrd="1" destOrd="0" parTransId="{C1AF284A-E7B5-4EB5-B0F7-EA9C5DA9376D}" sibTransId="{225D69BB-E6B9-4354-B0A3-BB37DD21799A}"/>
    <dgm:cxn modelId="{E1E99B4E-786F-4B37-91F7-B87CE8F2E947}" srcId="{3C083348-CAD7-41E0-813E-D53E6AFDC713}" destId="{9B5EF953-4EE2-4D8B-BCDB-1D92693E51BA}" srcOrd="0" destOrd="0" parTransId="{7DE75938-1468-4571-A167-6D399F5E7A79}" sibTransId="{B264F744-0CCA-4419-95FF-DB4EDAEC3C7B}"/>
    <dgm:cxn modelId="{2A0584F0-9C6A-4AA4-AF19-FB49F288382D}" srcId="{52AC259F-E827-450B-BD6E-0DF21D7083BA}" destId="{95BE01EE-FDDB-4D76-B491-0BC5E060C2EE}" srcOrd="3" destOrd="0" parTransId="{49AA6755-7CA3-4E9E-838B-2D0265029B27}" sibTransId="{3F2F51D1-7371-4DF0-837A-01F0619F0A18}"/>
    <dgm:cxn modelId="{B112B13C-ACF1-450D-AC76-4DA8FF31174E}" type="presOf" srcId="{95BE01EE-FDDB-4D76-B491-0BC5E060C2EE}" destId="{0AAD5997-B63C-4B28-A4A0-BB4DFF27F388}" srcOrd="1" destOrd="0" presId="urn:microsoft.com/office/officeart/2005/8/layout/hProcess7"/>
    <dgm:cxn modelId="{A2842406-77D4-46DA-898A-24F5D5C9C06E}" type="presOf" srcId="{9B5EF953-4EE2-4D8B-BCDB-1D92693E51BA}" destId="{2DAFC85A-AEF2-4E0A-95B5-7EA98C07E1C1}" srcOrd="0" destOrd="0" presId="urn:microsoft.com/office/officeart/2005/8/layout/hProcess7"/>
    <dgm:cxn modelId="{F6CE38A2-7327-454C-827F-846CF0AD307C}" type="presOf" srcId="{95BE01EE-FDDB-4D76-B491-0BC5E060C2EE}" destId="{2F9B39D0-EC84-419A-B699-A89C6BACE5E2}" srcOrd="0" destOrd="0" presId="urn:microsoft.com/office/officeart/2005/8/layout/hProcess7"/>
    <dgm:cxn modelId="{2B0A4CE9-809E-401F-9DE2-E51E632CFCE0}" srcId="{52AC259F-E827-450B-BD6E-0DF21D7083BA}" destId="{936A7603-BDCA-4924-B768-F3001068F2B6}" srcOrd="0" destOrd="0" parTransId="{E06A2D8C-BA79-470D-968B-81FD419D3E1E}" sibTransId="{CD12CBF0-6892-42B0-AA06-356725A1A84D}"/>
    <dgm:cxn modelId="{0EAFA3E6-6CEF-48A5-AADD-F0011DD9FF4A}" type="presOf" srcId="{3C083348-CAD7-41E0-813E-D53E6AFDC713}" destId="{AE00227E-AEF8-46DD-8FBC-0823010556F9}" srcOrd="1" destOrd="0" presId="urn:microsoft.com/office/officeart/2005/8/layout/hProcess7"/>
    <dgm:cxn modelId="{1C772BFD-10B6-45E5-BA56-93A9D38DB953}" type="presOf" srcId="{52AC259F-E827-450B-BD6E-0DF21D7083BA}" destId="{DF6A6615-585C-47EC-BDC4-01C40DDD47B7}" srcOrd="0" destOrd="0" presId="urn:microsoft.com/office/officeart/2005/8/layout/hProcess7"/>
    <dgm:cxn modelId="{EC65D6FE-FF13-49A5-8916-BBBBC254F67A}" type="presOf" srcId="{EC8FDF31-0752-434D-874E-BAC133F4D531}" destId="{F669ABD9-58E3-4ECC-9B79-8A3F65C345DE}" srcOrd="0" destOrd="0" presId="urn:microsoft.com/office/officeart/2005/8/layout/hProcess7"/>
    <dgm:cxn modelId="{D5775CB3-D457-4946-8D99-05BBC23E79AA}" type="presOf" srcId="{807F9161-C086-4206-83FF-5721272F7DA0}" destId="{28BF6D25-8F51-4119-92D5-21FB534A48DD}" srcOrd="0" destOrd="0" presId="urn:microsoft.com/office/officeart/2005/8/layout/hProcess7"/>
    <dgm:cxn modelId="{CBA98F90-3458-4064-8827-17B60BEDC131}" type="presOf" srcId="{7F832060-3F2A-4882-850D-C1496ACBB83F}" destId="{B473C7BF-9AB7-438D-ACC7-ED780F9DA173}" srcOrd="1" destOrd="0" presId="urn:microsoft.com/office/officeart/2005/8/layout/hProcess7"/>
    <dgm:cxn modelId="{9931CB4A-9133-4471-B335-DC592B57D322}" srcId="{95BE01EE-FDDB-4D76-B491-0BC5E060C2EE}" destId="{807F9161-C086-4206-83FF-5721272F7DA0}" srcOrd="0" destOrd="0" parTransId="{3927F8A8-277B-4C25-AF0E-D8C19053094E}" sibTransId="{55099637-053A-4D14-BC04-4E1F106BFC08}"/>
    <dgm:cxn modelId="{55B0E42C-F83B-4275-8535-272DE9C73025}" type="presOf" srcId="{7F832060-3F2A-4882-850D-C1496ACBB83F}" destId="{927BCB89-FD95-414A-B867-899450801953}" srcOrd="0" destOrd="0" presId="urn:microsoft.com/office/officeart/2005/8/layout/hProcess7"/>
    <dgm:cxn modelId="{6A0EF213-0B20-4836-AF22-108CF9F42471}" srcId="{936A7603-BDCA-4924-B768-F3001068F2B6}" destId="{EC8FDF31-0752-434D-874E-BAC133F4D531}" srcOrd="0" destOrd="0" parTransId="{A3E8C4BA-58F7-4075-B87E-3F71E4FD68D3}" sibTransId="{391AD1CC-028A-492D-962D-06D7A5BFADE4}"/>
    <dgm:cxn modelId="{DEAB4F7D-D44D-4915-9E47-A0909705C881}" type="presOf" srcId="{7DBCD2CD-5A11-43A8-AA8C-92F241C47118}" destId="{233F2A3D-799A-46EC-9D51-4869ED9AE19B}" srcOrd="0" destOrd="0" presId="urn:microsoft.com/office/officeart/2005/8/layout/hProcess7"/>
    <dgm:cxn modelId="{4AE72DBD-20F5-40E4-B137-BCBDE44C8DC5}" type="presOf" srcId="{936A7603-BDCA-4924-B768-F3001068F2B6}" destId="{29AA2830-45F2-45A9-9EF3-FEAE894E393C}" srcOrd="1" destOrd="0" presId="urn:microsoft.com/office/officeart/2005/8/layout/hProcess7"/>
    <dgm:cxn modelId="{3E90BBDD-6473-45B6-B19B-2DC7BA5B0BFF}" srcId="{52AC259F-E827-450B-BD6E-0DF21D7083BA}" destId="{7F832060-3F2A-4882-850D-C1496ACBB83F}" srcOrd="2" destOrd="0" parTransId="{23D10235-00BF-4266-A71E-64D5A0EB07D9}" sibTransId="{4A9CB354-8049-4CBB-A064-22AEDD2ACB2A}"/>
    <dgm:cxn modelId="{3FADD9C2-3188-462E-A0FF-E7FFCF661B86}" type="presParOf" srcId="{DF6A6615-585C-47EC-BDC4-01C40DDD47B7}" destId="{B9206BC1-32CD-4069-AAAB-9DCB3D8B645F}" srcOrd="0" destOrd="0" presId="urn:microsoft.com/office/officeart/2005/8/layout/hProcess7"/>
    <dgm:cxn modelId="{4C92E5D1-1B04-4A14-B4B5-B4A6394777A7}" type="presParOf" srcId="{B9206BC1-32CD-4069-AAAB-9DCB3D8B645F}" destId="{CD9F8F2F-0FE0-4D90-92EB-3DE5453A59DF}" srcOrd="0" destOrd="0" presId="urn:microsoft.com/office/officeart/2005/8/layout/hProcess7"/>
    <dgm:cxn modelId="{675C10B8-AD21-409B-839B-165F4CA2E084}" type="presParOf" srcId="{B9206BC1-32CD-4069-AAAB-9DCB3D8B645F}" destId="{29AA2830-45F2-45A9-9EF3-FEAE894E393C}" srcOrd="1" destOrd="0" presId="urn:microsoft.com/office/officeart/2005/8/layout/hProcess7"/>
    <dgm:cxn modelId="{76C62936-1593-4D0D-B050-97AC95228C00}" type="presParOf" srcId="{B9206BC1-32CD-4069-AAAB-9DCB3D8B645F}" destId="{F669ABD9-58E3-4ECC-9B79-8A3F65C345DE}" srcOrd="2" destOrd="0" presId="urn:microsoft.com/office/officeart/2005/8/layout/hProcess7"/>
    <dgm:cxn modelId="{3DCF2CFF-7120-40D1-9311-4F04DB48B771}" type="presParOf" srcId="{DF6A6615-585C-47EC-BDC4-01C40DDD47B7}" destId="{E0A9D69F-6EC4-4901-84A4-ACCBDC0F16F9}" srcOrd="1" destOrd="0" presId="urn:microsoft.com/office/officeart/2005/8/layout/hProcess7"/>
    <dgm:cxn modelId="{C7707BB3-0034-422A-8F0C-435BC93D7348}" type="presParOf" srcId="{DF6A6615-585C-47EC-BDC4-01C40DDD47B7}" destId="{617BEDB3-5207-4BBC-A9EA-DEEA0A23343E}" srcOrd="2" destOrd="0" presId="urn:microsoft.com/office/officeart/2005/8/layout/hProcess7"/>
    <dgm:cxn modelId="{8F259CC3-D7D1-499D-96E2-8D69442C0A96}" type="presParOf" srcId="{617BEDB3-5207-4BBC-A9EA-DEEA0A23343E}" destId="{EEECC7B8-6042-46F5-AA46-70700EBA5C0C}" srcOrd="0" destOrd="0" presId="urn:microsoft.com/office/officeart/2005/8/layout/hProcess7"/>
    <dgm:cxn modelId="{26BC17E1-DC57-4FAE-8307-F5EC5E500414}" type="presParOf" srcId="{617BEDB3-5207-4BBC-A9EA-DEEA0A23343E}" destId="{07229E58-7479-489C-B2E1-E1588615F25A}" srcOrd="1" destOrd="0" presId="urn:microsoft.com/office/officeart/2005/8/layout/hProcess7"/>
    <dgm:cxn modelId="{38FAAB14-3F70-40A7-8EEF-6F68F3DE8CE7}" type="presParOf" srcId="{617BEDB3-5207-4BBC-A9EA-DEEA0A23343E}" destId="{1F2A245C-EC52-4877-851C-0B6A5DCE25B7}" srcOrd="2" destOrd="0" presId="urn:microsoft.com/office/officeart/2005/8/layout/hProcess7"/>
    <dgm:cxn modelId="{5A8219A0-CB4F-49F9-ABD8-188A20574ADC}" type="presParOf" srcId="{DF6A6615-585C-47EC-BDC4-01C40DDD47B7}" destId="{146FEDF1-B24F-40F5-B3E8-4ECB4AA3EBAE}" srcOrd="3" destOrd="0" presId="urn:microsoft.com/office/officeart/2005/8/layout/hProcess7"/>
    <dgm:cxn modelId="{2E33A8E8-4734-41EC-A4AF-11598646688B}" type="presParOf" srcId="{DF6A6615-585C-47EC-BDC4-01C40DDD47B7}" destId="{25F6BCD2-6A19-465D-A9A3-2936746CF5D3}" srcOrd="4" destOrd="0" presId="urn:microsoft.com/office/officeart/2005/8/layout/hProcess7"/>
    <dgm:cxn modelId="{87A8CDAA-8A53-4E2D-AFD6-D59C17DAB254}" type="presParOf" srcId="{25F6BCD2-6A19-465D-A9A3-2936746CF5D3}" destId="{F2CB47F9-8E53-496F-99E1-FC54CCBB455A}" srcOrd="0" destOrd="0" presId="urn:microsoft.com/office/officeart/2005/8/layout/hProcess7"/>
    <dgm:cxn modelId="{25642707-DA80-4092-B009-DAE9C7E3E6BC}" type="presParOf" srcId="{25F6BCD2-6A19-465D-A9A3-2936746CF5D3}" destId="{AE00227E-AEF8-46DD-8FBC-0823010556F9}" srcOrd="1" destOrd="0" presId="urn:microsoft.com/office/officeart/2005/8/layout/hProcess7"/>
    <dgm:cxn modelId="{F3A8AC04-5E60-438F-A755-ECBBDF0CC5DC}" type="presParOf" srcId="{25F6BCD2-6A19-465D-A9A3-2936746CF5D3}" destId="{2DAFC85A-AEF2-4E0A-95B5-7EA98C07E1C1}" srcOrd="2" destOrd="0" presId="urn:microsoft.com/office/officeart/2005/8/layout/hProcess7"/>
    <dgm:cxn modelId="{15115B1B-2C79-4726-AB19-C0A1D8BEF8EF}" type="presParOf" srcId="{DF6A6615-585C-47EC-BDC4-01C40DDD47B7}" destId="{00A3FF51-1014-452E-8D8C-4D891BE9AEFA}" srcOrd="5" destOrd="0" presId="urn:microsoft.com/office/officeart/2005/8/layout/hProcess7"/>
    <dgm:cxn modelId="{A2F47930-7C75-421A-BF62-2B45A49D62AE}" type="presParOf" srcId="{DF6A6615-585C-47EC-BDC4-01C40DDD47B7}" destId="{825C47F2-A753-4AE2-8040-3778F8862979}" srcOrd="6" destOrd="0" presId="urn:microsoft.com/office/officeart/2005/8/layout/hProcess7"/>
    <dgm:cxn modelId="{281B1272-0C1D-40D0-811F-723DF95E5EB1}" type="presParOf" srcId="{825C47F2-A753-4AE2-8040-3778F8862979}" destId="{24E10EB6-FA8D-4B60-B8FC-457925E246ED}" srcOrd="0" destOrd="0" presId="urn:microsoft.com/office/officeart/2005/8/layout/hProcess7"/>
    <dgm:cxn modelId="{1A023208-4A41-41E3-97D5-944053BC2978}" type="presParOf" srcId="{825C47F2-A753-4AE2-8040-3778F8862979}" destId="{1351896E-382E-4828-9933-4E95CCA6E679}" srcOrd="1" destOrd="0" presId="urn:microsoft.com/office/officeart/2005/8/layout/hProcess7"/>
    <dgm:cxn modelId="{B78689D7-06B6-42BE-90B1-1B6688C92DC4}" type="presParOf" srcId="{825C47F2-A753-4AE2-8040-3778F8862979}" destId="{C8A49313-636D-494B-B97F-703E9D2600C5}" srcOrd="2" destOrd="0" presId="urn:microsoft.com/office/officeart/2005/8/layout/hProcess7"/>
    <dgm:cxn modelId="{77A9E8CF-4F84-4F48-93D1-ADDDF393CA7F}" type="presParOf" srcId="{DF6A6615-585C-47EC-BDC4-01C40DDD47B7}" destId="{66B7B7DE-466D-4816-895B-946D086C040D}" srcOrd="7" destOrd="0" presId="urn:microsoft.com/office/officeart/2005/8/layout/hProcess7"/>
    <dgm:cxn modelId="{966FCD33-DFFE-4C3E-986D-CE88AFF7C797}" type="presParOf" srcId="{DF6A6615-585C-47EC-BDC4-01C40DDD47B7}" destId="{237051EE-CBAF-40B4-9C2B-DD958210E010}" srcOrd="8" destOrd="0" presId="urn:microsoft.com/office/officeart/2005/8/layout/hProcess7"/>
    <dgm:cxn modelId="{901D1BBF-7597-4F0D-ACAE-849EE4BA386A}" type="presParOf" srcId="{237051EE-CBAF-40B4-9C2B-DD958210E010}" destId="{927BCB89-FD95-414A-B867-899450801953}" srcOrd="0" destOrd="0" presId="urn:microsoft.com/office/officeart/2005/8/layout/hProcess7"/>
    <dgm:cxn modelId="{74775A8C-0BF4-449B-80EC-2E3533C0D5F3}" type="presParOf" srcId="{237051EE-CBAF-40B4-9C2B-DD958210E010}" destId="{B473C7BF-9AB7-438D-ACC7-ED780F9DA173}" srcOrd="1" destOrd="0" presId="urn:microsoft.com/office/officeart/2005/8/layout/hProcess7"/>
    <dgm:cxn modelId="{583B9086-23A9-42EA-BD99-6EE587726DF8}" type="presParOf" srcId="{237051EE-CBAF-40B4-9C2B-DD958210E010}" destId="{233F2A3D-799A-46EC-9D51-4869ED9AE19B}" srcOrd="2" destOrd="0" presId="urn:microsoft.com/office/officeart/2005/8/layout/hProcess7"/>
    <dgm:cxn modelId="{5CD4E7A9-A245-4DEF-B00A-CF025DA0C950}" type="presParOf" srcId="{DF6A6615-585C-47EC-BDC4-01C40DDD47B7}" destId="{B2B2C4D6-BEA5-4930-83D2-5C95065F28B7}" srcOrd="9" destOrd="0" presId="urn:microsoft.com/office/officeart/2005/8/layout/hProcess7"/>
    <dgm:cxn modelId="{5055B7DC-DADE-430C-89C6-C9E84F5F7096}" type="presParOf" srcId="{DF6A6615-585C-47EC-BDC4-01C40DDD47B7}" destId="{C80BD040-A9FF-4004-8B39-12464F02078C}" srcOrd="10" destOrd="0" presId="urn:microsoft.com/office/officeart/2005/8/layout/hProcess7"/>
    <dgm:cxn modelId="{E10E99B1-E6DE-4D87-B30C-260EB370812A}" type="presParOf" srcId="{C80BD040-A9FF-4004-8B39-12464F02078C}" destId="{56C039A5-5297-4A95-8F16-8C04ADAC997A}" srcOrd="0" destOrd="0" presId="urn:microsoft.com/office/officeart/2005/8/layout/hProcess7"/>
    <dgm:cxn modelId="{66A1CC18-D69A-41F6-96BB-0E144EFCDE62}" type="presParOf" srcId="{C80BD040-A9FF-4004-8B39-12464F02078C}" destId="{5C429A83-C350-42FA-9120-D3E465F1D245}" srcOrd="1" destOrd="0" presId="urn:microsoft.com/office/officeart/2005/8/layout/hProcess7"/>
    <dgm:cxn modelId="{57B3B683-063E-4528-85AD-332AE991CB5F}" type="presParOf" srcId="{C80BD040-A9FF-4004-8B39-12464F02078C}" destId="{6491697F-C07B-4E77-A175-1B25A52B740C}" srcOrd="2" destOrd="0" presId="urn:microsoft.com/office/officeart/2005/8/layout/hProcess7"/>
    <dgm:cxn modelId="{7486E832-55D9-4AC9-B43F-CCF950B3D99E}" type="presParOf" srcId="{DF6A6615-585C-47EC-BDC4-01C40DDD47B7}" destId="{8B9B3C0A-85B8-4FC7-904D-ACE1A35A83B3}" srcOrd="11" destOrd="0" presId="urn:microsoft.com/office/officeart/2005/8/layout/hProcess7"/>
    <dgm:cxn modelId="{FBFD707F-9A8D-45BA-BE47-372DAFB175C0}" type="presParOf" srcId="{DF6A6615-585C-47EC-BDC4-01C40DDD47B7}" destId="{D73282E0-CF6E-45D5-80EC-81582B047FEF}" srcOrd="12" destOrd="0" presId="urn:microsoft.com/office/officeart/2005/8/layout/hProcess7"/>
    <dgm:cxn modelId="{DB0FABCC-6397-4D74-9B36-038FEFBF2B1F}" type="presParOf" srcId="{D73282E0-CF6E-45D5-80EC-81582B047FEF}" destId="{2F9B39D0-EC84-419A-B699-A89C6BACE5E2}" srcOrd="0" destOrd="0" presId="urn:microsoft.com/office/officeart/2005/8/layout/hProcess7"/>
    <dgm:cxn modelId="{5803A69E-E285-4F59-B61C-D18DCF98689B}" type="presParOf" srcId="{D73282E0-CF6E-45D5-80EC-81582B047FEF}" destId="{0AAD5997-B63C-4B28-A4A0-BB4DFF27F388}" srcOrd="1" destOrd="0" presId="urn:microsoft.com/office/officeart/2005/8/layout/hProcess7"/>
    <dgm:cxn modelId="{BFFC4722-9BB6-4AD0-A6E8-4832180BDD7B}" type="presParOf" srcId="{D73282E0-CF6E-45D5-80EC-81582B047FEF}" destId="{28BF6D25-8F51-4119-92D5-21FB534A48D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B9781-BFE4-48BC-B169-DBEC619D4BF3}">
      <dsp:nvSpPr>
        <dsp:cNvPr id="0" name=""/>
        <dsp:cNvSpPr/>
      </dsp:nvSpPr>
      <dsp:spPr>
        <a:xfrm>
          <a:off x="1341" y="0"/>
          <a:ext cx="3486784" cy="5140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dirty="0" smtClean="0"/>
            <a:t>Перша модель </a:t>
          </a:r>
          <a:endParaRPr lang="uk-UA" sz="4300" kern="1200" dirty="0"/>
        </a:p>
      </dsp:txBody>
      <dsp:txXfrm>
        <a:off x="1341" y="0"/>
        <a:ext cx="3486784" cy="1542117"/>
      </dsp:txXfrm>
    </dsp:sp>
    <dsp:sp modelId="{5C38A310-889E-45B9-B8FB-4DD7C02031C7}">
      <dsp:nvSpPr>
        <dsp:cNvPr id="0" name=""/>
        <dsp:cNvSpPr/>
      </dsp:nvSpPr>
      <dsp:spPr>
        <a:xfrm>
          <a:off x="350019" y="1543623"/>
          <a:ext cx="2789427" cy="1549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припускає відсутність центральної державної туристичної адміністрації, всі питання вирішуються на місцях на засадах та принципах ринкової "самоорганізації". </a:t>
          </a:r>
          <a:endParaRPr lang="uk-UA" sz="1200" kern="1200" dirty="0"/>
        </a:p>
      </dsp:txBody>
      <dsp:txXfrm>
        <a:off x="395414" y="1589018"/>
        <a:ext cx="2698637" cy="1459108"/>
      </dsp:txXfrm>
    </dsp:sp>
    <dsp:sp modelId="{70BB2ABF-421B-49DF-850A-64C8BDE948E9}">
      <dsp:nvSpPr>
        <dsp:cNvPr id="0" name=""/>
        <dsp:cNvSpPr/>
      </dsp:nvSpPr>
      <dsp:spPr>
        <a:xfrm>
          <a:off x="350019" y="3331968"/>
          <a:ext cx="2789427" cy="1549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Подібна модель управління індустрією туризму прийнята в США після того, як в 1997 р. </a:t>
          </a:r>
          <a:r>
            <a:rPr lang="uk-UA" sz="1200" kern="1200" dirty="0" smtClean="0"/>
            <a:t>була ліквідована державна структура </a:t>
          </a:r>
          <a:r>
            <a:rPr lang="en-US" sz="1200" kern="1200" dirty="0" smtClean="0"/>
            <a:t>U.S. Travel and Tourism Administration (USTTA), </a:t>
          </a:r>
          <a:r>
            <a:rPr lang="uk-UA" sz="1200" kern="1200" dirty="0" smtClean="0"/>
            <a:t>що відповідала за розвиток туризму в країні.</a:t>
          </a:r>
          <a:endParaRPr lang="uk-UA" sz="1200" kern="1200" dirty="0"/>
        </a:p>
      </dsp:txBody>
      <dsp:txXfrm>
        <a:off x="395414" y="3377363"/>
        <a:ext cx="2698637" cy="1459108"/>
      </dsp:txXfrm>
    </dsp:sp>
    <dsp:sp modelId="{DC717E29-7B45-47F8-9FC2-2D8CE2363D74}">
      <dsp:nvSpPr>
        <dsp:cNvPr id="0" name=""/>
        <dsp:cNvSpPr/>
      </dsp:nvSpPr>
      <dsp:spPr>
        <a:xfrm>
          <a:off x="3749633" y="0"/>
          <a:ext cx="3486784" cy="5140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dirty="0" smtClean="0"/>
            <a:t>Друга модель </a:t>
          </a:r>
          <a:endParaRPr lang="uk-UA" sz="4300" kern="1200" dirty="0"/>
        </a:p>
      </dsp:txBody>
      <dsp:txXfrm>
        <a:off x="3749633" y="0"/>
        <a:ext cx="3486784" cy="1542117"/>
      </dsp:txXfrm>
    </dsp:sp>
    <dsp:sp modelId="{650005BA-E42D-403F-9BDC-D581A5A4288B}">
      <dsp:nvSpPr>
        <dsp:cNvPr id="0" name=""/>
        <dsp:cNvSpPr/>
      </dsp:nvSpPr>
      <dsp:spPr>
        <a:xfrm>
          <a:off x="4098312" y="1543623"/>
          <a:ext cx="2789427" cy="1549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передбачає наявність сильного й авторитетного центрального органу -міністерства, що контролює діяльність усіх підприємств туристичної галузі в країні. </a:t>
          </a:r>
          <a:endParaRPr lang="uk-UA" sz="1200" kern="1200" dirty="0"/>
        </a:p>
      </dsp:txBody>
      <dsp:txXfrm>
        <a:off x="4143707" y="1589018"/>
        <a:ext cx="2698637" cy="1459108"/>
      </dsp:txXfrm>
    </dsp:sp>
    <dsp:sp modelId="{9E8927B2-C33C-43AC-8A9E-09F88853A426}">
      <dsp:nvSpPr>
        <dsp:cNvPr id="0" name=""/>
        <dsp:cNvSpPr/>
      </dsp:nvSpPr>
      <dsp:spPr>
        <a:xfrm>
          <a:off x="4098312" y="3331968"/>
          <a:ext cx="2789427" cy="1549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Подібна </a:t>
          </a:r>
          <a:r>
            <a:rPr lang="uk-UA" sz="1200" kern="1200" dirty="0" smtClean="0"/>
            <a:t>модель організації управління туристичною індустрією діє в Єгипті, Мексиці, Тунісі, Туреччині та інших країнах, для яких туризм є одним з основних джерел валютних надходжень у бюджет.</a:t>
          </a:r>
          <a:endParaRPr lang="uk-UA" sz="1200" kern="1200" dirty="0"/>
        </a:p>
      </dsp:txBody>
      <dsp:txXfrm>
        <a:off x="4143707" y="3377363"/>
        <a:ext cx="2698637" cy="1459108"/>
      </dsp:txXfrm>
    </dsp:sp>
    <dsp:sp modelId="{14F2D211-AF35-4322-B8D3-E40109586955}">
      <dsp:nvSpPr>
        <dsp:cNvPr id="0" name=""/>
        <dsp:cNvSpPr/>
      </dsp:nvSpPr>
      <dsp:spPr>
        <a:xfrm>
          <a:off x="7497926" y="0"/>
          <a:ext cx="3486784" cy="5140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dirty="0" smtClean="0"/>
            <a:t>Третя модель </a:t>
          </a:r>
          <a:endParaRPr lang="uk-UA" sz="4300" kern="1200" dirty="0"/>
        </a:p>
      </dsp:txBody>
      <dsp:txXfrm>
        <a:off x="7497926" y="0"/>
        <a:ext cx="3486784" cy="1542117"/>
      </dsp:txXfrm>
    </dsp:sp>
    <dsp:sp modelId="{9057FD66-5D47-454F-9FEA-164942E300EC}">
      <dsp:nvSpPr>
        <dsp:cNvPr id="0" name=""/>
        <dsp:cNvSpPr/>
      </dsp:nvSpPr>
      <dsp:spPr>
        <a:xfrm>
          <a:off x="7846605" y="1542526"/>
          <a:ext cx="2789427" cy="1367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переважає в розвинених європейських державах - питання розвитку туристичної діяльності вирішуються в «надрах» певного багатогалузевого міністерства на рівні відповідного галузевого підрозділу. </a:t>
          </a:r>
          <a:endParaRPr lang="uk-UA" sz="1200" kern="1200" dirty="0"/>
        </a:p>
      </dsp:txBody>
      <dsp:txXfrm>
        <a:off x="7886648" y="1582569"/>
        <a:ext cx="2709341" cy="1287087"/>
      </dsp:txXfrm>
    </dsp:sp>
    <dsp:sp modelId="{E5A1E419-026A-4FA5-B512-2475752A5ADD}">
      <dsp:nvSpPr>
        <dsp:cNvPr id="0" name=""/>
        <dsp:cNvSpPr/>
      </dsp:nvSpPr>
      <dsp:spPr>
        <a:xfrm>
          <a:off x="7846605" y="3120034"/>
          <a:ext cx="2789427" cy="1762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У всіх сильних туристських державах є такі організації, підлеглі, як правило, міністерствам, які займаються розробкою національних програм розвитку туризму, називаються вони по-різному: у Великобританії - </a:t>
          </a:r>
          <a:r>
            <a:rPr lang="en-US" sz="1200" kern="1200" dirty="0" smtClean="0"/>
            <a:t>BTA (British Tourist Authority), </a:t>
          </a:r>
          <a:r>
            <a:rPr lang="uk-UA" sz="1200" kern="1200" dirty="0" smtClean="0"/>
            <a:t>в Ірландії -</a:t>
          </a:r>
          <a:r>
            <a:rPr lang="en-US" sz="1200" kern="1200" dirty="0" smtClean="0"/>
            <a:t>Irish Board, </a:t>
          </a:r>
          <a:r>
            <a:rPr lang="uk-UA" sz="1200" kern="1200" dirty="0" smtClean="0"/>
            <a:t>в Іспанії - </a:t>
          </a:r>
          <a:r>
            <a:rPr lang="en-US" sz="1200" kern="1200" dirty="0" err="1" smtClean="0"/>
            <a:t>Turespana</a:t>
          </a:r>
          <a:r>
            <a:rPr lang="en-US" sz="1200" kern="1200" dirty="0" smtClean="0"/>
            <a:t>, </a:t>
          </a:r>
          <a:r>
            <a:rPr lang="uk-UA" sz="1200" kern="1200" dirty="0" smtClean="0"/>
            <a:t>в Італії - </a:t>
          </a:r>
          <a:r>
            <a:rPr lang="en-US" sz="1200" kern="1200" dirty="0" smtClean="0"/>
            <a:t>ENIT, </a:t>
          </a:r>
          <a:r>
            <a:rPr lang="uk-UA" sz="1200" kern="1200" dirty="0" smtClean="0"/>
            <a:t>у Норвегії - </a:t>
          </a:r>
          <a:r>
            <a:rPr lang="en-US" sz="1200" kern="1200" dirty="0" smtClean="0"/>
            <a:t>NORTRA </a:t>
          </a:r>
          <a:r>
            <a:rPr lang="uk-UA" sz="1200" kern="1200" dirty="0" smtClean="0"/>
            <a:t>і </a:t>
          </a:r>
          <a:r>
            <a:rPr lang="uk-UA" sz="1200" kern="1200" dirty="0" err="1" smtClean="0"/>
            <a:t>т.д</a:t>
          </a:r>
          <a:r>
            <a:rPr lang="uk-UA" sz="1200" kern="1200" dirty="0" smtClean="0"/>
            <a:t>. </a:t>
          </a:r>
          <a:endParaRPr lang="uk-UA" sz="1200" kern="1200" dirty="0"/>
        </a:p>
      </dsp:txBody>
      <dsp:txXfrm>
        <a:off x="7898239" y="3171668"/>
        <a:ext cx="2686159" cy="16596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3AFA3-D0C7-4292-B5DA-E91BA93E77AB}">
      <dsp:nvSpPr>
        <dsp:cNvPr id="0" name=""/>
        <dsp:cNvSpPr/>
      </dsp:nvSpPr>
      <dsp:spPr>
        <a:xfrm>
          <a:off x="4099" y="267857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</a:rPr>
            <a:t>1.	</a:t>
          </a:r>
          <a:r>
            <a:rPr lang="ru-RU" sz="1500" kern="1200" dirty="0" err="1" smtClean="0">
              <a:solidFill>
                <a:schemeClr val="tx1"/>
              </a:solidFill>
            </a:rPr>
            <a:t>Європейська</a:t>
          </a:r>
          <a:r>
            <a:rPr lang="ru-RU" sz="1500" kern="1200" dirty="0" smtClean="0">
              <a:solidFill>
                <a:schemeClr val="tx1"/>
              </a:solidFill>
            </a:rPr>
            <a:t> </a:t>
          </a:r>
          <a:r>
            <a:rPr lang="ru-RU" sz="1500" kern="1200" dirty="0" err="1" smtClean="0">
              <a:solidFill>
                <a:schemeClr val="tx1"/>
              </a:solidFill>
            </a:rPr>
            <a:t>комісія</a:t>
          </a:r>
          <a:r>
            <a:rPr lang="ru-RU" sz="1500" kern="1200" dirty="0" smtClean="0">
              <a:solidFill>
                <a:schemeClr val="tx1"/>
              </a:solidFill>
            </a:rPr>
            <a:t> з туризму (КЕТ); </a:t>
          </a:r>
          <a:endParaRPr lang="uk-UA" sz="1500" kern="1200" dirty="0">
            <a:solidFill>
              <a:schemeClr val="tx1"/>
            </a:solidFill>
          </a:endParaRPr>
        </a:p>
      </dsp:txBody>
      <dsp:txXfrm>
        <a:off x="4099" y="267857"/>
        <a:ext cx="2219448" cy="1331668"/>
      </dsp:txXfrm>
    </dsp:sp>
    <dsp:sp modelId="{14D40E6D-68CE-4095-8B49-F39EBEDFC177}">
      <dsp:nvSpPr>
        <dsp:cNvPr id="0" name=""/>
        <dsp:cNvSpPr/>
      </dsp:nvSpPr>
      <dsp:spPr>
        <a:xfrm>
          <a:off x="2445492" y="267857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333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2.	Європейська туристська група (ЕТАГ); </a:t>
          </a:r>
          <a:endParaRPr lang="uk-UA" sz="1500" kern="1200">
            <a:solidFill>
              <a:schemeClr val="tx1"/>
            </a:solidFill>
          </a:endParaRPr>
        </a:p>
      </dsp:txBody>
      <dsp:txXfrm>
        <a:off x="2445492" y="267857"/>
        <a:ext cx="2219448" cy="1331668"/>
      </dsp:txXfrm>
    </dsp:sp>
    <dsp:sp modelId="{0D72B160-6876-4177-858C-7AFEC0718589}">
      <dsp:nvSpPr>
        <dsp:cNvPr id="0" name=""/>
        <dsp:cNvSpPr/>
      </dsp:nvSpPr>
      <dsp:spPr>
        <a:xfrm>
          <a:off x="4886884" y="267857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6667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3.	Бюро організацій - членів ЛІТ у Європейському союзі (АІТ-ЕС); </a:t>
          </a:r>
          <a:endParaRPr lang="uk-UA" sz="1500" kern="1200">
            <a:solidFill>
              <a:schemeClr val="tx1"/>
            </a:solidFill>
          </a:endParaRPr>
        </a:p>
      </dsp:txBody>
      <dsp:txXfrm>
        <a:off x="4886884" y="267857"/>
        <a:ext cx="2219448" cy="1331668"/>
      </dsp:txXfrm>
    </dsp:sp>
    <dsp:sp modelId="{CA50C6E8-009B-47DC-8CDD-1826335552DD}">
      <dsp:nvSpPr>
        <dsp:cNvPr id="0" name=""/>
        <dsp:cNvSpPr/>
      </dsp:nvSpPr>
      <dsp:spPr>
        <a:xfrm>
          <a:off x="7328277" y="267857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4.	Асоціація з розвитку і координації європейських туристичних обмінів (АДСЕТЕ); </a:t>
          </a:r>
          <a:endParaRPr lang="uk-UA" sz="1500" kern="1200">
            <a:solidFill>
              <a:schemeClr val="tx1"/>
            </a:solidFill>
          </a:endParaRPr>
        </a:p>
      </dsp:txBody>
      <dsp:txXfrm>
        <a:off x="7328277" y="267857"/>
        <a:ext cx="2219448" cy="1331668"/>
      </dsp:txXfrm>
    </dsp:sp>
    <dsp:sp modelId="{0A13A5B7-2606-46EA-9315-E361141E26A2}">
      <dsp:nvSpPr>
        <dsp:cNvPr id="0" name=""/>
        <dsp:cNvSpPr/>
      </dsp:nvSpPr>
      <dsp:spPr>
        <a:xfrm>
          <a:off x="9769670" y="267857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5.	Туристична асоціація країн Азії і Тихого океану (ПАТА); </a:t>
          </a:r>
          <a:endParaRPr lang="uk-UA" sz="1500" kern="1200">
            <a:solidFill>
              <a:schemeClr val="tx1"/>
            </a:solidFill>
          </a:endParaRPr>
        </a:p>
      </dsp:txBody>
      <dsp:txXfrm>
        <a:off x="9769670" y="267857"/>
        <a:ext cx="2219448" cy="1331668"/>
      </dsp:txXfrm>
    </dsp:sp>
    <dsp:sp modelId="{2A566DD3-71ED-4E0C-B632-7B22EF1F5B56}">
      <dsp:nvSpPr>
        <dsp:cNvPr id="0" name=""/>
        <dsp:cNvSpPr/>
      </dsp:nvSpPr>
      <dsp:spPr>
        <a:xfrm>
          <a:off x="4099" y="1821471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6667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6.	Туристична асоціація країн Східної Азії (ЕАТА); </a:t>
          </a:r>
          <a:endParaRPr lang="uk-UA" sz="1500" kern="1200">
            <a:solidFill>
              <a:schemeClr val="tx1"/>
            </a:solidFill>
          </a:endParaRPr>
        </a:p>
      </dsp:txBody>
      <dsp:txXfrm>
        <a:off x="4099" y="1821471"/>
        <a:ext cx="2219448" cy="1331668"/>
      </dsp:txXfrm>
    </dsp:sp>
    <dsp:sp modelId="{5AF5B300-D505-4A24-B0C4-1C217DBD5619}">
      <dsp:nvSpPr>
        <dsp:cNvPr id="0" name=""/>
        <dsp:cNvSpPr/>
      </dsp:nvSpPr>
      <dsp:spPr>
        <a:xfrm>
          <a:off x="2445492" y="1821471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7.	Федерація туристичних асоціацій країн - членів АСЕАН (ФАТА); </a:t>
          </a:r>
          <a:endParaRPr lang="uk-UA" sz="1500" kern="1200">
            <a:solidFill>
              <a:schemeClr val="tx1"/>
            </a:solidFill>
          </a:endParaRPr>
        </a:p>
      </dsp:txBody>
      <dsp:txXfrm>
        <a:off x="2445492" y="1821471"/>
        <a:ext cx="2219448" cy="1331668"/>
      </dsp:txXfrm>
    </dsp:sp>
    <dsp:sp modelId="{FF90EB8C-78F4-4006-80BB-6C93FCB2038C}">
      <dsp:nvSpPr>
        <dsp:cNvPr id="0" name=""/>
        <dsp:cNvSpPr/>
      </dsp:nvSpPr>
      <dsp:spPr>
        <a:xfrm>
          <a:off x="4886884" y="1821471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3333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8.	Асоціація туристичної індустрії Америки (ТІАА); </a:t>
          </a:r>
          <a:endParaRPr lang="uk-UA" sz="1500" kern="1200">
            <a:solidFill>
              <a:schemeClr val="tx1"/>
            </a:solidFill>
          </a:endParaRPr>
        </a:p>
      </dsp:txBody>
      <dsp:txXfrm>
        <a:off x="4886884" y="1821471"/>
        <a:ext cx="2219448" cy="1331668"/>
      </dsp:txXfrm>
    </dsp:sp>
    <dsp:sp modelId="{705EECBE-C6EF-4823-9FD2-C0EC1E4AD9A1}">
      <dsp:nvSpPr>
        <dsp:cNvPr id="0" name=""/>
        <dsp:cNvSpPr/>
      </dsp:nvSpPr>
      <dsp:spPr>
        <a:xfrm>
          <a:off x="7328277" y="1821471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9.	Конфедерація туристичних організацій Латинської Америки (КОТАЛ); </a:t>
          </a:r>
          <a:endParaRPr lang="uk-UA" sz="1500" kern="1200">
            <a:solidFill>
              <a:schemeClr val="tx1"/>
            </a:solidFill>
          </a:endParaRPr>
        </a:p>
      </dsp:txBody>
      <dsp:txXfrm>
        <a:off x="7328277" y="1821471"/>
        <a:ext cx="2219448" cy="1331668"/>
      </dsp:txXfrm>
    </dsp:sp>
    <dsp:sp modelId="{55CD2312-3A53-4FD3-BC6D-DE9DF31B6A00}">
      <dsp:nvSpPr>
        <dsp:cNvPr id="0" name=""/>
        <dsp:cNvSpPr/>
      </dsp:nvSpPr>
      <dsp:spPr>
        <a:xfrm>
          <a:off x="9769670" y="1821471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10.	Карибська туристська організація (КТО); </a:t>
          </a:r>
          <a:endParaRPr lang="uk-UA" sz="1500" kern="1200">
            <a:solidFill>
              <a:schemeClr val="tx1"/>
            </a:solidFill>
          </a:endParaRPr>
        </a:p>
      </dsp:txBody>
      <dsp:txXfrm>
        <a:off x="9769670" y="1821471"/>
        <a:ext cx="2219448" cy="1331668"/>
      </dsp:txXfrm>
    </dsp:sp>
    <dsp:sp modelId="{827290C1-A160-4E20-958A-0D346C2B20E5}">
      <dsp:nvSpPr>
        <dsp:cNvPr id="0" name=""/>
        <dsp:cNvSpPr/>
      </dsp:nvSpPr>
      <dsp:spPr>
        <a:xfrm>
          <a:off x="2445492" y="3375084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3333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11.	Арабський туристичний союз (ЮАТ); </a:t>
          </a:r>
          <a:endParaRPr lang="uk-UA" sz="1500" kern="1200">
            <a:solidFill>
              <a:schemeClr val="tx1"/>
            </a:solidFill>
          </a:endParaRPr>
        </a:p>
      </dsp:txBody>
      <dsp:txXfrm>
        <a:off x="2445492" y="3375084"/>
        <a:ext cx="2219448" cy="1331668"/>
      </dsp:txXfrm>
    </dsp:sp>
    <dsp:sp modelId="{BC3A7587-61CB-45EF-8C1D-20B988F604E3}">
      <dsp:nvSpPr>
        <dsp:cNvPr id="0" name=""/>
        <dsp:cNvSpPr/>
      </dsp:nvSpPr>
      <dsp:spPr>
        <a:xfrm>
          <a:off x="4886884" y="3375084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6667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12.	Панафриканська туристична організація (ПАТО); </a:t>
          </a:r>
          <a:endParaRPr lang="uk-UA" sz="1500" kern="1200">
            <a:solidFill>
              <a:schemeClr val="tx1"/>
            </a:solidFill>
          </a:endParaRPr>
        </a:p>
      </dsp:txBody>
      <dsp:txXfrm>
        <a:off x="4886884" y="3375084"/>
        <a:ext cx="2219448" cy="1331668"/>
      </dsp:txXfrm>
    </dsp:sp>
    <dsp:sp modelId="{4F534454-FD7B-4F2F-808F-C20391B0B1EC}">
      <dsp:nvSpPr>
        <dsp:cNvPr id="0" name=""/>
        <dsp:cNvSpPr/>
      </dsp:nvSpPr>
      <dsp:spPr>
        <a:xfrm>
          <a:off x="7328277" y="3375084"/>
          <a:ext cx="2219448" cy="1331668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solidFill>
                <a:schemeClr val="tx1"/>
              </a:solidFill>
            </a:rPr>
            <a:t>13.	Африканська асоціація подорожей (АТА) тощо.</a:t>
          </a:r>
          <a:endParaRPr lang="uk-UA" sz="1500" kern="1200">
            <a:solidFill>
              <a:schemeClr val="tx1"/>
            </a:solidFill>
          </a:endParaRPr>
        </a:p>
      </dsp:txBody>
      <dsp:txXfrm>
        <a:off x="7328277" y="3375084"/>
        <a:ext cx="2219448" cy="13316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71F3F-1A04-41E0-ABCD-DC7E42C9F8A5}">
      <dsp:nvSpPr>
        <dsp:cNvPr id="0" name=""/>
        <dsp:cNvSpPr/>
      </dsp:nvSpPr>
      <dsp:spPr>
        <a:xfrm>
          <a:off x="-5986210" y="-916009"/>
          <a:ext cx="7126262" cy="7126262"/>
        </a:xfrm>
        <a:prstGeom prst="blockArc">
          <a:avLst>
            <a:gd name="adj1" fmla="val 18900000"/>
            <a:gd name="adj2" fmla="val 2700000"/>
            <a:gd name="adj3" fmla="val 303"/>
          </a:avLst>
        </a:prstGeom>
        <a:noFill/>
        <a:ln w="15875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9DC0-7A1C-48B8-B4F7-001517EED8FF}">
      <dsp:nvSpPr>
        <dsp:cNvPr id="0" name=""/>
        <dsp:cNvSpPr/>
      </dsp:nvSpPr>
      <dsp:spPr>
        <a:xfrm>
          <a:off x="424630" y="278794"/>
          <a:ext cx="9863952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</a:t>
          </a:r>
          <a:r>
            <a:rPr lang="ru-RU" sz="1600" b="1" kern="1200" dirty="0" err="1" smtClean="0"/>
            <a:t>представництво</a:t>
          </a:r>
          <a:r>
            <a:rPr lang="ru-RU" sz="1600" b="1" kern="1200" dirty="0" smtClean="0"/>
            <a:t> і </a:t>
          </a:r>
          <a:r>
            <a:rPr lang="ru-RU" sz="1600" b="1" kern="1200" dirty="0" err="1" smtClean="0"/>
            <a:t>захист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інтересів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туристичної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індустрії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свого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регіону</a:t>
          </a:r>
          <a:r>
            <a:rPr lang="ru-RU" sz="1600" b="1" kern="1200" dirty="0" smtClean="0"/>
            <a:t> на </a:t>
          </a:r>
          <a:r>
            <a:rPr lang="ru-RU" sz="1600" b="1" kern="1200" dirty="0" err="1" smtClean="0"/>
            <a:t>міжнародному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рівні</a:t>
          </a:r>
          <a:r>
            <a:rPr lang="ru-RU" sz="1600" b="1" kern="1200" dirty="0" smtClean="0"/>
            <a:t>; </a:t>
          </a:r>
          <a:endParaRPr lang="uk-UA" sz="1600" b="1" kern="1200" dirty="0"/>
        </a:p>
      </dsp:txBody>
      <dsp:txXfrm>
        <a:off x="424630" y="278794"/>
        <a:ext cx="9863952" cy="557377"/>
      </dsp:txXfrm>
    </dsp:sp>
    <dsp:sp modelId="{B32E9B8D-8058-46BC-BFCC-DDEB5EB8CEEA}">
      <dsp:nvSpPr>
        <dsp:cNvPr id="0" name=""/>
        <dsp:cNvSpPr/>
      </dsp:nvSpPr>
      <dsp:spPr>
        <a:xfrm>
          <a:off x="76268" y="209122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4E36E-C164-459E-A33C-781F7B089886}">
      <dsp:nvSpPr>
        <dsp:cNvPr id="0" name=""/>
        <dsp:cNvSpPr/>
      </dsp:nvSpPr>
      <dsp:spPr>
        <a:xfrm>
          <a:off x="883111" y="1114755"/>
          <a:ext cx="9405471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визначення тенденцій і шляхів розвитку туризму; </a:t>
          </a:r>
          <a:endParaRPr lang="uk-UA" sz="1600" b="1" kern="1200" dirty="0"/>
        </a:p>
      </dsp:txBody>
      <dsp:txXfrm>
        <a:off x="883111" y="1114755"/>
        <a:ext cx="9405471" cy="557377"/>
      </dsp:txXfrm>
    </dsp:sp>
    <dsp:sp modelId="{26E91CD4-2CC9-4F6F-859B-584E48B332F5}">
      <dsp:nvSpPr>
        <dsp:cNvPr id="0" name=""/>
        <dsp:cNvSpPr/>
      </dsp:nvSpPr>
      <dsp:spPr>
        <a:xfrm>
          <a:off x="534750" y="1045083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21551-521B-4A3F-9A9A-8CF161419944}">
      <dsp:nvSpPr>
        <dsp:cNvPr id="0" name=""/>
        <dsp:cNvSpPr/>
      </dsp:nvSpPr>
      <dsp:spPr>
        <a:xfrm>
          <a:off x="1092763" y="1950716"/>
          <a:ext cx="9195819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- просування в'їздного туризму; </a:t>
          </a:r>
          <a:endParaRPr lang="uk-UA" sz="1600" b="1" kern="1200" dirty="0"/>
        </a:p>
      </dsp:txBody>
      <dsp:txXfrm>
        <a:off x="1092763" y="1950716"/>
        <a:ext cx="9195819" cy="557377"/>
      </dsp:txXfrm>
    </dsp:sp>
    <dsp:sp modelId="{49FBC4FF-07CF-4D77-B71F-6DD5D29778DA}">
      <dsp:nvSpPr>
        <dsp:cNvPr id="0" name=""/>
        <dsp:cNvSpPr/>
      </dsp:nvSpPr>
      <dsp:spPr>
        <a:xfrm>
          <a:off x="744402" y="1881044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288DF-8FA3-4F4C-B10B-316297150F12}">
      <dsp:nvSpPr>
        <dsp:cNvPr id="0" name=""/>
        <dsp:cNvSpPr/>
      </dsp:nvSpPr>
      <dsp:spPr>
        <a:xfrm>
          <a:off x="1092763" y="2786148"/>
          <a:ext cx="9195819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- маркетингова діяльність, сприяння об'єднанню і координації зусиль усіх секторів і компаній туристичної індустрії; </a:t>
          </a:r>
          <a:endParaRPr lang="uk-UA" sz="1600" b="1" kern="1200" dirty="0"/>
        </a:p>
      </dsp:txBody>
      <dsp:txXfrm>
        <a:off x="1092763" y="2786148"/>
        <a:ext cx="9195819" cy="557377"/>
      </dsp:txXfrm>
    </dsp:sp>
    <dsp:sp modelId="{5E54F730-01BA-4070-874D-1826877D535E}">
      <dsp:nvSpPr>
        <dsp:cNvPr id="0" name=""/>
        <dsp:cNvSpPr/>
      </dsp:nvSpPr>
      <dsp:spPr>
        <a:xfrm>
          <a:off x="744402" y="2716476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3D273-782E-4984-B53E-767A2FC897AD}">
      <dsp:nvSpPr>
        <dsp:cNvPr id="0" name=""/>
        <dsp:cNvSpPr/>
      </dsp:nvSpPr>
      <dsp:spPr>
        <a:xfrm>
          <a:off x="883111" y="3622109"/>
          <a:ext cx="9405471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- фінансування цільових програм розвитку туризму в регіоні; </a:t>
          </a:r>
          <a:endParaRPr lang="uk-UA" sz="1600" b="1" kern="1200" dirty="0"/>
        </a:p>
      </dsp:txBody>
      <dsp:txXfrm>
        <a:off x="883111" y="3622109"/>
        <a:ext cx="9405471" cy="557377"/>
      </dsp:txXfrm>
    </dsp:sp>
    <dsp:sp modelId="{2C372939-DF46-4ED0-ABC9-F7A8667D03F7}">
      <dsp:nvSpPr>
        <dsp:cNvPr id="0" name=""/>
        <dsp:cNvSpPr/>
      </dsp:nvSpPr>
      <dsp:spPr>
        <a:xfrm>
          <a:off x="534750" y="3552437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6CF94-37D0-476C-AE17-7FE39DCBC321}">
      <dsp:nvSpPr>
        <dsp:cNvPr id="0" name=""/>
        <dsp:cNvSpPr/>
      </dsp:nvSpPr>
      <dsp:spPr>
        <a:xfrm>
          <a:off x="424630" y="4458070"/>
          <a:ext cx="9863952" cy="5573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24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 впровадження нових технологій; розробка єдиних норм і стандартів туристичного обслуговування, інформаційна і видавнича діяльність.</a:t>
          </a:r>
          <a:endParaRPr lang="uk-UA" sz="1600" b="1" kern="1200" dirty="0"/>
        </a:p>
      </dsp:txBody>
      <dsp:txXfrm>
        <a:off x="424630" y="4458070"/>
        <a:ext cx="9863952" cy="557377"/>
      </dsp:txXfrm>
    </dsp:sp>
    <dsp:sp modelId="{C42DC00C-5D17-4542-8D4A-3209C717066D}">
      <dsp:nvSpPr>
        <dsp:cNvPr id="0" name=""/>
        <dsp:cNvSpPr/>
      </dsp:nvSpPr>
      <dsp:spPr>
        <a:xfrm>
          <a:off x="76268" y="4388398"/>
          <a:ext cx="696722" cy="6967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F8F2F-0FE0-4D90-92EB-3DE5453A59DF}">
      <dsp:nvSpPr>
        <dsp:cNvPr id="0" name=""/>
        <dsp:cNvSpPr/>
      </dsp:nvSpPr>
      <dsp:spPr>
        <a:xfrm>
          <a:off x="4933" y="1055384"/>
          <a:ext cx="2967632" cy="3074491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 rot="16200000">
        <a:off x="-958844" y="2019162"/>
        <a:ext cx="2521082" cy="593526"/>
      </dsp:txXfrm>
    </dsp:sp>
    <dsp:sp modelId="{F669ABD9-58E3-4ECC-9B79-8A3F65C345DE}">
      <dsp:nvSpPr>
        <dsp:cNvPr id="0" name=""/>
        <dsp:cNvSpPr/>
      </dsp:nvSpPr>
      <dsp:spPr>
        <a:xfrm>
          <a:off x="598460" y="1055384"/>
          <a:ext cx="2210886" cy="307449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chemeClr val="tx1"/>
              </a:solidFill>
            </a:rPr>
            <a:t>Найбільшою</a:t>
          </a:r>
          <a:r>
            <a:rPr lang="ru-RU" sz="1800" i="1" kern="1200" dirty="0" smtClean="0">
              <a:solidFill>
                <a:schemeClr val="tx1"/>
              </a:solidFill>
            </a:rPr>
            <a:t> у </a:t>
          </a:r>
          <a:r>
            <a:rPr lang="ru-RU" sz="1800" i="1" kern="1200" dirty="0" err="1" smtClean="0">
              <a:solidFill>
                <a:schemeClr val="tx1"/>
              </a:solidFill>
            </a:rPr>
            <a:t>світі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туристичною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виставкою</a:t>
          </a:r>
          <a:r>
            <a:rPr lang="ru-RU" sz="1800" i="1" kern="1200" dirty="0" smtClean="0">
              <a:solidFill>
                <a:schemeClr val="tx1"/>
              </a:solidFill>
            </a:rPr>
            <a:t> є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біржа</a:t>
          </a:r>
          <a:r>
            <a:rPr lang="ru-RU" sz="1800" i="1" kern="1200" dirty="0" smtClean="0">
              <a:solidFill>
                <a:schemeClr val="tx1"/>
              </a:solidFill>
            </a:rPr>
            <a:t> (ІТВ) у </a:t>
          </a:r>
          <a:r>
            <a:rPr lang="ru-RU" sz="1800" i="1" kern="1200" dirty="0" err="1" smtClean="0">
              <a:solidFill>
                <a:schemeClr val="tx1"/>
              </a:solidFill>
            </a:rPr>
            <a:t>Берліні</a:t>
          </a:r>
          <a:r>
            <a:rPr lang="ru-RU" sz="1800" i="1" kern="1200" dirty="0" smtClean="0">
              <a:solidFill>
                <a:schemeClr val="tx1"/>
              </a:solidFill>
            </a:rPr>
            <a:t> з 1966 р. </a:t>
          </a:r>
          <a:r>
            <a:rPr lang="ru-RU" sz="1800" i="1" kern="1200" dirty="0" err="1" smtClean="0">
              <a:solidFill>
                <a:schemeClr val="tx1"/>
              </a:solidFill>
            </a:rPr>
            <a:t>щорічно</a:t>
          </a:r>
          <a:r>
            <a:rPr lang="ru-RU" sz="1800" i="1" kern="1200" dirty="0" smtClean="0">
              <a:solidFill>
                <a:schemeClr val="tx1"/>
              </a:solidFill>
            </a:rPr>
            <a:t> в </a:t>
          </a:r>
          <a:r>
            <a:rPr lang="ru-RU" sz="1800" i="1" kern="1200" dirty="0" err="1" smtClean="0">
              <a:solidFill>
                <a:schemeClr val="tx1"/>
              </a:solidFill>
            </a:rPr>
            <a:t>березні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протягом</a:t>
          </a:r>
          <a:r>
            <a:rPr lang="ru-RU" sz="1800" i="1" kern="1200" dirty="0" smtClean="0">
              <a:solidFill>
                <a:schemeClr val="tx1"/>
              </a:solidFill>
            </a:rPr>
            <a:t> 7 </a:t>
          </a:r>
          <a:r>
            <a:rPr lang="ru-RU" sz="1800" i="1" kern="1200" dirty="0" err="1" smtClean="0">
              <a:solidFill>
                <a:schemeClr val="tx1"/>
              </a:solidFill>
            </a:rPr>
            <a:t>днів</a:t>
          </a:r>
          <a:r>
            <a:rPr lang="ru-RU" sz="1800" i="1" kern="1200" dirty="0" smtClean="0">
              <a:solidFill>
                <a:schemeClr val="tx1"/>
              </a:solidFill>
            </a:rPr>
            <a:t>. </a:t>
          </a:r>
          <a:endParaRPr lang="uk-UA" sz="1800" i="1" kern="1200" dirty="0">
            <a:solidFill>
              <a:schemeClr val="tx1"/>
            </a:solidFill>
          </a:endParaRPr>
        </a:p>
      </dsp:txBody>
      <dsp:txXfrm>
        <a:off x="598460" y="1055384"/>
        <a:ext cx="2210886" cy="3074491"/>
      </dsp:txXfrm>
    </dsp:sp>
    <dsp:sp modelId="{F2CB47F9-8E53-496F-99E1-FC54CCBB455A}">
      <dsp:nvSpPr>
        <dsp:cNvPr id="0" name=""/>
        <dsp:cNvSpPr/>
      </dsp:nvSpPr>
      <dsp:spPr>
        <a:xfrm>
          <a:off x="3076433" y="1055384"/>
          <a:ext cx="2967632" cy="3392574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68870"/>
            <a:satOff val="-4256"/>
            <a:lumOff val="92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 rot="16200000">
        <a:off x="1982241" y="2149576"/>
        <a:ext cx="2781910" cy="593526"/>
      </dsp:txXfrm>
    </dsp:sp>
    <dsp:sp modelId="{07229E58-7479-489C-B2E1-E1588615F25A}">
      <dsp:nvSpPr>
        <dsp:cNvPr id="0" name=""/>
        <dsp:cNvSpPr/>
      </dsp:nvSpPr>
      <dsp:spPr>
        <a:xfrm rot="5400000">
          <a:off x="2829646" y="3885103"/>
          <a:ext cx="523250" cy="44514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FC85A-AEF2-4E0A-95B5-7EA98C07E1C1}">
      <dsp:nvSpPr>
        <dsp:cNvPr id="0" name=""/>
        <dsp:cNvSpPr/>
      </dsp:nvSpPr>
      <dsp:spPr>
        <a:xfrm>
          <a:off x="3669960" y="1055384"/>
          <a:ext cx="2210886" cy="339257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chemeClr val="tx1"/>
              </a:solidFill>
            </a:rPr>
            <a:t>Міжнародна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виставка</a:t>
          </a:r>
          <a:r>
            <a:rPr lang="ru-RU" sz="1800" i="1" kern="1200" dirty="0" smtClean="0">
              <a:solidFill>
                <a:schemeClr val="tx1"/>
              </a:solidFill>
            </a:rPr>
            <a:t> (SIT) у м. </a:t>
          </a:r>
          <a:r>
            <a:rPr lang="ru-RU" sz="1800" i="1" kern="1200" dirty="0" err="1" smtClean="0">
              <a:solidFill>
                <a:schemeClr val="tx1"/>
              </a:solidFill>
            </a:rPr>
            <a:t>Штудгарт</a:t>
          </a:r>
          <a:r>
            <a:rPr lang="ru-RU" sz="1800" i="1" kern="1200" dirty="0" smtClean="0">
              <a:solidFill>
                <a:schemeClr val="tx1"/>
              </a:solidFill>
            </a:rPr>
            <a:t>, </a:t>
          </a:r>
          <a:r>
            <a:rPr lang="ru-RU" sz="1800" i="1" kern="1200" dirty="0" err="1" smtClean="0">
              <a:solidFill>
                <a:schemeClr val="tx1"/>
              </a:solidFill>
            </a:rPr>
            <a:t>що</a:t>
          </a:r>
          <a:r>
            <a:rPr lang="ru-RU" sz="1800" i="1" kern="1200" dirty="0" smtClean="0">
              <a:solidFill>
                <a:schemeClr val="tx1"/>
              </a:solidFill>
            </a:rPr>
            <a:t> проводиться </a:t>
          </a:r>
          <a:r>
            <a:rPr lang="ru-RU" sz="1800" i="1" kern="1200" dirty="0" err="1" smtClean="0">
              <a:solidFill>
                <a:schemeClr val="tx1"/>
              </a:solidFill>
            </a:rPr>
            <a:t>щорічно</a:t>
          </a:r>
          <a:r>
            <a:rPr lang="ru-RU" sz="1800" i="1" kern="1200" dirty="0" smtClean="0">
              <a:solidFill>
                <a:schemeClr val="tx1"/>
              </a:solidFill>
            </a:rPr>
            <a:t> в </a:t>
          </a:r>
          <a:r>
            <a:rPr lang="ru-RU" sz="1800" i="1" kern="1200" dirty="0" err="1" smtClean="0">
              <a:solidFill>
                <a:schemeClr val="tx1"/>
              </a:solidFill>
            </a:rPr>
            <a:t>партнерстві</a:t>
          </a:r>
          <a:r>
            <a:rPr lang="ru-RU" sz="1800" i="1" kern="1200" dirty="0" smtClean="0">
              <a:solidFill>
                <a:schemeClr val="tx1"/>
              </a:solidFill>
            </a:rPr>
            <a:t> з </a:t>
          </a:r>
          <a:r>
            <a:rPr lang="ru-RU" sz="1800" i="1" kern="1200" dirty="0" err="1" smtClean="0">
              <a:solidFill>
                <a:schemeClr val="tx1"/>
              </a:solidFill>
            </a:rPr>
            <a:t>різними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країнами</a:t>
          </a:r>
          <a:r>
            <a:rPr lang="ru-RU" sz="1800" i="1" kern="1200" dirty="0" smtClean="0">
              <a:solidFill>
                <a:schemeClr val="tx1"/>
              </a:solidFill>
            </a:rPr>
            <a:t>, </a:t>
          </a:r>
          <a:r>
            <a:rPr lang="ru-RU" sz="1800" i="1" kern="1200" dirty="0" err="1" smtClean="0">
              <a:solidFill>
                <a:schemeClr val="tx1"/>
              </a:solidFill>
            </a:rPr>
            <a:t>останнім</a:t>
          </a:r>
          <a:r>
            <a:rPr lang="ru-RU" sz="1800" i="1" kern="1200" dirty="0" smtClean="0">
              <a:solidFill>
                <a:schemeClr val="tx1"/>
              </a:solidFill>
            </a:rPr>
            <a:t> часом </a:t>
          </a:r>
          <a:r>
            <a:rPr lang="ru-RU" sz="1800" i="1" kern="1200" dirty="0" err="1" smtClean="0">
              <a:solidFill>
                <a:schemeClr val="tx1"/>
              </a:solidFill>
            </a:rPr>
            <a:t>конкурує</a:t>
          </a:r>
          <a:r>
            <a:rPr lang="ru-RU" sz="1800" i="1" kern="1200" dirty="0" smtClean="0">
              <a:solidFill>
                <a:schemeClr val="tx1"/>
              </a:solidFill>
            </a:rPr>
            <a:t> з </a:t>
          </a:r>
          <a:r>
            <a:rPr lang="ru-RU" sz="1800" i="1" kern="1200" dirty="0" err="1" smtClean="0">
              <a:solidFill>
                <a:schemeClr val="tx1"/>
              </a:solidFill>
            </a:rPr>
            <a:t>Берлінською</a:t>
          </a:r>
          <a:r>
            <a:rPr lang="ru-RU" sz="1800" i="1" kern="1200" dirty="0" smtClean="0">
              <a:solidFill>
                <a:schemeClr val="tx1"/>
              </a:solidFill>
            </a:rPr>
            <a:t>. </a:t>
          </a:r>
          <a:endParaRPr lang="uk-UA" sz="1800" i="1" kern="1200" dirty="0">
            <a:solidFill>
              <a:schemeClr val="tx1"/>
            </a:solidFill>
          </a:endParaRPr>
        </a:p>
      </dsp:txBody>
      <dsp:txXfrm>
        <a:off x="3669960" y="1055384"/>
        <a:ext cx="2210886" cy="3392574"/>
      </dsp:txXfrm>
    </dsp:sp>
    <dsp:sp modelId="{927BCB89-FD95-414A-B867-899450801953}">
      <dsp:nvSpPr>
        <dsp:cNvPr id="0" name=""/>
        <dsp:cNvSpPr/>
      </dsp:nvSpPr>
      <dsp:spPr>
        <a:xfrm>
          <a:off x="6147933" y="1055384"/>
          <a:ext cx="2967632" cy="3737116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137740"/>
            <a:satOff val="-8512"/>
            <a:lumOff val="185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 rot="16200000">
        <a:off x="4912479" y="2290838"/>
        <a:ext cx="3064435" cy="593526"/>
      </dsp:txXfrm>
    </dsp:sp>
    <dsp:sp modelId="{1351896E-382E-4828-9933-4E95CCA6E679}">
      <dsp:nvSpPr>
        <dsp:cNvPr id="0" name=""/>
        <dsp:cNvSpPr/>
      </dsp:nvSpPr>
      <dsp:spPr>
        <a:xfrm rot="5400000">
          <a:off x="5901146" y="3885103"/>
          <a:ext cx="523250" cy="44514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103305"/>
              <a:satOff val="-6384"/>
              <a:lumOff val="139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3F2A3D-799A-46EC-9D51-4869ED9AE19B}">
      <dsp:nvSpPr>
        <dsp:cNvPr id="0" name=""/>
        <dsp:cNvSpPr/>
      </dsp:nvSpPr>
      <dsp:spPr>
        <a:xfrm>
          <a:off x="6741460" y="1055384"/>
          <a:ext cx="2210886" cy="373711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chemeClr val="tx1"/>
              </a:solidFill>
            </a:rPr>
            <a:t>Лейпцігський</a:t>
          </a:r>
          <a:r>
            <a:rPr lang="ru-RU" sz="1800" i="1" kern="1200" dirty="0" smtClean="0">
              <a:solidFill>
                <a:schemeClr val="tx1"/>
              </a:solidFill>
            </a:rPr>
            <a:t> ярмарок </a:t>
          </a:r>
          <a:r>
            <a:rPr lang="ru-RU" sz="1800" i="1" kern="1200" dirty="0" err="1" smtClean="0">
              <a:solidFill>
                <a:schemeClr val="tx1"/>
              </a:solidFill>
            </a:rPr>
            <a:t>подорожей</a:t>
          </a:r>
          <a:r>
            <a:rPr lang="ru-RU" sz="1800" i="1" kern="1200" dirty="0" smtClean="0">
              <a:solidFill>
                <a:schemeClr val="tx1"/>
              </a:solidFill>
            </a:rPr>
            <a:t>, </a:t>
          </a:r>
          <a:r>
            <a:rPr lang="ru-RU" sz="1800" i="1" kern="1200" dirty="0" err="1" smtClean="0">
              <a:solidFill>
                <a:schemeClr val="tx1"/>
              </a:solidFill>
            </a:rPr>
            <a:t>Паризький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міжнародний</a:t>
          </a:r>
          <a:r>
            <a:rPr lang="ru-RU" sz="1800" i="1" kern="1200" dirty="0" smtClean="0">
              <a:solidFill>
                <a:schemeClr val="tx1"/>
              </a:solidFill>
            </a:rPr>
            <a:t> салон з туризму і </a:t>
          </a:r>
          <a:r>
            <a:rPr lang="ru-RU" sz="1800" i="1" kern="1200" dirty="0" err="1" smtClean="0">
              <a:solidFill>
                <a:schemeClr val="tx1"/>
              </a:solidFill>
            </a:rPr>
            <a:t>подорожей</a:t>
          </a:r>
          <a:r>
            <a:rPr lang="ru-RU" sz="1800" i="1" kern="1200" dirty="0" smtClean="0">
              <a:solidFill>
                <a:schemeClr val="tx1"/>
              </a:solidFill>
            </a:rPr>
            <a:t>, </a:t>
          </a:r>
          <a:r>
            <a:rPr lang="ru-RU" sz="1800" i="1" kern="1200" dirty="0" err="1" smtClean="0">
              <a:solidFill>
                <a:schemeClr val="tx1"/>
              </a:solidFill>
            </a:rPr>
            <a:t>що</a:t>
          </a:r>
          <a:r>
            <a:rPr lang="ru-RU" sz="1800" i="1" kern="1200" dirty="0" smtClean="0">
              <a:solidFill>
                <a:schemeClr val="tx1"/>
              </a:solidFill>
            </a:rPr>
            <a:t> проводиться </a:t>
          </a:r>
          <a:r>
            <a:rPr lang="ru-RU" sz="1800" i="1" kern="1200" dirty="0" err="1" smtClean="0">
              <a:solidFill>
                <a:schemeClr val="tx1"/>
              </a:solidFill>
            </a:rPr>
            <a:t>щорічно</a:t>
          </a:r>
          <a:r>
            <a:rPr lang="ru-RU" sz="1800" i="1" kern="1200" dirty="0" smtClean="0">
              <a:solidFill>
                <a:schemeClr val="tx1"/>
              </a:solidFill>
            </a:rPr>
            <a:t> в </a:t>
          </a:r>
          <a:r>
            <a:rPr lang="ru-RU" sz="1800" i="1" kern="1200" dirty="0" err="1" smtClean="0">
              <a:solidFill>
                <a:schemeClr val="tx1"/>
              </a:solidFill>
            </a:rPr>
            <a:t>середині</a:t>
          </a:r>
          <a:r>
            <a:rPr lang="ru-RU" sz="1800" i="1" kern="1200" dirty="0" smtClean="0">
              <a:solidFill>
                <a:schemeClr val="tx1"/>
              </a:solidFill>
            </a:rPr>
            <a:t> лютого в </a:t>
          </a:r>
          <a:r>
            <a:rPr lang="ru-RU" sz="1800" i="1" kern="1200" dirty="0" err="1" smtClean="0">
              <a:solidFill>
                <a:schemeClr val="tx1"/>
              </a:solidFill>
            </a:rPr>
            <a:t>протягом</a:t>
          </a:r>
          <a:r>
            <a:rPr lang="ru-RU" sz="1800" i="1" kern="1200" dirty="0" smtClean="0">
              <a:solidFill>
                <a:schemeClr val="tx1"/>
              </a:solidFill>
            </a:rPr>
            <a:t> 7-10 </a:t>
          </a:r>
          <a:r>
            <a:rPr lang="ru-RU" sz="1800" i="1" kern="1200" dirty="0" err="1" smtClean="0">
              <a:solidFill>
                <a:schemeClr val="tx1"/>
              </a:solidFill>
            </a:rPr>
            <a:t>днів</a:t>
          </a:r>
          <a:r>
            <a:rPr lang="ru-RU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>
        <a:off x="6741460" y="1055384"/>
        <a:ext cx="2210886" cy="3737116"/>
      </dsp:txXfrm>
    </dsp:sp>
    <dsp:sp modelId="{2F9B39D0-EC84-419A-B699-A89C6BACE5E2}">
      <dsp:nvSpPr>
        <dsp:cNvPr id="0" name=""/>
        <dsp:cNvSpPr/>
      </dsp:nvSpPr>
      <dsp:spPr>
        <a:xfrm>
          <a:off x="9219433" y="1055384"/>
          <a:ext cx="2967632" cy="4064742"/>
        </a:xfrm>
        <a:prstGeom prst="roundRect">
          <a:avLst>
            <a:gd name="adj" fmla="val 5000"/>
          </a:avLst>
        </a:prstGeom>
        <a:solidFill>
          <a:schemeClr val="accent5">
            <a:shade val="80000"/>
            <a:hueOff val="206611"/>
            <a:satOff val="-12768"/>
            <a:lumOff val="2784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 rot="16200000">
        <a:off x="7849652" y="2425165"/>
        <a:ext cx="3333089" cy="593526"/>
      </dsp:txXfrm>
    </dsp:sp>
    <dsp:sp modelId="{5C429A83-C350-42FA-9120-D3E465F1D245}">
      <dsp:nvSpPr>
        <dsp:cNvPr id="0" name=""/>
        <dsp:cNvSpPr/>
      </dsp:nvSpPr>
      <dsp:spPr>
        <a:xfrm rot="5400000">
          <a:off x="8972646" y="3885103"/>
          <a:ext cx="523250" cy="44514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shade val="80000"/>
              <a:hueOff val="206611"/>
              <a:satOff val="-12768"/>
              <a:lumOff val="27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BF6D25-8F51-4119-92D5-21FB534A48DD}">
      <dsp:nvSpPr>
        <dsp:cNvPr id="0" name=""/>
        <dsp:cNvSpPr/>
      </dsp:nvSpPr>
      <dsp:spPr>
        <a:xfrm>
          <a:off x="9812960" y="1055384"/>
          <a:ext cx="2210886" cy="40647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>
              <a:solidFill>
                <a:schemeClr val="tx1"/>
              </a:solidFill>
            </a:rPr>
            <a:t>Міланська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біржа</a:t>
          </a:r>
          <a:r>
            <a:rPr lang="ru-RU" sz="1800" i="1" kern="1200" dirty="0" smtClean="0">
              <a:solidFill>
                <a:schemeClr val="tx1"/>
              </a:solidFill>
            </a:rPr>
            <a:t> - у </a:t>
          </a:r>
          <a:r>
            <a:rPr lang="ru-RU" sz="1800" i="1" kern="1200" dirty="0" err="1" smtClean="0">
              <a:solidFill>
                <a:schemeClr val="tx1"/>
              </a:solidFill>
            </a:rPr>
            <a:t>другій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половині</a:t>
          </a:r>
          <a:r>
            <a:rPr lang="ru-RU" sz="1800" i="1" kern="1200" dirty="0" smtClean="0">
              <a:solidFill>
                <a:schemeClr val="tx1"/>
              </a:solidFill>
            </a:rPr>
            <a:t> лютого </a:t>
          </a:r>
          <a:r>
            <a:rPr lang="ru-RU" sz="1800" i="1" kern="1200" dirty="0" err="1" smtClean="0">
              <a:solidFill>
                <a:schemeClr val="tx1"/>
              </a:solidFill>
            </a:rPr>
            <a:t>протягом</a:t>
          </a:r>
          <a:r>
            <a:rPr lang="ru-RU" sz="1800" i="1" kern="1200" dirty="0" smtClean="0">
              <a:solidFill>
                <a:schemeClr val="tx1"/>
              </a:solidFill>
            </a:rPr>
            <a:t> 5 </a:t>
          </a:r>
          <a:r>
            <a:rPr lang="ru-RU" sz="1800" i="1" kern="1200" dirty="0" err="1" smtClean="0">
              <a:solidFill>
                <a:schemeClr val="tx1"/>
              </a:solidFill>
            </a:rPr>
            <a:t>днів</a:t>
          </a:r>
          <a:r>
            <a:rPr lang="ru-RU" sz="1800" i="1" kern="1200" dirty="0" smtClean="0">
              <a:solidFill>
                <a:schemeClr val="tx1"/>
              </a:solidFill>
            </a:rPr>
            <a:t>,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виставка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країн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Азіатського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регіону</a:t>
          </a:r>
          <a:r>
            <a:rPr lang="ru-RU" sz="1800" i="1" kern="1200" dirty="0" smtClean="0">
              <a:solidFill>
                <a:schemeClr val="tx1"/>
              </a:solidFill>
            </a:rPr>
            <a:t> (Гонконг),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Міжнародний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туристичний</a:t>
          </a:r>
          <a:r>
            <a:rPr lang="ru-RU" sz="1800" i="1" kern="1200" dirty="0" smtClean="0">
              <a:solidFill>
                <a:schemeClr val="tx1"/>
              </a:solidFill>
            </a:rPr>
            <a:t> ярмарок (Чикаго), </a:t>
          </a:r>
          <a:r>
            <a:rPr lang="ru-RU" sz="1800" i="1" kern="1200" dirty="0" err="1" smtClean="0">
              <a:solidFill>
                <a:schemeClr val="tx1"/>
              </a:solidFill>
            </a:rPr>
            <a:t>Міжнародна</a:t>
          </a:r>
          <a:r>
            <a:rPr lang="ru-RU" sz="1800" i="1" kern="1200" dirty="0" smtClean="0">
              <a:solidFill>
                <a:schemeClr val="tx1"/>
              </a:solidFill>
            </a:rPr>
            <a:t> </a:t>
          </a:r>
          <a:r>
            <a:rPr lang="ru-RU" sz="1800" i="1" kern="1200" dirty="0" err="1" smtClean="0">
              <a:solidFill>
                <a:schemeClr val="tx1"/>
              </a:solidFill>
            </a:rPr>
            <a:t>виставка</a:t>
          </a:r>
          <a:r>
            <a:rPr lang="ru-RU" sz="1800" i="1" kern="1200" dirty="0" smtClean="0">
              <a:solidFill>
                <a:schemeClr val="tx1"/>
              </a:solidFill>
            </a:rPr>
            <a:t> в </a:t>
          </a:r>
          <a:r>
            <a:rPr lang="ru-RU" sz="1800" i="1" kern="1200" dirty="0" err="1" smtClean="0">
              <a:solidFill>
                <a:schemeClr val="tx1"/>
              </a:solidFill>
            </a:rPr>
            <a:t>Салоніках</a:t>
          </a:r>
          <a:r>
            <a:rPr lang="ru-RU" sz="1800" i="1" kern="1200" dirty="0" smtClean="0">
              <a:solidFill>
                <a:schemeClr val="tx1"/>
              </a:solidFill>
            </a:rPr>
            <a:t>.</a:t>
          </a:r>
          <a:endParaRPr lang="uk-UA" sz="1800" i="1" kern="1200" dirty="0">
            <a:solidFill>
              <a:schemeClr val="tx1"/>
            </a:solidFill>
          </a:endParaRPr>
        </a:p>
      </dsp:txBody>
      <dsp:txXfrm>
        <a:off x="9812960" y="1055384"/>
        <a:ext cx="2210886" cy="4064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2236303"/>
            <a:ext cx="8689976" cy="2509213"/>
          </a:xfrm>
        </p:spPr>
        <p:txBody>
          <a:bodyPr/>
          <a:lstStyle/>
          <a:p>
            <a:r>
              <a:rPr lang="ru-RU" b="1" i="1" dirty="0" err="1"/>
              <a:t>Досвід</a:t>
            </a:r>
            <a:r>
              <a:rPr lang="ru-RU" b="1" i="1" dirty="0"/>
              <a:t> </a:t>
            </a:r>
            <a:r>
              <a:rPr lang="ru-RU" b="1" i="1" dirty="0" err="1"/>
              <a:t>організації</a:t>
            </a:r>
            <a:r>
              <a:rPr lang="ru-RU" b="1" i="1" dirty="0"/>
              <a:t> </a:t>
            </a:r>
            <a:r>
              <a:rPr lang="ru-RU" b="1" i="1" dirty="0" err="1"/>
              <a:t>управління</a:t>
            </a:r>
            <a:r>
              <a:rPr lang="ru-RU" b="1" i="1" dirty="0"/>
              <a:t> </a:t>
            </a:r>
            <a:r>
              <a:rPr lang="ru-RU" b="1" i="1" dirty="0" err="1"/>
              <a:t>регіональним</a:t>
            </a:r>
            <a:r>
              <a:rPr lang="ru-RU" b="1" i="1" dirty="0"/>
              <a:t> </a:t>
            </a:r>
            <a:r>
              <a:rPr lang="ru-RU" b="1" i="1" dirty="0" err="1"/>
              <a:t>розвитком</a:t>
            </a:r>
            <a:r>
              <a:rPr lang="ru-RU" b="1" i="1" dirty="0"/>
              <a:t> туризму</a:t>
            </a:r>
            <a:endParaRPr lang="uk-UA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0503"/>
            <a:ext cx="5431666" cy="1371599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</a:rPr>
              <a:t>Тема 11</a:t>
            </a:r>
            <a:endParaRPr lang="uk-UA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7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088" y="313719"/>
            <a:ext cx="10364451" cy="998248"/>
          </a:xfrm>
        </p:spPr>
        <p:txBody>
          <a:bodyPr/>
          <a:lstStyle/>
          <a:p>
            <a:r>
              <a:rPr lang="uk-UA" b="1" i="1" dirty="0"/>
              <a:t>Міжнародна готельна асоціація (МГА)</a:t>
            </a:r>
            <a:r>
              <a:rPr lang="uk-UA" b="1" dirty="0"/>
              <a:t>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88454780"/>
              </p:ext>
            </p:extLst>
          </p:nvPr>
        </p:nvGraphicFramePr>
        <p:xfrm>
          <a:off x="715303" y="2722747"/>
          <a:ext cx="10748454" cy="388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08991" y="1193198"/>
            <a:ext cx="6573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член ВТО з 1979 р., основною метою </a:t>
            </a:r>
            <a:r>
              <a:rPr lang="ru-RU" i="1" dirty="0" err="1"/>
              <a:t>якої</a:t>
            </a:r>
            <a:r>
              <a:rPr lang="ru-RU" i="1" dirty="0"/>
              <a:t> є </a:t>
            </a:r>
            <a:r>
              <a:rPr lang="ru-RU" i="1" dirty="0" err="1"/>
              <a:t>представлення</a:t>
            </a:r>
            <a:r>
              <a:rPr lang="ru-RU" i="1" dirty="0"/>
              <a:t> </a:t>
            </a:r>
            <a:r>
              <a:rPr lang="ru-RU" i="1" dirty="0" err="1"/>
              <a:t>інтересів</a:t>
            </a:r>
            <a:r>
              <a:rPr lang="ru-RU" i="1" dirty="0"/>
              <a:t> </a:t>
            </a:r>
            <a:r>
              <a:rPr lang="ru-RU" i="1" dirty="0" err="1"/>
              <a:t>світової</a:t>
            </a:r>
            <a:r>
              <a:rPr lang="ru-RU" i="1" dirty="0"/>
              <a:t> </a:t>
            </a:r>
            <a:r>
              <a:rPr lang="ru-RU" i="1" dirty="0" err="1"/>
              <a:t>готельної</a:t>
            </a:r>
            <a:r>
              <a:rPr lang="ru-RU" i="1" dirty="0"/>
              <a:t> </a:t>
            </a:r>
            <a:r>
              <a:rPr lang="ru-RU" i="1" dirty="0" err="1"/>
              <a:t>індустрії</a:t>
            </a:r>
            <a:r>
              <a:rPr lang="ru-RU" i="1" dirty="0"/>
              <a:t> на </a:t>
            </a:r>
            <a:r>
              <a:rPr lang="ru-RU" i="1" dirty="0" err="1"/>
              <a:t>міжнародному</a:t>
            </a:r>
            <a:r>
              <a:rPr lang="ru-RU" i="1" dirty="0"/>
              <a:t> </a:t>
            </a:r>
            <a:r>
              <a:rPr lang="ru-RU" i="1" dirty="0" err="1"/>
              <a:t>рівні</a:t>
            </a:r>
            <a:r>
              <a:rPr lang="ru-RU" i="1" dirty="0"/>
              <a:t>. </a:t>
            </a:r>
            <a:endParaRPr lang="uk-UA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31004" y="2175045"/>
            <a:ext cx="4929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До </a:t>
            </a:r>
            <a:r>
              <a:rPr lang="ru-RU" sz="2400" b="1" dirty="0" err="1"/>
              <a:t>основних</a:t>
            </a:r>
            <a:r>
              <a:rPr lang="ru-RU" sz="2400" b="1" dirty="0"/>
              <a:t> задач МГА </a:t>
            </a:r>
            <a:r>
              <a:rPr lang="ru-RU" sz="2400" b="1" dirty="0" err="1"/>
              <a:t>відносять</a:t>
            </a:r>
            <a:r>
              <a:rPr lang="ru-RU" sz="2400" b="1" dirty="0"/>
              <a:t>: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20764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87212"/>
            <a:ext cx="10364451" cy="1596177"/>
          </a:xfrm>
        </p:spPr>
        <p:txBody>
          <a:bodyPr>
            <a:normAutofit/>
          </a:bodyPr>
          <a:lstStyle/>
          <a:p>
            <a:r>
              <a:rPr lang="ru-RU" sz="3200" b="1" i="1" dirty="0"/>
              <a:t>До </a:t>
            </a:r>
            <a:r>
              <a:rPr lang="ru-RU" sz="3200" b="1" i="1" dirty="0" err="1"/>
              <a:t>регіональних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міжнародних</a:t>
            </a:r>
            <a:r>
              <a:rPr lang="ru-RU" sz="3200" b="1" i="1" dirty="0"/>
              <a:t> </a:t>
            </a:r>
            <a:r>
              <a:rPr lang="ru-RU" sz="3200" b="1" i="1" dirty="0" err="1"/>
              <a:t>туристичних</a:t>
            </a:r>
            <a:r>
              <a:rPr lang="ru-RU" sz="3200" b="1" i="1" dirty="0"/>
              <a:t> </a:t>
            </a:r>
            <a:r>
              <a:rPr lang="ru-RU" sz="3200" b="1" i="1" dirty="0" err="1"/>
              <a:t>організацій</a:t>
            </a:r>
            <a:r>
              <a:rPr lang="ru-RU" sz="3200" b="1" i="1" dirty="0"/>
              <a:t> </a:t>
            </a:r>
            <a:r>
              <a:rPr lang="ru-RU" sz="3200" b="1" i="1" dirty="0" err="1"/>
              <a:t>загального</a:t>
            </a:r>
            <a:r>
              <a:rPr lang="ru-RU" sz="3200" b="1" i="1" dirty="0"/>
              <a:t> характеру </a:t>
            </a:r>
            <a:r>
              <a:rPr lang="ru-RU" sz="3200" b="1" i="1" dirty="0" err="1"/>
              <a:t>відносяться</a:t>
            </a:r>
            <a:r>
              <a:rPr lang="ru-RU" sz="3200" b="1" i="1" dirty="0"/>
              <a:t>: 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44424299"/>
              </p:ext>
            </p:extLst>
          </p:nvPr>
        </p:nvGraphicFramePr>
        <p:xfrm>
          <a:off x="106018" y="1883389"/>
          <a:ext cx="11993218" cy="497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4866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60708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dirty="0"/>
              <a:t>Цілі і завдання регіональних міжнародних туристичних організацій загального характеру: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0705633"/>
              </p:ext>
            </p:extLst>
          </p:nvPr>
        </p:nvGraphicFramePr>
        <p:xfrm>
          <a:off x="914400" y="1563757"/>
          <a:ext cx="10363200" cy="5294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681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92990" y="3366051"/>
            <a:ext cx="10363826" cy="2955234"/>
          </a:xfrm>
        </p:spPr>
        <p:txBody>
          <a:bodyPr/>
          <a:lstStyle/>
          <a:p>
            <a:pPr lvl="0"/>
            <a:r>
              <a:rPr lang="uk-UA" dirty="0"/>
              <a:t>ознайомлення з туристичними продуктами різних фірм; </a:t>
            </a:r>
          </a:p>
          <a:p>
            <a:pPr lvl="0"/>
            <a:r>
              <a:rPr lang="uk-UA" dirty="0"/>
              <a:t>вивчення попиту на туристичні послуги; </a:t>
            </a:r>
          </a:p>
          <a:p>
            <a:pPr lvl="0"/>
            <a:r>
              <a:rPr lang="uk-UA" dirty="0"/>
              <a:t>встановлення ділових контактів; </a:t>
            </a:r>
          </a:p>
          <a:p>
            <a:pPr lvl="0"/>
            <a:r>
              <a:rPr lang="uk-UA" dirty="0"/>
              <a:t>заключення комерційних справ і підписання договорів; </a:t>
            </a:r>
          </a:p>
          <a:p>
            <a:pPr lvl="0"/>
            <a:r>
              <a:rPr lang="uk-UA" dirty="0"/>
              <a:t>обмін інформацією; реклама і просування туристичного продукту.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1411043" y="583096"/>
            <a:ext cx="9369287" cy="1510747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dirty="0"/>
              <a:t>Міжнародні туристичні біржі, ярмарки, виставки, салони </a:t>
            </a:r>
            <a:r>
              <a:rPr lang="uk-UA" sz="2200" dirty="0"/>
              <a:t>є найвпливовішими міжнародними заходами, що відіграють важливу роль у розвитку туристичної діяльності і в управлінні регіональним розвитком туризму.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2207" y="2340977"/>
            <a:ext cx="100053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err="1"/>
              <a:t>Основними</a:t>
            </a:r>
            <a:r>
              <a:rPr lang="ru-RU" sz="2600" b="1" dirty="0"/>
              <a:t> </a:t>
            </a:r>
            <a:r>
              <a:rPr lang="ru-RU" sz="2600" b="1" dirty="0" err="1"/>
              <a:t>цілями</a:t>
            </a:r>
            <a:r>
              <a:rPr lang="ru-RU" sz="2600" b="1" dirty="0"/>
              <a:t> </a:t>
            </a:r>
            <a:r>
              <a:rPr lang="ru-RU" sz="2600" b="1" dirty="0" err="1"/>
              <a:t>міжнародних</a:t>
            </a:r>
            <a:r>
              <a:rPr lang="ru-RU" sz="2600" b="1" dirty="0"/>
              <a:t> </a:t>
            </a:r>
            <a:r>
              <a:rPr lang="ru-RU" sz="2600" b="1" dirty="0" err="1"/>
              <a:t>туристичних</a:t>
            </a:r>
            <a:r>
              <a:rPr lang="ru-RU" sz="2600" b="1" dirty="0"/>
              <a:t> </a:t>
            </a:r>
            <a:r>
              <a:rPr lang="ru-RU" sz="2600" b="1" dirty="0" err="1"/>
              <a:t>бірж</a:t>
            </a:r>
            <a:r>
              <a:rPr lang="ru-RU" sz="2600" b="1" dirty="0"/>
              <a:t>, </a:t>
            </a:r>
            <a:r>
              <a:rPr lang="ru-RU" sz="2600" b="1" dirty="0" err="1"/>
              <a:t>ярмарків</a:t>
            </a:r>
            <a:r>
              <a:rPr lang="ru-RU" sz="2600" b="1" dirty="0"/>
              <a:t>, </a:t>
            </a:r>
            <a:r>
              <a:rPr lang="ru-RU" sz="2600" b="1" dirty="0" err="1"/>
              <a:t>виставків</a:t>
            </a:r>
            <a:r>
              <a:rPr lang="ru-RU" sz="2600" b="1" dirty="0"/>
              <a:t>, </a:t>
            </a:r>
            <a:r>
              <a:rPr lang="ru-RU" sz="2600" b="1" dirty="0" err="1"/>
              <a:t>салонів</a:t>
            </a:r>
            <a:r>
              <a:rPr lang="ru-RU" sz="2600" b="1" dirty="0"/>
              <a:t> є: </a:t>
            </a:r>
            <a:endParaRPr lang="uk-UA" sz="2600" b="1" dirty="0"/>
          </a:p>
        </p:txBody>
      </p:sp>
    </p:spTree>
    <p:extLst>
      <p:ext uri="{BB962C8B-B14F-4D97-AF65-F5344CB8AC3E}">
        <p14:creationId xmlns:p14="http://schemas.microsoft.com/office/powerpoint/2010/main" val="980934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96310482"/>
              </p:ext>
            </p:extLst>
          </p:nvPr>
        </p:nvGraphicFramePr>
        <p:xfrm>
          <a:off x="0" y="503584"/>
          <a:ext cx="12192000" cy="6175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22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861" y="106017"/>
            <a:ext cx="10364451" cy="973325"/>
          </a:xfrm>
        </p:spPr>
        <p:txBody>
          <a:bodyPr>
            <a:normAutofit/>
          </a:bodyPr>
          <a:lstStyle/>
          <a:p>
            <a:r>
              <a:rPr lang="uk-UA" sz="3000" b="1" i="1" dirty="0"/>
              <a:t>Основними інструментами регулювання міжнародної туристської діяльності є:</a:t>
            </a:r>
            <a:r>
              <a:rPr lang="uk-UA" sz="30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40278" y="1205948"/>
            <a:ext cx="10615618" cy="56520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uk-UA" i="1" dirty="0"/>
              <a:t>Всесвітня декларація з прав людини (1948 р.); </a:t>
            </a:r>
            <a:endParaRPr lang="uk-UA" i="1" dirty="0" smtClean="0"/>
          </a:p>
          <a:p>
            <a:r>
              <a:rPr lang="uk-UA" i="1" dirty="0" smtClean="0"/>
              <a:t>Міжнародний </a:t>
            </a:r>
            <a:r>
              <a:rPr lang="uk-UA" i="1" dirty="0"/>
              <a:t>пакт з економічних, соціальних і культурних прав (1966 р.); </a:t>
            </a:r>
            <a:endParaRPr lang="uk-UA" i="1" dirty="0" smtClean="0"/>
          </a:p>
          <a:p>
            <a:r>
              <a:rPr lang="uk-UA" i="1" dirty="0" smtClean="0"/>
              <a:t>Варшавська </a:t>
            </a:r>
            <a:r>
              <a:rPr lang="uk-UA" i="1" dirty="0"/>
              <a:t>конвенція для уніфікації деяких правил, що стосуються міжнародних повітряних перевезень (1929 р.); </a:t>
            </a:r>
            <a:endParaRPr lang="uk-UA" i="1" dirty="0" smtClean="0"/>
          </a:p>
          <a:p>
            <a:r>
              <a:rPr lang="uk-UA" i="1" dirty="0" err="1" smtClean="0"/>
              <a:t>Чикагська</a:t>
            </a:r>
            <a:r>
              <a:rPr lang="uk-UA" i="1" dirty="0" smtClean="0"/>
              <a:t> </a:t>
            </a:r>
            <a:r>
              <a:rPr lang="uk-UA" i="1" dirty="0"/>
              <a:t>конвенція по міжнародній цивільній авіації (1944 р.) </a:t>
            </a:r>
            <a:endParaRPr lang="uk-UA" i="1" dirty="0" smtClean="0"/>
          </a:p>
          <a:p>
            <a:r>
              <a:rPr lang="uk-UA" i="1" dirty="0" smtClean="0"/>
              <a:t>Конвенція </a:t>
            </a:r>
            <a:r>
              <a:rPr lang="uk-UA" i="1" dirty="0"/>
              <a:t>з митного забезпечення туризму (1954 р.); </a:t>
            </a:r>
            <a:endParaRPr lang="uk-UA" i="1" dirty="0" smtClean="0"/>
          </a:p>
          <a:p>
            <a:r>
              <a:rPr lang="uk-UA" i="1" dirty="0" smtClean="0"/>
              <a:t>Будапештська </a:t>
            </a:r>
            <a:r>
              <a:rPr lang="uk-UA" i="1" dirty="0"/>
              <a:t>конвенція зі спрощення туристичних подорожей (1976р.); </a:t>
            </a:r>
            <a:endParaRPr lang="uk-UA" i="1" dirty="0" smtClean="0"/>
          </a:p>
          <a:p>
            <a:r>
              <a:rPr lang="uk-UA" i="1" dirty="0" smtClean="0"/>
              <a:t>Конвенція </a:t>
            </a:r>
            <a:r>
              <a:rPr lang="uk-UA" i="1" dirty="0"/>
              <a:t>з захисту світової культурної і природної спадщини (1972р.); </a:t>
            </a:r>
            <a:endParaRPr lang="uk-UA" i="1" dirty="0" smtClean="0"/>
          </a:p>
          <a:p>
            <a:r>
              <a:rPr lang="uk-UA" i="1" dirty="0" smtClean="0"/>
              <a:t>Манільська </a:t>
            </a:r>
            <a:r>
              <a:rPr lang="uk-UA" i="1" dirty="0"/>
              <a:t>декларація зі світового туризму (1980 р.); </a:t>
            </a:r>
            <a:endParaRPr lang="uk-UA" i="1" dirty="0" smtClean="0"/>
          </a:p>
          <a:p>
            <a:r>
              <a:rPr lang="uk-UA" i="1" dirty="0"/>
              <a:t>Конвенція з прав дитини (1990 р.); </a:t>
            </a:r>
            <a:endParaRPr lang="uk-UA" i="1" dirty="0" smtClean="0"/>
          </a:p>
          <a:p>
            <a:r>
              <a:rPr lang="uk-UA" i="1" dirty="0" smtClean="0"/>
              <a:t>Буенос-Айреська </a:t>
            </a:r>
            <a:r>
              <a:rPr lang="uk-UA" i="1" dirty="0"/>
              <a:t>резолюція </a:t>
            </a:r>
            <a:r>
              <a:rPr lang="en-US" i="1" dirty="0"/>
              <a:t>IX </a:t>
            </a:r>
            <a:r>
              <a:rPr lang="uk-UA" i="1" dirty="0"/>
              <a:t>сесії Генеральної асамблеї ВТО з забезпечення туризму і безпеки туристів (1991 р.); </a:t>
            </a:r>
            <a:endParaRPr lang="uk-UA" i="1" dirty="0" smtClean="0"/>
          </a:p>
          <a:p>
            <a:r>
              <a:rPr lang="uk-UA" i="1" dirty="0" smtClean="0"/>
              <a:t>Туристична </a:t>
            </a:r>
            <a:r>
              <a:rPr lang="uk-UA" i="1" dirty="0"/>
              <a:t>декларація Світового туристського форуму в Осаці і Всесвітньої конференції міністрів по туризму (1994 р.); </a:t>
            </a:r>
            <a:endParaRPr lang="uk-UA" i="1" dirty="0" smtClean="0"/>
          </a:p>
          <a:p>
            <a:r>
              <a:rPr lang="uk-UA" i="1" dirty="0" smtClean="0"/>
              <a:t>Генеральна </a:t>
            </a:r>
            <a:r>
              <a:rPr lang="uk-UA" i="1" dirty="0"/>
              <a:t>угода з торгівлі послугами (1994 р.);</a:t>
            </a:r>
          </a:p>
        </p:txBody>
      </p:sp>
    </p:spTree>
    <p:extLst>
      <p:ext uri="{BB962C8B-B14F-4D97-AF65-F5344CB8AC3E}">
        <p14:creationId xmlns:p14="http://schemas.microsoft.com/office/powerpoint/2010/main" val="3567222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2121" y="331305"/>
            <a:ext cx="7647129" cy="1079342"/>
          </a:xfrm>
        </p:spPr>
        <p:txBody>
          <a:bodyPr>
            <a:normAutofit/>
          </a:bodyPr>
          <a:lstStyle/>
          <a:p>
            <a:r>
              <a:rPr lang="uk-UA" sz="3200" b="1" i="1" dirty="0"/>
              <a:t>Міжнародні акти, що регулюють туристичну</a:t>
            </a:r>
            <a:r>
              <a:rPr lang="uk-UA" sz="3200" b="1" dirty="0"/>
              <a:t> діяльність: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2" y="1524000"/>
            <a:ext cx="10363826" cy="515509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i="1" dirty="0"/>
              <a:t>1963р. - </a:t>
            </a:r>
            <a:r>
              <a:rPr lang="ru-RU" sz="2400" i="1" dirty="0" err="1"/>
              <a:t>Загальна</a:t>
            </a:r>
            <a:r>
              <a:rPr lang="ru-RU" sz="2400" i="1" dirty="0"/>
              <a:t> </a:t>
            </a:r>
            <a:r>
              <a:rPr lang="ru-RU" sz="2400" i="1" dirty="0" err="1"/>
              <a:t>резолюція</a:t>
            </a:r>
            <a:r>
              <a:rPr lang="ru-RU" sz="2400" i="1" dirty="0"/>
              <a:t> з </a:t>
            </a:r>
            <a:r>
              <a:rPr lang="ru-RU" sz="2400" i="1" dirty="0" err="1"/>
              <a:t>розвитку</a:t>
            </a:r>
            <a:r>
              <a:rPr lang="ru-RU" sz="2400" i="1" dirty="0"/>
              <a:t> туризму - </a:t>
            </a:r>
            <a:r>
              <a:rPr lang="ru-RU" sz="2400" i="1" dirty="0" err="1"/>
              <a:t>прийнята</a:t>
            </a:r>
            <a:r>
              <a:rPr lang="ru-RU" sz="2400" i="1" dirty="0"/>
              <a:t> на </a:t>
            </a:r>
            <a:r>
              <a:rPr lang="ru-RU" sz="2400" i="1" dirty="0" err="1"/>
              <a:t>конференції</a:t>
            </a:r>
            <a:r>
              <a:rPr lang="ru-RU" sz="2400" i="1" dirty="0"/>
              <a:t> ООН по </a:t>
            </a:r>
            <a:r>
              <a:rPr lang="ru-RU" sz="2400" i="1" dirty="0" err="1"/>
              <a:t>міжнародному</a:t>
            </a:r>
            <a:r>
              <a:rPr lang="ru-RU" sz="2400" i="1" dirty="0"/>
              <a:t> туризму і </a:t>
            </a:r>
            <a:r>
              <a:rPr lang="ru-RU" sz="2400" i="1" dirty="0" err="1"/>
              <a:t>подорожам</a:t>
            </a:r>
            <a:r>
              <a:rPr lang="ru-RU" sz="2400" i="1" dirty="0"/>
              <a:t> (Рим); </a:t>
            </a:r>
          </a:p>
          <a:p>
            <a:r>
              <a:rPr lang="ru-RU" sz="2400" i="1" dirty="0"/>
              <a:t>1980 р. - </a:t>
            </a:r>
            <a:r>
              <a:rPr lang="ru-RU" sz="2400" i="1" dirty="0" err="1"/>
              <a:t>Манільська</a:t>
            </a:r>
            <a:r>
              <a:rPr lang="ru-RU" sz="2400" i="1" dirty="0"/>
              <a:t> </a:t>
            </a:r>
            <a:r>
              <a:rPr lang="ru-RU" sz="2400" i="1" dirty="0" err="1"/>
              <a:t>декларація</a:t>
            </a:r>
            <a:r>
              <a:rPr lang="ru-RU" sz="2400" i="1" dirty="0"/>
              <a:t> по </a:t>
            </a:r>
            <a:r>
              <a:rPr lang="ru-RU" sz="2400" i="1" dirty="0" err="1"/>
              <a:t>світовому</a:t>
            </a:r>
            <a:r>
              <a:rPr lang="ru-RU" sz="2400" i="1" dirty="0"/>
              <a:t> туризму - </a:t>
            </a:r>
            <a:r>
              <a:rPr lang="ru-RU" sz="2400" i="1" dirty="0" err="1"/>
              <a:t>прийнята</a:t>
            </a:r>
            <a:r>
              <a:rPr lang="ru-RU" sz="2400" i="1" dirty="0"/>
              <a:t> </a:t>
            </a:r>
            <a:r>
              <a:rPr lang="ru-RU" sz="2400" i="1" dirty="0" err="1"/>
              <a:t>Всесвітньою</a:t>
            </a:r>
            <a:r>
              <a:rPr lang="ru-RU" sz="2400" i="1" dirty="0"/>
              <a:t> </a:t>
            </a:r>
            <a:r>
              <a:rPr lang="ru-RU" sz="2400" i="1" dirty="0" err="1"/>
              <a:t>конференцією</a:t>
            </a:r>
            <a:r>
              <a:rPr lang="ru-RU" sz="2400" i="1" dirty="0"/>
              <a:t> по туризму (</a:t>
            </a:r>
            <a:r>
              <a:rPr lang="ru-RU" sz="2400" i="1" dirty="0" err="1"/>
              <a:t>Філіппіни</a:t>
            </a:r>
            <a:r>
              <a:rPr lang="ru-RU" sz="2400" i="1" dirty="0"/>
              <a:t>); </a:t>
            </a:r>
          </a:p>
          <a:p>
            <a:r>
              <a:rPr lang="ru-RU" sz="2400" i="1" dirty="0"/>
              <a:t>1982 р. - </a:t>
            </a:r>
            <a:r>
              <a:rPr lang="ru-RU" sz="2400" i="1" dirty="0" err="1"/>
              <a:t>Документи</a:t>
            </a:r>
            <a:r>
              <a:rPr lang="ru-RU" sz="2400" i="1" dirty="0"/>
              <a:t> Акапулько - </a:t>
            </a:r>
            <a:r>
              <a:rPr lang="ru-RU" sz="2400" i="1" dirty="0" err="1"/>
              <a:t>прийняті</a:t>
            </a:r>
            <a:r>
              <a:rPr lang="ru-RU" sz="2400" i="1" dirty="0"/>
              <a:t> на </a:t>
            </a:r>
            <a:r>
              <a:rPr lang="ru-RU" sz="2400" i="1" dirty="0" err="1"/>
              <a:t>Всесвітній</a:t>
            </a:r>
            <a:r>
              <a:rPr lang="ru-RU" sz="2400" i="1" dirty="0"/>
              <a:t> </a:t>
            </a:r>
            <a:r>
              <a:rPr lang="ru-RU" sz="2400" i="1" dirty="0" err="1"/>
              <a:t>нараді</a:t>
            </a:r>
            <a:r>
              <a:rPr lang="ru-RU" sz="2400" i="1" dirty="0"/>
              <a:t> по туризму при ВТО (Мексика); </a:t>
            </a:r>
          </a:p>
          <a:p>
            <a:r>
              <a:rPr lang="ru-RU" sz="2400" i="1" dirty="0"/>
              <a:t>1985 р. - </a:t>
            </a:r>
            <a:r>
              <a:rPr lang="ru-RU" sz="2400" i="1" dirty="0" err="1"/>
              <a:t>Хартія</a:t>
            </a:r>
            <a:r>
              <a:rPr lang="ru-RU" sz="2400" i="1" dirty="0"/>
              <a:t> туризму і </a:t>
            </a:r>
            <a:r>
              <a:rPr lang="ru-RU" sz="2400" i="1" dirty="0" err="1"/>
              <a:t>її</a:t>
            </a:r>
            <a:r>
              <a:rPr lang="ru-RU" sz="2400" i="1" dirty="0"/>
              <a:t> </a:t>
            </a:r>
            <a:r>
              <a:rPr lang="ru-RU" sz="2400" i="1" dirty="0" err="1"/>
              <a:t>складова</a:t>
            </a:r>
            <a:r>
              <a:rPr lang="ru-RU" sz="2400" i="1" dirty="0"/>
              <a:t> </a:t>
            </a:r>
            <a:r>
              <a:rPr lang="ru-RU" sz="2400" i="1" dirty="0" err="1"/>
              <a:t>частина</a:t>
            </a:r>
            <a:r>
              <a:rPr lang="ru-RU" sz="2400" i="1" dirty="0"/>
              <a:t> - Кодекс туриста - </a:t>
            </a:r>
            <a:r>
              <a:rPr lang="ru-RU" sz="2400" i="1" dirty="0" err="1"/>
              <a:t>прийняті</a:t>
            </a:r>
            <a:r>
              <a:rPr lang="ru-RU" sz="2400" i="1" dirty="0"/>
              <a:t> на </a:t>
            </a:r>
            <a:r>
              <a:rPr lang="ru-RU" sz="2400" i="1" dirty="0" err="1"/>
              <a:t>сесії</a:t>
            </a:r>
            <a:r>
              <a:rPr lang="ru-RU" sz="2400" i="1" dirty="0"/>
              <a:t> </a:t>
            </a:r>
            <a:r>
              <a:rPr lang="ru-RU" sz="2400" i="1" dirty="0" err="1"/>
              <a:t>Генеральної</a:t>
            </a:r>
            <a:r>
              <a:rPr lang="ru-RU" sz="2400" i="1" dirty="0"/>
              <a:t> </a:t>
            </a:r>
            <a:r>
              <a:rPr lang="ru-RU" sz="2400" i="1" dirty="0" err="1"/>
              <a:t>асамблеї</a:t>
            </a:r>
            <a:r>
              <a:rPr lang="ru-RU" sz="2400" i="1" dirty="0"/>
              <a:t> ВТО (</a:t>
            </a:r>
            <a:r>
              <a:rPr lang="ru-RU" sz="2400" i="1" dirty="0" err="1"/>
              <a:t>Софія</a:t>
            </a:r>
            <a:r>
              <a:rPr lang="ru-RU" sz="2400" i="1" dirty="0" smtClean="0"/>
              <a:t>).</a:t>
            </a:r>
          </a:p>
          <a:p>
            <a:r>
              <a:rPr lang="uk-UA" sz="2400" dirty="0"/>
              <a:t>1989 р. - Гаазька декларація з туризму - прийнята на міжнародній конференції по туризму, що проводилася ВТО і Міжпарламентським союзом, є розвитком - Хартії туризму.</a:t>
            </a:r>
          </a:p>
          <a:p>
            <a:r>
              <a:rPr lang="uk-UA" sz="2400" dirty="0"/>
              <a:t>1991 р. - Резолюція міжнародної конференції по статистиці подорожей і туризму  проведена ВТО й Урядом Канади.</a:t>
            </a:r>
          </a:p>
          <a:p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748370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800" y="724536"/>
            <a:ext cx="10364451" cy="865726"/>
          </a:xfrm>
        </p:spPr>
        <p:txBody>
          <a:bodyPr>
            <a:normAutofit fontScale="90000"/>
          </a:bodyPr>
          <a:lstStyle/>
          <a:p>
            <a:r>
              <a:rPr lang="uk-UA" sz="3000" b="1" i="1" dirty="0" smtClean="0"/>
              <a:t>2. Управління </a:t>
            </a:r>
            <a:r>
              <a:rPr lang="uk-UA" sz="3000" b="1" i="1" dirty="0"/>
              <a:t>регіональним розвитком туристичної галузі в країнах </a:t>
            </a:r>
            <a:r>
              <a:rPr lang="uk-UA" sz="3000" b="1" i="1" dirty="0" smtClean="0"/>
              <a:t>світу</a:t>
            </a:r>
            <a:endParaRPr lang="uk-UA" sz="3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8715721"/>
              </p:ext>
            </p:extLst>
          </p:nvPr>
        </p:nvGraphicFramePr>
        <p:xfrm>
          <a:off x="451199" y="1717606"/>
          <a:ext cx="10986052" cy="5140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983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123" y="181196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i="1" dirty="0" smtClean="0"/>
              <a:t>3. Основні </a:t>
            </a:r>
            <a:r>
              <a:rPr lang="uk-UA" sz="3000" b="1" i="1" dirty="0"/>
              <a:t>цілі, напрямки й методи туристичної політики в </a:t>
            </a:r>
            <a:r>
              <a:rPr lang="uk-UA" sz="3000" b="1" i="1" dirty="0" smtClean="0"/>
              <a:t>Україні</a:t>
            </a:r>
            <a:endParaRPr lang="uk-UA" sz="3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9356" y="1457738"/>
            <a:ext cx="11225218" cy="119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/>
              <a:t>Туризм</a:t>
            </a:r>
            <a:r>
              <a:rPr lang="ru-RU" sz="2200" dirty="0"/>
              <a:t> </a:t>
            </a:r>
            <a:r>
              <a:rPr lang="ru-RU" sz="2200" i="1" dirty="0"/>
              <a:t>як складна, </a:t>
            </a:r>
            <a:r>
              <a:rPr lang="ru-RU" sz="2200" i="1" dirty="0" err="1"/>
              <a:t>багатогранна</a:t>
            </a:r>
            <a:r>
              <a:rPr lang="ru-RU" sz="2200" i="1" dirty="0"/>
              <a:t> </a:t>
            </a:r>
            <a:r>
              <a:rPr lang="ru-RU" sz="2200" i="1" dirty="0" err="1"/>
              <a:t>економічна</a:t>
            </a:r>
            <a:r>
              <a:rPr lang="ru-RU" sz="2200" i="1" dirty="0"/>
              <a:t> система з </a:t>
            </a:r>
            <a:r>
              <a:rPr lang="ru-RU" sz="2200" i="1" dirty="0" err="1"/>
              <a:t>розгалуженою</a:t>
            </a:r>
            <a:r>
              <a:rPr lang="ru-RU" sz="2200" i="1" dirty="0"/>
              <a:t> мережею </a:t>
            </a:r>
            <a:r>
              <a:rPr lang="ru-RU" sz="2200" i="1" dirty="0" err="1"/>
              <a:t>зв'язків</a:t>
            </a:r>
            <a:r>
              <a:rPr lang="ru-RU" sz="2200" i="1" dirty="0"/>
              <a:t> є </a:t>
            </a:r>
            <a:r>
              <a:rPr lang="ru-RU" sz="2200" i="1" dirty="0" err="1"/>
              <a:t>специфічним</a:t>
            </a:r>
            <a:r>
              <a:rPr lang="ru-RU" sz="2200" i="1" dirty="0"/>
              <a:t> і </a:t>
            </a:r>
            <a:r>
              <a:rPr lang="ru-RU" sz="2200" i="1" dirty="0" err="1"/>
              <a:t>досить</a:t>
            </a:r>
            <a:r>
              <a:rPr lang="ru-RU" sz="2200" i="1" dirty="0"/>
              <a:t> </a:t>
            </a:r>
            <a:r>
              <a:rPr lang="ru-RU" sz="2200" i="1" dirty="0" err="1"/>
              <a:t>складним</a:t>
            </a:r>
            <a:r>
              <a:rPr lang="ru-RU" sz="2200" i="1" dirty="0"/>
              <a:t> </a:t>
            </a:r>
            <a:r>
              <a:rPr lang="ru-RU" sz="2200" i="1" dirty="0" err="1"/>
              <a:t>об'єктом</a:t>
            </a:r>
            <a:r>
              <a:rPr lang="ru-RU" sz="2200" i="1" dirty="0"/>
              <a:t> </a:t>
            </a:r>
            <a:r>
              <a:rPr lang="ru-RU" sz="2200" i="1" dirty="0" err="1"/>
              <a:t>управління</a:t>
            </a:r>
            <a:r>
              <a:rPr lang="ru-RU" sz="2200" i="1" dirty="0"/>
              <a:t> </a:t>
            </a:r>
            <a:r>
              <a:rPr lang="ru-RU" sz="2200" i="1" dirty="0" err="1"/>
              <a:t>регіонального</a:t>
            </a:r>
            <a:r>
              <a:rPr lang="ru-RU" sz="2200" i="1" dirty="0"/>
              <a:t> </a:t>
            </a:r>
            <a:r>
              <a:rPr lang="ru-RU" sz="2200" i="1" dirty="0" err="1"/>
              <a:t>розвитку</a:t>
            </a:r>
            <a:r>
              <a:rPr lang="ru-RU" sz="2200" i="1" dirty="0"/>
              <a:t>.</a:t>
            </a:r>
            <a:endParaRPr lang="uk-UA" sz="2200" i="1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38539" y="2820188"/>
            <a:ext cx="9051235" cy="1736035"/>
          </a:xfrm>
          <a:prstGeom prst="wedgeRect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Туристична політика </a:t>
            </a:r>
            <a:r>
              <a:rPr lang="uk-UA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впроваджується безпосередньо через центральні органи виконавчої влади - національні туристичні організації, інші інститути за допомогою правових важелів, підтримки туристичної інфраструктури і міжнародної політики.</a:t>
            </a:r>
          </a:p>
        </p:txBody>
      </p:sp>
      <p:sp>
        <p:nvSpPr>
          <p:cNvPr id="6" name="Блок-схема: внутренняя память 5"/>
          <p:cNvSpPr/>
          <p:nvPr/>
        </p:nvSpPr>
        <p:spPr>
          <a:xfrm>
            <a:off x="3021497" y="4903304"/>
            <a:ext cx="8719930" cy="1954696"/>
          </a:xfrm>
          <a:prstGeom prst="flowChartInternalStorag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Туристична політика держави </a:t>
            </a:r>
            <a:r>
              <a:rPr lang="uk-UA" dirty="0"/>
              <a:t>– це сукупність форм і методів цілеспрямованого впливу органів державної влади на розвиток туристичної галузі і створення умов для ефективної співпраці органів державної влади, місцевого самоврядування та приватного сектора щодо розвитку туризму через різні механізми: адміністративні, організаційні, економічні, правові, екологічні.</a:t>
            </a:r>
          </a:p>
        </p:txBody>
      </p:sp>
    </p:spTree>
    <p:extLst>
      <p:ext uri="{BB962C8B-B14F-4D97-AF65-F5344CB8AC3E}">
        <p14:creationId xmlns:p14="http://schemas.microsoft.com/office/powerpoint/2010/main" val="199699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7549" y="185530"/>
            <a:ext cx="10364451" cy="1141268"/>
          </a:xfrm>
        </p:spPr>
        <p:txBody>
          <a:bodyPr>
            <a:normAutofit/>
          </a:bodyPr>
          <a:lstStyle/>
          <a:p>
            <a:r>
              <a:rPr lang="ru-RU" sz="3000" b="1" dirty="0" err="1"/>
              <a:t>Етапи</a:t>
            </a:r>
            <a:r>
              <a:rPr lang="ru-RU" sz="3000" b="1" dirty="0"/>
              <a:t> </a:t>
            </a:r>
            <a:r>
              <a:rPr lang="ru-RU" sz="3000" b="1" dirty="0" err="1"/>
              <a:t>реформації</a:t>
            </a:r>
            <a:r>
              <a:rPr lang="ru-RU" sz="3000" b="1" dirty="0"/>
              <a:t> </a:t>
            </a:r>
            <a:r>
              <a:rPr lang="ru-RU" sz="3000" b="1" dirty="0" err="1"/>
              <a:t>структури</a:t>
            </a:r>
            <a:r>
              <a:rPr lang="ru-RU" sz="3000" b="1" dirty="0"/>
              <a:t> державного </a:t>
            </a:r>
            <a:r>
              <a:rPr lang="ru-RU" sz="3000" b="1" dirty="0" err="1"/>
              <a:t>регулювання</a:t>
            </a:r>
            <a:r>
              <a:rPr lang="ru-RU" sz="3000" b="1" dirty="0"/>
              <a:t> туризму в </a:t>
            </a:r>
            <a:r>
              <a:rPr lang="ru-RU" sz="3000" b="1" dirty="0" err="1"/>
              <a:t>Україні</a:t>
            </a:r>
            <a:r>
              <a:rPr lang="ru-RU" sz="3000" b="1" dirty="0"/>
              <a:t>:</a:t>
            </a:r>
            <a:endParaRPr lang="uk-UA" sz="3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1762751"/>
              </p:ext>
            </p:extLst>
          </p:nvPr>
        </p:nvGraphicFramePr>
        <p:xfrm>
          <a:off x="927653" y="1326798"/>
          <a:ext cx="10363200" cy="5340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861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505" y="360098"/>
            <a:ext cx="10364451" cy="1596177"/>
          </a:xfrm>
        </p:spPr>
        <p:txBody>
          <a:bodyPr/>
          <a:lstStyle/>
          <a:p>
            <a:r>
              <a:rPr lang="uk-UA" b="1" dirty="0" smtClean="0"/>
              <a:t>План: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94505" y="1956275"/>
            <a:ext cx="11132452" cy="3424107"/>
          </a:xfrm>
        </p:spPr>
        <p:txBody>
          <a:bodyPr/>
          <a:lstStyle/>
          <a:p>
            <a:r>
              <a:rPr lang="uk-UA" sz="2200" b="1" i="1" dirty="0"/>
              <a:t>1. Роль міжнародних організацій в регулюванні й управлінні туристичною діяльністю</a:t>
            </a:r>
          </a:p>
          <a:p>
            <a:r>
              <a:rPr lang="uk-UA" sz="2200" b="1" i="1" dirty="0"/>
              <a:t>2. Управління регіональним розвитком туристичної галузі в країнах світу</a:t>
            </a:r>
          </a:p>
          <a:p>
            <a:r>
              <a:rPr lang="uk-UA" sz="2200" b="1" i="1" dirty="0"/>
              <a:t>3. Основні цілі, напрямки й методи туристичної політики в Україні</a:t>
            </a:r>
          </a:p>
          <a:p>
            <a:r>
              <a:rPr lang="uk-UA" sz="2200" b="1" i="1" dirty="0"/>
              <a:t>4. Організаційна структура управління регіональним розвитком туризму</a:t>
            </a:r>
          </a:p>
          <a:p>
            <a:endParaRPr lang="uk-UA" i="1" dirty="0"/>
          </a:p>
          <a:p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985795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53474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dirty="0"/>
              <a:t>загальна система управління туристичною галуззю в Україні складається із трьох рівнів</a:t>
            </a:r>
            <a:r>
              <a:rPr lang="uk-UA" sz="3000" dirty="0" smtClean="0"/>
              <a:t>:</a:t>
            </a:r>
            <a:endParaRPr lang="uk-UA" sz="3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3950837"/>
              </p:ext>
            </p:extLst>
          </p:nvPr>
        </p:nvGraphicFramePr>
        <p:xfrm>
          <a:off x="914400" y="1775791"/>
          <a:ext cx="10654748" cy="5082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4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254" y="287213"/>
            <a:ext cx="11052938" cy="1596177"/>
          </a:xfrm>
        </p:spPr>
        <p:txBody>
          <a:bodyPr>
            <a:normAutofit/>
          </a:bodyPr>
          <a:lstStyle/>
          <a:p>
            <a:r>
              <a:rPr lang="uk-UA" dirty="0"/>
              <a:t>Згідно закону «Про туризм» </a:t>
            </a:r>
            <a:r>
              <a:rPr lang="uk-UA" b="1" dirty="0"/>
              <a:t>реалізація туристичної політики </a:t>
            </a:r>
            <a:r>
              <a:rPr lang="uk-UA" b="1" dirty="0" smtClean="0"/>
              <a:t>Здійснюється</a:t>
            </a:r>
            <a:r>
              <a:rPr lang="uk-UA" dirty="0"/>
              <a:t> </a:t>
            </a:r>
            <a:r>
              <a:rPr lang="uk-UA" b="1" dirty="0"/>
              <a:t>шляхом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669774"/>
            <a:ext cx="10920418" cy="5188226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i="1" dirty="0"/>
              <a:t>- </a:t>
            </a:r>
            <a:r>
              <a:rPr lang="ru-RU" i="1" dirty="0" err="1"/>
              <a:t>визначення</a:t>
            </a:r>
            <a:r>
              <a:rPr lang="ru-RU" i="1" dirty="0"/>
              <a:t> і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основних</a:t>
            </a:r>
            <a:r>
              <a:rPr lang="ru-RU" i="1" dirty="0"/>
              <a:t> </a:t>
            </a:r>
            <a:r>
              <a:rPr lang="ru-RU" i="1" dirty="0" err="1"/>
              <a:t>напрямів</a:t>
            </a:r>
            <a:r>
              <a:rPr lang="ru-RU" i="1" dirty="0"/>
              <a:t> </a:t>
            </a:r>
            <a:r>
              <a:rPr lang="ru-RU" i="1" dirty="0" err="1"/>
              <a:t>державної</a:t>
            </a:r>
            <a:r>
              <a:rPr lang="ru-RU" i="1" dirty="0"/>
              <a:t> </a:t>
            </a:r>
            <a:r>
              <a:rPr lang="ru-RU" i="1" dirty="0" err="1"/>
              <a:t>політики</a:t>
            </a:r>
            <a:r>
              <a:rPr lang="ru-RU" i="1" dirty="0"/>
              <a:t> в </a:t>
            </a:r>
            <a:r>
              <a:rPr lang="ru-RU" i="1" dirty="0" err="1"/>
              <a:t>галузі</a:t>
            </a:r>
            <a:r>
              <a:rPr lang="ru-RU" i="1" dirty="0"/>
              <a:t> туризму, </a:t>
            </a:r>
            <a:r>
              <a:rPr lang="ru-RU" i="1" dirty="0" err="1"/>
              <a:t>пріоритетних</a:t>
            </a:r>
            <a:r>
              <a:rPr lang="ru-RU" i="1" dirty="0"/>
              <a:t> </a:t>
            </a:r>
            <a:r>
              <a:rPr lang="ru-RU" i="1" dirty="0" err="1"/>
              <a:t>напрямів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туризму;</a:t>
            </a:r>
          </a:p>
          <a:p>
            <a:r>
              <a:rPr lang="ru-RU" i="1" dirty="0"/>
              <a:t>- </a:t>
            </a:r>
            <a:r>
              <a:rPr lang="ru-RU" i="1" dirty="0" err="1"/>
              <a:t>визначення</a:t>
            </a:r>
            <a:r>
              <a:rPr lang="ru-RU" i="1" dirty="0"/>
              <a:t> порядку </a:t>
            </a:r>
            <a:r>
              <a:rPr lang="ru-RU" i="1" dirty="0" err="1"/>
              <a:t>класифікації</a:t>
            </a:r>
            <a:r>
              <a:rPr lang="ru-RU" i="1" dirty="0"/>
              <a:t> та </a:t>
            </a:r>
            <a:r>
              <a:rPr lang="ru-RU" i="1" dirty="0" err="1"/>
              <a:t>оцінки</a:t>
            </a:r>
            <a:r>
              <a:rPr lang="ru-RU" i="1" dirty="0"/>
              <a:t> </a:t>
            </a:r>
            <a:r>
              <a:rPr lang="ru-RU" i="1" dirty="0" err="1"/>
              <a:t>туристичних</a:t>
            </a:r>
            <a:r>
              <a:rPr lang="ru-RU" i="1" dirty="0"/>
              <a:t> </a:t>
            </a:r>
            <a:r>
              <a:rPr lang="ru-RU" i="1" dirty="0" err="1"/>
              <a:t>ресурсів</a:t>
            </a:r>
            <a:r>
              <a:rPr lang="ru-RU" i="1" dirty="0"/>
              <a:t> </a:t>
            </a:r>
            <a:r>
              <a:rPr lang="ru-RU" i="1" dirty="0" err="1"/>
              <a:t>України</a:t>
            </a:r>
            <a:r>
              <a:rPr lang="ru-RU" i="1" dirty="0"/>
              <a:t>,</a:t>
            </a:r>
          </a:p>
          <a:p>
            <a:r>
              <a:rPr lang="ru-RU" i="1" dirty="0"/>
              <a:t>- </a:t>
            </a:r>
            <a:r>
              <a:rPr lang="ru-RU" i="1" dirty="0" err="1"/>
              <a:t>спрямування</a:t>
            </a:r>
            <a:r>
              <a:rPr lang="ru-RU" i="1" dirty="0"/>
              <a:t> </a:t>
            </a:r>
            <a:r>
              <a:rPr lang="ru-RU" i="1" dirty="0" err="1"/>
              <a:t>бюджетних</a:t>
            </a:r>
            <a:r>
              <a:rPr lang="ru-RU" i="1" dirty="0"/>
              <a:t> </a:t>
            </a:r>
            <a:r>
              <a:rPr lang="ru-RU" i="1" dirty="0" err="1"/>
              <a:t>коштів</a:t>
            </a:r>
            <a:r>
              <a:rPr lang="ru-RU" i="1" dirty="0"/>
              <a:t> на </a:t>
            </a:r>
            <a:r>
              <a:rPr lang="ru-RU" i="1" dirty="0" err="1"/>
              <a:t>розробку</a:t>
            </a:r>
            <a:r>
              <a:rPr lang="ru-RU" i="1" dirty="0"/>
              <a:t> і </a:t>
            </a:r>
            <a:r>
              <a:rPr lang="ru-RU" i="1" dirty="0" err="1"/>
              <a:t>реалізацію</a:t>
            </a:r>
            <a:r>
              <a:rPr lang="ru-RU" i="1" dirty="0"/>
              <a:t> </a:t>
            </a:r>
            <a:r>
              <a:rPr lang="ru-RU" i="1" dirty="0" err="1"/>
              <a:t>програм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туризму;</a:t>
            </a:r>
          </a:p>
          <a:p>
            <a:r>
              <a:rPr lang="ru-RU" i="1" dirty="0"/>
              <a:t>- </a:t>
            </a:r>
            <a:r>
              <a:rPr lang="ru-RU" i="1" dirty="0" err="1"/>
              <a:t>визначення</a:t>
            </a:r>
            <a:r>
              <a:rPr lang="ru-RU" i="1" dirty="0"/>
              <a:t> основ </a:t>
            </a:r>
            <a:r>
              <a:rPr lang="ru-RU" i="1" dirty="0" err="1"/>
              <a:t>безпеки</a:t>
            </a:r>
            <a:r>
              <a:rPr lang="ru-RU" i="1" dirty="0"/>
              <a:t> туризму;</a:t>
            </a:r>
          </a:p>
          <a:p>
            <a:r>
              <a:rPr lang="ru-RU" i="1" dirty="0"/>
              <a:t>- нормативного </a:t>
            </a:r>
            <a:r>
              <a:rPr lang="ru-RU" i="1" dirty="0" err="1"/>
              <a:t>регулювання</a:t>
            </a:r>
            <a:r>
              <a:rPr lang="ru-RU" i="1" dirty="0"/>
              <a:t> </a:t>
            </a:r>
            <a:r>
              <a:rPr lang="ru-RU" i="1" dirty="0" err="1"/>
              <a:t>відносин</a:t>
            </a:r>
            <a:r>
              <a:rPr lang="ru-RU" i="1" dirty="0"/>
              <a:t> у </a:t>
            </a:r>
            <a:r>
              <a:rPr lang="ru-RU" i="1" dirty="0" err="1"/>
              <a:t>галузі</a:t>
            </a:r>
            <a:r>
              <a:rPr lang="ru-RU" i="1" dirty="0"/>
              <a:t> туризму </a:t>
            </a:r>
            <a:r>
              <a:rPr lang="ru-RU" i="1" dirty="0" err="1"/>
              <a:t>туристичного</a:t>
            </a:r>
            <a:r>
              <a:rPr lang="ru-RU" i="1" dirty="0"/>
              <a:t>, </a:t>
            </a:r>
            <a:r>
              <a:rPr lang="ru-RU" i="1" dirty="0" err="1"/>
              <a:t>готельного</a:t>
            </a:r>
            <a:r>
              <a:rPr lang="ru-RU" i="1" dirty="0"/>
              <a:t>, </a:t>
            </a:r>
            <a:r>
              <a:rPr lang="ru-RU" i="1" dirty="0" err="1"/>
              <a:t>екскурсійного</a:t>
            </a:r>
            <a:r>
              <a:rPr lang="ru-RU" i="1" dirty="0"/>
              <a:t> та </a:t>
            </a:r>
            <a:r>
              <a:rPr lang="ru-RU" i="1" dirty="0" err="1"/>
              <a:t>інших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обслуговування</a:t>
            </a:r>
            <a:r>
              <a:rPr lang="ru-RU" i="1" dirty="0"/>
              <a:t> </a:t>
            </a:r>
            <a:r>
              <a:rPr lang="ru-RU" i="1" dirty="0" err="1"/>
              <a:t>громадян</a:t>
            </a:r>
            <a:r>
              <a:rPr lang="ru-RU" i="1" dirty="0"/>
              <a:t>;</a:t>
            </a:r>
          </a:p>
          <a:p>
            <a:r>
              <a:rPr lang="ru-RU" i="1" dirty="0"/>
              <a:t>- </a:t>
            </a:r>
            <a:r>
              <a:rPr lang="ru-RU" i="1" dirty="0" err="1"/>
              <a:t>ліцензування</a:t>
            </a:r>
            <a:r>
              <a:rPr lang="ru-RU" i="1" dirty="0"/>
              <a:t> в </a:t>
            </a:r>
            <a:r>
              <a:rPr lang="ru-RU" i="1" dirty="0" err="1"/>
              <a:t>галузі</a:t>
            </a:r>
            <a:r>
              <a:rPr lang="ru-RU" i="1" dirty="0"/>
              <a:t> туризму, </a:t>
            </a:r>
            <a:r>
              <a:rPr lang="ru-RU" i="1" dirty="0" err="1"/>
              <a:t>стандартизації</a:t>
            </a:r>
            <a:r>
              <a:rPr lang="ru-RU" i="1" dirty="0"/>
              <a:t> і </a:t>
            </a:r>
            <a:r>
              <a:rPr lang="ru-RU" i="1" dirty="0" err="1"/>
              <a:t>сертифікації</a:t>
            </a:r>
            <a:r>
              <a:rPr lang="ru-RU" i="1" dirty="0"/>
              <a:t> </a:t>
            </a:r>
            <a:r>
              <a:rPr lang="ru-RU" i="1" dirty="0" err="1"/>
              <a:t>туристичних</a:t>
            </a:r>
            <a:r>
              <a:rPr lang="ru-RU" i="1" dirty="0"/>
              <a:t> </a:t>
            </a:r>
            <a:r>
              <a:rPr lang="ru-RU" i="1" dirty="0" err="1"/>
              <a:t>послуг</a:t>
            </a:r>
            <a:r>
              <a:rPr lang="ru-RU" i="1" dirty="0"/>
              <a:t>,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кваліфікаційних</a:t>
            </a:r>
            <a:r>
              <a:rPr lang="ru-RU" i="1" dirty="0"/>
              <a:t> </a:t>
            </a:r>
            <a:r>
              <a:rPr lang="ru-RU" i="1" dirty="0" err="1"/>
              <a:t>вимог</a:t>
            </a:r>
            <a:r>
              <a:rPr lang="ru-RU" i="1" dirty="0"/>
              <a:t> до посад </a:t>
            </a:r>
            <a:r>
              <a:rPr lang="ru-RU" i="1" dirty="0" err="1"/>
              <a:t>фахівців</a:t>
            </a:r>
            <a:r>
              <a:rPr lang="ru-RU" i="1" dirty="0"/>
              <a:t> </a:t>
            </a:r>
            <a:r>
              <a:rPr lang="ru-RU" i="1" dirty="0" err="1"/>
              <a:t>туристичного</a:t>
            </a:r>
            <a:r>
              <a:rPr lang="ru-RU" i="1" dirty="0"/>
              <a:t> </a:t>
            </a:r>
            <a:r>
              <a:rPr lang="ru-RU" i="1" dirty="0" err="1"/>
              <a:t>супроводу</a:t>
            </a:r>
            <a:r>
              <a:rPr lang="ru-RU" i="1" dirty="0"/>
              <a:t>, </a:t>
            </a:r>
            <a:r>
              <a:rPr lang="ru-RU" i="1" dirty="0" err="1"/>
              <a:t>видачі</a:t>
            </a:r>
            <a:r>
              <a:rPr lang="ru-RU" i="1" dirty="0"/>
              <a:t> </a:t>
            </a:r>
            <a:r>
              <a:rPr lang="ru-RU" i="1" dirty="0" err="1"/>
              <a:t>дозволів</a:t>
            </a:r>
            <a:r>
              <a:rPr lang="ru-RU" i="1" dirty="0"/>
              <a:t> на право </a:t>
            </a:r>
            <a:r>
              <a:rPr lang="ru-RU" i="1" dirty="0" err="1"/>
              <a:t>здійснення</a:t>
            </a:r>
            <a:r>
              <a:rPr lang="ru-RU" i="1" dirty="0"/>
              <a:t> </a:t>
            </a:r>
            <a:r>
              <a:rPr lang="ru-RU" i="1" dirty="0" err="1"/>
              <a:t>туристичного</a:t>
            </a:r>
            <a:r>
              <a:rPr lang="ru-RU" i="1" dirty="0"/>
              <a:t> </a:t>
            </a:r>
            <a:r>
              <a:rPr lang="ru-RU" i="1" dirty="0" err="1"/>
              <a:t>супроводу</a:t>
            </a:r>
            <a:r>
              <a:rPr lang="ru-RU" i="1" dirty="0"/>
              <a:t>;</a:t>
            </a:r>
          </a:p>
          <a:p>
            <a:r>
              <a:rPr lang="ru-RU" i="1" dirty="0"/>
              <a:t>- </a:t>
            </a:r>
            <a:r>
              <a:rPr lang="ru-RU" i="1" dirty="0" err="1"/>
              <a:t>встановлення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r>
              <a:rPr lang="ru-RU" i="1" dirty="0"/>
              <a:t> </a:t>
            </a:r>
            <a:r>
              <a:rPr lang="ru-RU" i="1" dirty="0" err="1"/>
              <a:t>статистичного</a:t>
            </a:r>
            <a:r>
              <a:rPr lang="ru-RU" i="1" dirty="0"/>
              <a:t> </a:t>
            </a:r>
            <a:r>
              <a:rPr lang="ru-RU" i="1" dirty="0" err="1"/>
              <a:t>обліку</a:t>
            </a:r>
            <a:r>
              <a:rPr lang="ru-RU" i="1" dirty="0"/>
              <a:t> й </a:t>
            </a:r>
            <a:r>
              <a:rPr lang="ru-RU" i="1" dirty="0" err="1"/>
              <a:t>звітності</a:t>
            </a:r>
            <a:r>
              <a:rPr lang="ru-RU" i="1" dirty="0"/>
              <a:t> в </a:t>
            </a:r>
            <a:r>
              <a:rPr lang="ru-RU" i="1" dirty="0" err="1"/>
              <a:t>галузі</a:t>
            </a:r>
            <a:r>
              <a:rPr lang="ru-RU" i="1" dirty="0"/>
              <a:t> туризму та курортно-</a:t>
            </a:r>
            <a:r>
              <a:rPr lang="ru-RU" i="1" dirty="0" err="1"/>
              <a:t>рекреаційного</a:t>
            </a:r>
            <a:r>
              <a:rPr lang="ru-RU" i="1" dirty="0"/>
              <a:t> комплексу;</a:t>
            </a:r>
          </a:p>
          <a:p>
            <a:r>
              <a:rPr lang="ru-RU" i="1" dirty="0"/>
              <a:t>- </a:t>
            </a:r>
            <a:r>
              <a:rPr lang="ru-RU" i="1" dirty="0" err="1"/>
              <a:t>організації</a:t>
            </a:r>
            <a:r>
              <a:rPr lang="ru-RU" i="1" dirty="0"/>
              <a:t> і </a:t>
            </a:r>
            <a:r>
              <a:rPr lang="ru-RU" i="1" dirty="0" err="1"/>
              <a:t>здійснення</a:t>
            </a:r>
            <a:r>
              <a:rPr lang="ru-RU" i="1" dirty="0"/>
              <a:t> державного контролю за </a:t>
            </a:r>
            <a:r>
              <a:rPr lang="ru-RU" i="1" dirty="0" err="1"/>
              <a:t>дотриманням</a:t>
            </a:r>
            <a:r>
              <a:rPr lang="ru-RU" i="1" dirty="0"/>
              <a:t> </a:t>
            </a:r>
            <a:r>
              <a:rPr lang="ru-RU" i="1" dirty="0" err="1"/>
              <a:t>законодавства</a:t>
            </a:r>
            <a:r>
              <a:rPr lang="ru-RU" i="1" dirty="0"/>
              <a:t> в </a:t>
            </a:r>
            <a:r>
              <a:rPr lang="ru-RU" i="1" dirty="0" err="1"/>
              <a:t>галузі</a:t>
            </a:r>
            <a:r>
              <a:rPr lang="ru-RU" i="1" dirty="0"/>
              <a:t> туризму;</a:t>
            </a:r>
          </a:p>
          <a:p>
            <a:r>
              <a:rPr lang="ru-RU" i="1" dirty="0"/>
              <a:t>- </a:t>
            </a:r>
            <a:r>
              <a:rPr lang="ru-RU" i="1" dirty="0" err="1"/>
              <a:t>визначення</a:t>
            </a:r>
            <a:r>
              <a:rPr lang="ru-RU" i="1" dirty="0"/>
              <a:t> </a:t>
            </a:r>
            <a:r>
              <a:rPr lang="ru-RU" i="1" dirty="0" err="1"/>
              <a:t>пріоритетних</a:t>
            </a:r>
            <a:r>
              <a:rPr lang="ru-RU" i="1" dirty="0"/>
              <a:t> </a:t>
            </a:r>
            <a:r>
              <a:rPr lang="ru-RU" i="1" dirty="0" err="1"/>
              <a:t>напрямів</a:t>
            </a:r>
            <a:r>
              <a:rPr lang="ru-RU" i="1" dirty="0"/>
              <a:t> і </a:t>
            </a:r>
            <a:r>
              <a:rPr lang="ru-RU" i="1" dirty="0" err="1"/>
              <a:t>координації</a:t>
            </a:r>
            <a:r>
              <a:rPr lang="ru-RU" i="1" dirty="0"/>
              <a:t> </a:t>
            </a:r>
            <a:r>
              <a:rPr lang="ru-RU" i="1" dirty="0" err="1"/>
              <a:t>наукових</a:t>
            </a:r>
            <a:r>
              <a:rPr lang="ru-RU" i="1" dirty="0"/>
              <a:t> </a:t>
            </a:r>
            <a:r>
              <a:rPr lang="ru-RU" i="1" dirty="0" err="1"/>
              <a:t>досліджень</a:t>
            </a:r>
            <a:r>
              <a:rPr lang="ru-RU" i="1" dirty="0"/>
              <a:t> та </a:t>
            </a:r>
            <a:r>
              <a:rPr lang="ru-RU" i="1" dirty="0" err="1"/>
              <a:t>підготовки</a:t>
            </a:r>
            <a:r>
              <a:rPr lang="ru-RU" i="1" dirty="0"/>
              <a:t> </a:t>
            </a:r>
            <a:r>
              <a:rPr lang="ru-RU" i="1" dirty="0" err="1"/>
              <a:t>кадрів</a:t>
            </a:r>
            <a:r>
              <a:rPr lang="ru-RU" i="1" dirty="0"/>
              <a:t> у </a:t>
            </a:r>
            <a:r>
              <a:rPr lang="ru-RU" i="1" dirty="0" err="1"/>
              <a:t>галузі</a:t>
            </a:r>
            <a:r>
              <a:rPr lang="ru-RU" i="1" dirty="0"/>
              <a:t> туризму;</a:t>
            </a:r>
          </a:p>
          <a:p>
            <a:r>
              <a:rPr lang="ru-RU" i="1" dirty="0"/>
              <a:t>- </a:t>
            </a:r>
            <a:r>
              <a:rPr lang="ru-RU" i="1" dirty="0" err="1"/>
              <a:t>участі</a:t>
            </a:r>
            <a:r>
              <a:rPr lang="ru-RU" i="1" dirty="0"/>
              <a:t> в </a:t>
            </a:r>
            <a:r>
              <a:rPr lang="ru-RU" i="1" dirty="0" err="1"/>
              <a:t>розробці</a:t>
            </a:r>
            <a:r>
              <a:rPr lang="ru-RU" i="1" dirty="0"/>
              <a:t> й </a:t>
            </a:r>
            <a:r>
              <a:rPr lang="ru-RU" i="1" dirty="0" err="1"/>
              <a:t>реалізації</a:t>
            </a:r>
            <a:r>
              <a:rPr lang="ru-RU" i="1" dirty="0"/>
              <a:t> </a:t>
            </a:r>
            <a:r>
              <a:rPr lang="ru-RU" i="1" dirty="0" err="1"/>
              <a:t>міжнародних</a:t>
            </a:r>
            <a:r>
              <a:rPr lang="ru-RU" i="1" dirty="0"/>
              <a:t> </a:t>
            </a:r>
            <a:r>
              <a:rPr lang="ru-RU" i="1" dirty="0" err="1"/>
              <a:t>програм</a:t>
            </a:r>
            <a:r>
              <a:rPr lang="ru-RU" i="1" dirty="0"/>
              <a:t> з </a:t>
            </a:r>
            <a:r>
              <a:rPr lang="ru-RU" i="1" dirty="0" err="1"/>
              <a:t>розвитку</a:t>
            </a:r>
            <a:r>
              <a:rPr lang="ru-RU" i="1" dirty="0"/>
              <a:t> туризму. </a:t>
            </a:r>
          </a:p>
        </p:txBody>
      </p:sp>
    </p:spTree>
    <p:extLst>
      <p:ext uri="{BB962C8B-B14F-4D97-AF65-F5344CB8AC3E}">
        <p14:creationId xmlns:p14="http://schemas.microsoft.com/office/powerpoint/2010/main" val="828024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9793" y="636105"/>
            <a:ext cx="10364451" cy="624433"/>
          </a:xfrm>
        </p:spPr>
        <p:txBody>
          <a:bodyPr/>
          <a:lstStyle/>
          <a:p>
            <a:r>
              <a:rPr lang="uk-UA" b="1" dirty="0"/>
              <a:t>Основними цілями туристичної політики є</a:t>
            </a:r>
            <a:r>
              <a:rPr lang="uk-UA" b="1" dirty="0" smtClean="0"/>
              <a:t>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20494880"/>
              </p:ext>
            </p:extLst>
          </p:nvPr>
        </p:nvGraphicFramePr>
        <p:xfrm>
          <a:off x="914400" y="1484243"/>
          <a:ext cx="10363200" cy="5526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5574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485996"/>
            <a:ext cx="10364451" cy="1130770"/>
          </a:xfrm>
        </p:spPr>
        <p:txBody>
          <a:bodyPr>
            <a:normAutofit/>
          </a:bodyPr>
          <a:lstStyle/>
          <a:p>
            <a:r>
              <a:rPr lang="uk-UA" sz="2600" b="1" dirty="0"/>
              <a:t>Основні форми підтримки туристичної сфери владою області, міста, району, селища</a:t>
            </a:r>
            <a:r>
              <a:rPr lang="uk-UA" sz="2600" b="1" dirty="0" smtClean="0"/>
              <a:t>:</a:t>
            </a:r>
            <a:endParaRPr lang="uk-UA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17526794"/>
              </p:ext>
            </p:extLst>
          </p:nvPr>
        </p:nvGraphicFramePr>
        <p:xfrm>
          <a:off x="330678" y="1616766"/>
          <a:ext cx="11529391" cy="5088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507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87213"/>
            <a:ext cx="10364451" cy="1596177"/>
          </a:xfrm>
        </p:spPr>
        <p:txBody>
          <a:bodyPr>
            <a:normAutofit/>
          </a:bodyPr>
          <a:lstStyle/>
          <a:p>
            <a:r>
              <a:rPr lang="ru-RU" sz="3000" b="1" dirty="0" err="1"/>
              <a:t>Основні</a:t>
            </a:r>
            <a:r>
              <a:rPr lang="ru-RU" sz="3000" b="1" dirty="0"/>
              <a:t> </a:t>
            </a:r>
            <a:r>
              <a:rPr lang="ru-RU" sz="3000" b="1" dirty="0" err="1"/>
              <a:t>форми</a:t>
            </a:r>
            <a:r>
              <a:rPr lang="ru-RU" sz="3000" b="1" dirty="0"/>
              <a:t> </a:t>
            </a:r>
            <a:r>
              <a:rPr lang="ru-RU" sz="3000" b="1" dirty="0" err="1"/>
              <a:t>туристичної</a:t>
            </a:r>
            <a:r>
              <a:rPr lang="ru-RU" sz="3000" b="1" dirty="0"/>
              <a:t> </a:t>
            </a:r>
            <a:r>
              <a:rPr lang="ru-RU" sz="3000" b="1" dirty="0" err="1"/>
              <a:t>політики</a:t>
            </a:r>
            <a:r>
              <a:rPr lang="ru-RU" sz="3000" b="1" dirty="0"/>
              <a:t> </a:t>
            </a:r>
            <a:r>
              <a:rPr lang="ru-RU" sz="3000" b="1" dirty="0" err="1"/>
              <a:t>влади</a:t>
            </a:r>
            <a:r>
              <a:rPr lang="ru-RU" sz="3000" b="1" dirty="0"/>
              <a:t> </a:t>
            </a:r>
            <a:r>
              <a:rPr lang="ru-RU" sz="3000" b="1" dirty="0" err="1"/>
              <a:t>області</a:t>
            </a:r>
            <a:r>
              <a:rPr lang="ru-RU" sz="3000" b="1" dirty="0"/>
              <a:t>, </a:t>
            </a:r>
            <a:r>
              <a:rPr lang="ru-RU" sz="3000" b="1" dirty="0" err="1"/>
              <a:t>міста</a:t>
            </a:r>
            <a:r>
              <a:rPr lang="ru-RU" sz="3000" b="1" dirty="0"/>
              <a:t>, району, селища: </a:t>
            </a:r>
            <a:endParaRPr lang="uk-UA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399" y="2102048"/>
            <a:ext cx="10363826" cy="39409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/>
              <a:t>1. Ринкова політика:</a:t>
            </a:r>
          </a:p>
          <a:p>
            <a:r>
              <a:rPr lang="uk-UA" dirty="0"/>
              <a:t>- сприяння в проведенні маркетингових досліджень, створенні й просуванні туристичних продуктів;</a:t>
            </a:r>
          </a:p>
          <a:p>
            <a:r>
              <a:rPr lang="uk-UA" dirty="0"/>
              <a:t>- надання пріоритету внутрішньому й в'їзному туризму;</a:t>
            </a:r>
          </a:p>
          <a:p>
            <a:r>
              <a:rPr lang="uk-UA" dirty="0"/>
              <a:t>- формування й фінансування місцевого замовлення на </a:t>
            </a:r>
            <a:r>
              <a:rPr lang="uk-UA" dirty="0" err="1"/>
              <a:t>турпродукти</a:t>
            </a:r>
            <a:r>
              <a:rPr lang="uk-UA" dirty="0"/>
              <a:t>, що сприяють патріотичному вихованню й підвищенню культурного рівня населення;</a:t>
            </a:r>
          </a:p>
          <a:p>
            <a:r>
              <a:rPr lang="uk-UA" dirty="0"/>
              <a:t>- прискорений розвиток ділового туризму в </a:t>
            </a:r>
            <a:r>
              <a:rPr lang="uk-UA" dirty="0" err="1"/>
              <a:t>області,місті,районі</a:t>
            </a:r>
            <a:r>
              <a:rPr lang="uk-UA" dirty="0"/>
              <a:t>, селищ, здатного принести значні додаткові доходи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2882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3531" y="304800"/>
            <a:ext cx="10363826" cy="64273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uk-UA" b="1" dirty="0"/>
              <a:t>2. Структурна політика:</a:t>
            </a:r>
          </a:p>
          <a:p>
            <a:r>
              <a:rPr lang="uk-UA" dirty="0"/>
              <a:t>- створення інфраструктури для ділового туризму;</a:t>
            </a:r>
          </a:p>
          <a:p>
            <a:r>
              <a:rPr lang="uk-UA" dirty="0"/>
              <a:t>- реставрація пріоритетних туристичних об'єктів;</a:t>
            </a:r>
          </a:p>
          <a:p>
            <a:r>
              <a:rPr lang="uk-UA" dirty="0"/>
              <a:t>- усунення дефіциту номерів економ-класу в колективних місцях розміщення;</a:t>
            </a:r>
          </a:p>
          <a:p>
            <a:r>
              <a:rPr lang="uk-UA" dirty="0"/>
              <a:t>- залучення сильних туроператорів;</a:t>
            </a:r>
          </a:p>
          <a:p>
            <a:r>
              <a:rPr lang="uk-UA" dirty="0"/>
              <a:t>- підвищення якості туристичних послуг при </a:t>
            </a:r>
            <a:r>
              <a:rPr lang="uk-UA" dirty="0" err="1"/>
              <a:t>конкурентноздатних</a:t>
            </a:r>
            <a:r>
              <a:rPr lang="uk-UA" dirty="0"/>
              <a:t> цінах тощо. </a:t>
            </a:r>
          </a:p>
          <a:p>
            <a:r>
              <a:rPr lang="uk-UA" b="1" dirty="0"/>
              <a:t>3. Кадрова політика:</a:t>
            </a:r>
          </a:p>
          <a:p>
            <a:r>
              <a:rPr lang="uk-UA" dirty="0"/>
              <a:t>- підготовка й перепідготовка кадрів;</a:t>
            </a:r>
          </a:p>
          <a:p>
            <a:r>
              <a:rPr lang="uk-UA" dirty="0"/>
              <a:t>- освоєння позитивного досвіду підготовки кадрів для туризму в інших регіонах України і світу.</a:t>
            </a:r>
          </a:p>
          <a:p>
            <a:r>
              <a:rPr lang="uk-UA" b="1" dirty="0"/>
              <a:t>4. Фінансова й інвестиційна політика:</a:t>
            </a:r>
          </a:p>
          <a:p>
            <a:r>
              <a:rPr lang="uk-UA" dirty="0"/>
              <a:t>- державне фінансування участі регіонів України у формуванні й просуванні національного </a:t>
            </a:r>
            <a:r>
              <a:rPr lang="uk-UA" dirty="0" err="1"/>
              <a:t>турпродукту</a:t>
            </a:r>
            <a:r>
              <a:rPr lang="uk-UA" dirty="0"/>
              <a:t>, бюджетна підтримка реставрації історико-культурних об'єктів і пріоритетних заходів цільової програми; </a:t>
            </a:r>
          </a:p>
          <a:p>
            <a:r>
              <a:rPr lang="uk-UA" dirty="0"/>
              <a:t>- підвищення прибутковості й інвестиційної привабливості підприємств </a:t>
            </a:r>
            <a:r>
              <a:rPr lang="uk-UA" dirty="0" err="1"/>
              <a:t>туріндустрії</a:t>
            </a:r>
            <a:r>
              <a:rPr lang="uk-UA" dirty="0"/>
              <a:t>; </a:t>
            </a:r>
          </a:p>
          <a:p>
            <a:r>
              <a:rPr lang="uk-UA" dirty="0"/>
              <a:t> - здійснення маркетингових досліджень, рекламно-інформаційної діяльності, організації та проведення міжнародних туристичних виставок, конференцій, семінарів, формування базового пакету інвестиційних проектів у галузі розвитку туристичної інфраструктури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6335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305" y="207700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i="1" dirty="0" smtClean="0"/>
              <a:t>4. Організаційна </a:t>
            </a:r>
            <a:r>
              <a:rPr lang="uk-UA" sz="3000" b="1" i="1" dirty="0"/>
              <a:t>структура управління регіональним розвитком туризму</a:t>
            </a:r>
            <a:endParaRPr lang="uk-UA" sz="3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9027" y="1683026"/>
            <a:ext cx="10230678" cy="172278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/>
              <a:t>Організаційна структура системи управління регіональним розвитком туризму </a:t>
            </a:r>
            <a:r>
              <a:rPr lang="uk-UA" sz="2000" i="1" dirty="0"/>
              <a:t>- це сукупність елементів, які знаходяться у певному взаємозв'язку, характеризується ієрархічною властивістю і реалізується в рамках структури управління економічним і соціальним розвитком області.</a:t>
            </a:r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>
            <a:off x="980660" y="3834212"/>
            <a:ext cx="9846366" cy="2093843"/>
          </a:xfrm>
          <a:prstGeom prst="flowChartMagnetic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/>
              <a:t>Метою вдосконалення організаційної структури системи управління регіональним розвитком туризму є забезпечення прийняття та реалізації ефективних управлінських рішень, які спрямовані на забезпечення економічного і соціального розвитку регіону. </a:t>
            </a:r>
          </a:p>
        </p:txBody>
      </p:sp>
    </p:spTree>
    <p:extLst>
      <p:ext uri="{BB962C8B-B14F-4D97-AF65-F5344CB8AC3E}">
        <p14:creationId xmlns:p14="http://schemas.microsoft.com/office/powerpoint/2010/main" val="52577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34204"/>
            <a:ext cx="10364451" cy="1596177"/>
          </a:xfrm>
        </p:spPr>
        <p:txBody>
          <a:bodyPr>
            <a:noAutofit/>
          </a:bodyPr>
          <a:lstStyle/>
          <a:p>
            <a:r>
              <a:rPr lang="uk-UA" sz="2800" b="1" i="1" u="sng" dirty="0" smtClean="0"/>
              <a:t>Завдання </a:t>
            </a:r>
            <a:r>
              <a:rPr lang="uk-UA" sz="2800" b="1" i="1" dirty="0" smtClean="0"/>
              <a:t>вдосконалення </a:t>
            </a:r>
            <a:r>
              <a:rPr lang="uk-UA" sz="2800" b="1" i="1" dirty="0"/>
              <a:t>організаційної структури системи управління регіональним розвитком туризму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669774"/>
            <a:ext cx="11278226" cy="518822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uk-UA" dirty="0"/>
              <a:t>- забезпечення відповідності у межах організаційної структури управління регіональним розвитком туризму прав розпорядження всіма видами рекреаційно-туристичних ресурсів і відповідальності за їх раціональне використання;</a:t>
            </a:r>
          </a:p>
          <a:p>
            <a:r>
              <a:rPr lang="uk-UA" dirty="0"/>
              <a:t>- закріплення відповідальності за якість управлінських рішень за певним органом або суб'єктом управління, а за їх реалізацію - за конкретним відповідальним виконавцем;</a:t>
            </a:r>
          </a:p>
          <a:p>
            <a:r>
              <a:rPr lang="uk-UA" dirty="0"/>
              <a:t>- скорочення числа суб'єктів управління регіональним розвитком туризму, які ухвалюють вирішення конкретної регіональної проблеми;</a:t>
            </a:r>
          </a:p>
          <a:p>
            <a:r>
              <a:rPr lang="uk-UA" dirty="0"/>
              <a:t>- виключення можливості (необхідності) виконання однакових функцій різними органами (суб'єктами) управління регіональним розвитком туризму;</a:t>
            </a:r>
          </a:p>
          <a:p>
            <a:r>
              <a:rPr lang="uk-UA" dirty="0"/>
              <a:t>- надання органам управління регіональним розвитком туризму прав прийняття рішень (відповідних повноважень) при покладанні відповідальності за контроль над їх виконанням;</a:t>
            </a:r>
          </a:p>
          <a:p>
            <a:r>
              <a:rPr lang="uk-UA" dirty="0"/>
              <a:t>- здійснення спеціалізації підрозділів щодо максимального виконання однорідних видів управлінської діяльності;</a:t>
            </a:r>
          </a:p>
          <a:p>
            <a:r>
              <a:rPr lang="uk-UA" dirty="0"/>
              <a:t>- забезпечення єдності цілей і інтересів взаємозв'язаних підрозділів у межах структури управління регіональним розвитком туризму.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2593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регіональним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туризму: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26593648"/>
              </p:ext>
            </p:extLst>
          </p:nvPr>
        </p:nvGraphicFramePr>
        <p:xfrm>
          <a:off x="915026" y="2214694"/>
          <a:ext cx="10363200" cy="397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863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52257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i="1" dirty="0"/>
              <a:t>Методи проектування організаційних структур системи регіонального управління розвитком туризму включають</a:t>
            </a:r>
            <a:r>
              <a:rPr lang="uk-UA" sz="3000" b="1" i="1" dirty="0" smtClean="0"/>
              <a:t>:</a:t>
            </a:r>
            <a:endParaRPr lang="uk-UA" sz="3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9609804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23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521" y="76556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b="1" i="1" dirty="0"/>
              <a:t>1. Роль міжнародних організацій в регулюванні й управлінні туристичною </a:t>
            </a:r>
            <a:r>
              <a:rPr lang="uk-UA" sz="3000" b="1" i="1" dirty="0" smtClean="0"/>
              <a:t>діяльністю</a:t>
            </a:r>
            <a:endParaRPr lang="uk-UA" sz="30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3826" y="1738994"/>
            <a:ext cx="9409044" cy="149749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Міжнародне </a:t>
            </a:r>
            <a:r>
              <a:rPr lang="uk-UA" sz="2000" b="1" dirty="0"/>
              <a:t>регулювання </a:t>
            </a:r>
            <a:r>
              <a:rPr lang="uk-UA" sz="2000" dirty="0"/>
              <a:t>- </a:t>
            </a:r>
            <a:r>
              <a:rPr lang="uk-UA" sz="2000" i="1" dirty="0"/>
              <a:t>комплекс заходів, націлених на підтримку сталого розвитку туризму, упорядкування туристичної діяльності, ефективне управління окремими секторами туристичної індустрії, забезпечення їх скоординованої взаємодії, стандартизації туристичного обслуговування. </a:t>
            </a:r>
          </a:p>
        </p:txBody>
      </p:sp>
      <p:sp>
        <p:nvSpPr>
          <p:cNvPr id="6" name="Овал 5"/>
          <p:cNvSpPr/>
          <p:nvPr/>
        </p:nvSpPr>
        <p:spPr>
          <a:xfrm>
            <a:off x="1411042" y="3856382"/>
            <a:ext cx="9343408" cy="198782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/>
              <a:t>М</a:t>
            </a:r>
            <a:r>
              <a:rPr lang="uk-UA" sz="2000" b="1" i="1" dirty="0" smtClean="0"/>
              <a:t>іжнародні </a:t>
            </a:r>
            <a:r>
              <a:rPr lang="uk-UA" sz="2000" b="1" i="1" dirty="0"/>
              <a:t>організації </a:t>
            </a:r>
            <a:r>
              <a:rPr lang="uk-UA" sz="2000" i="1" dirty="0"/>
              <a:t>- об'єднання державних і національних організацій неурядового характеру, створених для досягнення загальних цілей у певній області людської діяльності (у сферах політики, економіки, соціального і культурного життя, туризму). </a:t>
            </a:r>
          </a:p>
        </p:txBody>
      </p:sp>
    </p:spTree>
    <p:extLst>
      <p:ext uri="{BB962C8B-B14F-4D97-AF65-F5344CB8AC3E}">
        <p14:creationId xmlns:p14="http://schemas.microsoft.com/office/powerpoint/2010/main" val="48562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54156"/>
            <a:ext cx="10364451" cy="902729"/>
          </a:xfrm>
        </p:spPr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05882253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839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905" y="0"/>
            <a:ext cx="10364451" cy="1596177"/>
          </a:xfrm>
        </p:spPr>
        <p:txBody>
          <a:bodyPr>
            <a:normAutofit/>
          </a:bodyPr>
          <a:lstStyle/>
          <a:p>
            <a:r>
              <a:rPr lang="uk-UA" sz="3200" b="1" i="1" dirty="0"/>
              <a:t>До міжурядових міжнародних об'єднань відносяться </a:t>
            </a:r>
            <a:r>
              <a:rPr lang="uk-UA" sz="3200" b="1" i="1" dirty="0" smtClean="0"/>
              <a:t>: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64569794"/>
              </p:ext>
            </p:extLst>
          </p:nvPr>
        </p:nvGraphicFramePr>
        <p:xfrm>
          <a:off x="689112" y="1245704"/>
          <a:ext cx="11158331" cy="561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848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270" y="0"/>
            <a:ext cx="7368834" cy="1596177"/>
          </a:xfrm>
        </p:spPr>
        <p:txBody>
          <a:bodyPr>
            <a:normAutofit/>
          </a:bodyPr>
          <a:lstStyle/>
          <a:p>
            <a:r>
              <a:rPr lang="uk-UA" sz="3000" b="1" dirty="0"/>
              <a:t>основні групи міжнародних туристичних організації</a:t>
            </a:r>
            <a:r>
              <a:rPr lang="uk-UA" sz="3000" b="1" dirty="0" smtClean="0"/>
              <a:t>:</a:t>
            </a:r>
            <a:endParaRPr lang="uk-UA" sz="3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85172961"/>
              </p:ext>
            </p:extLst>
          </p:nvPr>
        </p:nvGraphicFramePr>
        <p:xfrm>
          <a:off x="914400" y="1285461"/>
          <a:ext cx="10363200" cy="5572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5076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2801" y="101682"/>
            <a:ext cx="10364451" cy="1596177"/>
          </a:xfrm>
        </p:spPr>
        <p:txBody>
          <a:bodyPr/>
          <a:lstStyle/>
          <a:p>
            <a:r>
              <a:rPr lang="uk-UA" b="1" i="1" dirty="0"/>
              <a:t>всесвітня туристична організація (ВТО)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70573736"/>
              </p:ext>
            </p:extLst>
          </p:nvPr>
        </p:nvGraphicFramePr>
        <p:xfrm>
          <a:off x="0" y="2307920"/>
          <a:ext cx="12192000" cy="455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35965" y="1313138"/>
            <a:ext cx="6096000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uk-UA" sz="2200" b="1" dirty="0"/>
              <a:t>Діяльність всесвітньої туристичної організації охоплює всі аспекти міжнародного туризму:</a:t>
            </a:r>
          </a:p>
        </p:txBody>
      </p:sp>
    </p:spTree>
    <p:extLst>
      <p:ext uri="{BB962C8B-B14F-4D97-AF65-F5344CB8AC3E}">
        <p14:creationId xmlns:p14="http://schemas.microsoft.com/office/powerpoint/2010/main" val="256706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3" y="2510563"/>
            <a:ext cx="10363826" cy="412805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- розширення і поглиблення співробітництва держав - членів цієї організації в області туризму з метою розвитку країн і регіонів; </a:t>
            </a:r>
          </a:p>
          <a:p>
            <a:r>
              <a:rPr lang="uk-UA" dirty="0"/>
              <a:t>- удосконалення якості утворення і професійної підготовки туристських кадрів; </a:t>
            </a:r>
          </a:p>
          <a:p>
            <a:r>
              <a:rPr lang="uk-UA" dirty="0"/>
              <a:t>- планування, розробка і реалізація заходів для захисту і раціонального використання навколишнього середовища в контексті світового розвитку; </a:t>
            </a:r>
          </a:p>
          <a:p>
            <a:r>
              <a:rPr lang="uk-UA" dirty="0"/>
              <a:t>- підвищення якості туристичного обслуговування і забезпечення безпеки туристичних послуг; </a:t>
            </a:r>
          </a:p>
          <a:p>
            <a:r>
              <a:rPr lang="uk-UA" dirty="0"/>
              <a:t>- вивчення туристичного ринку, збір, аналіз і систематизація статистичних даних, прогнозування розвитку туризму; </a:t>
            </a:r>
          </a:p>
          <a:p>
            <a:r>
              <a:rPr lang="uk-UA" dirty="0"/>
              <a:t>- забезпечення </a:t>
            </a:r>
            <a:r>
              <a:rPr lang="uk-UA" dirty="0" err="1"/>
              <a:t>зв'язків</a:t>
            </a:r>
            <a:r>
              <a:rPr lang="uk-UA" dirty="0"/>
              <a:t> і обміну інформацією між країнами, що беруть участь у туристичному розвитку; розробка і поширення туристичної документації.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2260" y="251791"/>
            <a:ext cx="10065339" cy="165652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/>
              <a:t>Основною метою ВТО </a:t>
            </a:r>
            <a:r>
              <a:rPr lang="uk-UA" sz="2000" i="1" dirty="0"/>
              <a:t>у відповідності зі ст. 3 Статуту ВТО є сприяння розвитку туризму для внесення вкладу в економічний розвиток, міжнародне взаєморозуміння, світ, процвітання, загальну повагу і дотримання прав людини й основних людських цінностей для всіх людей без поділу на раси, стать, мову і релігію.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71520" y="1978605"/>
            <a:ext cx="4448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/>
              <a:t>Основними завданнями ВТО є: </a:t>
            </a:r>
          </a:p>
        </p:txBody>
      </p:sp>
    </p:spTree>
    <p:extLst>
      <p:ext uri="{BB962C8B-B14F-4D97-AF65-F5344CB8AC3E}">
        <p14:creationId xmlns:p14="http://schemas.microsoft.com/office/powerpoint/2010/main" val="375780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326970"/>
            <a:ext cx="10364451" cy="1596177"/>
          </a:xfrm>
        </p:spPr>
        <p:txBody>
          <a:bodyPr>
            <a:normAutofit/>
          </a:bodyPr>
          <a:lstStyle/>
          <a:p>
            <a:r>
              <a:rPr lang="uk-UA" sz="3000" dirty="0"/>
              <a:t>Метою і завданнями світових міжнародних туристичних </a:t>
            </a:r>
            <a:r>
              <a:rPr lang="uk-UA" sz="3000" i="1" dirty="0"/>
              <a:t>організацій галузевого характеру</a:t>
            </a:r>
            <a:r>
              <a:rPr lang="uk-UA" sz="3000" dirty="0"/>
              <a:t> є: </a:t>
            </a:r>
            <a:endParaRPr lang="uk-UA" sz="3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284744"/>
              </p:ext>
            </p:extLst>
          </p:nvPr>
        </p:nvGraphicFramePr>
        <p:xfrm>
          <a:off x="515583" y="1762539"/>
          <a:ext cx="11159581" cy="452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5967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243</TotalTime>
  <Words>2604</Words>
  <Application>Microsoft Office PowerPoint</Application>
  <PresentationFormat>Широкоэкранный</PresentationFormat>
  <Paragraphs>204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Arial</vt:lpstr>
      <vt:lpstr>Tw Cen MT</vt:lpstr>
      <vt:lpstr>Капля</vt:lpstr>
      <vt:lpstr>Досвід організації управління регіональним розвитком туризму</vt:lpstr>
      <vt:lpstr>План:</vt:lpstr>
      <vt:lpstr>1. Роль міжнародних організацій в регулюванні й управлінні туристичною діяльністю</vt:lpstr>
      <vt:lpstr>види міжнародних організацій:</vt:lpstr>
      <vt:lpstr>До міжурядових міжнародних об'єднань відносяться :</vt:lpstr>
      <vt:lpstr>основні групи міжнародних туристичних організації:</vt:lpstr>
      <vt:lpstr>всесвітня туристична організація (ВТО)</vt:lpstr>
      <vt:lpstr>Презентация PowerPoint</vt:lpstr>
      <vt:lpstr>Метою і завданнями світових міжнародних туристичних організацій галузевого характеру є: </vt:lpstr>
      <vt:lpstr>Міжнародна готельна асоціація (МГА) </vt:lpstr>
      <vt:lpstr>До регіональних міжнародних туристичних організацій загального характеру відносяться: </vt:lpstr>
      <vt:lpstr>Цілі і завдання регіональних міжнародних туристичних організацій загального характеру: </vt:lpstr>
      <vt:lpstr>Презентация PowerPoint</vt:lpstr>
      <vt:lpstr>Презентация PowerPoint</vt:lpstr>
      <vt:lpstr>Основними інструментами регулювання міжнародної туристської діяльності є: </vt:lpstr>
      <vt:lpstr>Міжнародні акти, що регулюють туристичну діяльність: </vt:lpstr>
      <vt:lpstr>2. Управління регіональним розвитком туристичної галузі в країнах світу</vt:lpstr>
      <vt:lpstr>3. Основні цілі, напрямки й методи туристичної політики в Україні</vt:lpstr>
      <vt:lpstr>Етапи реформації структури державного регулювання туризму в Україні:</vt:lpstr>
      <vt:lpstr>загальна система управління туристичною галуззю в Україні складається із трьох рівнів:</vt:lpstr>
      <vt:lpstr>Згідно закону «Про туризм» реалізація туристичної політики Здійснюється шляхом:</vt:lpstr>
      <vt:lpstr>Основними цілями туристичної політики є:</vt:lpstr>
      <vt:lpstr>Основні форми підтримки туристичної сфери владою області, міста, району, селища:</vt:lpstr>
      <vt:lpstr>Основні форми туристичної політики влади області, міста, району, селища: </vt:lpstr>
      <vt:lpstr>Презентация PowerPoint</vt:lpstr>
      <vt:lpstr>4. Організаційна структура управління регіональним розвитком туризму</vt:lpstr>
      <vt:lpstr>Завдання вдосконалення організаційної структури системи управління регіональним розвитком туризму</vt:lpstr>
      <vt:lpstr>Етапи побудови організаційної структури системи управління регіональним розвитком туризму:</vt:lpstr>
      <vt:lpstr>Методи проектування організаційних структур системи регіонального управління розвитком туризму включають: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Досвід організації управління регіональним розвитком туризму</dc:title>
  <dc:creator>Lasto4ka</dc:creator>
  <cp:lastModifiedBy>Lasto4ka</cp:lastModifiedBy>
  <cp:revision>38</cp:revision>
  <dcterms:created xsi:type="dcterms:W3CDTF">2021-11-15T09:55:06Z</dcterms:created>
  <dcterms:modified xsi:type="dcterms:W3CDTF">2021-11-16T10:07:20Z</dcterms:modified>
</cp:coreProperties>
</file>