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8"/>
  </p:notesMasterIdLst>
  <p:sldIdLst>
    <p:sldId id="256" r:id="rId2"/>
    <p:sldId id="270" r:id="rId3"/>
    <p:sldId id="258" r:id="rId4"/>
    <p:sldId id="279" r:id="rId5"/>
    <p:sldId id="280" r:id="rId6"/>
    <p:sldId id="276" r:id="rId7"/>
    <p:sldId id="271" r:id="rId8"/>
    <p:sldId id="281" r:id="rId9"/>
    <p:sldId id="282" r:id="rId10"/>
    <p:sldId id="259" r:id="rId11"/>
    <p:sldId id="272" r:id="rId12"/>
    <p:sldId id="283" r:id="rId13"/>
    <p:sldId id="273" r:id="rId14"/>
    <p:sldId id="284" r:id="rId15"/>
    <p:sldId id="285" r:id="rId16"/>
    <p:sldId id="286" r:id="rId17"/>
    <p:sldId id="287" r:id="rId18"/>
    <p:sldId id="275" r:id="rId19"/>
    <p:sldId id="277" r:id="rId20"/>
    <p:sldId id="288" r:id="rId21"/>
    <p:sldId id="261" r:id="rId22"/>
    <p:sldId id="262" r:id="rId23"/>
    <p:sldId id="263" r:id="rId24"/>
    <p:sldId id="264" r:id="rId25"/>
    <p:sldId id="265" r:id="rId26"/>
    <p:sldId id="260"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0371" autoAdjust="0"/>
  </p:normalViewPr>
  <p:slideViewPr>
    <p:cSldViewPr snapToGrid="0">
      <p:cViewPr varScale="1">
        <p:scale>
          <a:sx n="104" d="100"/>
          <a:sy n="104" d="100"/>
        </p:scale>
        <p:origin x="8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14F8D5-D532-4FE9-B23F-68EC27557261}"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ru-RU"/>
        </a:p>
      </dgm:t>
    </dgm:pt>
    <dgm:pt modelId="{15765F6D-0AC1-472B-BED3-956D807A633B}">
      <dgm:prSet phldrT="[Текст]"/>
      <dgm:spPr/>
      <dgm:t>
        <a:bodyPr/>
        <a:lstStyle/>
        <a:p>
          <a:r>
            <a:rPr lang="ru-RU" dirty="0" err="1" smtClean="0"/>
            <a:t>Індекс</a:t>
          </a:r>
          <a:r>
            <a:rPr lang="ru-RU" dirty="0" smtClean="0"/>
            <a:t> онлайн-</a:t>
          </a:r>
          <a:r>
            <a:rPr lang="ru-RU" dirty="0" err="1" smtClean="0"/>
            <a:t>сервісів</a:t>
          </a:r>
          <a:r>
            <a:rPr lang="ru-RU" dirty="0" smtClean="0"/>
            <a:t> </a:t>
          </a:r>
          <a:endParaRPr lang="ru-RU" dirty="0"/>
        </a:p>
      </dgm:t>
    </dgm:pt>
    <dgm:pt modelId="{0D58C602-6117-47D7-818B-11CAAC056DC9}" type="parTrans" cxnId="{92AC7FD6-E99A-4505-9D99-EC470D28EA94}">
      <dgm:prSet/>
      <dgm:spPr/>
      <dgm:t>
        <a:bodyPr/>
        <a:lstStyle/>
        <a:p>
          <a:endParaRPr lang="ru-RU"/>
        </a:p>
      </dgm:t>
    </dgm:pt>
    <dgm:pt modelId="{A1EE9131-9110-49BD-AE7D-2C47BD99EEDA}" type="sibTrans" cxnId="{92AC7FD6-E99A-4505-9D99-EC470D28EA94}">
      <dgm:prSet/>
      <dgm:spPr/>
      <dgm:t>
        <a:bodyPr/>
        <a:lstStyle/>
        <a:p>
          <a:endParaRPr lang="ru-RU"/>
        </a:p>
      </dgm:t>
    </dgm:pt>
    <dgm:pt modelId="{5DBBC327-B667-45B1-954F-653CCB727B0E}">
      <dgm:prSet phldrT="[Текст]"/>
      <dgm:spPr/>
      <dgm:t>
        <a:bodyPr/>
        <a:lstStyle/>
        <a:p>
          <a:r>
            <a:rPr lang="ru-RU" dirty="0" err="1" smtClean="0"/>
            <a:t>Наявність</a:t>
          </a:r>
          <a:r>
            <a:rPr lang="ru-RU" dirty="0" smtClean="0"/>
            <a:t> </a:t>
          </a:r>
          <a:r>
            <a:rPr lang="ru-RU" dirty="0" err="1" smtClean="0"/>
            <a:t>інформаційної</a:t>
          </a:r>
          <a:r>
            <a:rPr lang="ru-RU" dirty="0" smtClean="0"/>
            <a:t> </a:t>
          </a:r>
          <a:r>
            <a:rPr lang="ru-RU" dirty="0" err="1" smtClean="0"/>
            <a:t>служби</a:t>
          </a:r>
          <a:r>
            <a:rPr lang="ru-RU" dirty="0" smtClean="0"/>
            <a:t> </a:t>
          </a:r>
          <a:endParaRPr lang="ru-RU" dirty="0"/>
        </a:p>
      </dgm:t>
    </dgm:pt>
    <dgm:pt modelId="{A6EDAA4A-D10C-4434-AA3A-B6B551A0AD4F}" type="parTrans" cxnId="{5B3DA430-B4BA-456E-8A38-393DE937A1EB}">
      <dgm:prSet/>
      <dgm:spPr/>
      <dgm:t>
        <a:bodyPr/>
        <a:lstStyle/>
        <a:p>
          <a:endParaRPr lang="ru-RU"/>
        </a:p>
      </dgm:t>
    </dgm:pt>
    <dgm:pt modelId="{F98AA545-A17B-44A9-8980-A0A106443856}" type="sibTrans" cxnId="{5B3DA430-B4BA-456E-8A38-393DE937A1EB}">
      <dgm:prSet/>
      <dgm:spPr/>
      <dgm:t>
        <a:bodyPr/>
        <a:lstStyle/>
        <a:p>
          <a:endParaRPr lang="ru-RU"/>
        </a:p>
      </dgm:t>
    </dgm:pt>
    <dgm:pt modelId="{36AF290D-686C-4BFE-AA21-4308992C994C}">
      <dgm:prSet phldrT="[Текст]"/>
      <dgm:spPr/>
      <dgm:t>
        <a:bodyPr/>
        <a:lstStyle/>
        <a:p>
          <a:r>
            <a:rPr lang="ru-RU" dirty="0" err="1" smtClean="0"/>
            <a:t>Розширена</a:t>
          </a:r>
          <a:r>
            <a:rPr lang="ru-RU" dirty="0" smtClean="0"/>
            <a:t> </a:t>
          </a:r>
          <a:r>
            <a:rPr lang="ru-RU" dirty="0" err="1" smtClean="0"/>
            <a:t>інформаційна</a:t>
          </a:r>
          <a:r>
            <a:rPr lang="ru-RU" dirty="0" smtClean="0"/>
            <a:t> служба</a:t>
          </a:r>
          <a:endParaRPr lang="ru-RU" dirty="0"/>
        </a:p>
      </dgm:t>
    </dgm:pt>
    <dgm:pt modelId="{9634F640-14BE-4588-9C77-B7AD3578844A}" type="parTrans" cxnId="{C437F5FB-6B9E-4C7C-9A38-403823E68F94}">
      <dgm:prSet/>
      <dgm:spPr/>
      <dgm:t>
        <a:bodyPr/>
        <a:lstStyle/>
        <a:p>
          <a:endParaRPr lang="ru-RU"/>
        </a:p>
      </dgm:t>
    </dgm:pt>
    <dgm:pt modelId="{393550B5-DEB3-4035-98E6-333BA3E8D1C5}" type="sibTrans" cxnId="{C437F5FB-6B9E-4C7C-9A38-403823E68F94}">
      <dgm:prSet/>
      <dgm:spPr/>
      <dgm:t>
        <a:bodyPr/>
        <a:lstStyle/>
        <a:p>
          <a:endParaRPr lang="ru-RU"/>
        </a:p>
      </dgm:t>
    </dgm:pt>
    <dgm:pt modelId="{F3D4ADCE-11CC-49C8-95F7-F553FFE7F929}">
      <dgm:prSet phldrT="[Текст]"/>
      <dgm:spPr/>
      <dgm:t>
        <a:bodyPr/>
        <a:lstStyle/>
        <a:p>
          <a:r>
            <a:rPr lang="ru-RU" dirty="0" err="1" smtClean="0"/>
            <a:t>Індекс</a:t>
          </a:r>
          <a:r>
            <a:rPr lang="ru-RU" dirty="0" smtClean="0"/>
            <a:t> </a:t>
          </a:r>
          <a:r>
            <a:rPr lang="ru-RU" dirty="0" err="1" smtClean="0"/>
            <a:t>телекомунікаційної</a:t>
          </a:r>
          <a:r>
            <a:rPr lang="ru-RU" dirty="0" smtClean="0"/>
            <a:t> </a:t>
          </a:r>
          <a:r>
            <a:rPr lang="ru-RU" dirty="0" err="1" smtClean="0"/>
            <a:t>інфраструктури</a:t>
          </a:r>
          <a:endParaRPr lang="ru-RU" dirty="0" smtClean="0"/>
        </a:p>
        <a:p>
          <a:r>
            <a:rPr lang="ru-RU" dirty="0" smtClean="0"/>
            <a:t>(на 100 </a:t>
          </a:r>
          <a:r>
            <a:rPr lang="ru-RU" dirty="0" err="1" smtClean="0"/>
            <a:t>жителів</a:t>
          </a:r>
          <a:r>
            <a:rPr lang="ru-RU" dirty="0" smtClean="0"/>
            <a:t> )</a:t>
          </a:r>
          <a:endParaRPr lang="ru-RU" dirty="0"/>
        </a:p>
      </dgm:t>
    </dgm:pt>
    <dgm:pt modelId="{5B4147C9-458C-4F89-93D7-5D09C24E743F}" type="parTrans" cxnId="{EE67636C-51DD-4FFD-ABFC-F464BBEF2007}">
      <dgm:prSet/>
      <dgm:spPr/>
      <dgm:t>
        <a:bodyPr/>
        <a:lstStyle/>
        <a:p>
          <a:endParaRPr lang="ru-RU"/>
        </a:p>
      </dgm:t>
    </dgm:pt>
    <dgm:pt modelId="{4EF7BDB0-2030-471C-9925-AF2774E46ABA}" type="sibTrans" cxnId="{EE67636C-51DD-4FFD-ABFC-F464BBEF2007}">
      <dgm:prSet/>
      <dgm:spPr/>
      <dgm:t>
        <a:bodyPr/>
        <a:lstStyle/>
        <a:p>
          <a:endParaRPr lang="ru-RU"/>
        </a:p>
      </dgm:t>
    </dgm:pt>
    <dgm:pt modelId="{27361D47-9C80-453C-95B2-0F2C2B5CCF35}">
      <dgm:prSet phldrT="[Текст]"/>
      <dgm:spPr/>
      <dgm:t>
        <a:bodyPr/>
        <a:lstStyle/>
        <a:p>
          <a:r>
            <a:rPr lang="ru-RU" dirty="0" err="1" smtClean="0"/>
            <a:t>Кількість</a:t>
          </a:r>
          <a:r>
            <a:rPr lang="ru-RU" dirty="0" smtClean="0"/>
            <a:t> </a:t>
          </a:r>
          <a:r>
            <a:rPr lang="ru-RU" dirty="0" err="1" smtClean="0"/>
            <a:t>Інтернет-користувачів</a:t>
          </a:r>
          <a:endParaRPr lang="ru-RU" dirty="0"/>
        </a:p>
      </dgm:t>
    </dgm:pt>
    <dgm:pt modelId="{EA301615-7508-40B3-B92E-E09CD93F83D0}" type="parTrans" cxnId="{9A51224D-DD40-4221-81B9-DA84FF52661D}">
      <dgm:prSet/>
      <dgm:spPr/>
      <dgm:t>
        <a:bodyPr/>
        <a:lstStyle/>
        <a:p>
          <a:endParaRPr lang="ru-RU"/>
        </a:p>
      </dgm:t>
    </dgm:pt>
    <dgm:pt modelId="{6457AEA8-CDC9-4355-973C-4C1B5EBD21CA}" type="sibTrans" cxnId="{9A51224D-DD40-4221-81B9-DA84FF52661D}">
      <dgm:prSet/>
      <dgm:spPr/>
      <dgm:t>
        <a:bodyPr/>
        <a:lstStyle/>
        <a:p>
          <a:endParaRPr lang="ru-RU"/>
        </a:p>
      </dgm:t>
    </dgm:pt>
    <dgm:pt modelId="{B232A608-1783-46D5-84A0-6FEC8A62DF66}">
      <dgm:prSet phldrT="[Текст]"/>
      <dgm:spPr/>
      <dgm:t>
        <a:bodyPr/>
        <a:lstStyle/>
        <a:p>
          <a:r>
            <a:rPr lang="ru-RU" dirty="0" err="1" smtClean="0"/>
            <a:t>Кількість</a:t>
          </a:r>
          <a:r>
            <a:rPr lang="ru-RU" dirty="0" smtClean="0"/>
            <a:t> </a:t>
          </a:r>
          <a:r>
            <a:rPr lang="ru-RU" dirty="0" err="1" smtClean="0"/>
            <a:t>абонентів</a:t>
          </a:r>
          <a:r>
            <a:rPr lang="ru-RU" dirty="0" smtClean="0"/>
            <a:t> </a:t>
          </a:r>
          <a:r>
            <a:rPr lang="ru-RU" dirty="0" err="1" smtClean="0"/>
            <a:t>мобільного</a:t>
          </a:r>
          <a:r>
            <a:rPr lang="ru-RU" dirty="0" smtClean="0"/>
            <a:t> </a:t>
          </a:r>
          <a:r>
            <a:rPr lang="ru-RU" dirty="0" err="1" smtClean="0"/>
            <a:t>зв’язку</a:t>
          </a:r>
          <a:endParaRPr lang="ru-RU" dirty="0"/>
        </a:p>
      </dgm:t>
    </dgm:pt>
    <dgm:pt modelId="{B84CCC10-A801-4174-9D90-D9ED152DC782}" type="parTrans" cxnId="{1291ED9A-332D-41DD-AFD9-A37315D047E3}">
      <dgm:prSet/>
      <dgm:spPr/>
      <dgm:t>
        <a:bodyPr/>
        <a:lstStyle/>
        <a:p>
          <a:endParaRPr lang="ru-RU"/>
        </a:p>
      </dgm:t>
    </dgm:pt>
    <dgm:pt modelId="{740BEF81-F8D9-4B39-BE46-8CCAE033ABD4}" type="sibTrans" cxnId="{1291ED9A-332D-41DD-AFD9-A37315D047E3}">
      <dgm:prSet/>
      <dgm:spPr/>
      <dgm:t>
        <a:bodyPr/>
        <a:lstStyle/>
        <a:p>
          <a:endParaRPr lang="ru-RU"/>
        </a:p>
      </dgm:t>
    </dgm:pt>
    <dgm:pt modelId="{AB844E53-1C00-46D7-9057-0B167B422DD9}">
      <dgm:prSet/>
      <dgm:spPr/>
      <dgm:t>
        <a:bodyPr/>
        <a:lstStyle/>
        <a:p>
          <a:r>
            <a:rPr lang="ru-RU" dirty="0" err="1" smtClean="0"/>
            <a:t>Індекс</a:t>
          </a:r>
          <a:r>
            <a:rPr lang="ru-RU" dirty="0" smtClean="0"/>
            <a:t> </a:t>
          </a:r>
          <a:r>
            <a:rPr lang="ru-RU" dirty="0" err="1" smtClean="0"/>
            <a:t>людського</a:t>
          </a:r>
          <a:r>
            <a:rPr lang="ru-RU" dirty="0" smtClean="0"/>
            <a:t> </a:t>
          </a:r>
          <a:r>
            <a:rPr lang="ru-RU" dirty="0" err="1" smtClean="0"/>
            <a:t>капіталу</a:t>
          </a:r>
          <a:r>
            <a:rPr lang="ru-RU" dirty="0" smtClean="0"/>
            <a:t> </a:t>
          </a:r>
          <a:endParaRPr lang="ru-RU" dirty="0"/>
        </a:p>
      </dgm:t>
    </dgm:pt>
    <dgm:pt modelId="{0EE3FC64-4A55-4209-BA97-CAE37058D52C}" type="parTrans" cxnId="{8FED118F-9FE3-4ACA-B00F-6E2B6ED9089C}">
      <dgm:prSet/>
      <dgm:spPr/>
      <dgm:t>
        <a:bodyPr/>
        <a:lstStyle/>
        <a:p>
          <a:endParaRPr lang="ru-RU"/>
        </a:p>
      </dgm:t>
    </dgm:pt>
    <dgm:pt modelId="{6CA59E57-3A4F-4C54-9DA7-4EA38248CC35}" type="sibTrans" cxnId="{8FED118F-9FE3-4ACA-B00F-6E2B6ED9089C}">
      <dgm:prSet/>
      <dgm:spPr/>
      <dgm:t>
        <a:bodyPr/>
        <a:lstStyle/>
        <a:p>
          <a:endParaRPr lang="ru-RU"/>
        </a:p>
      </dgm:t>
    </dgm:pt>
    <dgm:pt modelId="{944ED26B-D090-4F6A-A347-B094D9E25528}">
      <dgm:prSet/>
      <dgm:spPr/>
      <dgm:t>
        <a:bodyPr/>
        <a:lstStyle/>
        <a:p>
          <a:pPr marL="57150" indent="0" defTabSz="488950">
            <a:lnSpc>
              <a:spcPct val="90000"/>
            </a:lnSpc>
            <a:spcBef>
              <a:spcPct val="0"/>
            </a:spcBef>
            <a:spcAft>
              <a:spcPct val="15000"/>
            </a:spcAft>
            <a:buNone/>
          </a:pPr>
          <a:r>
            <a:rPr lang="ru-RU" dirty="0" err="1" smtClean="0"/>
            <a:t>Валовий</a:t>
          </a:r>
          <a:r>
            <a:rPr lang="ru-RU" dirty="0" smtClean="0"/>
            <a:t> </a:t>
          </a:r>
          <a:r>
            <a:rPr lang="ru-RU" dirty="0" err="1" smtClean="0"/>
            <a:t>комбінований</a:t>
          </a:r>
          <a:r>
            <a:rPr lang="ru-RU" dirty="0" smtClean="0"/>
            <a:t> </a:t>
          </a:r>
          <a:r>
            <a:rPr lang="ru-RU" dirty="0" err="1" smtClean="0"/>
            <a:t>коефіцієнт</a:t>
          </a:r>
          <a:r>
            <a:rPr lang="ru-RU" dirty="0" smtClean="0"/>
            <a:t> </a:t>
          </a:r>
          <a:r>
            <a:rPr lang="ru-RU" dirty="0" err="1" smtClean="0"/>
            <a:t>охоплення</a:t>
          </a:r>
          <a:r>
            <a:rPr lang="ru-RU" dirty="0" smtClean="0"/>
            <a:t> початковою, </a:t>
          </a:r>
          <a:r>
            <a:rPr lang="ru-RU" dirty="0" err="1" smtClean="0"/>
            <a:t>середньою</a:t>
          </a:r>
          <a:r>
            <a:rPr lang="ru-RU" dirty="0" smtClean="0"/>
            <a:t> та </a:t>
          </a:r>
          <a:r>
            <a:rPr lang="ru-RU" dirty="0" err="1" smtClean="0"/>
            <a:t>вищою</a:t>
          </a:r>
          <a:r>
            <a:rPr lang="ru-RU" dirty="0" smtClean="0"/>
            <a:t> </a:t>
          </a:r>
          <a:r>
            <a:rPr lang="ru-RU" dirty="0" err="1" smtClean="0"/>
            <a:t>освітою</a:t>
          </a:r>
          <a:endParaRPr lang="ru-RU" dirty="0"/>
        </a:p>
      </dgm:t>
    </dgm:pt>
    <dgm:pt modelId="{7DC53A21-6EDA-4E69-B038-EE2965B5642C}" type="parTrans" cxnId="{616BACA8-3938-4CBC-84FF-FE4E11FF3429}">
      <dgm:prSet/>
      <dgm:spPr/>
      <dgm:t>
        <a:bodyPr/>
        <a:lstStyle/>
        <a:p>
          <a:endParaRPr lang="ru-RU"/>
        </a:p>
      </dgm:t>
    </dgm:pt>
    <dgm:pt modelId="{37012B5D-3205-47E1-A53E-2F88DCD0F255}" type="sibTrans" cxnId="{616BACA8-3938-4CBC-84FF-FE4E11FF3429}">
      <dgm:prSet/>
      <dgm:spPr/>
      <dgm:t>
        <a:bodyPr/>
        <a:lstStyle/>
        <a:p>
          <a:endParaRPr lang="ru-RU"/>
        </a:p>
      </dgm:t>
    </dgm:pt>
    <dgm:pt modelId="{8A5FF85C-3B61-44B5-96E3-64081DE9C82E}">
      <dgm:prSet/>
      <dgm:spPr/>
      <dgm:t>
        <a:bodyPr/>
        <a:lstStyle/>
        <a:p>
          <a:pPr marL="57150" indent="0" defTabSz="488950">
            <a:lnSpc>
              <a:spcPct val="90000"/>
            </a:lnSpc>
            <a:spcBef>
              <a:spcPct val="0"/>
            </a:spcBef>
            <a:spcAft>
              <a:spcPct val="15000"/>
            </a:spcAft>
            <a:buNone/>
          </a:pPr>
          <a:r>
            <a:rPr lang="ru-RU" dirty="0" err="1" smtClean="0"/>
            <a:t>Рівень</a:t>
          </a:r>
          <a:r>
            <a:rPr lang="ru-RU" dirty="0" smtClean="0"/>
            <a:t> </a:t>
          </a:r>
          <a:r>
            <a:rPr lang="ru-RU" dirty="0" err="1" smtClean="0"/>
            <a:t>грамотності</a:t>
          </a:r>
          <a:endParaRPr lang="ru-RU" dirty="0"/>
        </a:p>
      </dgm:t>
    </dgm:pt>
    <dgm:pt modelId="{951A1616-1993-4F9F-A535-F16437032B2D}" type="parTrans" cxnId="{9B6E729D-35D7-4E21-A7D2-1AE4A2562446}">
      <dgm:prSet/>
      <dgm:spPr/>
      <dgm:t>
        <a:bodyPr/>
        <a:lstStyle/>
        <a:p>
          <a:endParaRPr lang="ru-RU"/>
        </a:p>
      </dgm:t>
    </dgm:pt>
    <dgm:pt modelId="{5C9E5003-8C28-4B94-B55D-FA75D69A1D30}" type="sibTrans" cxnId="{9B6E729D-35D7-4E21-A7D2-1AE4A2562446}">
      <dgm:prSet/>
      <dgm:spPr/>
      <dgm:t>
        <a:bodyPr/>
        <a:lstStyle/>
        <a:p>
          <a:endParaRPr lang="ru-RU"/>
        </a:p>
      </dgm:t>
    </dgm:pt>
    <dgm:pt modelId="{BF6C0EF8-B009-403A-BC13-265CDB3C33C0}">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err="1" smtClean="0"/>
            <a:t>Середня</a:t>
          </a:r>
          <a:r>
            <a:rPr lang="ru-RU" dirty="0" smtClean="0"/>
            <a:t> </a:t>
          </a:r>
          <a:r>
            <a:rPr lang="ru-RU" dirty="0" err="1" smtClean="0"/>
            <a:t>кількість</a:t>
          </a:r>
          <a:r>
            <a:rPr lang="ru-RU" dirty="0" smtClean="0"/>
            <a:t> </a:t>
          </a:r>
          <a:r>
            <a:rPr lang="ru-RU" dirty="0" err="1" smtClean="0"/>
            <a:t>років</a:t>
          </a:r>
          <a:r>
            <a:rPr lang="ru-RU" dirty="0" smtClean="0"/>
            <a:t> </a:t>
          </a:r>
          <a:r>
            <a:rPr lang="ru-RU" dirty="0" err="1" smtClean="0"/>
            <a:t>навчання</a:t>
          </a:r>
          <a:endParaRPr lang="ru-RU" dirty="0"/>
        </a:p>
      </dgm:t>
    </dgm:pt>
    <dgm:pt modelId="{C9E02E09-CDEE-4F0F-A6D0-AD162C9A5A7D}" type="parTrans" cxnId="{C7C25BFD-8ACD-4317-B47E-6A51D5F1BCA2}">
      <dgm:prSet/>
      <dgm:spPr/>
      <dgm:t>
        <a:bodyPr/>
        <a:lstStyle/>
        <a:p>
          <a:endParaRPr lang="ru-RU"/>
        </a:p>
      </dgm:t>
    </dgm:pt>
    <dgm:pt modelId="{5AFC92D1-0EDD-4933-9ABC-55A3CC3B1C57}" type="sibTrans" cxnId="{C7C25BFD-8ACD-4317-B47E-6A51D5F1BCA2}">
      <dgm:prSet/>
      <dgm:spPr/>
      <dgm:t>
        <a:bodyPr/>
        <a:lstStyle/>
        <a:p>
          <a:endParaRPr lang="ru-RU"/>
        </a:p>
      </dgm:t>
    </dgm:pt>
    <dgm:pt modelId="{959311D4-BBD6-4635-AD8E-CFBB528BA2B2}">
      <dgm:prSet phldrT="[Текст]"/>
      <dgm:spPr/>
      <dgm:t>
        <a:bodyPr/>
        <a:lstStyle/>
        <a:p>
          <a:r>
            <a:rPr lang="ru-RU" dirty="0" err="1" smtClean="0"/>
            <a:t>Надання</a:t>
          </a:r>
          <a:r>
            <a:rPr lang="ru-RU" dirty="0" smtClean="0"/>
            <a:t> </a:t>
          </a:r>
          <a:r>
            <a:rPr lang="ru-RU" dirty="0" err="1" smtClean="0"/>
            <a:t>трансакційних</a:t>
          </a:r>
          <a:r>
            <a:rPr lang="ru-RU" dirty="0" smtClean="0"/>
            <a:t> </a:t>
          </a:r>
          <a:r>
            <a:rPr lang="ru-RU" dirty="0" err="1" smtClean="0"/>
            <a:t>послуг</a:t>
          </a:r>
          <a:endParaRPr lang="ru-RU" dirty="0"/>
        </a:p>
      </dgm:t>
    </dgm:pt>
    <dgm:pt modelId="{93D17A26-A30D-46B9-8D5B-19E2C7E6EECA}" type="parTrans" cxnId="{13E42F4C-004E-4C0D-9EF3-3535F2C66F4C}">
      <dgm:prSet/>
      <dgm:spPr/>
      <dgm:t>
        <a:bodyPr/>
        <a:lstStyle/>
        <a:p>
          <a:endParaRPr lang="ru-RU"/>
        </a:p>
      </dgm:t>
    </dgm:pt>
    <dgm:pt modelId="{BF15DFA4-696F-49CD-B55F-4B3FBB201B4A}" type="sibTrans" cxnId="{13E42F4C-004E-4C0D-9EF3-3535F2C66F4C}">
      <dgm:prSet/>
      <dgm:spPr/>
      <dgm:t>
        <a:bodyPr/>
        <a:lstStyle/>
        <a:p>
          <a:endParaRPr lang="ru-RU"/>
        </a:p>
      </dgm:t>
    </dgm:pt>
    <dgm:pt modelId="{2B87AFA3-44A9-429C-977B-70B7BCFC58C9}">
      <dgm:prSet phldrT="[Текст]"/>
      <dgm:spPr/>
      <dgm:t>
        <a:bodyPr/>
        <a:lstStyle/>
        <a:p>
          <a:r>
            <a:rPr lang="ru-RU" dirty="0" err="1" smtClean="0"/>
            <a:t>Пов’язані</a:t>
          </a:r>
          <a:r>
            <a:rPr lang="ru-RU" dirty="0" smtClean="0"/>
            <a:t> </a:t>
          </a:r>
          <a:r>
            <a:rPr lang="ru-RU" dirty="0" err="1" smtClean="0"/>
            <a:t>послуги</a:t>
          </a:r>
          <a:r>
            <a:rPr lang="ru-RU" dirty="0" smtClean="0"/>
            <a:t> </a:t>
          </a:r>
          <a:endParaRPr lang="ru-RU" dirty="0"/>
        </a:p>
      </dgm:t>
    </dgm:pt>
    <dgm:pt modelId="{80D4E9BE-E464-4E09-A8E0-398586D2BCD8}" type="parTrans" cxnId="{4B24FB22-AABC-4524-9B47-7C87003499AF}">
      <dgm:prSet/>
      <dgm:spPr/>
      <dgm:t>
        <a:bodyPr/>
        <a:lstStyle/>
        <a:p>
          <a:endParaRPr lang="ru-RU"/>
        </a:p>
      </dgm:t>
    </dgm:pt>
    <dgm:pt modelId="{2AD575FE-1BCA-42BE-93AB-FE42FCCE1C99}" type="sibTrans" cxnId="{4B24FB22-AABC-4524-9B47-7C87003499AF}">
      <dgm:prSet/>
      <dgm:spPr/>
      <dgm:t>
        <a:bodyPr/>
        <a:lstStyle/>
        <a:p>
          <a:endParaRPr lang="ru-RU"/>
        </a:p>
      </dgm:t>
    </dgm:pt>
    <dgm:pt modelId="{59CF804F-F656-41FD-B803-713DE0F0DA28}">
      <dgm:prSet phldrT="[Текст]"/>
      <dgm:spPr/>
      <dgm:t>
        <a:bodyPr/>
        <a:lstStyle/>
        <a:p>
          <a:r>
            <a:rPr lang="ru-RU" dirty="0" err="1" smtClean="0"/>
            <a:t>Кількість</a:t>
          </a:r>
          <a:r>
            <a:rPr lang="ru-RU" dirty="0" smtClean="0"/>
            <a:t> </a:t>
          </a:r>
          <a:r>
            <a:rPr lang="ru-RU" dirty="0" err="1" smtClean="0"/>
            <a:t>фіксованих</a:t>
          </a:r>
          <a:r>
            <a:rPr lang="ru-RU" dirty="0" smtClean="0"/>
            <a:t> </a:t>
          </a:r>
          <a:r>
            <a:rPr lang="ru-RU" dirty="0" err="1" smtClean="0"/>
            <a:t>телефонних</a:t>
          </a:r>
          <a:r>
            <a:rPr lang="ru-RU" dirty="0" smtClean="0"/>
            <a:t> </a:t>
          </a:r>
          <a:r>
            <a:rPr lang="ru-RU" dirty="0" err="1" smtClean="0"/>
            <a:t>ліній</a:t>
          </a:r>
          <a:endParaRPr lang="ru-RU" dirty="0"/>
        </a:p>
      </dgm:t>
    </dgm:pt>
    <dgm:pt modelId="{31D1BCCE-DE05-476E-8C5E-2691EA1F0646}" type="parTrans" cxnId="{0EDD87EB-FA96-4F09-A424-62D4C72AC416}">
      <dgm:prSet/>
      <dgm:spPr/>
      <dgm:t>
        <a:bodyPr/>
        <a:lstStyle/>
        <a:p>
          <a:endParaRPr lang="ru-RU"/>
        </a:p>
      </dgm:t>
    </dgm:pt>
    <dgm:pt modelId="{531DEE54-5CC9-464D-9B2C-1539A8A0CCDB}" type="sibTrans" cxnId="{0EDD87EB-FA96-4F09-A424-62D4C72AC416}">
      <dgm:prSet/>
      <dgm:spPr/>
      <dgm:t>
        <a:bodyPr/>
        <a:lstStyle/>
        <a:p>
          <a:endParaRPr lang="ru-RU"/>
        </a:p>
      </dgm:t>
    </dgm:pt>
    <dgm:pt modelId="{C8D3996B-37A8-41C7-81C1-C539BFE23DBF}">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err="1" smtClean="0"/>
            <a:t>Очікувана</a:t>
          </a:r>
          <a:r>
            <a:rPr lang="ru-RU" dirty="0" smtClean="0"/>
            <a:t> </a:t>
          </a:r>
          <a:r>
            <a:rPr lang="ru-RU" dirty="0" err="1" smtClean="0"/>
            <a:t>тривалість</a:t>
          </a:r>
          <a:r>
            <a:rPr lang="ru-RU" dirty="0" smtClean="0"/>
            <a:t> </a:t>
          </a:r>
          <a:r>
            <a:rPr lang="ru-RU" dirty="0" err="1" smtClean="0"/>
            <a:t>шкільного</a:t>
          </a:r>
          <a:r>
            <a:rPr lang="ru-RU" dirty="0" smtClean="0"/>
            <a:t> </a:t>
          </a:r>
          <a:r>
            <a:rPr lang="ru-RU" dirty="0" err="1" smtClean="0"/>
            <a:t>навчання</a:t>
          </a:r>
          <a:endParaRPr lang="ru-RU" dirty="0" smtClean="0"/>
        </a:p>
        <a:p>
          <a:pPr marL="57150" indent="0" defTabSz="488950">
            <a:lnSpc>
              <a:spcPct val="90000"/>
            </a:lnSpc>
            <a:spcBef>
              <a:spcPct val="0"/>
            </a:spcBef>
            <a:spcAft>
              <a:spcPct val="15000"/>
            </a:spcAft>
            <a:buNone/>
          </a:pPr>
          <a:endParaRPr lang="ru-RU" dirty="0"/>
        </a:p>
      </dgm:t>
    </dgm:pt>
    <dgm:pt modelId="{B40D053D-68F8-4EE1-9179-BE3E4D05EC3F}" type="parTrans" cxnId="{2982B900-C65A-44FA-B13C-EC7A7916D615}">
      <dgm:prSet/>
      <dgm:spPr/>
      <dgm:t>
        <a:bodyPr/>
        <a:lstStyle/>
        <a:p>
          <a:endParaRPr lang="ru-RU"/>
        </a:p>
      </dgm:t>
    </dgm:pt>
    <dgm:pt modelId="{2BA37FC9-2289-4258-A693-C094F1B3D12C}" type="sibTrans" cxnId="{2982B900-C65A-44FA-B13C-EC7A7916D615}">
      <dgm:prSet/>
      <dgm:spPr/>
      <dgm:t>
        <a:bodyPr/>
        <a:lstStyle/>
        <a:p>
          <a:endParaRPr lang="ru-RU"/>
        </a:p>
      </dgm:t>
    </dgm:pt>
    <dgm:pt modelId="{B4217D53-5496-4FD4-A34A-8EE629A9E441}">
      <dgm:prSet phldrT="[Текст]"/>
      <dgm:spPr/>
      <dgm:t>
        <a:bodyPr/>
        <a:lstStyle/>
        <a:p>
          <a:r>
            <a:rPr lang="ru-RU" dirty="0" err="1" smtClean="0"/>
            <a:t>Кількість</a:t>
          </a:r>
          <a:r>
            <a:rPr lang="ru-RU" dirty="0" smtClean="0"/>
            <a:t> </a:t>
          </a:r>
          <a:r>
            <a:rPr lang="ru-RU" dirty="0" err="1" smtClean="0"/>
            <a:t>бездротових</a:t>
          </a:r>
          <a:r>
            <a:rPr lang="ru-RU" dirty="0" smtClean="0"/>
            <a:t> широких </a:t>
          </a:r>
          <a:r>
            <a:rPr lang="ru-RU" dirty="0" err="1" smtClean="0"/>
            <a:t>підключень</a:t>
          </a:r>
          <a:endParaRPr lang="ru-RU" dirty="0"/>
        </a:p>
      </dgm:t>
    </dgm:pt>
    <dgm:pt modelId="{BC43B5AE-2C53-4876-8A76-927988E8C0A8}" type="parTrans" cxnId="{2DB3EB3A-A9AC-4DBF-A378-A5767A58B968}">
      <dgm:prSet/>
      <dgm:spPr/>
      <dgm:t>
        <a:bodyPr/>
        <a:lstStyle/>
        <a:p>
          <a:endParaRPr lang="ru-RU"/>
        </a:p>
      </dgm:t>
    </dgm:pt>
    <dgm:pt modelId="{2551BD04-8D33-4C67-AA9C-87A70B49069D}" type="sibTrans" cxnId="{2DB3EB3A-A9AC-4DBF-A378-A5767A58B968}">
      <dgm:prSet/>
      <dgm:spPr/>
      <dgm:t>
        <a:bodyPr/>
        <a:lstStyle/>
        <a:p>
          <a:endParaRPr lang="ru-RU"/>
        </a:p>
      </dgm:t>
    </dgm:pt>
    <dgm:pt modelId="{0AD50E45-6EC5-467E-9DEA-EEA65FA5D701}">
      <dgm:prSet phldrT="[Текст]"/>
      <dgm:spPr/>
      <dgm:t>
        <a:bodyPr/>
        <a:lstStyle/>
        <a:p>
          <a:r>
            <a:rPr lang="ru-RU" dirty="0" err="1" smtClean="0"/>
            <a:t>Кількість</a:t>
          </a:r>
          <a:r>
            <a:rPr lang="ru-RU" dirty="0" smtClean="0"/>
            <a:t> </a:t>
          </a:r>
          <a:r>
            <a:rPr lang="ru-RU" dirty="0" err="1" smtClean="0"/>
            <a:t>абонентів</a:t>
          </a:r>
          <a:r>
            <a:rPr lang="ru-RU" dirty="0" smtClean="0"/>
            <a:t> </a:t>
          </a:r>
          <a:r>
            <a:rPr lang="ru-RU" dirty="0" err="1" smtClean="0"/>
            <a:t>фіксованого</a:t>
          </a:r>
          <a:r>
            <a:rPr lang="ru-RU" dirty="0" smtClean="0"/>
            <a:t> широкого доступу</a:t>
          </a:r>
          <a:endParaRPr lang="ru-RU" dirty="0"/>
        </a:p>
      </dgm:t>
    </dgm:pt>
    <dgm:pt modelId="{F55D501F-D4D5-42C0-9978-8221731EB65D}" type="parTrans" cxnId="{4E016C4F-2889-49B3-B630-3B40AE751B3E}">
      <dgm:prSet/>
      <dgm:spPr/>
      <dgm:t>
        <a:bodyPr/>
        <a:lstStyle/>
        <a:p>
          <a:endParaRPr lang="ru-RU"/>
        </a:p>
      </dgm:t>
    </dgm:pt>
    <dgm:pt modelId="{BCE334C1-53F5-4B13-BF55-F7498E33A8B5}" type="sibTrans" cxnId="{4E016C4F-2889-49B3-B630-3B40AE751B3E}">
      <dgm:prSet/>
      <dgm:spPr/>
      <dgm:t>
        <a:bodyPr/>
        <a:lstStyle/>
        <a:p>
          <a:endParaRPr lang="ru-RU"/>
        </a:p>
      </dgm:t>
    </dgm:pt>
    <dgm:pt modelId="{2A70ED8D-E2CD-4692-8AF9-1E7B35705405}" type="pres">
      <dgm:prSet presAssocID="{7814F8D5-D532-4FE9-B23F-68EC27557261}" presName="Name0" presStyleCnt="0">
        <dgm:presLayoutVars>
          <dgm:dir/>
          <dgm:animLvl val="lvl"/>
          <dgm:resizeHandles/>
        </dgm:presLayoutVars>
      </dgm:prSet>
      <dgm:spPr/>
      <dgm:t>
        <a:bodyPr/>
        <a:lstStyle/>
        <a:p>
          <a:endParaRPr lang="ru-RU"/>
        </a:p>
      </dgm:t>
    </dgm:pt>
    <dgm:pt modelId="{97736EBB-344C-46C3-8273-961DE131F074}" type="pres">
      <dgm:prSet presAssocID="{15765F6D-0AC1-472B-BED3-956D807A633B}" presName="linNode" presStyleCnt="0"/>
      <dgm:spPr/>
    </dgm:pt>
    <dgm:pt modelId="{F4A107D5-301E-4EA5-99FD-B3D8F02DC9C9}" type="pres">
      <dgm:prSet presAssocID="{15765F6D-0AC1-472B-BED3-956D807A633B}" presName="parentShp" presStyleLbl="node1" presStyleIdx="0" presStyleCnt="3">
        <dgm:presLayoutVars>
          <dgm:bulletEnabled val="1"/>
        </dgm:presLayoutVars>
      </dgm:prSet>
      <dgm:spPr/>
      <dgm:t>
        <a:bodyPr/>
        <a:lstStyle/>
        <a:p>
          <a:endParaRPr lang="ru-RU"/>
        </a:p>
      </dgm:t>
    </dgm:pt>
    <dgm:pt modelId="{F501745F-8DA2-4E9C-B592-A1073878757F}" type="pres">
      <dgm:prSet presAssocID="{15765F6D-0AC1-472B-BED3-956D807A633B}" presName="childShp" presStyleLbl="bgAccFollowNode1" presStyleIdx="0" presStyleCnt="3">
        <dgm:presLayoutVars>
          <dgm:bulletEnabled val="1"/>
        </dgm:presLayoutVars>
      </dgm:prSet>
      <dgm:spPr/>
      <dgm:t>
        <a:bodyPr/>
        <a:lstStyle/>
        <a:p>
          <a:endParaRPr lang="ru-RU"/>
        </a:p>
      </dgm:t>
    </dgm:pt>
    <dgm:pt modelId="{346809E7-5363-433F-919A-72A856B714A5}" type="pres">
      <dgm:prSet presAssocID="{A1EE9131-9110-49BD-AE7D-2C47BD99EEDA}" presName="spacing" presStyleCnt="0"/>
      <dgm:spPr/>
    </dgm:pt>
    <dgm:pt modelId="{310A24CD-D3EE-45A2-8E23-2CC69BEEA33E}" type="pres">
      <dgm:prSet presAssocID="{F3D4ADCE-11CC-49C8-95F7-F553FFE7F929}" presName="linNode" presStyleCnt="0"/>
      <dgm:spPr/>
    </dgm:pt>
    <dgm:pt modelId="{A29E3B3C-666A-40BE-B405-83044FA4F4D7}" type="pres">
      <dgm:prSet presAssocID="{F3D4ADCE-11CC-49C8-95F7-F553FFE7F929}" presName="parentShp" presStyleLbl="node1" presStyleIdx="1" presStyleCnt="3">
        <dgm:presLayoutVars>
          <dgm:bulletEnabled val="1"/>
        </dgm:presLayoutVars>
      </dgm:prSet>
      <dgm:spPr/>
      <dgm:t>
        <a:bodyPr/>
        <a:lstStyle/>
        <a:p>
          <a:endParaRPr lang="ru-RU"/>
        </a:p>
      </dgm:t>
    </dgm:pt>
    <dgm:pt modelId="{CBCDC70F-10A0-4A00-8B7B-71F4EA0F67C7}" type="pres">
      <dgm:prSet presAssocID="{F3D4ADCE-11CC-49C8-95F7-F553FFE7F929}" presName="childShp" presStyleLbl="bgAccFollowNode1" presStyleIdx="1" presStyleCnt="3">
        <dgm:presLayoutVars>
          <dgm:bulletEnabled val="1"/>
        </dgm:presLayoutVars>
      </dgm:prSet>
      <dgm:spPr/>
      <dgm:t>
        <a:bodyPr/>
        <a:lstStyle/>
        <a:p>
          <a:endParaRPr lang="ru-RU"/>
        </a:p>
      </dgm:t>
    </dgm:pt>
    <dgm:pt modelId="{F49027DA-C06A-45AB-A1ED-01286FA62EAA}" type="pres">
      <dgm:prSet presAssocID="{4EF7BDB0-2030-471C-9925-AF2774E46ABA}" presName="spacing" presStyleCnt="0"/>
      <dgm:spPr/>
    </dgm:pt>
    <dgm:pt modelId="{02AD54B8-2F07-4E4F-BCF1-537344264464}" type="pres">
      <dgm:prSet presAssocID="{AB844E53-1C00-46D7-9057-0B167B422DD9}" presName="linNode" presStyleCnt="0"/>
      <dgm:spPr/>
    </dgm:pt>
    <dgm:pt modelId="{09BE89AB-360F-454A-A0D7-D3FCAE233210}" type="pres">
      <dgm:prSet presAssocID="{AB844E53-1C00-46D7-9057-0B167B422DD9}" presName="parentShp" presStyleLbl="node1" presStyleIdx="2" presStyleCnt="3">
        <dgm:presLayoutVars>
          <dgm:bulletEnabled val="1"/>
        </dgm:presLayoutVars>
      </dgm:prSet>
      <dgm:spPr/>
      <dgm:t>
        <a:bodyPr/>
        <a:lstStyle/>
        <a:p>
          <a:endParaRPr lang="ru-RU"/>
        </a:p>
      </dgm:t>
    </dgm:pt>
    <dgm:pt modelId="{BC72D79F-D8FD-4F32-8436-D69DA391C088}" type="pres">
      <dgm:prSet presAssocID="{AB844E53-1C00-46D7-9057-0B167B422DD9}" presName="childShp" presStyleLbl="bgAccFollowNode1" presStyleIdx="2" presStyleCnt="3">
        <dgm:presLayoutVars>
          <dgm:bulletEnabled val="1"/>
        </dgm:presLayoutVars>
      </dgm:prSet>
      <dgm:spPr/>
      <dgm:t>
        <a:bodyPr/>
        <a:lstStyle/>
        <a:p>
          <a:endParaRPr lang="ru-RU"/>
        </a:p>
      </dgm:t>
    </dgm:pt>
  </dgm:ptLst>
  <dgm:cxnLst>
    <dgm:cxn modelId="{D8B0392B-1761-49CD-8912-4503B4A14BB1}" type="presOf" srcId="{BF6C0EF8-B009-403A-BC13-265CDB3C33C0}" destId="{BC72D79F-D8FD-4F32-8436-D69DA391C088}" srcOrd="0" destOrd="2" presId="urn:microsoft.com/office/officeart/2005/8/layout/vList6"/>
    <dgm:cxn modelId="{E0EB1C51-D261-4E83-B5ED-6651E261A1F2}" type="presOf" srcId="{C8D3996B-37A8-41C7-81C1-C539BFE23DBF}" destId="{BC72D79F-D8FD-4F32-8436-D69DA391C088}" srcOrd="0" destOrd="3" presId="urn:microsoft.com/office/officeart/2005/8/layout/vList6"/>
    <dgm:cxn modelId="{3ACD85F3-F9DB-44EE-A641-C559598F3DE7}" type="presOf" srcId="{8A5FF85C-3B61-44B5-96E3-64081DE9C82E}" destId="{BC72D79F-D8FD-4F32-8436-D69DA391C088}" srcOrd="0" destOrd="1" presId="urn:microsoft.com/office/officeart/2005/8/layout/vList6"/>
    <dgm:cxn modelId="{2982B900-C65A-44FA-B13C-EC7A7916D615}" srcId="{AB844E53-1C00-46D7-9057-0B167B422DD9}" destId="{C8D3996B-37A8-41C7-81C1-C539BFE23DBF}" srcOrd="3" destOrd="0" parTransId="{B40D053D-68F8-4EE1-9179-BE3E4D05EC3F}" sibTransId="{2BA37FC9-2289-4258-A693-C094F1B3D12C}"/>
    <dgm:cxn modelId="{8FED118F-9FE3-4ACA-B00F-6E2B6ED9089C}" srcId="{7814F8D5-D532-4FE9-B23F-68EC27557261}" destId="{AB844E53-1C00-46D7-9057-0B167B422DD9}" srcOrd="2" destOrd="0" parTransId="{0EE3FC64-4A55-4209-BA97-CAE37058D52C}" sibTransId="{6CA59E57-3A4F-4C54-9DA7-4EA38248CC35}"/>
    <dgm:cxn modelId="{4416FC94-A28B-49DE-A42D-87AEAB8A7A51}" type="presOf" srcId="{F3D4ADCE-11CC-49C8-95F7-F553FFE7F929}" destId="{A29E3B3C-666A-40BE-B405-83044FA4F4D7}" srcOrd="0" destOrd="0" presId="urn:microsoft.com/office/officeart/2005/8/layout/vList6"/>
    <dgm:cxn modelId="{937219E2-F3C6-4F41-90BC-27D03BD4E381}" type="presOf" srcId="{B4217D53-5496-4FD4-A34A-8EE629A9E441}" destId="{CBCDC70F-10A0-4A00-8B7B-71F4EA0F67C7}" srcOrd="0" destOrd="2" presId="urn:microsoft.com/office/officeart/2005/8/layout/vList6"/>
    <dgm:cxn modelId="{EE67636C-51DD-4FFD-ABFC-F464BBEF2007}" srcId="{7814F8D5-D532-4FE9-B23F-68EC27557261}" destId="{F3D4ADCE-11CC-49C8-95F7-F553FFE7F929}" srcOrd="1" destOrd="0" parTransId="{5B4147C9-458C-4F89-93D7-5D09C24E743F}" sibTransId="{4EF7BDB0-2030-471C-9925-AF2774E46ABA}"/>
    <dgm:cxn modelId="{4E016C4F-2889-49B3-B630-3B40AE751B3E}" srcId="{F3D4ADCE-11CC-49C8-95F7-F553FFE7F929}" destId="{0AD50E45-6EC5-467E-9DEA-EEA65FA5D701}" srcOrd="3" destOrd="0" parTransId="{F55D501F-D4D5-42C0-9978-8221731EB65D}" sibTransId="{BCE334C1-53F5-4B13-BF55-F7498E33A8B5}"/>
    <dgm:cxn modelId="{4B24FB22-AABC-4524-9B47-7C87003499AF}" srcId="{15765F6D-0AC1-472B-BED3-956D807A633B}" destId="{2B87AFA3-44A9-429C-977B-70B7BCFC58C9}" srcOrd="3" destOrd="0" parTransId="{80D4E9BE-E464-4E09-A8E0-398586D2BCD8}" sibTransId="{2AD575FE-1BCA-42BE-93AB-FE42FCCE1C99}"/>
    <dgm:cxn modelId="{616BACA8-3938-4CBC-84FF-FE4E11FF3429}" srcId="{AB844E53-1C00-46D7-9057-0B167B422DD9}" destId="{944ED26B-D090-4F6A-A347-B094D9E25528}" srcOrd="0" destOrd="0" parTransId="{7DC53A21-6EDA-4E69-B038-EE2965B5642C}" sibTransId="{37012B5D-3205-47E1-A53E-2F88DCD0F255}"/>
    <dgm:cxn modelId="{C437F5FB-6B9E-4C7C-9A38-403823E68F94}" srcId="{15765F6D-0AC1-472B-BED3-956D807A633B}" destId="{36AF290D-686C-4BFE-AA21-4308992C994C}" srcOrd="1" destOrd="0" parTransId="{9634F640-14BE-4588-9C77-B7AD3578844A}" sibTransId="{393550B5-DEB3-4035-98E6-333BA3E8D1C5}"/>
    <dgm:cxn modelId="{C7C25BFD-8ACD-4317-B47E-6A51D5F1BCA2}" srcId="{AB844E53-1C00-46D7-9057-0B167B422DD9}" destId="{BF6C0EF8-B009-403A-BC13-265CDB3C33C0}" srcOrd="2" destOrd="0" parTransId="{C9E02E09-CDEE-4F0F-A6D0-AD162C9A5A7D}" sibTransId="{5AFC92D1-0EDD-4933-9ABC-55A3CC3B1C57}"/>
    <dgm:cxn modelId="{2DB3EB3A-A9AC-4DBF-A378-A5767A58B968}" srcId="{F3D4ADCE-11CC-49C8-95F7-F553FFE7F929}" destId="{B4217D53-5496-4FD4-A34A-8EE629A9E441}" srcOrd="2" destOrd="0" parTransId="{BC43B5AE-2C53-4876-8A76-927988E8C0A8}" sibTransId="{2551BD04-8D33-4C67-AA9C-87A70B49069D}"/>
    <dgm:cxn modelId="{92AC7FD6-E99A-4505-9D99-EC470D28EA94}" srcId="{7814F8D5-D532-4FE9-B23F-68EC27557261}" destId="{15765F6D-0AC1-472B-BED3-956D807A633B}" srcOrd="0" destOrd="0" parTransId="{0D58C602-6117-47D7-818B-11CAAC056DC9}" sibTransId="{A1EE9131-9110-49BD-AE7D-2C47BD99EEDA}"/>
    <dgm:cxn modelId="{BD9D242E-5402-4F43-88EB-2075461AEEEC}" type="presOf" srcId="{7814F8D5-D532-4FE9-B23F-68EC27557261}" destId="{2A70ED8D-E2CD-4692-8AF9-1E7B35705405}" srcOrd="0" destOrd="0" presId="urn:microsoft.com/office/officeart/2005/8/layout/vList6"/>
    <dgm:cxn modelId="{68498089-5216-4CF8-96EF-77737F55093E}" type="presOf" srcId="{2B87AFA3-44A9-429C-977B-70B7BCFC58C9}" destId="{F501745F-8DA2-4E9C-B592-A1073878757F}" srcOrd="0" destOrd="3" presId="urn:microsoft.com/office/officeart/2005/8/layout/vList6"/>
    <dgm:cxn modelId="{82435BA7-3FFF-43AC-B2DF-3073AEF0DA78}" type="presOf" srcId="{944ED26B-D090-4F6A-A347-B094D9E25528}" destId="{BC72D79F-D8FD-4F32-8436-D69DA391C088}" srcOrd="0" destOrd="0" presId="urn:microsoft.com/office/officeart/2005/8/layout/vList6"/>
    <dgm:cxn modelId="{9B6E729D-35D7-4E21-A7D2-1AE4A2562446}" srcId="{AB844E53-1C00-46D7-9057-0B167B422DD9}" destId="{8A5FF85C-3B61-44B5-96E3-64081DE9C82E}" srcOrd="1" destOrd="0" parTransId="{951A1616-1993-4F9F-A535-F16437032B2D}" sibTransId="{5C9E5003-8C28-4B94-B55D-FA75D69A1D30}"/>
    <dgm:cxn modelId="{1291ED9A-332D-41DD-AFD9-A37315D047E3}" srcId="{F3D4ADCE-11CC-49C8-95F7-F553FFE7F929}" destId="{B232A608-1783-46D5-84A0-6FEC8A62DF66}" srcOrd="1" destOrd="0" parTransId="{B84CCC10-A801-4174-9D90-D9ED152DC782}" sibTransId="{740BEF81-F8D9-4B39-BE46-8CCAE033ABD4}"/>
    <dgm:cxn modelId="{21CD65C9-E746-4912-9278-B49581E4A4E4}" type="presOf" srcId="{5DBBC327-B667-45B1-954F-653CCB727B0E}" destId="{F501745F-8DA2-4E9C-B592-A1073878757F}" srcOrd="0" destOrd="0" presId="urn:microsoft.com/office/officeart/2005/8/layout/vList6"/>
    <dgm:cxn modelId="{13E42F4C-004E-4C0D-9EF3-3535F2C66F4C}" srcId="{15765F6D-0AC1-472B-BED3-956D807A633B}" destId="{959311D4-BBD6-4635-AD8E-CFBB528BA2B2}" srcOrd="2" destOrd="0" parTransId="{93D17A26-A30D-46B9-8D5B-19E2C7E6EECA}" sibTransId="{BF15DFA4-696F-49CD-B55F-4B3FBB201B4A}"/>
    <dgm:cxn modelId="{3C65F54E-7CE0-4397-B774-83C4AFA0EDE8}" type="presOf" srcId="{AB844E53-1C00-46D7-9057-0B167B422DD9}" destId="{09BE89AB-360F-454A-A0D7-D3FCAE233210}" srcOrd="0" destOrd="0" presId="urn:microsoft.com/office/officeart/2005/8/layout/vList6"/>
    <dgm:cxn modelId="{3D022FAC-3D12-42F2-BB43-4557AD4257BE}" type="presOf" srcId="{15765F6D-0AC1-472B-BED3-956D807A633B}" destId="{F4A107D5-301E-4EA5-99FD-B3D8F02DC9C9}" srcOrd="0" destOrd="0" presId="urn:microsoft.com/office/officeart/2005/8/layout/vList6"/>
    <dgm:cxn modelId="{AFC550DB-BD60-44D5-9465-B6968C99F5EC}" type="presOf" srcId="{B232A608-1783-46D5-84A0-6FEC8A62DF66}" destId="{CBCDC70F-10A0-4A00-8B7B-71F4EA0F67C7}" srcOrd="0" destOrd="1" presId="urn:microsoft.com/office/officeart/2005/8/layout/vList6"/>
    <dgm:cxn modelId="{0EDD87EB-FA96-4F09-A424-62D4C72AC416}" srcId="{F3D4ADCE-11CC-49C8-95F7-F553FFE7F929}" destId="{59CF804F-F656-41FD-B803-713DE0F0DA28}" srcOrd="4" destOrd="0" parTransId="{31D1BCCE-DE05-476E-8C5E-2691EA1F0646}" sibTransId="{531DEE54-5CC9-464D-9B2C-1539A8A0CCDB}"/>
    <dgm:cxn modelId="{C9314AC4-0F76-4167-A493-1B9EAEBB96AB}" type="presOf" srcId="{36AF290D-686C-4BFE-AA21-4308992C994C}" destId="{F501745F-8DA2-4E9C-B592-A1073878757F}" srcOrd="0" destOrd="1" presId="urn:microsoft.com/office/officeart/2005/8/layout/vList6"/>
    <dgm:cxn modelId="{422C5574-95B5-47C1-91EF-90DD90CFBBDB}" type="presOf" srcId="{59CF804F-F656-41FD-B803-713DE0F0DA28}" destId="{CBCDC70F-10A0-4A00-8B7B-71F4EA0F67C7}" srcOrd="0" destOrd="4" presId="urn:microsoft.com/office/officeart/2005/8/layout/vList6"/>
    <dgm:cxn modelId="{9A51224D-DD40-4221-81B9-DA84FF52661D}" srcId="{F3D4ADCE-11CC-49C8-95F7-F553FFE7F929}" destId="{27361D47-9C80-453C-95B2-0F2C2B5CCF35}" srcOrd="0" destOrd="0" parTransId="{EA301615-7508-40B3-B92E-E09CD93F83D0}" sibTransId="{6457AEA8-CDC9-4355-973C-4C1B5EBD21CA}"/>
    <dgm:cxn modelId="{05389BB7-CDAC-4F3F-A43C-1E7E8CCBB25E}" type="presOf" srcId="{27361D47-9C80-453C-95B2-0F2C2B5CCF35}" destId="{CBCDC70F-10A0-4A00-8B7B-71F4EA0F67C7}" srcOrd="0" destOrd="0" presId="urn:microsoft.com/office/officeart/2005/8/layout/vList6"/>
    <dgm:cxn modelId="{5B3DA430-B4BA-456E-8A38-393DE937A1EB}" srcId="{15765F6D-0AC1-472B-BED3-956D807A633B}" destId="{5DBBC327-B667-45B1-954F-653CCB727B0E}" srcOrd="0" destOrd="0" parTransId="{A6EDAA4A-D10C-4434-AA3A-B6B551A0AD4F}" sibTransId="{F98AA545-A17B-44A9-8980-A0A106443856}"/>
    <dgm:cxn modelId="{8D2D2FAB-6F70-4FE6-854A-39E32956C09D}" type="presOf" srcId="{0AD50E45-6EC5-467E-9DEA-EEA65FA5D701}" destId="{CBCDC70F-10A0-4A00-8B7B-71F4EA0F67C7}" srcOrd="0" destOrd="3" presId="urn:microsoft.com/office/officeart/2005/8/layout/vList6"/>
    <dgm:cxn modelId="{71EA1667-7CD8-4C8F-A7AA-9B94EF1C4C54}" type="presOf" srcId="{959311D4-BBD6-4635-AD8E-CFBB528BA2B2}" destId="{F501745F-8DA2-4E9C-B592-A1073878757F}" srcOrd="0" destOrd="2" presId="urn:microsoft.com/office/officeart/2005/8/layout/vList6"/>
    <dgm:cxn modelId="{3897D93E-D39C-4FE0-BDFB-C5170355D4F7}" type="presParOf" srcId="{2A70ED8D-E2CD-4692-8AF9-1E7B35705405}" destId="{97736EBB-344C-46C3-8273-961DE131F074}" srcOrd="0" destOrd="0" presId="urn:microsoft.com/office/officeart/2005/8/layout/vList6"/>
    <dgm:cxn modelId="{7D9CD38E-3344-4E77-883A-BA8B8952E834}" type="presParOf" srcId="{97736EBB-344C-46C3-8273-961DE131F074}" destId="{F4A107D5-301E-4EA5-99FD-B3D8F02DC9C9}" srcOrd="0" destOrd="0" presId="urn:microsoft.com/office/officeart/2005/8/layout/vList6"/>
    <dgm:cxn modelId="{AF2A6B7D-44A5-4E0D-AE90-B180B5D68562}" type="presParOf" srcId="{97736EBB-344C-46C3-8273-961DE131F074}" destId="{F501745F-8DA2-4E9C-B592-A1073878757F}" srcOrd="1" destOrd="0" presId="urn:microsoft.com/office/officeart/2005/8/layout/vList6"/>
    <dgm:cxn modelId="{78A38956-7B64-4764-925E-C1E18D58EA7F}" type="presParOf" srcId="{2A70ED8D-E2CD-4692-8AF9-1E7B35705405}" destId="{346809E7-5363-433F-919A-72A856B714A5}" srcOrd="1" destOrd="0" presId="urn:microsoft.com/office/officeart/2005/8/layout/vList6"/>
    <dgm:cxn modelId="{6FDCD6AE-5D30-4292-B31A-B646F234945B}" type="presParOf" srcId="{2A70ED8D-E2CD-4692-8AF9-1E7B35705405}" destId="{310A24CD-D3EE-45A2-8E23-2CC69BEEA33E}" srcOrd="2" destOrd="0" presId="urn:microsoft.com/office/officeart/2005/8/layout/vList6"/>
    <dgm:cxn modelId="{913162B7-46F4-4998-BCC9-19A3C6203E1D}" type="presParOf" srcId="{310A24CD-D3EE-45A2-8E23-2CC69BEEA33E}" destId="{A29E3B3C-666A-40BE-B405-83044FA4F4D7}" srcOrd="0" destOrd="0" presId="urn:microsoft.com/office/officeart/2005/8/layout/vList6"/>
    <dgm:cxn modelId="{502A67A9-E0A6-45FB-B473-BFDEF8B26D12}" type="presParOf" srcId="{310A24CD-D3EE-45A2-8E23-2CC69BEEA33E}" destId="{CBCDC70F-10A0-4A00-8B7B-71F4EA0F67C7}" srcOrd="1" destOrd="0" presId="urn:microsoft.com/office/officeart/2005/8/layout/vList6"/>
    <dgm:cxn modelId="{0E4836F6-6FBB-47DB-882C-C6E531B26661}" type="presParOf" srcId="{2A70ED8D-E2CD-4692-8AF9-1E7B35705405}" destId="{F49027DA-C06A-45AB-A1ED-01286FA62EAA}" srcOrd="3" destOrd="0" presId="urn:microsoft.com/office/officeart/2005/8/layout/vList6"/>
    <dgm:cxn modelId="{A1E03D0E-831D-45FE-9DFD-08CCC1DDECD3}" type="presParOf" srcId="{2A70ED8D-E2CD-4692-8AF9-1E7B35705405}" destId="{02AD54B8-2F07-4E4F-BCF1-537344264464}" srcOrd="4" destOrd="0" presId="urn:microsoft.com/office/officeart/2005/8/layout/vList6"/>
    <dgm:cxn modelId="{97D72FD0-EB2F-484F-9DFE-6662958411AB}" type="presParOf" srcId="{02AD54B8-2F07-4E4F-BCF1-537344264464}" destId="{09BE89AB-360F-454A-A0D7-D3FCAE233210}" srcOrd="0" destOrd="0" presId="urn:microsoft.com/office/officeart/2005/8/layout/vList6"/>
    <dgm:cxn modelId="{11D18682-588E-47C5-9B9B-2CD9C2368EE4}" type="presParOf" srcId="{02AD54B8-2F07-4E4F-BCF1-537344264464}" destId="{BC72D79F-D8FD-4F32-8436-D69DA391C08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1745F-8DA2-4E9C-B592-A1073878757F}">
      <dsp:nvSpPr>
        <dsp:cNvPr id="0" name=""/>
        <dsp:cNvSpPr/>
      </dsp:nvSpPr>
      <dsp:spPr>
        <a:xfrm>
          <a:off x="3688837" y="0"/>
          <a:ext cx="5533255" cy="1739473"/>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ru-RU" sz="1400" kern="1200" dirty="0" err="1" smtClean="0"/>
            <a:t>Наявність</a:t>
          </a:r>
          <a:r>
            <a:rPr lang="ru-RU" sz="1400" kern="1200" dirty="0" smtClean="0"/>
            <a:t> </a:t>
          </a:r>
          <a:r>
            <a:rPr lang="ru-RU" sz="1400" kern="1200" dirty="0" err="1" smtClean="0"/>
            <a:t>інформаційної</a:t>
          </a:r>
          <a:r>
            <a:rPr lang="ru-RU" sz="1400" kern="1200" dirty="0" smtClean="0"/>
            <a:t> </a:t>
          </a:r>
          <a:r>
            <a:rPr lang="ru-RU" sz="1400" kern="1200" dirty="0" err="1" smtClean="0"/>
            <a:t>служби</a:t>
          </a:r>
          <a:r>
            <a:rPr lang="ru-RU" sz="1400" kern="1200" dirty="0" smtClean="0"/>
            <a:t> </a:t>
          </a:r>
          <a:endParaRPr lang="ru-RU" sz="1400" kern="1200" dirty="0"/>
        </a:p>
        <a:p>
          <a:pPr marL="114300" lvl="1" indent="-114300" algn="l" defTabSz="622300">
            <a:lnSpc>
              <a:spcPct val="90000"/>
            </a:lnSpc>
            <a:spcBef>
              <a:spcPct val="0"/>
            </a:spcBef>
            <a:spcAft>
              <a:spcPct val="15000"/>
            </a:spcAft>
            <a:buChar char="••"/>
          </a:pPr>
          <a:r>
            <a:rPr lang="ru-RU" sz="1400" kern="1200" dirty="0" err="1" smtClean="0"/>
            <a:t>Розширена</a:t>
          </a:r>
          <a:r>
            <a:rPr lang="ru-RU" sz="1400" kern="1200" dirty="0" smtClean="0"/>
            <a:t> </a:t>
          </a:r>
          <a:r>
            <a:rPr lang="ru-RU" sz="1400" kern="1200" dirty="0" err="1" smtClean="0"/>
            <a:t>інформаційна</a:t>
          </a:r>
          <a:r>
            <a:rPr lang="ru-RU" sz="1400" kern="1200" dirty="0" smtClean="0"/>
            <a:t> служба</a:t>
          </a:r>
          <a:endParaRPr lang="ru-RU" sz="1400" kern="1200" dirty="0"/>
        </a:p>
        <a:p>
          <a:pPr marL="114300" lvl="1" indent="-114300" algn="l" defTabSz="622300">
            <a:lnSpc>
              <a:spcPct val="90000"/>
            </a:lnSpc>
            <a:spcBef>
              <a:spcPct val="0"/>
            </a:spcBef>
            <a:spcAft>
              <a:spcPct val="15000"/>
            </a:spcAft>
            <a:buChar char="••"/>
          </a:pPr>
          <a:r>
            <a:rPr lang="ru-RU" sz="1400" kern="1200" dirty="0" err="1" smtClean="0"/>
            <a:t>Надання</a:t>
          </a:r>
          <a:r>
            <a:rPr lang="ru-RU" sz="1400" kern="1200" dirty="0" smtClean="0"/>
            <a:t> </a:t>
          </a:r>
          <a:r>
            <a:rPr lang="ru-RU" sz="1400" kern="1200" dirty="0" err="1" smtClean="0"/>
            <a:t>трансакційних</a:t>
          </a:r>
          <a:r>
            <a:rPr lang="ru-RU" sz="1400" kern="1200" dirty="0" smtClean="0"/>
            <a:t> </a:t>
          </a:r>
          <a:r>
            <a:rPr lang="ru-RU" sz="1400" kern="1200" dirty="0" err="1" smtClean="0"/>
            <a:t>послуг</a:t>
          </a:r>
          <a:endParaRPr lang="ru-RU" sz="1400" kern="1200" dirty="0"/>
        </a:p>
        <a:p>
          <a:pPr marL="114300" lvl="1" indent="-114300" algn="l" defTabSz="622300">
            <a:lnSpc>
              <a:spcPct val="90000"/>
            </a:lnSpc>
            <a:spcBef>
              <a:spcPct val="0"/>
            </a:spcBef>
            <a:spcAft>
              <a:spcPct val="15000"/>
            </a:spcAft>
            <a:buChar char="••"/>
          </a:pPr>
          <a:r>
            <a:rPr lang="ru-RU" sz="1400" kern="1200" dirty="0" err="1" smtClean="0"/>
            <a:t>Пов’язані</a:t>
          </a:r>
          <a:r>
            <a:rPr lang="ru-RU" sz="1400" kern="1200" dirty="0" smtClean="0"/>
            <a:t> </a:t>
          </a:r>
          <a:r>
            <a:rPr lang="ru-RU" sz="1400" kern="1200" dirty="0" err="1" smtClean="0"/>
            <a:t>послуги</a:t>
          </a:r>
          <a:r>
            <a:rPr lang="ru-RU" sz="1400" kern="1200" dirty="0" smtClean="0"/>
            <a:t> </a:t>
          </a:r>
          <a:endParaRPr lang="ru-RU" sz="1400" kern="1200" dirty="0"/>
        </a:p>
      </dsp:txBody>
      <dsp:txXfrm>
        <a:off x="3688837" y="217434"/>
        <a:ext cx="4880953" cy="1304605"/>
      </dsp:txXfrm>
    </dsp:sp>
    <dsp:sp modelId="{F4A107D5-301E-4EA5-99FD-B3D8F02DC9C9}">
      <dsp:nvSpPr>
        <dsp:cNvPr id="0" name=""/>
        <dsp:cNvSpPr/>
      </dsp:nvSpPr>
      <dsp:spPr>
        <a:xfrm>
          <a:off x="0" y="0"/>
          <a:ext cx="3688837" cy="173947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ru-RU" sz="2400" kern="1200" dirty="0" err="1" smtClean="0"/>
            <a:t>Індекс</a:t>
          </a:r>
          <a:r>
            <a:rPr lang="ru-RU" sz="2400" kern="1200" dirty="0" smtClean="0"/>
            <a:t> онлайн-</a:t>
          </a:r>
          <a:r>
            <a:rPr lang="ru-RU" sz="2400" kern="1200" dirty="0" err="1" smtClean="0"/>
            <a:t>сервісів</a:t>
          </a:r>
          <a:r>
            <a:rPr lang="ru-RU" sz="2400" kern="1200" dirty="0" smtClean="0"/>
            <a:t> </a:t>
          </a:r>
          <a:endParaRPr lang="ru-RU" sz="2400" kern="1200" dirty="0"/>
        </a:p>
      </dsp:txBody>
      <dsp:txXfrm>
        <a:off x="84914" y="84914"/>
        <a:ext cx="3519009" cy="1569645"/>
      </dsp:txXfrm>
    </dsp:sp>
    <dsp:sp modelId="{CBCDC70F-10A0-4A00-8B7B-71F4EA0F67C7}">
      <dsp:nvSpPr>
        <dsp:cNvPr id="0" name=""/>
        <dsp:cNvSpPr/>
      </dsp:nvSpPr>
      <dsp:spPr>
        <a:xfrm>
          <a:off x="3688837" y="1913421"/>
          <a:ext cx="5533255" cy="1739473"/>
        </a:xfrm>
        <a:prstGeom prst="rightArrow">
          <a:avLst>
            <a:gd name="adj1" fmla="val 75000"/>
            <a:gd name="adj2" fmla="val 50000"/>
          </a:avLst>
        </a:prstGeom>
        <a:solidFill>
          <a:schemeClr val="accent3">
            <a:tint val="40000"/>
            <a:alpha val="90000"/>
            <a:hueOff val="5358427"/>
            <a:satOff val="-6896"/>
            <a:lumOff val="-537"/>
            <a:alphaOff val="0"/>
          </a:schemeClr>
        </a:solidFill>
        <a:ln w="12700" cap="flat" cmpd="sng" algn="ctr">
          <a:solidFill>
            <a:schemeClr val="accent3">
              <a:tint val="40000"/>
              <a:alpha val="90000"/>
              <a:hueOff val="5358427"/>
              <a:satOff val="-6896"/>
              <a:lumOff val="-5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ru-RU" sz="1400" kern="1200" dirty="0" err="1" smtClean="0"/>
            <a:t>Кількість</a:t>
          </a:r>
          <a:r>
            <a:rPr lang="ru-RU" sz="1400" kern="1200" dirty="0" smtClean="0"/>
            <a:t> </a:t>
          </a:r>
          <a:r>
            <a:rPr lang="ru-RU" sz="1400" kern="1200" dirty="0" err="1" smtClean="0"/>
            <a:t>Інтернет-користувачів</a:t>
          </a:r>
          <a:endParaRPr lang="ru-RU" sz="1400" kern="1200" dirty="0"/>
        </a:p>
        <a:p>
          <a:pPr marL="114300" lvl="1" indent="-114300" algn="l" defTabSz="622300">
            <a:lnSpc>
              <a:spcPct val="90000"/>
            </a:lnSpc>
            <a:spcBef>
              <a:spcPct val="0"/>
            </a:spcBef>
            <a:spcAft>
              <a:spcPct val="15000"/>
            </a:spcAft>
            <a:buChar char="••"/>
          </a:pPr>
          <a:r>
            <a:rPr lang="ru-RU" sz="1400" kern="1200" dirty="0" err="1" smtClean="0"/>
            <a:t>Кількість</a:t>
          </a:r>
          <a:r>
            <a:rPr lang="ru-RU" sz="1400" kern="1200" dirty="0" smtClean="0"/>
            <a:t> </a:t>
          </a:r>
          <a:r>
            <a:rPr lang="ru-RU" sz="1400" kern="1200" dirty="0" err="1" smtClean="0"/>
            <a:t>абонентів</a:t>
          </a:r>
          <a:r>
            <a:rPr lang="ru-RU" sz="1400" kern="1200" dirty="0" smtClean="0"/>
            <a:t> </a:t>
          </a:r>
          <a:r>
            <a:rPr lang="ru-RU" sz="1400" kern="1200" dirty="0" err="1" smtClean="0"/>
            <a:t>мобільного</a:t>
          </a:r>
          <a:r>
            <a:rPr lang="ru-RU" sz="1400" kern="1200" dirty="0" smtClean="0"/>
            <a:t> </a:t>
          </a:r>
          <a:r>
            <a:rPr lang="ru-RU" sz="1400" kern="1200" dirty="0" err="1" smtClean="0"/>
            <a:t>зв’язку</a:t>
          </a:r>
          <a:endParaRPr lang="ru-RU" sz="1400" kern="1200" dirty="0"/>
        </a:p>
        <a:p>
          <a:pPr marL="114300" lvl="1" indent="-114300" algn="l" defTabSz="622300">
            <a:lnSpc>
              <a:spcPct val="90000"/>
            </a:lnSpc>
            <a:spcBef>
              <a:spcPct val="0"/>
            </a:spcBef>
            <a:spcAft>
              <a:spcPct val="15000"/>
            </a:spcAft>
            <a:buChar char="••"/>
          </a:pPr>
          <a:r>
            <a:rPr lang="ru-RU" sz="1400" kern="1200" dirty="0" err="1" smtClean="0"/>
            <a:t>Кількість</a:t>
          </a:r>
          <a:r>
            <a:rPr lang="ru-RU" sz="1400" kern="1200" dirty="0" smtClean="0"/>
            <a:t> </a:t>
          </a:r>
          <a:r>
            <a:rPr lang="ru-RU" sz="1400" kern="1200" dirty="0" err="1" smtClean="0"/>
            <a:t>бездротових</a:t>
          </a:r>
          <a:r>
            <a:rPr lang="ru-RU" sz="1400" kern="1200" dirty="0" smtClean="0"/>
            <a:t> широких </a:t>
          </a:r>
          <a:r>
            <a:rPr lang="ru-RU" sz="1400" kern="1200" dirty="0" err="1" smtClean="0"/>
            <a:t>підключень</a:t>
          </a:r>
          <a:endParaRPr lang="ru-RU" sz="1400" kern="1200" dirty="0"/>
        </a:p>
        <a:p>
          <a:pPr marL="114300" lvl="1" indent="-114300" algn="l" defTabSz="622300">
            <a:lnSpc>
              <a:spcPct val="90000"/>
            </a:lnSpc>
            <a:spcBef>
              <a:spcPct val="0"/>
            </a:spcBef>
            <a:spcAft>
              <a:spcPct val="15000"/>
            </a:spcAft>
            <a:buChar char="••"/>
          </a:pPr>
          <a:r>
            <a:rPr lang="ru-RU" sz="1400" kern="1200" dirty="0" err="1" smtClean="0"/>
            <a:t>Кількість</a:t>
          </a:r>
          <a:r>
            <a:rPr lang="ru-RU" sz="1400" kern="1200" dirty="0" smtClean="0"/>
            <a:t> </a:t>
          </a:r>
          <a:r>
            <a:rPr lang="ru-RU" sz="1400" kern="1200" dirty="0" err="1" smtClean="0"/>
            <a:t>абонентів</a:t>
          </a:r>
          <a:r>
            <a:rPr lang="ru-RU" sz="1400" kern="1200" dirty="0" smtClean="0"/>
            <a:t> </a:t>
          </a:r>
          <a:r>
            <a:rPr lang="ru-RU" sz="1400" kern="1200" dirty="0" err="1" smtClean="0"/>
            <a:t>фіксованого</a:t>
          </a:r>
          <a:r>
            <a:rPr lang="ru-RU" sz="1400" kern="1200" dirty="0" smtClean="0"/>
            <a:t> широкого доступу</a:t>
          </a:r>
          <a:endParaRPr lang="ru-RU" sz="1400" kern="1200" dirty="0"/>
        </a:p>
        <a:p>
          <a:pPr marL="114300" lvl="1" indent="-114300" algn="l" defTabSz="622300">
            <a:lnSpc>
              <a:spcPct val="90000"/>
            </a:lnSpc>
            <a:spcBef>
              <a:spcPct val="0"/>
            </a:spcBef>
            <a:spcAft>
              <a:spcPct val="15000"/>
            </a:spcAft>
            <a:buChar char="••"/>
          </a:pPr>
          <a:r>
            <a:rPr lang="ru-RU" sz="1400" kern="1200" dirty="0" err="1" smtClean="0"/>
            <a:t>Кількість</a:t>
          </a:r>
          <a:r>
            <a:rPr lang="ru-RU" sz="1400" kern="1200" dirty="0" smtClean="0"/>
            <a:t> </a:t>
          </a:r>
          <a:r>
            <a:rPr lang="ru-RU" sz="1400" kern="1200" dirty="0" err="1" smtClean="0"/>
            <a:t>фіксованих</a:t>
          </a:r>
          <a:r>
            <a:rPr lang="ru-RU" sz="1400" kern="1200" dirty="0" smtClean="0"/>
            <a:t> </a:t>
          </a:r>
          <a:r>
            <a:rPr lang="ru-RU" sz="1400" kern="1200" dirty="0" err="1" smtClean="0"/>
            <a:t>телефонних</a:t>
          </a:r>
          <a:r>
            <a:rPr lang="ru-RU" sz="1400" kern="1200" dirty="0" smtClean="0"/>
            <a:t> </a:t>
          </a:r>
          <a:r>
            <a:rPr lang="ru-RU" sz="1400" kern="1200" dirty="0" err="1" smtClean="0"/>
            <a:t>ліній</a:t>
          </a:r>
          <a:endParaRPr lang="ru-RU" sz="1400" kern="1200" dirty="0"/>
        </a:p>
      </dsp:txBody>
      <dsp:txXfrm>
        <a:off x="3688837" y="2130855"/>
        <a:ext cx="4880953" cy="1304605"/>
      </dsp:txXfrm>
    </dsp:sp>
    <dsp:sp modelId="{A29E3B3C-666A-40BE-B405-83044FA4F4D7}">
      <dsp:nvSpPr>
        <dsp:cNvPr id="0" name=""/>
        <dsp:cNvSpPr/>
      </dsp:nvSpPr>
      <dsp:spPr>
        <a:xfrm>
          <a:off x="0" y="1913421"/>
          <a:ext cx="3688837" cy="1739473"/>
        </a:xfrm>
        <a:prstGeom prst="roundRect">
          <a:avLst/>
        </a:prstGeom>
        <a:solidFill>
          <a:schemeClr val="accent3">
            <a:hueOff val="5625132"/>
            <a:satOff val="-8440"/>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ru-RU" sz="2400" kern="1200" dirty="0" err="1" smtClean="0"/>
            <a:t>Індекс</a:t>
          </a:r>
          <a:r>
            <a:rPr lang="ru-RU" sz="2400" kern="1200" dirty="0" smtClean="0"/>
            <a:t> </a:t>
          </a:r>
          <a:r>
            <a:rPr lang="ru-RU" sz="2400" kern="1200" dirty="0" err="1" smtClean="0"/>
            <a:t>телекомунікаційної</a:t>
          </a:r>
          <a:r>
            <a:rPr lang="ru-RU" sz="2400" kern="1200" dirty="0" smtClean="0"/>
            <a:t> </a:t>
          </a:r>
          <a:r>
            <a:rPr lang="ru-RU" sz="2400" kern="1200" dirty="0" err="1" smtClean="0"/>
            <a:t>інфраструктури</a:t>
          </a:r>
          <a:endParaRPr lang="ru-RU" sz="2400" kern="1200" dirty="0" smtClean="0"/>
        </a:p>
        <a:p>
          <a:pPr lvl="0" algn="ctr" defTabSz="1066800">
            <a:lnSpc>
              <a:spcPct val="90000"/>
            </a:lnSpc>
            <a:spcBef>
              <a:spcPct val="0"/>
            </a:spcBef>
            <a:spcAft>
              <a:spcPct val="35000"/>
            </a:spcAft>
          </a:pPr>
          <a:r>
            <a:rPr lang="ru-RU" sz="2400" kern="1200" dirty="0" smtClean="0"/>
            <a:t>(на 100 </a:t>
          </a:r>
          <a:r>
            <a:rPr lang="ru-RU" sz="2400" kern="1200" dirty="0" err="1" smtClean="0"/>
            <a:t>жителів</a:t>
          </a:r>
          <a:r>
            <a:rPr lang="ru-RU" sz="2400" kern="1200" dirty="0" smtClean="0"/>
            <a:t> )</a:t>
          </a:r>
          <a:endParaRPr lang="ru-RU" sz="2400" kern="1200" dirty="0"/>
        </a:p>
      </dsp:txBody>
      <dsp:txXfrm>
        <a:off x="84914" y="1998335"/>
        <a:ext cx="3519009" cy="1569645"/>
      </dsp:txXfrm>
    </dsp:sp>
    <dsp:sp modelId="{BC72D79F-D8FD-4F32-8436-D69DA391C088}">
      <dsp:nvSpPr>
        <dsp:cNvPr id="0" name=""/>
        <dsp:cNvSpPr/>
      </dsp:nvSpPr>
      <dsp:spPr>
        <a:xfrm>
          <a:off x="3688837" y="3826842"/>
          <a:ext cx="5533255" cy="1739473"/>
        </a:xfrm>
        <a:prstGeom prst="rightArrow">
          <a:avLst>
            <a:gd name="adj1" fmla="val 75000"/>
            <a:gd name="adj2" fmla="val 50000"/>
          </a:avLst>
        </a:prstGeom>
        <a:solidFill>
          <a:schemeClr val="accent3">
            <a:tint val="40000"/>
            <a:alpha val="90000"/>
            <a:hueOff val="10716854"/>
            <a:satOff val="-13793"/>
            <a:lumOff val="-1075"/>
            <a:alphaOff val="0"/>
          </a:schemeClr>
        </a:solidFill>
        <a:ln w="12700" cap="flat" cmpd="sng" algn="ctr">
          <a:solidFill>
            <a:schemeClr val="accent3">
              <a:tint val="40000"/>
              <a:alpha val="90000"/>
              <a:hueOff val="10716854"/>
              <a:satOff val="-13793"/>
              <a:lumOff val="-10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57150" lvl="1" indent="0" algn="l" defTabSz="488950">
            <a:lnSpc>
              <a:spcPct val="90000"/>
            </a:lnSpc>
            <a:spcBef>
              <a:spcPct val="0"/>
            </a:spcBef>
            <a:spcAft>
              <a:spcPct val="15000"/>
            </a:spcAft>
            <a:buChar char="••"/>
          </a:pPr>
          <a:r>
            <a:rPr lang="ru-RU" sz="1400" kern="1200" dirty="0" err="1" smtClean="0"/>
            <a:t>Валовий</a:t>
          </a:r>
          <a:r>
            <a:rPr lang="ru-RU" sz="1400" kern="1200" dirty="0" smtClean="0"/>
            <a:t> </a:t>
          </a:r>
          <a:r>
            <a:rPr lang="ru-RU" sz="1400" kern="1200" dirty="0" err="1" smtClean="0"/>
            <a:t>комбінований</a:t>
          </a:r>
          <a:r>
            <a:rPr lang="ru-RU" sz="1400" kern="1200" dirty="0" smtClean="0"/>
            <a:t> </a:t>
          </a:r>
          <a:r>
            <a:rPr lang="ru-RU" sz="1400" kern="1200" dirty="0" err="1" smtClean="0"/>
            <a:t>коефіцієнт</a:t>
          </a:r>
          <a:r>
            <a:rPr lang="ru-RU" sz="1400" kern="1200" dirty="0" smtClean="0"/>
            <a:t> </a:t>
          </a:r>
          <a:r>
            <a:rPr lang="ru-RU" sz="1400" kern="1200" dirty="0" err="1" smtClean="0"/>
            <a:t>охоплення</a:t>
          </a:r>
          <a:r>
            <a:rPr lang="ru-RU" sz="1400" kern="1200" dirty="0" smtClean="0"/>
            <a:t> початковою, </a:t>
          </a:r>
          <a:r>
            <a:rPr lang="ru-RU" sz="1400" kern="1200" dirty="0" err="1" smtClean="0"/>
            <a:t>середньою</a:t>
          </a:r>
          <a:r>
            <a:rPr lang="ru-RU" sz="1400" kern="1200" dirty="0" smtClean="0"/>
            <a:t> та </a:t>
          </a:r>
          <a:r>
            <a:rPr lang="ru-RU" sz="1400" kern="1200" dirty="0" err="1" smtClean="0"/>
            <a:t>вищою</a:t>
          </a:r>
          <a:r>
            <a:rPr lang="ru-RU" sz="1400" kern="1200" dirty="0" smtClean="0"/>
            <a:t> </a:t>
          </a:r>
          <a:r>
            <a:rPr lang="ru-RU" sz="1400" kern="1200" dirty="0" err="1" smtClean="0"/>
            <a:t>освітою</a:t>
          </a:r>
          <a:endParaRPr lang="ru-RU" sz="1400" kern="1200" dirty="0"/>
        </a:p>
        <a:p>
          <a:pPr marL="57150" lvl="1" indent="0" algn="l" defTabSz="488950">
            <a:lnSpc>
              <a:spcPct val="90000"/>
            </a:lnSpc>
            <a:spcBef>
              <a:spcPct val="0"/>
            </a:spcBef>
            <a:spcAft>
              <a:spcPct val="15000"/>
            </a:spcAft>
            <a:buChar char="••"/>
          </a:pPr>
          <a:r>
            <a:rPr lang="ru-RU" sz="1400" kern="1200" dirty="0" err="1" smtClean="0"/>
            <a:t>Рівень</a:t>
          </a:r>
          <a:r>
            <a:rPr lang="ru-RU" sz="1400" kern="1200" dirty="0" smtClean="0"/>
            <a:t> </a:t>
          </a:r>
          <a:r>
            <a:rPr lang="ru-RU" sz="1400" kern="1200" dirty="0" err="1" smtClean="0"/>
            <a:t>грамотності</a:t>
          </a:r>
          <a:endParaRPr lang="ru-RU" sz="14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ru-RU" sz="1400" kern="1200" dirty="0" err="1" smtClean="0"/>
            <a:t>Середня</a:t>
          </a:r>
          <a:r>
            <a:rPr lang="ru-RU" sz="1400" kern="1200" dirty="0" smtClean="0"/>
            <a:t> </a:t>
          </a:r>
          <a:r>
            <a:rPr lang="ru-RU" sz="1400" kern="1200" dirty="0" err="1" smtClean="0"/>
            <a:t>кількість</a:t>
          </a:r>
          <a:r>
            <a:rPr lang="ru-RU" sz="1400" kern="1200" dirty="0" smtClean="0"/>
            <a:t> </a:t>
          </a:r>
          <a:r>
            <a:rPr lang="ru-RU" sz="1400" kern="1200" dirty="0" err="1" smtClean="0"/>
            <a:t>років</a:t>
          </a:r>
          <a:r>
            <a:rPr lang="ru-RU" sz="1400" kern="1200" dirty="0" smtClean="0"/>
            <a:t> </a:t>
          </a:r>
          <a:r>
            <a:rPr lang="ru-RU" sz="1400" kern="1200" dirty="0" err="1" smtClean="0"/>
            <a:t>навчання</a:t>
          </a:r>
          <a:endParaRPr lang="ru-RU" sz="14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ru-RU" sz="1400" kern="1200" dirty="0" err="1" smtClean="0"/>
            <a:t>Очікувана</a:t>
          </a:r>
          <a:r>
            <a:rPr lang="ru-RU" sz="1400" kern="1200" dirty="0" smtClean="0"/>
            <a:t> </a:t>
          </a:r>
          <a:r>
            <a:rPr lang="ru-RU" sz="1400" kern="1200" dirty="0" err="1" smtClean="0"/>
            <a:t>тривалість</a:t>
          </a:r>
          <a:r>
            <a:rPr lang="ru-RU" sz="1400" kern="1200" dirty="0" smtClean="0"/>
            <a:t> </a:t>
          </a:r>
          <a:r>
            <a:rPr lang="ru-RU" sz="1400" kern="1200" dirty="0" err="1" smtClean="0"/>
            <a:t>шкільного</a:t>
          </a:r>
          <a:r>
            <a:rPr lang="ru-RU" sz="1400" kern="1200" dirty="0" smtClean="0"/>
            <a:t> </a:t>
          </a:r>
          <a:r>
            <a:rPr lang="ru-RU" sz="1400" kern="1200" dirty="0" err="1" smtClean="0"/>
            <a:t>навчання</a:t>
          </a:r>
          <a:endParaRPr lang="ru-RU" sz="1400" kern="1200" dirty="0" smtClean="0"/>
        </a:p>
        <a:p>
          <a:pPr marL="57150" lvl="1" indent="0" algn="l" defTabSz="488950">
            <a:lnSpc>
              <a:spcPct val="90000"/>
            </a:lnSpc>
            <a:spcBef>
              <a:spcPct val="0"/>
            </a:spcBef>
            <a:spcAft>
              <a:spcPct val="15000"/>
            </a:spcAft>
            <a:buChar char="••"/>
          </a:pPr>
          <a:endParaRPr lang="ru-RU" sz="1400" kern="1200" dirty="0"/>
        </a:p>
      </dsp:txBody>
      <dsp:txXfrm>
        <a:off x="3688837" y="4044276"/>
        <a:ext cx="4880953" cy="1304605"/>
      </dsp:txXfrm>
    </dsp:sp>
    <dsp:sp modelId="{09BE89AB-360F-454A-A0D7-D3FCAE233210}">
      <dsp:nvSpPr>
        <dsp:cNvPr id="0" name=""/>
        <dsp:cNvSpPr/>
      </dsp:nvSpPr>
      <dsp:spPr>
        <a:xfrm>
          <a:off x="0" y="3826842"/>
          <a:ext cx="3688837" cy="1739473"/>
        </a:xfrm>
        <a:prstGeom prst="roundRect">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ru-RU" sz="2400" kern="1200" dirty="0" err="1" smtClean="0"/>
            <a:t>Індекс</a:t>
          </a:r>
          <a:r>
            <a:rPr lang="ru-RU" sz="2400" kern="1200" dirty="0" smtClean="0"/>
            <a:t> </a:t>
          </a:r>
          <a:r>
            <a:rPr lang="ru-RU" sz="2400" kern="1200" dirty="0" err="1" smtClean="0"/>
            <a:t>людського</a:t>
          </a:r>
          <a:r>
            <a:rPr lang="ru-RU" sz="2400" kern="1200" dirty="0" smtClean="0"/>
            <a:t> </a:t>
          </a:r>
          <a:r>
            <a:rPr lang="ru-RU" sz="2400" kern="1200" dirty="0" err="1" smtClean="0"/>
            <a:t>капіталу</a:t>
          </a:r>
          <a:r>
            <a:rPr lang="ru-RU" sz="2400" kern="1200" dirty="0" smtClean="0"/>
            <a:t> </a:t>
          </a:r>
          <a:endParaRPr lang="ru-RU" sz="2400" kern="1200" dirty="0"/>
        </a:p>
      </dsp:txBody>
      <dsp:txXfrm>
        <a:off x="84914" y="3911756"/>
        <a:ext cx="3519009" cy="156964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79FC3-AF30-4666-AA99-03E5CAA5B65E}" type="datetimeFigureOut">
              <a:rPr lang="uk-UA" smtClean="0"/>
              <a:t>09.10.2024</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AE966-38F5-4378-BA27-67BB95697AAF}" type="slidenum">
              <a:rPr lang="uk-UA" smtClean="0"/>
              <a:t>‹#›</a:t>
            </a:fld>
            <a:endParaRPr lang="uk-UA"/>
          </a:p>
        </p:txBody>
      </p:sp>
    </p:spTree>
    <p:extLst>
      <p:ext uri="{BB962C8B-B14F-4D97-AF65-F5344CB8AC3E}">
        <p14:creationId xmlns:p14="http://schemas.microsoft.com/office/powerpoint/2010/main" val="3474101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F69AE966-38F5-4378-BA27-67BB95697AAF}" type="slidenum">
              <a:rPr lang="uk-UA" smtClean="0"/>
              <a:t>18</a:t>
            </a:fld>
            <a:endParaRPr lang="uk-UA"/>
          </a:p>
        </p:txBody>
      </p:sp>
    </p:spTree>
    <p:extLst>
      <p:ext uri="{BB962C8B-B14F-4D97-AF65-F5344CB8AC3E}">
        <p14:creationId xmlns:p14="http://schemas.microsoft.com/office/powerpoint/2010/main" val="1451988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2810" y="1371600"/>
            <a:ext cx="9146382" cy="3505200"/>
          </a:xfrm>
        </p:spPr>
        <p:txBody>
          <a:bodyPr rtlCol="0">
            <a:noAutofit/>
          </a:bodyPr>
          <a:lstStyle>
            <a:lvl1pPr>
              <a:defRPr sz="7200"/>
            </a:lvl1pPr>
          </a:lstStyle>
          <a:p>
            <a:pPr rtl="0"/>
            <a:r>
              <a:rPr lang="ru-RU" noProof="0" smtClean="0"/>
              <a:t>Образец заголовка</a:t>
            </a:r>
            <a:endParaRPr lang="ru-RU" noProof="0"/>
          </a:p>
        </p:txBody>
      </p:sp>
      <p:sp>
        <p:nvSpPr>
          <p:cNvPr id="3" name="Подзаголовок 2"/>
          <p:cNvSpPr>
            <a:spLocks noGrp="1"/>
          </p:cNvSpPr>
          <p:nvPr>
            <p:ph type="subTitle" idx="1"/>
          </p:nvPr>
        </p:nvSpPr>
        <p:spPr>
          <a:xfrm>
            <a:off x="1522809" y="4953000"/>
            <a:ext cx="8231744" cy="10668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noProof="0" smtClean="0"/>
              <a:t>Образец подзаголовка</a:t>
            </a:r>
            <a:endParaRPr lang="ru-RU" noProof="0"/>
          </a:p>
        </p:txBody>
      </p:sp>
      <p:sp>
        <p:nvSpPr>
          <p:cNvPr id="5" name="Нижний колонтитул 4"/>
          <p:cNvSpPr>
            <a:spLocks noGrp="1"/>
          </p:cNvSpPr>
          <p:nvPr>
            <p:ph type="ftr" sz="quarter" idx="11"/>
          </p:nvPr>
        </p:nvSpPr>
        <p:spPr/>
        <p:txBody>
          <a:bodyPr rtlCol="0"/>
          <a:lstStyle/>
          <a:p>
            <a:endParaRPr lang="ru-RU"/>
          </a:p>
        </p:txBody>
      </p:sp>
      <p:sp>
        <p:nvSpPr>
          <p:cNvPr id="4" name="Дата 3"/>
          <p:cNvSpPr>
            <a:spLocks noGrp="1"/>
          </p:cNvSpPr>
          <p:nvPr>
            <p:ph type="dt" sz="half" idx="10"/>
          </p:nvPr>
        </p:nvSpPr>
        <p:spPr/>
        <p:txBody>
          <a:bodyPr rtlCol="0"/>
          <a:lstStyle/>
          <a:p>
            <a:fld id="{633A2BFA-E797-4F1E-8469-E45D3C97B851}" type="datetimeFigureOut">
              <a:rPr lang="ru-RU" smtClean="0"/>
              <a:t>09.10.2024</a:t>
            </a:fld>
            <a:endParaRPr lang="ru-RU"/>
          </a:p>
        </p:txBody>
      </p:sp>
      <p:sp>
        <p:nvSpPr>
          <p:cNvPr id="6" name="Номер слайда 5"/>
          <p:cNvSpPr>
            <a:spLocks noGrp="1"/>
          </p:cNvSpPr>
          <p:nvPr>
            <p:ph type="sldNum" sz="quarter" idx="12"/>
          </p:nvPr>
        </p:nvSpPr>
        <p:spPr/>
        <p:txBody>
          <a:bodyPr rtlCol="0"/>
          <a:lstStyle/>
          <a:p>
            <a:fld id="{FD1446B2-0D7C-4E7B-B48C-D54A3496D37D}" type="slidenum">
              <a:rPr lang="ru-RU" smtClean="0"/>
              <a:t>‹#›</a:t>
            </a:fld>
            <a:endParaRPr lang="ru-RU"/>
          </a:p>
        </p:txBody>
      </p:sp>
    </p:spTree>
    <p:extLst>
      <p:ext uri="{BB962C8B-B14F-4D97-AF65-F5344CB8AC3E}">
        <p14:creationId xmlns:p14="http://schemas.microsoft.com/office/powerpoint/2010/main" val="216894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a:p>
        </p:txBody>
      </p:sp>
      <p:sp>
        <p:nvSpPr>
          <p:cNvPr id="3" name="Вертикальный текст 2"/>
          <p:cNvSpPr>
            <a:spLocks noGrp="1"/>
          </p:cNvSpPr>
          <p:nvPr>
            <p:ph type="body" orient="vert" idx="1" hasCustomPrompt="1"/>
          </p:nvPr>
        </p:nvSpPr>
        <p:spPr/>
        <p:txBody>
          <a:bodyPr vert="eaVert" rtlCol="0"/>
          <a:lstStyle>
            <a:lvl5pPr>
              <a:defRPr/>
            </a:lvl5pPr>
            <a:lvl6pPr>
              <a:defRPr baseline="0"/>
            </a:lvl6pPr>
            <a:lvl7pPr>
              <a:defRPr baseline="0"/>
            </a:lvl7pPr>
            <a:lvl8pPr>
              <a:defRPr baseline="0"/>
            </a:lvl8pPr>
            <a:lvl9pPr>
              <a:defRPr baseline="0"/>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Нижний колонтитул 4"/>
          <p:cNvSpPr>
            <a:spLocks noGrp="1"/>
          </p:cNvSpPr>
          <p:nvPr>
            <p:ph type="ftr" sz="quarter" idx="11"/>
          </p:nvPr>
        </p:nvSpPr>
        <p:spPr/>
        <p:txBody>
          <a:bodyPr rtlCol="0"/>
          <a:lstStyle/>
          <a:p>
            <a:endParaRPr lang="ru-RU"/>
          </a:p>
        </p:txBody>
      </p:sp>
      <p:sp>
        <p:nvSpPr>
          <p:cNvPr id="4" name="Дата 3"/>
          <p:cNvSpPr>
            <a:spLocks noGrp="1"/>
          </p:cNvSpPr>
          <p:nvPr>
            <p:ph type="dt" sz="half" idx="10"/>
          </p:nvPr>
        </p:nvSpPr>
        <p:spPr/>
        <p:txBody>
          <a:bodyPr rtlCol="0"/>
          <a:lstStyle/>
          <a:p>
            <a:fld id="{633A2BFA-E797-4F1E-8469-E45D3C97B851}" type="datetimeFigureOut">
              <a:rPr lang="ru-RU" smtClean="0"/>
              <a:t>09.10.2024</a:t>
            </a:fld>
            <a:endParaRPr lang="ru-RU"/>
          </a:p>
        </p:txBody>
      </p:sp>
      <p:sp>
        <p:nvSpPr>
          <p:cNvPr id="6" name="Номер слайда 5"/>
          <p:cNvSpPr>
            <a:spLocks noGrp="1"/>
          </p:cNvSpPr>
          <p:nvPr>
            <p:ph type="sldNum" sz="quarter" idx="12"/>
          </p:nvPr>
        </p:nvSpPr>
        <p:spPr/>
        <p:txBody>
          <a:bodyPr rtlCol="0"/>
          <a:lstStyle/>
          <a:p>
            <a:fld id="{FD1446B2-0D7C-4E7B-B48C-D54A3496D37D}" type="slidenum">
              <a:rPr lang="ru-RU" smtClean="0"/>
              <a:t>‹#›</a:t>
            </a:fld>
            <a:endParaRPr lang="ru-RU"/>
          </a:p>
        </p:txBody>
      </p:sp>
    </p:spTree>
    <p:extLst>
      <p:ext uri="{BB962C8B-B14F-4D97-AF65-F5344CB8AC3E}">
        <p14:creationId xmlns:p14="http://schemas.microsoft.com/office/powerpoint/2010/main" val="6983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754552" y="533400"/>
            <a:ext cx="1371957" cy="5592764"/>
          </a:xfrm>
        </p:spPr>
        <p:txBody>
          <a:bodyPr vert="eaVert" rtlCol="0"/>
          <a:lstStyle/>
          <a:p>
            <a:pPr rtl="0"/>
            <a:r>
              <a:rPr lang="ru-RU" noProof="0" smtClean="0"/>
              <a:t>Образец заголовка</a:t>
            </a:r>
            <a:endParaRPr lang="ru-RU" noProof="0"/>
          </a:p>
        </p:txBody>
      </p:sp>
      <p:sp>
        <p:nvSpPr>
          <p:cNvPr id="3" name="Вертикальный текст 2"/>
          <p:cNvSpPr>
            <a:spLocks noGrp="1"/>
          </p:cNvSpPr>
          <p:nvPr>
            <p:ph type="body" orient="vert" idx="1" hasCustomPrompt="1"/>
          </p:nvPr>
        </p:nvSpPr>
        <p:spPr>
          <a:xfrm>
            <a:off x="1522808" y="533400"/>
            <a:ext cx="8079305" cy="5592764"/>
          </a:xfrm>
        </p:spPr>
        <p:txBody>
          <a:bodyPr vert="eaVert" rtlCol="0"/>
          <a:lstStyle>
            <a:lvl5pPr>
              <a:defRPr/>
            </a:lvl5pPr>
            <a:lvl6pPr>
              <a:defRPr/>
            </a:lvl6pPr>
            <a:lvl7pPr>
              <a:defRPr/>
            </a:lvl7pPr>
            <a:lvl8pPr>
              <a:defRPr/>
            </a:lvl8pPr>
            <a:lvl9pPr>
              <a:defRPr/>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Нижний колонтитул 4"/>
          <p:cNvSpPr>
            <a:spLocks noGrp="1"/>
          </p:cNvSpPr>
          <p:nvPr>
            <p:ph type="ftr" sz="quarter" idx="11"/>
          </p:nvPr>
        </p:nvSpPr>
        <p:spPr/>
        <p:txBody>
          <a:bodyPr rtlCol="0"/>
          <a:lstStyle/>
          <a:p>
            <a:endParaRPr lang="ru-RU"/>
          </a:p>
        </p:txBody>
      </p:sp>
      <p:sp>
        <p:nvSpPr>
          <p:cNvPr id="4" name="Дата 3"/>
          <p:cNvSpPr>
            <a:spLocks noGrp="1"/>
          </p:cNvSpPr>
          <p:nvPr>
            <p:ph type="dt" sz="half" idx="10"/>
          </p:nvPr>
        </p:nvSpPr>
        <p:spPr/>
        <p:txBody>
          <a:bodyPr rtlCol="0"/>
          <a:lstStyle/>
          <a:p>
            <a:fld id="{633A2BFA-E797-4F1E-8469-E45D3C97B851}" type="datetimeFigureOut">
              <a:rPr lang="ru-RU" smtClean="0"/>
              <a:t>09.10.2024</a:t>
            </a:fld>
            <a:endParaRPr lang="ru-RU"/>
          </a:p>
        </p:txBody>
      </p:sp>
      <p:sp>
        <p:nvSpPr>
          <p:cNvPr id="6" name="Номер слайда 5"/>
          <p:cNvSpPr>
            <a:spLocks noGrp="1"/>
          </p:cNvSpPr>
          <p:nvPr>
            <p:ph type="sldNum" sz="quarter" idx="12"/>
          </p:nvPr>
        </p:nvSpPr>
        <p:spPr/>
        <p:txBody>
          <a:bodyPr rtlCol="0"/>
          <a:lstStyle/>
          <a:p>
            <a:fld id="{FD1446B2-0D7C-4E7B-B48C-D54A3496D37D}" type="slidenum">
              <a:rPr lang="ru-RU" smtClean="0"/>
              <a:t>‹#›</a:t>
            </a:fld>
            <a:endParaRPr lang="ru-RU"/>
          </a:p>
        </p:txBody>
      </p:sp>
    </p:spTree>
    <p:extLst>
      <p:ext uri="{BB962C8B-B14F-4D97-AF65-F5344CB8AC3E}">
        <p14:creationId xmlns:p14="http://schemas.microsoft.com/office/powerpoint/2010/main" val="364263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a:p>
        </p:txBody>
      </p:sp>
      <p:sp>
        <p:nvSpPr>
          <p:cNvPr id="3" name="Объект 2"/>
          <p:cNvSpPr>
            <a:spLocks noGrp="1"/>
          </p:cNvSpPr>
          <p:nvPr>
            <p:ph idx="1" hasCustomPrompt="1"/>
          </p:nvPr>
        </p:nvSpPr>
        <p:spPr/>
        <p:txBody>
          <a:bodyPr rtlCol="0"/>
          <a:lstStyle>
            <a:lvl2pPr>
              <a:buClr>
                <a:schemeClr val="accent2"/>
              </a:buClr>
              <a:defRPr/>
            </a:lvl2pPr>
            <a:lvl5pPr>
              <a:defRPr/>
            </a:lvl5pPr>
            <a:lvl6pPr>
              <a:buClr>
                <a:schemeClr val="accent2"/>
              </a:buClr>
              <a:defRPr baseline="0"/>
            </a:lvl6pPr>
            <a:lvl7pPr>
              <a:buClr>
                <a:schemeClr val="accent2"/>
              </a:buClr>
              <a:defRPr baseline="0"/>
            </a:lvl7pPr>
            <a:lvl8pPr>
              <a:buClr>
                <a:schemeClr val="accent2"/>
              </a:buClr>
              <a:defRPr baseline="0"/>
            </a:lvl8pPr>
            <a:lvl9pPr>
              <a:buClr>
                <a:schemeClr val="accent2"/>
              </a:buClr>
              <a:defRPr baseline="0"/>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Нижний колонтитул 4"/>
          <p:cNvSpPr>
            <a:spLocks noGrp="1"/>
          </p:cNvSpPr>
          <p:nvPr>
            <p:ph type="ftr" sz="quarter" idx="11"/>
          </p:nvPr>
        </p:nvSpPr>
        <p:spPr/>
        <p:txBody>
          <a:bodyPr rtlCol="0"/>
          <a:lstStyle/>
          <a:p>
            <a:endParaRPr lang="ru-RU"/>
          </a:p>
        </p:txBody>
      </p:sp>
      <p:sp>
        <p:nvSpPr>
          <p:cNvPr id="4" name="Дата 3"/>
          <p:cNvSpPr>
            <a:spLocks noGrp="1"/>
          </p:cNvSpPr>
          <p:nvPr>
            <p:ph type="dt" sz="half" idx="10"/>
          </p:nvPr>
        </p:nvSpPr>
        <p:spPr/>
        <p:txBody>
          <a:bodyPr rtlCol="0"/>
          <a:lstStyle/>
          <a:p>
            <a:fld id="{633A2BFA-E797-4F1E-8469-E45D3C97B851}" type="datetimeFigureOut">
              <a:rPr lang="ru-RU" smtClean="0"/>
              <a:t>09.10.2024</a:t>
            </a:fld>
            <a:endParaRPr lang="ru-RU"/>
          </a:p>
        </p:txBody>
      </p:sp>
      <p:sp>
        <p:nvSpPr>
          <p:cNvPr id="6" name="Номер слайда 5"/>
          <p:cNvSpPr>
            <a:spLocks noGrp="1"/>
          </p:cNvSpPr>
          <p:nvPr>
            <p:ph type="sldNum" sz="quarter" idx="12"/>
          </p:nvPr>
        </p:nvSpPr>
        <p:spPr/>
        <p:txBody>
          <a:bodyPr rtlCol="0"/>
          <a:lstStyle/>
          <a:p>
            <a:fld id="{FD1446B2-0D7C-4E7B-B48C-D54A3496D37D}" type="slidenum">
              <a:rPr lang="ru-RU" smtClean="0"/>
              <a:t>‹#›</a:t>
            </a:fld>
            <a:endParaRPr lang="ru-RU"/>
          </a:p>
        </p:txBody>
      </p:sp>
    </p:spTree>
    <p:extLst>
      <p:ext uri="{BB962C8B-B14F-4D97-AF65-F5344CB8AC3E}">
        <p14:creationId xmlns:p14="http://schemas.microsoft.com/office/powerpoint/2010/main" val="55155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811" y="2514601"/>
            <a:ext cx="9146382" cy="2819400"/>
          </a:xfrm>
        </p:spPr>
        <p:txBody>
          <a:bodyPr rtlCol="0" anchor="b">
            <a:noAutofit/>
          </a:bodyPr>
          <a:lstStyle>
            <a:lvl1pPr algn="l">
              <a:defRPr sz="6600" b="0" i="0" cap="none" baseline="0"/>
            </a:lvl1pPr>
          </a:lstStyle>
          <a:p>
            <a:pPr rtl="0"/>
            <a:r>
              <a:rPr lang="ru-RU" noProof="0" smtClean="0"/>
              <a:t>Образец заголовка</a:t>
            </a:r>
            <a:endParaRPr lang="ru-RU" noProof="0"/>
          </a:p>
        </p:txBody>
      </p:sp>
      <p:sp>
        <p:nvSpPr>
          <p:cNvPr id="3" name="Текст 2"/>
          <p:cNvSpPr>
            <a:spLocks noGrp="1"/>
          </p:cNvSpPr>
          <p:nvPr>
            <p:ph type="body" idx="1" hasCustomPrompt="1"/>
          </p:nvPr>
        </p:nvSpPr>
        <p:spPr>
          <a:xfrm>
            <a:off x="1522809" y="990600"/>
            <a:ext cx="8231744"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Щелкните, чтобы изменить стили текста образца слайда</a:t>
            </a:r>
          </a:p>
        </p:txBody>
      </p:sp>
      <p:sp>
        <p:nvSpPr>
          <p:cNvPr id="5" name="Нижний колонтитул 4"/>
          <p:cNvSpPr>
            <a:spLocks noGrp="1"/>
          </p:cNvSpPr>
          <p:nvPr>
            <p:ph type="ftr" sz="quarter" idx="11"/>
          </p:nvPr>
        </p:nvSpPr>
        <p:spPr/>
        <p:txBody>
          <a:bodyPr rtlCol="0"/>
          <a:lstStyle/>
          <a:p>
            <a:endParaRPr lang="ru-RU"/>
          </a:p>
        </p:txBody>
      </p:sp>
      <p:sp>
        <p:nvSpPr>
          <p:cNvPr id="4" name="Дата 3"/>
          <p:cNvSpPr>
            <a:spLocks noGrp="1"/>
          </p:cNvSpPr>
          <p:nvPr>
            <p:ph type="dt" sz="half" idx="10"/>
          </p:nvPr>
        </p:nvSpPr>
        <p:spPr/>
        <p:txBody>
          <a:bodyPr rtlCol="0"/>
          <a:lstStyle/>
          <a:p>
            <a:fld id="{633A2BFA-E797-4F1E-8469-E45D3C97B851}" type="datetimeFigureOut">
              <a:rPr lang="ru-RU" smtClean="0"/>
              <a:t>09.10.2024</a:t>
            </a:fld>
            <a:endParaRPr lang="ru-RU"/>
          </a:p>
        </p:txBody>
      </p:sp>
      <p:sp>
        <p:nvSpPr>
          <p:cNvPr id="6" name="Номер слайда 5"/>
          <p:cNvSpPr>
            <a:spLocks noGrp="1"/>
          </p:cNvSpPr>
          <p:nvPr>
            <p:ph type="sldNum" sz="quarter" idx="12"/>
          </p:nvPr>
        </p:nvSpPr>
        <p:spPr/>
        <p:txBody>
          <a:bodyPr rtlCol="0"/>
          <a:lstStyle/>
          <a:p>
            <a:fld id="{FD1446B2-0D7C-4E7B-B48C-D54A3496D37D}" type="slidenum">
              <a:rPr lang="ru-RU" smtClean="0"/>
              <a:t>‹#›</a:t>
            </a:fld>
            <a:endParaRPr lang="ru-RU"/>
          </a:p>
        </p:txBody>
      </p:sp>
    </p:spTree>
    <p:extLst>
      <p:ext uri="{BB962C8B-B14F-4D97-AF65-F5344CB8AC3E}">
        <p14:creationId xmlns:p14="http://schemas.microsoft.com/office/powerpoint/2010/main" val="308657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811" y="533400"/>
            <a:ext cx="9603701" cy="1143000"/>
          </a:xfrm>
        </p:spPr>
        <p:txBody>
          <a:bodyPr rtlCol="0"/>
          <a:lstStyle/>
          <a:p>
            <a:pPr rtl="0"/>
            <a:r>
              <a:rPr lang="ru-RU" noProof="0" smtClean="0"/>
              <a:t>Образец заголовка</a:t>
            </a:r>
            <a:endParaRPr lang="ru-RU" noProof="0"/>
          </a:p>
        </p:txBody>
      </p:sp>
      <p:sp>
        <p:nvSpPr>
          <p:cNvPr id="3" name="Объект 2"/>
          <p:cNvSpPr>
            <a:spLocks noGrp="1"/>
          </p:cNvSpPr>
          <p:nvPr>
            <p:ph sz="half" idx="1" hasCustomPrompt="1"/>
          </p:nvPr>
        </p:nvSpPr>
        <p:spPr>
          <a:xfrm>
            <a:off x="1522811" y="1828800"/>
            <a:ext cx="4646362"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Объект 3"/>
          <p:cNvSpPr>
            <a:spLocks noGrp="1"/>
          </p:cNvSpPr>
          <p:nvPr>
            <p:ph sz="half" idx="2" hasCustomPrompt="1"/>
          </p:nvPr>
        </p:nvSpPr>
        <p:spPr>
          <a:xfrm>
            <a:off x="6477099" y="1828800"/>
            <a:ext cx="4649412"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11"/>
          </p:nvPr>
        </p:nvSpPr>
        <p:spPr/>
        <p:txBody>
          <a:bodyPr rtlCol="0"/>
          <a:lstStyle/>
          <a:p>
            <a:endParaRPr lang="ru-RU"/>
          </a:p>
        </p:txBody>
      </p:sp>
      <p:sp>
        <p:nvSpPr>
          <p:cNvPr id="5" name="Дата 4"/>
          <p:cNvSpPr>
            <a:spLocks noGrp="1"/>
          </p:cNvSpPr>
          <p:nvPr>
            <p:ph type="dt" sz="half" idx="10"/>
          </p:nvPr>
        </p:nvSpPr>
        <p:spPr/>
        <p:txBody>
          <a:bodyPr rtlCol="0"/>
          <a:lstStyle/>
          <a:p>
            <a:fld id="{633A2BFA-E797-4F1E-8469-E45D3C97B851}" type="datetimeFigureOut">
              <a:rPr lang="ru-RU" smtClean="0"/>
              <a:t>09.10.2024</a:t>
            </a:fld>
            <a:endParaRPr lang="ru-RU"/>
          </a:p>
        </p:txBody>
      </p:sp>
      <p:sp>
        <p:nvSpPr>
          <p:cNvPr id="7" name="Номер слайда 6"/>
          <p:cNvSpPr>
            <a:spLocks noGrp="1"/>
          </p:cNvSpPr>
          <p:nvPr>
            <p:ph type="sldNum" sz="quarter" idx="12"/>
          </p:nvPr>
        </p:nvSpPr>
        <p:spPr/>
        <p:txBody>
          <a:bodyPr rtlCol="0"/>
          <a:lstStyle/>
          <a:p>
            <a:fld id="{FD1446B2-0D7C-4E7B-B48C-D54A3496D37D}" type="slidenum">
              <a:rPr lang="ru-RU" smtClean="0"/>
              <a:t>‹#›</a:t>
            </a:fld>
            <a:endParaRPr lang="ru-RU"/>
          </a:p>
        </p:txBody>
      </p:sp>
    </p:spTree>
    <p:extLst>
      <p:ext uri="{BB962C8B-B14F-4D97-AF65-F5344CB8AC3E}">
        <p14:creationId xmlns:p14="http://schemas.microsoft.com/office/powerpoint/2010/main" val="326915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811" y="533400"/>
            <a:ext cx="9603701" cy="1143000"/>
          </a:xfrm>
        </p:spPr>
        <p:txBody>
          <a:bodyPr rtlCol="0"/>
          <a:lstStyle>
            <a:lvl1pPr>
              <a:defRPr/>
            </a:lvl1pPr>
          </a:lstStyle>
          <a:p>
            <a:pPr rtl="0"/>
            <a:r>
              <a:rPr lang="ru-RU" noProof="0" smtClean="0"/>
              <a:t>Образец заголовка</a:t>
            </a:r>
            <a:endParaRPr lang="ru-RU" noProof="0"/>
          </a:p>
        </p:txBody>
      </p:sp>
      <p:sp>
        <p:nvSpPr>
          <p:cNvPr id="3" name="Текст 2"/>
          <p:cNvSpPr>
            <a:spLocks noGrp="1"/>
          </p:cNvSpPr>
          <p:nvPr>
            <p:ph type="body" idx="1" hasCustomPrompt="1"/>
          </p:nvPr>
        </p:nvSpPr>
        <p:spPr>
          <a:xfrm>
            <a:off x="1522811" y="1828800"/>
            <a:ext cx="464636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4" name="Объект 3"/>
          <p:cNvSpPr>
            <a:spLocks noGrp="1"/>
          </p:cNvSpPr>
          <p:nvPr>
            <p:ph sz="half" idx="2" hasCustomPrompt="1"/>
          </p:nvPr>
        </p:nvSpPr>
        <p:spPr>
          <a:xfrm>
            <a:off x="1522811" y="2667000"/>
            <a:ext cx="4646362" cy="3352800"/>
          </a:xfrm>
        </p:spPr>
        <p:txBody>
          <a:bodyPr rtlCol="0">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p:cNvSpPr>
            <a:spLocks noGrp="1"/>
          </p:cNvSpPr>
          <p:nvPr>
            <p:ph type="body" sz="quarter" idx="3" hasCustomPrompt="1"/>
          </p:nvPr>
        </p:nvSpPr>
        <p:spPr>
          <a:xfrm>
            <a:off x="6480150" y="1828800"/>
            <a:ext cx="464636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6" name="Объект 5"/>
          <p:cNvSpPr>
            <a:spLocks noGrp="1"/>
          </p:cNvSpPr>
          <p:nvPr>
            <p:ph sz="quarter" idx="4" hasCustomPrompt="1"/>
          </p:nvPr>
        </p:nvSpPr>
        <p:spPr>
          <a:xfrm>
            <a:off x="6480150" y="2667000"/>
            <a:ext cx="4646362" cy="33528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8" name="Нижний колонтитул 7"/>
          <p:cNvSpPr>
            <a:spLocks noGrp="1"/>
          </p:cNvSpPr>
          <p:nvPr>
            <p:ph type="ftr" sz="quarter" idx="11"/>
          </p:nvPr>
        </p:nvSpPr>
        <p:spPr/>
        <p:txBody>
          <a:bodyPr rtlCol="0"/>
          <a:lstStyle/>
          <a:p>
            <a:endParaRPr lang="ru-RU"/>
          </a:p>
        </p:txBody>
      </p:sp>
      <p:sp>
        <p:nvSpPr>
          <p:cNvPr id="7" name="Дата 6"/>
          <p:cNvSpPr>
            <a:spLocks noGrp="1"/>
          </p:cNvSpPr>
          <p:nvPr>
            <p:ph type="dt" sz="half" idx="10"/>
          </p:nvPr>
        </p:nvSpPr>
        <p:spPr/>
        <p:txBody>
          <a:bodyPr rtlCol="0"/>
          <a:lstStyle/>
          <a:p>
            <a:fld id="{633A2BFA-E797-4F1E-8469-E45D3C97B851}" type="datetimeFigureOut">
              <a:rPr lang="ru-RU" smtClean="0"/>
              <a:t>09.10.2024</a:t>
            </a:fld>
            <a:endParaRPr lang="ru-RU"/>
          </a:p>
        </p:txBody>
      </p:sp>
      <p:sp>
        <p:nvSpPr>
          <p:cNvPr id="9" name="Номер слайда 8"/>
          <p:cNvSpPr>
            <a:spLocks noGrp="1"/>
          </p:cNvSpPr>
          <p:nvPr>
            <p:ph type="sldNum" sz="quarter" idx="12"/>
          </p:nvPr>
        </p:nvSpPr>
        <p:spPr/>
        <p:txBody>
          <a:bodyPr rtlCol="0"/>
          <a:lstStyle/>
          <a:p>
            <a:fld id="{FD1446B2-0D7C-4E7B-B48C-D54A3496D37D}" type="slidenum">
              <a:rPr lang="ru-RU" smtClean="0"/>
              <a:t>‹#›</a:t>
            </a:fld>
            <a:endParaRPr lang="ru-RU"/>
          </a:p>
        </p:txBody>
      </p:sp>
    </p:spTree>
    <p:extLst>
      <p:ext uri="{BB962C8B-B14F-4D97-AF65-F5344CB8AC3E}">
        <p14:creationId xmlns:p14="http://schemas.microsoft.com/office/powerpoint/2010/main" val="289079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a:p>
        </p:txBody>
      </p:sp>
      <p:sp>
        <p:nvSpPr>
          <p:cNvPr id="4" name="Нижний колонтитул 3"/>
          <p:cNvSpPr>
            <a:spLocks noGrp="1"/>
          </p:cNvSpPr>
          <p:nvPr>
            <p:ph type="ftr" sz="quarter" idx="11"/>
          </p:nvPr>
        </p:nvSpPr>
        <p:spPr/>
        <p:txBody>
          <a:bodyPr rtlCol="0"/>
          <a:lstStyle/>
          <a:p>
            <a:endParaRPr lang="ru-RU"/>
          </a:p>
        </p:txBody>
      </p:sp>
      <p:sp>
        <p:nvSpPr>
          <p:cNvPr id="3" name="Дата 2"/>
          <p:cNvSpPr>
            <a:spLocks noGrp="1"/>
          </p:cNvSpPr>
          <p:nvPr>
            <p:ph type="dt" sz="half" idx="10"/>
          </p:nvPr>
        </p:nvSpPr>
        <p:spPr/>
        <p:txBody>
          <a:bodyPr rtlCol="0"/>
          <a:lstStyle/>
          <a:p>
            <a:fld id="{633A2BFA-E797-4F1E-8469-E45D3C97B851}" type="datetimeFigureOut">
              <a:rPr lang="ru-RU" smtClean="0"/>
              <a:t>09.10.2024</a:t>
            </a:fld>
            <a:endParaRPr lang="ru-RU"/>
          </a:p>
        </p:txBody>
      </p:sp>
      <p:sp>
        <p:nvSpPr>
          <p:cNvPr id="5" name="Номер слайда 4"/>
          <p:cNvSpPr>
            <a:spLocks noGrp="1"/>
          </p:cNvSpPr>
          <p:nvPr>
            <p:ph type="sldNum" sz="quarter" idx="12"/>
          </p:nvPr>
        </p:nvSpPr>
        <p:spPr/>
        <p:txBody>
          <a:bodyPr rtlCol="0"/>
          <a:lstStyle/>
          <a:p>
            <a:fld id="{FD1446B2-0D7C-4E7B-B48C-D54A3496D37D}" type="slidenum">
              <a:rPr lang="ru-RU" smtClean="0"/>
              <a:t>‹#›</a:t>
            </a:fld>
            <a:endParaRPr lang="ru-RU"/>
          </a:p>
        </p:txBody>
      </p:sp>
    </p:spTree>
    <p:extLst>
      <p:ext uri="{BB962C8B-B14F-4D97-AF65-F5344CB8AC3E}">
        <p14:creationId xmlns:p14="http://schemas.microsoft.com/office/powerpoint/2010/main" val="13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rtlCol="0"/>
          <a:lstStyle/>
          <a:p>
            <a:endParaRPr lang="ru-RU"/>
          </a:p>
        </p:txBody>
      </p:sp>
      <p:sp>
        <p:nvSpPr>
          <p:cNvPr id="2" name="Дата 1"/>
          <p:cNvSpPr>
            <a:spLocks noGrp="1"/>
          </p:cNvSpPr>
          <p:nvPr>
            <p:ph type="dt" sz="half" idx="10"/>
          </p:nvPr>
        </p:nvSpPr>
        <p:spPr/>
        <p:txBody>
          <a:bodyPr rtlCol="0"/>
          <a:lstStyle/>
          <a:p>
            <a:fld id="{633A2BFA-E797-4F1E-8469-E45D3C97B851}" type="datetimeFigureOut">
              <a:rPr lang="ru-RU" smtClean="0"/>
              <a:t>09.10.2024</a:t>
            </a:fld>
            <a:endParaRPr lang="ru-RU"/>
          </a:p>
        </p:txBody>
      </p:sp>
      <p:sp>
        <p:nvSpPr>
          <p:cNvPr id="4" name="Номер слайда 3"/>
          <p:cNvSpPr>
            <a:spLocks noGrp="1"/>
          </p:cNvSpPr>
          <p:nvPr>
            <p:ph type="sldNum" sz="quarter" idx="12"/>
          </p:nvPr>
        </p:nvSpPr>
        <p:spPr/>
        <p:txBody>
          <a:bodyPr rtlCol="0"/>
          <a:lstStyle/>
          <a:p>
            <a:fld id="{FD1446B2-0D7C-4E7B-B48C-D54A3496D37D}" type="slidenum">
              <a:rPr lang="ru-RU" smtClean="0"/>
              <a:t>‹#›</a:t>
            </a:fld>
            <a:endParaRPr lang="ru-RU"/>
          </a:p>
        </p:txBody>
      </p:sp>
    </p:spTree>
    <p:extLst>
      <p:ext uri="{BB962C8B-B14F-4D97-AF65-F5344CB8AC3E}">
        <p14:creationId xmlns:p14="http://schemas.microsoft.com/office/powerpoint/2010/main" val="183723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6831" y="2590800"/>
            <a:ext cx="3277453" cy="1924050"/>
          </a:xfrm>
        </p:spPr>
        <p:txBody>
          <a:bodyPr rtlCol="0" anchor="b">
            <a:normAutofit/>
          </a:bodyPr>
          <a:lstStyle>
            <a:lvl1pPr algn="l">
              <a:defRPr sz="3200" b="0"/>
            </a:lvl1pPr>
          </a:lstStyle>
          <a:p>
            <a:pPr rtl="0"/>
            <a:r>
              <a:rPr lang="ru-RU" noProof="0" smtClean="0"/>
              <a:t>Образец заголовка</a:t>
            </a:r>
            <a:endParaRPr lang="ru-RU" noProof="0"/>
          </a:p>
        </p:txBody>
      </p:sp>
      <p:sp>
        <p:nvSpPr>
          <p:cNvPr id="3" name="Объект 2"/>
          <p:cNvSpPr>
            <a:spLocks noGrp="1"/>
          </p:cNvSpPr>
          <p:nvPr>
            <p:ph idx="1" hasCustomPrompt="1"/>
          </p:nvPr>
        </p:nvSpPr>
        <p:spPr>
          <a:xfrm>
            <a:off x="5181362" y="838200"/>
            <a:ext cx="6173809" cy="5181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Текст 3"/>
          <p:cNvSpPr>
            <a:spLocks noGrp="1"/>
          </p:cNvSpPr>
          <p:nvPr>
            <p:ph type="body" sz="half" idx="2" hasCustomPrompt="1"/>
          </p:nvPr>
        </p:nvSpPr>
        <p:spPr>
          <a:xfrm>
            <a:off x="836831" y="4648200"/>
            <a:ext cx="3277453"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Щелкните, чтобы изменить стили текста образца слайда</a:t>
            </a:r>
          </a:p>
        </p:txBody>
      </p:sp>
      <p:sp>
        <p:nvSpPr>
          <p:cNvPr id="9" name="Нижний колонтитул 8"/>
          <p:cNvSpPr>
            <a:spLocks noGrp="1"/>
          </p:cNvSpPr>
          <p:nvPr>
            <p:ph type="ftr" sz="quarter" idx="11"/>
          </p:nvPr>
        </p:nvSpPr>
        <p:spPr/>
        <p:txBody>
          <a:bodyPr rtlCol="0"/>
          <a:lstStyle/>
          <a:p>
            <a:endParaRPr lang="ru-RU"/>
          </a:p>
        </p:txBody>
      </p:sp>
      <p:sp>
        <p:nvSpPr>
          <p:cNvPr id="8" name="Дата 7"/>
          <p:cNvSpPr>
            <a:spLocks noGrp="1"/>
          </p:cNvSpPr>
          <p:nvPr>
            <p:ph type="dt" sz="half" idx="10"/>
          </p:nvPr>
        </p:nvSpPr>
        <p:spPr/>
        <p:txBody>
          <a:bodyPr rtlCol="0"/>
          <a:lstStyle/>
          <a:p>
            <a:fld id="{633A2BFA-E797-4F1E-8469-E45D3C97B851}" type="datetimeFigureOut">
              <a:rPr lang="ru-RU" smtClean="0"/>
              <a:t>09.10.2024</a:t>
            </a:fld>
            <a:endParaRPr lang="ru-RU"/>
          </a:p>
        </p:txBody>
      </p:sp>
      <p:sp>
        <p:nvSpPr>
          <p:cNvPr id="10" name="Номер слайда 9"/>
          <p:cNvSpPr>
            <a:spLocks noGrp="1"/>
          </p:cNvSpPr>
          <p:nvPr>
            <p:ph type="sldNum" sz="quarter" idx="12"/>
          </p:nvPr>
        </p:nvSpPr>
        <p:spPr/>
        <p:txBody>
          <a:bodyPr rtlCol="0"/>
          <a:lstStyle/>
          <a:p>
            <a:fld id="{FD1446B2-0D7C-4E7B-B48C-D54A3496D37D}" type="slidenum">
              <a:rPr lang="ru-RU" smtClean="0"/>
              <a:t>‹#›</a:t>
            </a:fld>
            <a:endParaRPr lang="ru-RU"/>
          </a:p>
        </p:txBody>
      </p:sp>
    </p:spTree>
    <p:extLst>
      <p:ext uri="{BB962C8B-B14F-4D97-AF65-F5344CB8AC3E}">
        <p14:creationId xmlns:p14="http://schemas.microsoft.com/office/powerpoint/2010/main" val="327066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6831" y="2590800"/>
            <a:ext cx="3277453" cy="1924050"/>
          </a:xfrm>
        </p:spPr>
        <p:txBody>
          <a:bodyPr rtlCol="0" anchor="b">
            <a:normAutofit/>
          </a:bodyPr>
          <a:lstStyle>
            <a:lvl1pPr algn="l">
              <a:defRPr sz="3200" b="0"/>
            </a:lvl1pPr>
          </a:lstStyle>
          <a:p>
            <a:pPr rtl="0"/>
            <a:r>
              <a:rPr lang="ru-RU" noProof="0" smtClean="0"/>
              <a:t>Образец заголовка</a:t>
            </a:r>
            <a:endParaRPr lang="ru-RU" noProof="0"/>
          </a:p>
        </p:txBody>
      </p:sp>
      <p:sp>
        <p:nvSpPr>
          <p:cNvPr id="5" name="Прямоугольник 4"/>
          <p:cNvSpPr/>
          <p:nvPr/>
        </p:nvSpPr>
        <p:spPr>
          <a:xfrm>
            <a:off x="5028922" y="457200"/>
            <a:ext cx="6631127"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800" noProof="0"/>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hasCustomPrompt="1"/>
          </p:nvPr>
        </p:nvSpPr>
        <p:spPr>
          <a:xfrm>
            <a:off x="5410022" y="836610"/>
            <a:ext cx="5868929" cy="5183190"/>
          </a:xfrm>
          <a:solidFill>
            <a:schemeClr val="bg2"/>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Щелкните значок, чтобы добавить фото</a:t>
            </a:r>
          </a:p>
        </p:txBody>
      </p:sp>
      <p:sp>
        <p:nvSpPr>
          <p:cNvPr id="4" name="Текст 3"/>
          <p:cNvSpPr>
            <a:spLocks noGrp="1"/>
          </p:cNvSpPr>
          <p:nvPr>
            <p:ph type="body" sz="half" idx="2" hasCustomPrompt="1"/>
          </p:nvPr>
        </p:nvSpPr>
        <p:spPr>
          <a:xfrm>
            <a:off x="836831" y="4648200"/>
            <a:ext cx="3277453"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Щелкните, чтобы изменить стили текста образца слайда</a:t>
            </a:r>
          </a:p>
        </p:txBody>
      </p:sp>
    </p:spTree>
    <p:extLst>
      <p:ext uri="{BB962C8B-B14F-4D97-AF65-F5344CB8AC3E}">
        <p14:creationId xmlns:p14="http://schemas.microsoft.com/office/powerpoint/2010/main" val="400315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32" name="Группа 31"/>
          <p:cNvGrpSpPr/>
          <p:nvPr/>
        </p:nvGrpSpPr>
        <p:grpSpPr>
          <a:xfrm>
            <a:off x="-1" y="0"/>
            <a:ext cx="12192000" cy="6858000"/>
            <a:chOff x="-1" y="0"/>
            <a:chExt cx="12188825" cy="6858000"/>
          </a:xfrm>
        </p:grpSpPr>
        <p:sp>
          <p:nvSpPr>
            <p:cNvPr id="8" name="Прямоугольник 8"/>
            <p:cNvSpPr>
              <a:spLocks noChangeArrowheads="1"/>
            </p:cNvSpPr>
            <p:nvPr/>
          </p:nvSpPr>
          <p:spPr bwMode="auto">
            <a:xfrm>
              <a:off x="4164514" y="6705600"/>
              <a:ext cx="8024310" cy="152400"/>
            </a:xfrm>
            <a:prstGeom prst="rect">
              <a:avLst/>
            </a:prstGeom>
            <a:gradFill rotWithShape="0">
              <a:gsLst>
                <a:gs pos="0">
                  <a:schemeClr val="accent5">
                    <a:lumMod val="20000"/>
                    <a:lumOff val="80000"/>
                  </a:schemeClr>
                </a:gs>
                <a:gs pos="100000">
                  <a:schemeClr val="accent5">
                    <a:lumMod val="75000"/>
                  </a:schemeClr>
                </a:gs>
              </a:gsLst>
              <a:lin ang="0" scaled="1"/>
            </a:gradFill>
            <a:ln w="9525">
              <a:solidFill>
                <a:schemeClr val="tx1"/>
              </a:solidFill>
              <a:miter lim="800000"/>
              <a:headEnd/>
              <a:tailEnd/>
            </a:ln>
            <a:effectLst/>
            <a:extLst/>
          </p:spPr>
          <p:txBody>
            <a:bodyPr wrap="none" rtlCol="0" anchor="ctr"/>
            <a:lstStyle/>
            <a:p>
              <a:pPr algn="ctr" rtl="0"/>
              <a:endParaRPr kumimoji="1" lang="ru-RU" sz="2400" noProof="0">
                <a:latin typeface="굴림" pitchFamily="50" charset="-127"/>
              </a:endParaRPr>
            </a:p>
          </p:txBody>
        </p:sp>
        <p:sp>
          <p:nvSpPr>
            <p:cNvPr id="9" name="Прямоугольник 9"/>
            <p:cNvSpPr>
              <a:spLocks noChangeArrowheads="1"/>
            </p:cNvSpPr>
            <p:nvPr/>
          </p:nvSpPr>
          <p:spPr bwMode="auto">
            <a:xfrm>
              <a:off x="11680956" y="1981200"/>
              <a:ext cx="507868" cy="4267200"/>
            </a:xfrm>
            <a:prstGeom prst="rect">
              <a:avLst/>
            </a:prstGeom>
            <a:gradFill rotWithShape="0">
              <a:gsLst>
                <a:gs pos="0">
                  <a:schemeClr val="tx2">
                    <a:lumMod val="20000"/>
                    <a:lumOff val="80000"/>
                  </a:schemeClr>
                </a:gs>
                <a:gs pos="100000">
                  <a:schemeClr val="tx2">
                    <a:lumMod val="60000"/>
                    <a:lumOff val="40000"/>
                  </a:schemeClr>
                </a:gs>
              </a:gsLst>
              <a:lin ang="5400000" scaled="1"/>
            </a:gradFill>
            <a:ln w="9525">
              <a:solidFill>
                <a:schemeClr val="tx1"/>
              </a:solidFill>
              <a:miter lim="800000"/>
              <a:headEnd/>
              <a:tailEnd/>
            </a:ln>
            <a:effectLst/>
            <a:extLst/>
          </p:spPr>
          <p:txBody>
            <a:bodyPr wrap="none" rtlCol="0" anchor="ctr"/>
            <a:lstStyle/>
            <a:p>
              <a:pPr algn="ctr" rtl="0"/>
              <a:endParaRPr kumimoji="1" lang="ru-RU" sz="2400" noProof="0">
                <a:latin typeface="굴림" pitchFamily="50" charset="-127"/>
              </a:endParaRPr>
            </a:p>
          </p:txBody>
        </p:sp>
        <p:sp>
          <p:nvSpPr>
            <p:cNvPr id="10" name="Прямоугольник 10"/>
            <p:cNvSpPr>
              <a:spLocks noChangeArrowheads="1"/>
            </p:cNvSpPr>
            <p:nvPr/>
          </p:nvSpPr>
          <p:spPr bwMode="auto">
            <a:xfrm>
              <a:off x="-1" y="5257800"/>
              <a:ext cx="609441" cy="152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ru-RU" sz="2400" noProof="0">
                <a:latin typeface="굴림" pitchFamily="50" charset="-127"/>
              </a:endParaRPr>
            </a:p>
          </p:txBody>
        </p:sp>
        <p:sp>
          <p:nvSpPr>
            <p:cNvPr id="11" name="Прямоугольник 11"/>
            <p:cNvSpPr>
              <a:spLocks noChangeArrowheads="1"/>
            </p:cNvSpPr>
            <p:nvPr/>
          </p:nvSpPr>
          <p:spPr bwMode="auto">
            <a:xfrm>
              <a:off x="-1" y="5410200"/>
              <a:ext cx="609441" cy="1447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ru-RU" sz="2400" noProof="0">
                <a:latin typeface="굴림" pitchFamily="50" charset="-127"/>
              </a:endParaRPr>
            </a:p>
          </p:txBody>
        </p:sp>
        <p:sp>
          <p:nvSpPr>
            <p:cNvPr id="12" name="Прямоугольник 12"/>
            <p:cNvSpPr>
              <a:spLocks noChangeArrowheads="1"/>
            </p:cNvSpPr>
            <p:nvPr/>
          </p:nvSpPr>
          <p:spPr bwMode="auto">
            <a:xfrm>
              <a:off x="11680956" y="0"/>
              <a:ext cx="507868" cy="1981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ru-RU" sz="2400" noProof="0">
                <a:latin typeface="굴림" pitchFamily="50" charset="-127"/>
              </a:endParaRPr>
            </a:p>
          </p:txBody>
        </p:sp>
        <p:sp>
          <p:nvSpPr>
            <p:cNvPr id="13" name="Прямоугольник 13"/>
            <p:cNvSpPr>
              <a:spLocks noChangeArrowheads="1"/>
            </p:cNvSpPr>
            <p:nvPr/>
          </p:nvSpPr>
          <p:spPr bwMode="auto">
            <a:xfrm>
              <a:off x="7618015" y="0"/>
              <a:ext cx="4062942" cy="304800"/>
            </a:xfrm>
            <a:prstGeom prst="rect">
              <a:avLst/>
            </a:prstGeom>
            <a:solidFill>
              <a:schemeClr val="accent1"/>
            </a:solidFill>
            <a:ln w="9525">
              <a:solidFill>
                <a:schemeClr val="accent3"/>
              </a:solidFill>
              <a:miter lim="800000"/>
              <a:headEnd/>
              <a:tailEnd/>
            </a:ln>
            <a:effectLst/>
            <a:extLst/>
          </p:spPr>
          <p:txBody>
            <a:bodyPr wrap="none" rtlCol="0" anchor="ctr"/>
            <a:lstStyle/>
            <a:p>
              <a:pPr algn="ctr" rtl="0"/>
              <a:endParaRPr kumimoji="1" lang="ru-RU" sz="2400" noProof="0">
                <a:latin typeface="굴림" pitchFamily="50" charset="-127"/>
              </a:endParaRPr>
            </a:p>
          </p:txBody>
        </p:sp>
        <p:sp>
          <p:nvSpPr>
            <p:cNvPr id="14" name="Прямоугольник 14"/>
            <p:cNvSpPr>
              <a:spLocks noChangeArrowheads="1"/>
            </p:cNvSpPr>
            <p:nvPr/>
          </p:nvSpPr>
          <p:spPr bwMode="auto">
            <a:xfrm>
              <a:off x="609440" y="304800"/>
              <a:ext cx="711015" cy="762000"/>
            </a:xfrm>
            <a:prstGeom prst="rect">
              <a:avLst/>
            </a:prstGeom>
            <a:solidFill>
              <a:schemeClr val="bg2">
                <a:lumMod val="50000"/>
                <a:alpha val="50000"/>
              </a:schemeClr>
            </a:solidFill>
            <a:ln w="9525">
              <a:solidFill>
                <a:schemeClr val="tx1"/>
              </a:solidFill>
              <a:miter lim="800000"/>
              <a:headEnd/>
              <a:tailEnd/>
            </a:ln>
            <a:effectLst/>
            <a:extLst/>
          </p:spPr>
          <p:txBody>
            <a:bodyPr wrap="none" rtlCol="0" anchor="ctr"/>
            <a:lstStyle/>
            <a:p>
              <a:pPr algn="ctr" rtl="0"/>
              <a:endParaRPr kumimoji="1" lang="ru-RU" sz="2400" noProof="0">
                <a:latin typeface="굴림" pitchFamily="50" charset="-127"/>
              </a:endParaRPr>
            </a:p>
          </p:txBody>
        </p:sp>
        <p:sp>
          <p:nvSpPr>
            <p:cNvPr id="15" name="Прямоугольник 15"/>
            <p:cNvSpPr>
              <a:spLocks noChangeArrowheads="1"/>
            </p:cNvSpPr>
            <p:nvPr/>
          </p:nvSpPr>
          <p:spPr bwMode="auto">
            <a:xfrm>
              <a:off x="-1" y="1066800"/>
              <a:ext cx="609441" cy="4191000"/>
            </a:xfrm>
            <a:prstGeom prst="rect">
              <a:avLst/>
            </a:prstGeom>
            <a:gradFill rotWithShape="0">
              <a:gsLst>
                <a:gs pos="0">
                  <a:schemeClr val="bg2">
                    <a:lumMod val="50000"/>
                  </a:schemeClr>
                </a:gs>
                <a:gs pos="100000">
                  <a:schemeClr val="bg1"/>
                </a:gs>
              </a:gsLst>
              <a:lin ang="5400000" scaled="1"/>
            </a:gradFill>
            <a:ln w="9525">
              <a:solidFill>
                <a:schemeClr val="tx1"/>
              </a:solidFill>
              <a:miter lim="800000"/>
              <a:headEnd/>
              <a:tailEnd/>
            </a:ln>
            <a:effectLst/>
            <a:extLst/>
          </p:spPr>
          <p:txBody>
            <a:bodyPr wrap="none" rtlCol="0" anchor="ctr"/>
            <a:lstStyle/>
            <a:p>
              <a:pPr algn="ctr" rtl="0"/>
              <a:endParaRPr kumimoji="1" lang="ru-RU" sz="2400" noProof="0">
                <a:latin typeface="굴림" pitchFamily="50" charset="-127"/>
              </a:endParaRPr>
            </a:p>
          </p:txBody>
        </p:sp>
        <p:sp>
          <p:nvSpPr>
            <p:cNvPr id="16" name="Прямоугольник 16"/>
            <p:cNvSpPr>
              <a:spLocks noChangeArrowheads="1"/>
            </p:cNvSpPr>
            <p:nvPr/>
          </p:nvSpPr>
          <p:spPr bwMode="auto">
            <a:xfrm>
              <a:off x="-1" y="304800"/>
              <a:ext cx="609441"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ru-RU" sz="2400" noProof="0">
                <a:latin typeface="굴림" pitchFamily="50" charset="-127"/>
              </a:endParaRPr>
            </a:p>
          </p:txBody>
        </p:sp>
        <p:sp>
          <p:nvSpPr>
            <p:cNvPr id="17" name="Прямоугольник 17"/>
            <p:cNvSpPr>
              <a:spLocks noChangeArrowheads="1"/>
            </p:cNvSpPr>
            <p:nvPr/>
          </p:nvSpPr>
          <p:spPr bwMode="auto">
            <a:xfrm>
              <a:off x="-1" y="0"/>
              <a:ext cx="1320456" cy="304800"/>
            </a:xfrm>
            <a:prstGeom prst="rect">
              <a:avLst/>
            </a:prstGeom>
            <a:solidFill>
              <a:schemeClr val="accent1"/>
            </a:solidFill>
            <a:ln w="19050">
              <a:solidFill>
                <a:schemeClr val="accent1"/>
              </a:solidFill>
              <a:miter lim="800000"/>
              <a:headEnd/>
              <a:tailEnd/>
            </a:ln>
            <a:effectLst/>
            <a:extLst/>
          </p:spPr>
          <p:txBody>
            <a:bodyPr wrap="none" rtlCol="0" anchor="ctr"/>
            <a:lstStyle/>
            <a:p>
              <a:pPr algn="ctr" rtl="0"/>
              <a:endParaRPr kumimoji="1" lang="ru-RU" sz="2400" noProof="0">
                <a:latin typeface="굴림" pitchFamily="50" charset="-127"/>
              </a:endParaRPr>
            </a:p>
          </p:txBody>
        </p:sp>
        <p:sp>
          <p:nvSpPr>
            <p:cNvPr id="18" name="Прямоугольник 18"/>
            <p:cNvSpPr>
              <a:spLocks noChangeArrowheads="1"/>
            </p:cNvSpPr>
            <p:nvPr/>
          </p:nvSpPr>
          <p:spPr bwMode="auto">
            <a:xfrm>
              <a:off x="1320455" y="0"/>
              <a:ext cx="6297560" cy="304800"/>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ru-RU" sz="2400" noProof="0">
                <a:latin typeface="굴림" pitchFamily="50" charset="-127"/>
              </a:endParaRPr>
            </a:p>
          </p:txBody>
        </p:sp>
        <p:sp>
          <p:nvSpPr>
            <p:cNvPr id="19" name="Линия 19"/>
            <p:cNvSpPr>
              <a:spLocks noChangeShapeType="1"/>
            </p:cNvSpPr>
            <p:nvPr/>
          </p:nvSpPr>
          <p:spPr bwMode="auto">
            <a:xfrm flipV="1">
              <a:off x="609440" y="304800"/>
              <a:ext cx="0" cy="6553200"/>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ru-RU" sz="1800" noProof="0"/>
            </a:p>
          </p:txBody>
        </p:sp>
        <p:sp>
          <p:nvSpPr>
            <p:cNvPr id="20" name="Линия 20"/>
            <p:cNvSpPr>
              <a:spLocks noChangeShapeType="1"/>
            </p:cNvSpPr>
            <p:nvPr/>
          </p:nvSpPr>
          <p:spPr bwMode="auto">
            <a:xfrm>
              <a:off x="609440" y="6705600"/>
              <a:ext cx="11579384"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ru-RU" sz="1800" noProof="0"/>
            </a:p>
          </p:txBody>
        </p:sp>
        <p:sp>
          <p:nvSpPr>
            <p:cNvPr id="21" name="Линия 21"/>
            <p:cNvSpPr>
              <a:spLocks noChangeShapeType="1"/>
            </p:cNvSpPr>
            <p:nvPr/>
          </p:nvSpPr>
          <p:spPr bwMode="auto">
            <a:xfrm flipV="1">
              <a:off x="11680956" y="0"/>
              <a:ext cx="0" cy="670560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ru-RU" sz="1800" noProof="0"/>
            </a:p>
          </p:txBody>
        </p:sp>
        <p:sp>
          <p:nvSpPr>
            <p:cNvPr id="22" name="Линия 22"/>
            <p:cNvSpPr>
              <a:spLocks noChangeShapeType="1"/>
            </p:cNvSpPr>
            <p:nvPr/>
          </p:nvSpPr>
          <p:spPr bwMode="auto">
            <a:xfrm>
              <a:off x="-1" y="304800"/>
              <a:ext cx="12188825"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ru-RU" sz="1800" noProof="0"/>
            </a:p>
          </p:txBody>
        </p:sp>
        <p:sp>
          <p:nvSpPr>
            <p:cNvPr id="23" name="Линия 23"/>
            <p:cNvSpPr>
              <a:spLocks noChangeShapeType="1"/>
            </p:cNvSpPr>
            <p:nvPr/>
          </p:nvSpPr>
          <p:spPr bwMode="auto">
            <a:xfrm flipH="1">
              <a:off x="7618015" y="457200"/>
              <a:ext cx="4570809"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ru-RU" sz="1800" noProof="0"/>
            </a:p>
          </p:txBody>
        </p:sp>
        <p:sp>
          <p:nvSpPr>
            <p:cNvPr id="24" name="Линия 24"/>
            <p:cNvSpPr>
              <a:spLocks noChangeShapeType="1"/>
            </p:cNvSpPr>
            <p:nvPr/>
          </p:nvSpPr>
          <p:spPr bwMode="auto">
            <a:xfrm flipV="1">
              <a:off x="7618015" y="0"/>
              <a:ext cx="0" cy="4572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ru-RU" sz="1800" noProof="0"/>
            </a:p>
          </p:txBody>
        </p:sp>
        <p:sp>
          <p:nvSpPr>
            <p:cNvPr id="25" name="Линия 25"/>
            <p:cNvSpPr>
              <a:spLocks noChangeShapeType="1"/>
            </p:cNvSpPr>
            <p:nvPr/>
          </p:nvSpPr>
          <p:spPr bwMode="auto">
            <a:xfrm>
              <a:off x="11680956" y="1981200"/>
              <a:ext cx="5078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ru-RU" sz="1800" noProof="0"/>
            </a:p>
          </p:txBody>
        </p:sp>
        <p:sp>
          <p:nvSpPr>
            <p:cNvPr id="26" name="Линия 26"/>
            <p:cNvSpPr>
              <a:spLocks noChangeShapeType="1"/>
            </p:cNvSpPr>
            <p:nvPr/>
          </p:nvSpPr>
          <p:spPr bwMode="auto">
            <a:xfrm>
              <a:off x="1320455" y="0"/>
              <a:ext cx="0" cy="10668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ru-RU" sz="1800" noProof="0"/>
            </a:p>
          </p:txBody>
        </p:sp>
        <p:sp>
          <p:nvSpPr>
            <p:cNvPr id="27" name="Линия 27"/>
            <p:cNvSpPr>
              <a:spLocks noChangeShapeType="1"/>
            </p:cNvSpPr>
            <p:nvPr/>
          </p:nvSpPr>
          <p:spPr bwMode="auto">
            <a:xfrm flipH="1">
              <a:off x="-1" y="1066800"/>
              <a:ext cx="1320456"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ru-RU" sz="1800" noProof="0"/>
            </a:p>
          </p:txBody>
        </p:sp>
        <p:sp>
          <p:nvSpPr>
            <p:cNvPr id="30" name="Линия 30"/>
            <p:cNvSpPr>
              <a:spLocks noChangeShapeType="1"/>
            </p:cNvSpPr>
            <p:nvPr/>
          </p:nvSpPr>
          <p:spPr bwMode="auto">
            <a:xfrm flipH="1">
              <a:off x="-1" y="5257800"/>
              <a:ext cx="609441"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ru-RU" sz="1800" noProof="0"/>
            </a:p>
          </p:txBody>
        </p:sp>
        <p:sp>
          <p:nvSpPr>
            <p:cNvPr id="31" name="Линия 31"/>
            <p:cNvSpPr>
              <a:spLocks noChangeShapeType="1"/>
            </p:cNvSpPr>
            <p:nvPr/>
          </p:nvSpPr>
          <p:spPr bwMode="auto">
            <a:xfrm flipH="1">
              <a:off x="-1" y="5410200"/>
              <a:ext cx="60944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ru-RU" sz="1800" noProof="0"/>
            </a:p>
          </p:txBody>
        </p:sp>
      </p:grpSp>
      <p:sp>
        <p:nvSpPr>
          <p:cNvPr id="2" name="Заголовок 1"/>
          <p:cNvSpPr>
            <a:spLocks noGrp="1"/>
          </p:cNvSpPr>
          <p:nvPr>
            <p:ph type="title"/>
          </p:nvPr>
        </p:nvSpPr>
        <p:spPr>
          <a:xfrm>
            <a:off x="1522811" y="533400"/>
            <a:ext cx="9603701" cy="1143000"/>
          </a:xfrm>
          <a:prstGeom prst="rect">
            <a:avLst/>
          </a:prstGeom>
        </p:spPr>
        <p:txBody>
          <a:bodyPr vert="horz" lIns="91440" tIns="45720" rIns="91440" bIns="45720" rtlCol="0" anchor="b">
            <a:normAutofit/>
          </a:bodyPr>
          <a:lstStyle/>
          <a:p>
            <a:pPr rtl="0"/>
            <a:r>
              <a:rPr lang="ru-RU" noProof="0"/>
              <a:t>Образец заголовка</a:t>
            </a:r>
          </a:p>
        </p:txBody>
      </p:sp>
      <p:sp>
        <p:nvSpPr>
          <p:cNvPr id="3" name="Текст 2"/>
          <p:cNvSpPr>
            <a:spLocks noGrp="1"/>
          </p:cNvSpPr>
          <p:nvPr>
            <p:ph type="body" idx="1"/>
          </p:nvPr>
        </p:nvSpPr>
        <p:spPr>
          <a:xfrm>
            <a:off x="1522811" y="1828800"/>
            <a:ext cx="9603701" cy="4191000"/>
          </a:xfrm>
          <a:prstGeom prst="rect">
            <a:avLst/>
          </a:prstGeom>
        </p:spPr>
        <p:txBody>
          <a:bodyPr vert="horz" lIns="91440" tIns="45720" rIns="91440" bIns="45720" rtlCol="0">
            <a:normAutofit/>
          </a:body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Нижний колонтитул 4"/>
          <p:cNvSpPr>
            <a:spLocks noGrp="1"/>
          </p:cNvSpPr>
          <p:nvPr>
            <p:ph type="ftr" sz="quarter" idx="3"/>
          </p:nvPr>
        </p:nvSpPr>
        <p:spPr>
          <a:xfrm>
            <a:off x="1518345" y="6172201"/>
            <a:ext cx="6864250" cy="273049"/>
          </a:xfrm>
          <a:prstGeom prst="rect">
            <a:avLst/>
          </a:prstGeom>
        </p:spPr>
        <p:txBody>
          <a:bodyPr vert="horz" lIns="91440" tIns="45720" rIns="91440" bIns="45720" rtlCol="0" anchor="ctr"/>
          <a:lstStyle>
            <a:lvl1pPr algn="l">
              <a:defRPr sz="1100">
                <a:solidFill>
                  <a:schemeClr val="tx1"/>
                </a:solidFill>
              </a:defRPr>
            </a:lvl1pPr>
          </a:lstStyle>
          <a:p>
            <a:endParaRPr lang="ru-RU"/>
          </a:p>
        </p:txBody>
      </p:sp>
      <p:sp>
        <p:nvSpPr>
          <p:cNvPr id="4" name="Дата 3"/>
          <p:cNvSpPr>
            <a:spLocks noGrp="1"/>
          </p:cNvSpPr>
          <p:nvPr>
            <p:ph type="dt" sz="half" idx="2"/>
          </p:nvPr>
        </p:nvSpPr>
        <p:spPr>
          <a:xfrm>
            <a:off x="8611255" y="6172201"/>
            <a:ext cx="1320403" cy="273049"/>
          </a:xfrm>
          <a:prstGeom prst="rect">
            <a:avLst/>
          </a:prstGeom>
        </p:spPr>
        <p:txBody>
          <a:bodyPr vert="horz" lIns="91440" tIns="45720" rIns="91440" bIns="45720" rtlCol="0" anchor="ctr"/>
          <a:lstStyle>
            <a:lvl1pPr algn="r">
              <a:defRPr sz="1100">
                <a:solidFill>
                  <a:schemeClr val="tx1"/>
                </a:solidFill>
              </a:defRPr>
            </a:lvl1pPr>
          </a:lstStyle>
          <a:p>
            <a:fld id="{633A2BFA-E797-4F1E-8469-E45D3C97B851}" type="datetimeFigureOut">
              <a:rPr lang="ru-RU" smtClean="0"/>
              <a:t>09.10.2024</a:t>
            </a:fld>
            <a:endParaRPr lang="ru-RU"/>
          </a:p>
        </p:txBody>
      </p:sp>
      <p:sp>
        <p:nvSpPr>
          <p:cNvPr id="6" name="Номер слайда 5"/>
          <p:cNvSpPr>
            <a:spLocks noGrp="1"/>
          </p:cNvSpPr>
          <p:nvPr>
            <p:ph type="sldNum" sz="quarter" idx="4"/>
          </p:nvPr>
        </p:nvSpPr>
        <p:spPr>
          <a:xfrm>
            <a:off x="10135652" y="6172201"/>
            <a:ext cx="990859" cy="273049"/>
          </a:xfrm>
          <a:prstGeom prst="rect">
            <a:avLst/>
          </a:prstGeom>
        </p:spPr>
        <p:txBody>
          <a:bodyPr vert="horz" lIns="91440" tIns="45720" rIns="91440" bIns="45720" rtlCol="0" anchor="ctr"/>
          <a:lstStyle>
            <a:lvl1pPr algn="r">
              <a:defRPr sz="1100">
                <a:solidFill>
                  <a:schemeClr val="tx1"/>
                </a:solidFill>
              </a:defRPr>
            </a:lvl1pPr>
          </a:lstStyle>
          <a:p>
            <a:fld id="{FD1446B2-0D7C-4E7B-B48C-D54A3496D37D}" type="slidenum">
              <a:rPr lang="ru-RU" smtClean="0"/>
              <a:t>‹#›</a:t>
            </a:fld>
            <a:endParaRPr lang="ru-RU"/>
          </a:p>
        </p:txBody>
      </p:sp>
    </p:spTree>
    <p:extLst>
      <p:ext uri="{BB962C8B-B14F-4D97-AF65-F5344CB8AC3E}">
        <p14:creationId xmlns:p14="http://schemas.microsoft.com/office/powerpoint/2010/main" val="21373360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uk.wikipedia.org/wiki/%D0%90%D0%BC%D0%B0%D1%80%D1%82%D1%96%D1%8F_%D0%A1%D0%B5%D0%BD" TargetMode="External"/><Relationship Id="rId3" Type="http://schemas.openxmlformats.org/officeDocument/2006/relationships/hyperlink" Target="https://uk.wikipedia.org/wiki/%D0%93%D1%80%D0%B0%D0%BC%D0%BE%D1%82%D0%BD%D1%96%D1%81%D1%82%D1%8C" TargetMode="External"/><Relationship Id="rId7" Type="http://schemas.openxmlformats.org/officeDocument/2006/relationships/hyperlink" Target="https://uk.wikipedia.org/w/index.php?title=%D0%9C%D0%B0%D1%85%D0%B1%D1%83%D0%B1-%D1%83%D0%BB%D1%8C-%D0%A5%D0%B0%D0%BA&amp;action=edit&amp;redlink=1" TargetMode="External"/><Relationship Id="rId2" Type="http://schemas.openxmlformats.org/officeDocument/2006/relationships/hyperlink" Target="https://uk.wikipedia.org/wiki/%D0%90%D0%BD%D0%B3%D0%BB%D1%96%D0%B9%D1%81%D1%8C%D0%BA%D0%B0_%D0%BC%D0%BE%D0%B2%D0%B0" TargetMode="External"/><Relationship Id="rId1" Type="http://schemas.openxmlformats.org/officeDocument/2006/relationships/slideLayout" Target="../slideLayouts/slideLayout2.xml"/><Relationship Id="rId6" Type="http://schemas.openxmlformats.org/officeDocument/2006/relationships/hyperlink" Target="https://uk.wikipedia.org/wiki/%D0%9E%D0%9E%D0%9D" TargetMode="External"/><Relationship Id="rId5" Type="http://schemas.openxmlformats.org/officeDocument/2006/relationships/hyperlink" Target="https://uk.wikipedia.org/wiki/%D0%9F%D0%BE%D1%82%D0%B5%D0%BD%D1%86%D1%96%D0%B0%D0%BB" TargetMode="External"/><Relationship Id="rId10" Type="http://schemas.openxmlformats.org/officeDocument/2006/relationships/hyperlink" Target="https://uk.wikipedia.org/wiki/%D0%9F%D0%B0%D1%80%D0%B8%D1%82%D0%B5%D1%82_%D0%BA%D1%83%D0%BF%D1%96%D0%B2%D0%B5%D0%BB%D1%8C%D0%BD%D0%BE%D1%97_%D1%81%D0%BF%D1%80%D0%BE%D0%BC%D0%BE%D0%B6%D0%BD%D0%BE%D1%81%D1%82%D1%96" TargetMode="External"/><Relationship Id="rId4" Type="http://schemas.openxmlformats.org/officeDocument/2006/relationships/hyperlink" Target="https://uk.wikipedia.org/wiki/%D0%94%D0%BE%D0%B2%D0%B3%D0%BE%D0%BB%D1%96%D1%82%D1%82%D1%8F" TargetMode="External"/><Relationship Id="rId9" Type="http://schemas.openxmlformats.org/officeDocument/2006/relationships/hyperlink" Target="https://uk.wikipedia.org/wiki/%D0%92%D0%B0%D0%BB%D0%BE%D0%B2%D0%B8%D0%B9_%D0%BD%D0%B0%D1%86%D1%96%D0%BE%D0%BD%D0%B0%D0%BB%D1%8C%D0%BD%D0%B8%D0%B9_%D0%B4%D0%BE%D1%85%D1%96%D0%B4"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estonia.com/" TargetMode="External"/><Relationship Id="rId2" Type="http://schemas.openxmlformats.org/officeDocument/2006/relationships/hyperlink" Target="https://www.gov.s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publicadministration.un.org/egovkb/en-us/Data/Country-Information/id/180-Ukraine/dataYear/2022"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Світовий досвід електронного урядування</a:t>
            </a:r>
            <a:endParaRPr lang="ru-RU"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209276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Рейтинг  </a:t>
            </a:r>
            <a:r>
              <a:rPr lang="ru-RU" dirty="0" err="1"/>
              <a:t>країн</a:t>
            </a:r>
            <a:r>
              <a:rPr lang="ru-RU" dirty="0"/>
              <a:t> з </a:t>
            </a:r>
            <a:r>
              <a:rPr lang="ru-RU" dirty="0" err="1"/>
              <a:t>найбільш</a:t>
            </a:r>
            <a:r>
              <a:rPr lang="ru-RU" dirty="0"/>
              <a:t> </a:t>
            </a:r>
            <a:r>
              <a:rPr lang="ru-RU" dirty="0" err="1"/>
              <a:t>розвиненою</a:t>
            </a:r>
            <a:r>
              <a:rPr lang="ru-RU" dirty="0"/>
              <a:t> </a:t>
            </a:r>
            <a:r>
              <a:rPr lang="ru-RU" dirty="0" err="1"/>
              <a:t>електронною</a:t>
            </a:r>
            <a:r>
              <a:rPr lang="ru-RU" dirty="0"/>
              <a:t> </a:t>
            </a:r>
            <a:r>
              <a:rPr lang="ru-RU" dirty="0" err="1"/>
              <a:t>участю</a:t>
            </a:r>
            <a:r>
              <a:rPr lang="ru-RU" dirty="0"/>
              <a:t> </a:t>
            </a:r>
            <a:r>
              <a:rPr lang="ru-RU" dirty="0" err="1"/>
              <a:t>громадян</a:t>
            </a:r>
            <a:r>
              <a:rPr lang="ru-RU" dirty="0"/>
              <a:t> в </a:t>
            </a:r>
            <a:r>
              <a:rPr lang="ru-RU" dirty="0" err="1"/>
              <a:t>комунікації</a:t>
            </a:r>
            <a:r>
              <a:rPr lang="ru-RU" dirty="0"/>
              <a:t> з державою</a:t>
            </a:r>
          </a:p>
        </p:txBody>
      </p:sp>
      <p:sp>
        <p:nvSpPr>
          <p:cNvPr id="3" name="Объект 2"/>
          <p:cNvSpPr>
            <a:spLocks noGrp="1"/>
          </p:cNvSpPr>
          <p:nvPr>
            <p:ph idx="1"/>
          </p:nvPr>
        </p:nvSpPr>
        <p:spPr/>
        <p:txBody>
          <a:bodyPr>
            <a:normAutofit lnSpcReduction="10000"/>
          </a:bodyPr>
          <a:lstStyle/>
          <a:p>
            <a:pPr marL="0" indent="0">
              <a:buNone/>
            </a:pPr>
            <a:r>
              <a:rPr lang="uk-UA" sz="2800" dirty="0" smtClean="0"/>
              <a:t>Індекс </a:t>
            </a:r>
            <a:r>
              <a:rPr lang="uk-UA" sz="2800" dirty="0"/>
              <a:t>EPI — індекс електронної участі громадян, який є ключовим для виміру урядування та одним із базисів сталого розвитку. Оцінюється EPI шляхом аналізу рівня розвитку національних порталів електронного урядування або інших урядових платформ, що стосуються надання актуальної інформації громадянам, консультацій з громадськістю та прийняття рішень.</a:t>
            </a:r>
            <a:r>
              <a:rPr lang="ru-RU" sz="2800" dirty="0"/>
              <a:t/>
            </a:r>
            <a:br>
              <a:rPr lang="ru-RU" sz="2800" dirty="0"/>
            </a:br>
            <a:r>
              <a:rPr lang="ru-RU" sz="2800" dirty="0"/>
              <a:t/>
            </a:r>
            <a:br>
              <a:rPr lang="ru-RU" sz="2800" dirty="0"/>
            </a:br>
            <a:r>
              <a:rPr lang="ru-RU" sz="2800" dirty="0"/>
              <a:t/>
            </a:r>
            <a:br>
              <a:rPr lang="ru-RU" sz="2800" dirty="0"/>
            </a:br>
            <a:endParaRPr lang="ru-RU" sz="2800" dirty="0"/>
          </a:p>
        </p:txBody>
      </p:sp>
    </p:spTree>
    <p:extLst>
      <p:ext uri="{BB962C8B-B14F-4D97-AF65-F5344CB8AC3E}">
        <p14:creationId xmlns:p14="http://schemas.microsoft.com/office/powerpoint/2010/main" val="136390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3817" t="29305" r="17213" b="21497"/>
          <a:stretch/>
        </p:blipFill>
        <p:spPr>
          <a:xfrm>
            <a:off x="946713" y="654425"/>
            <a:ext cx="9946494" cy="5665694"/>
          </a:xfrm>
          <a:prstGeom prst="rect">
            <a:avLst/>
          </a:prstGeom>
        </p:spPr>
      </p:pic>
    </p:spTree>
    <p:extLst>
      <p:ext uri="{BB962C8B-B14F-4D97-AF65-F5344CB8AC3E}">
        <p14:creationId xmlns:p14="http://schemas.microsoft.com/office/powerpoint/2010/main" val="405112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rotWithShape="1">
          <a:blip r:embed="rId2"/>
          <a:srcRect l="33668" t="28128" r="16125" b="17135"/>
          <a:stretch/>
        </p:blipFill>
        <p:spPr>
          <a:xfrm>
            <a:off x="1154546" y="368177"/>
            <a:ext cx="10039927" cy="6157085"/>
          </a:xfrm>
          <a:prstGeom prst="rect">
            <a:avLst/>
          </a:prstGeom>
        </p:spPr>
      </p:pic>
    </p:spTree>
    <p:extLst>
      <p:ext uri="{BB962C8B-B14F-4D97-AF65-F5344CB8AC3E}">
        <p14:creationId xmlns:p14="http://schemas.microsoft.com/office/powerpoint/2010/main" val="193068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22811" y="624254"/>
            <a:ext cx="9603701" cy="5395546"/>
          </a:xfrm>
        </p:spPr>
        <p:txBody>
          <a:bodyPr/>
          <a:lstStyle/>
          <a:p>
            <a:r>
              <a:rPr lang="uk-UA" dirty="0"/>
              <a:t>Найпопулярніші онлайн-послуги: відкриття бізнесу та отримання ліцензій, отримання свідоцтва про народження, шлюб чи смерть та сплата за комунальні послуги.</a:t>
            </a:r>
            <a:endParaRPr lang="ru-RU" dirty="0"/>
          </a:p>
          <a:p>
            <a:r>
              <a:rPr lang="uk-UA" dirty="0"/>
              <a:t>192 із 193 країн-членів ООН мають національні портали, 90% з яких розроблені за принципами </a:t>
            </a:r>
            <a:r>
              <a:rPr lang="uk-UA" dirty="0" err="1"/>
              <a:t>one-stop-shop</a:t>
            </a:r>
            <a:r>
              <a:rPr lang="uk-UA" dirty="0"/>
              <a:t> (єдине вікно), </a:t>
            </a:r>
            <a:r>
              <a:rPr lang="uk-UA" dirty="0" err="1"/>
              <a:t>user-friendly</a:t>
            </a:r>
            <a:r>
              <a:rPr lang="uk-UA" dirty="0"/>
              <a:t> </a:t>
            </a:r>
            <a:r>
              <a:rPr lang="uk-UA" dirty="0" err="1"/>
              <a:t>interactive</a:t>
            </a:r>
            <a:r>
              <a:rPr lang="uk-UA" dirty="0"/>
              <a:t> </a:t>
            </a:r>
            <a:r>
              <a:rPr lang="uk-UA" dirty="0" err="1"/>
              <a:t>design</a:t>
            </a:r>
            <a:r>
              <a:rPr lang="uk-UA" dirty="0"/>
              <a:t> (зручний інтерактивний дизайн) та опції зворотного зв’язку.</a:t>
            </a:r>
            <a:endParaRPr lang="ru-RU" dirty="0"/>
          </a:p>
          <a:p>
            <a:r>
              <a:rPr lang="uk-UA" dirty="0"/>
              <a:t> </a:t>
            </a:r>
            <a:r>
              <a:rPr lang="uk-UA" dirty="0" smtClean="0"/>
              <a:t>У </a:t>
            </a:r>
            <a:r>
              <a:rPr lang="uk-UA" dirty="0"/>
              <a:t>середньому найвищі показники EGDI мають країни Європи. 93% країн Європи надають усі 20 аналізованих послуг </a:t>
            </a:r>
            <a:r>
              <a:rPr lang="uk-UA" dirty="0" smtClean="0"/>
              <a:t>онлайн</a:t>
            </a:r>
          </a:p>
          <a:p>
            <a:r>
              <a:rPr lang="uk-UA" dirty="0"/>
              <a:t>Важливим пріоритетом для цифрової трансформації є цифрова </a:t>
            </a:r>
            <a:r>
              <a:rPr lang="uk-UA" dirty="0" err="1"/>
              <a:t>інклюзивність</a:t>
            </a:r>
            <a:r>
              <a:rPr lang="uk-UA" dirty="0"/>
              <a:t>, тобто усі можуть користуватися державними електронними сервісами без обмежень.</a:t>
            </a:r>
            <a:endParaRPr lang="ru-RU" dirty="0"/>
          </a:p>
          <a:p>
            <a:endParaRPr lang="uk-UA" dirty="0"/>
          </a:p>
        </p:txBody>
      </p:sp>
    </p:spTree>
    <p:extLst>
      <p:ext uri="{BB962C8B-B14F-4D97-AF65-F5344CB8AC3E}">
        <p14:creationId xmlns:p14="http://schemas.microsoft.com/office/powerpoint/2010/main" val="422752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2427" t="15206" r="16498" b="6997"/>
          <a:stretch/>
        </p:blipFill>
        <p:spPr>
          <a:xfrm>
            <a:off x="1191492" y="136820"/>
            <a:ext cx="9208654" cy="5515836"/>
          </a:xfrm>
          <a:prstGeom prst="rect">
            <a:avLst/>
          </a:prstGeom>
        </p:spPr>
      </p:pic>
      <p:sp>
        <p:nvSpPr>
          <p:cNvPr id="5" name="Прямоугольник 4"/>
          <p:cNvSpPr/>
          <p:nvPr/>
        </p:nvSpPr>
        <p:spPr>
          <a:xfrm>
            <a:off x="3888509" y="5765908"/>
            <a:ext cx="6096000" cy="646331"/>
          </a:xfrm>
          <a:prstGeom prst="rect">
            <a:avLst/>
          </a:prstGeom>
        </p:spPr>
        <p:txBody>
          <a:bodyPr>
            <a:spAutoFit/>
          </a:bodyPr>
          <a:lstStyle/>
          <a:p>
            <a:r>
              <a:rPr lang="uk-UA" dirty="0"/>
              <a:t>https://publicadministration.un.org/egovkb/en-us/Data/Compare-Countries</a:t>
            </a:r>
          </a:p>
        </p:txBody>
      </p:sp>
    </p:spTree>
    <p:extLst>
      <p:ext uri="{BB962C8B-B14F-4D97-AF65-F5344CB8AC3E}">
        <p14:creationId xmlns:p14="http://schemas.microsoft.com/office/powerpoint/2010/main" val="274290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16312" t="18683" r="14018" b="3684"/>
          <a:stretch/>
        </p:blipFill>
        <p:spPr>
          <a:xfrm>
            <a:off x="942109" y="0"/>
            <a:ext cx="10769599" cy="5881655"/>
          </a:xfrm>
          <a:prstGeom prst="rect">
            <a:avLst/>
          </a:prstGeom>
        </p:spPr>
      </p:pic>
      <p:sp>
        <p:nvSpPr>
          <p:cNvPr id="5" name="Прямоугольник 4"/>
          <p:cNvSpPr/>
          <p:nvPr/>
        </p:nvSpPr>
        <p:spPr>
          <a:xfrm>
            <a:off x="3796146" y="5969109"/>
            <a:ext cx="6096000" cy="646331"/>
          </a:xfrm>
          <a:prstGeom prst="rect">
            <a:avLst/>
          </a:prstGeom>
        </p:spPr>
        <p:txBody>
          <a:bodyPr>
            <a:spAutoFit/>
          </a:bodyPr>
          <a:lstStyle/>
          <a:p>
            <a:r>
              <a:rPr lang="uk-UA" dirty="0"/>
              <a:t>https://publicadministration.un.org/egovkb/en-us/Data/Compare-Countries</a:t>
            </a:r>
          </a:p>
        </p:txBody>
      </p:sp>
    </p:spTree>
    <p:extLst>
      <p:ext uri="{BB962C8B-B14F-4D97-AF65-F5344CB8AC3E}">
        <p14:creationId xmlns:p14="http://schemas.microsoft.com/office/powerpoint/2010/main" val="301044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15444" t="13003" r="16498" b="3912"/>
          <a:stretch/>
        </p:blipFill>
        <p:spPr>
          <a:xfrm>
            <a:off x="1228437" y="438009"/>
            <a:ext cx="9060872" cy="6222133"/>
          </a:xfrm>
          <a:prstGeom prst="rect">
            <a:avLst/>
          </a:prstGeom>
        </p:spPr>
      </p:pic>
    </p:spTree>
    <p:extLst>
      <p:ext uri="{BB962C8B-B14F-4D97-AF65-F5344CB8AC3E}">
        <p14:creationId xmlns:p14="http://schemas.microsoft.com/office/powerpoint/2010/main" val="126568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rotWithShape="1">
          <a:blip r:embed="rId2"/>
          <a:srcRect l="16064" t="15427" r="16993" b="5013"/>
          <a:stretch/>
        </p:blipFill>
        <p:spPr>
          <a:xfrm>
            <a:off x="1173018" y="500626"/>
            <a:ext cx="7472217" cy="4995317"/>
          </a:xfrm>
          <a:prstGeom prst="rect">
            <a:avLst/>
          </a:prstGeom>
        </p:spPr>
      </p:pic>
      <p:sp>
        <p:nvSpPr>
          <p:cNvPr id="7" name="Прямоугольник 6"/>
          <p:cNvSpPr/>
          <p:nvPr/>
        </p:nvSpPr>
        <p:spPr>
          <a:xfrm>
            <a:off x="4341091" y="5664308"/>
            <a:ext cx="6096000" cy="646331"/>
          </a:xfrm>
          <a:prstGeom prst="rect">
            <a:avLst/>
          </a:prstGeom>
        </p:spPr>
        <p:txBody>
          <a:bodyPr>
            <a:spAutoFit/>
          </a:bodyPr>
          <a:lstStyle/>
          <a:p>
            <a:r>
              <a:rPr lang="uk-UA" dirty="0"/>
              <a:t>https://publicadministration.un.org/egovkb/en-us/Data/Compare-Countries</a:t>
            </a:r>
          </a:p>
        </p:txBody>
      </p:sp>
    </p:spTree>
    <p:extLst>
      <p:ext uri="{BB962C8B-B14F-4D97-AF65-F5344CB8AC3E}">
        <p14:creationId xmlns:p14="http://schemas.microsoft.com/office/powerpoint/2010/main" val="343974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a:srcRect l="44884" t="46732" r="25116" b="34048"/>
          <a:stretch/>
        </p:blipFill>
        <p:spPr>
          <a:xfrm>
            <a:off x="852854" y="712176"/>
            <a:ext cx="10709031" cy="5002824"/>
          </a:xfrm>
          <a:prstGeom prst="rect">
            <a:avLst/>
          </a:prstGeom>
        </p:spPr>
      </p:pic>
    </p:spTree>
    <p:extLst>
      <p:ext uri="{BB962C8B-B14F-4D97-AF65-F5344CB8AC3E}">
        <p14:creationId xmlns:p14="http://schemas.microsoft.com/office/powerpoint/2010/main" val="366248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Список </a:t>
            </a:r>
            <a:r>
              <a:rPr lang="ru-RU" dirty="0" err="1"/>
              <a:t>країн</a:t>
            </a:r>
            <a:r>
              <a:rPr lang="ru-RU" dirty="0"/>
              <a:t> за </a:t>
            </a:r>
            <a:r>
              <a:rPr lang="ru-RU" dirty="0" err="1"/>
              <a:t>індексом</a:t>
            </a:r>
            <a:r>
              <a:rPr lang="ru-RU" dirty="0"/>
              <a:t> </a:t>
            </a:r>
            <a:r>
              <a:rPr lang="ru-RU" dirty="0" err="1"/>
              <a:t>людського</a:t>
            </a:r>
            <a:r>
              <a:rPr lang="ru-RU" dirty="0"/>
              <a:t> </a:t>
            </a:r>
            <a:r>
              <a:rPr lang="ru-RU" dirty="0" err="1"/>
              <a:t>розвитку</a:t>
            </a:r>
            <a:r>
              <a:rPr lang="ru-RU" dirty="0"/>
              <a:t/>
            </a:r>
            <a:br>
              <a:rPr lang="ru-RU" dirty="0"/>
            </a:br>
            <a:endParaRPr lang="uk-UA" dirty="0"/>
          </a:p>
        </p:txBody>
      </p:sp>
      <p:sp>
        <p:nvSpPr>
          <p:cNvPr id="3" name="Объект 2"/>
          <p:cNvSpPr>
            <a:spLocks noGrp="1"/>
          </p:cNvSpPr>
          <p:nvPr>
            <p:ph idx="1"/>
          </p:nvPr>
        </p:nvSpPr>
        <p:spPr>
          <a:xfrm>
            <a:off x="1126837" y="1219200"/>
            <a:ext cx="9999676" cy="4922982"/>
          </a:xfrm>
        </p:spPr>
        <p:txBody>
          <a:bodyPr>
            <a:normAutofit fontScale="85000" lnSpcReduction="10000"/>
          </a:bodyPr>
          <a:lstStyle/>
          <a:p>
            <a:endParaRPr lang="uk-UA" dirty="0"/>
          </a:p>
          <a:p>
            <a:r>
              <a:rPr lang="uk-UA" b="1" dirty="0"/>
              <a:t>Індекс людського розвитку (ІЛР)</a:t>
            </a:r>
            <a:r>
              <a:rPr lang="uk-UA" dirty="0"/>
              <a:t> (до 2013 року «Індекс розвитку людського потенціалу» (ІРЛП), </a:t>
            </a:r>
            <a:r>
              <a:rPr lang="uk-UA" dirty="0" err="1">
                <a:hlinkClick r:id="rId2" tooltip="Англійська мова"/>
              </a:rPr>
              <a:t>англ</a:t>
            </a:r>
            <a:r>
              <a:rPr lang="uk-UA" dirty="0">
                <a:hlinkClick r:id="rId2" tooltip="Англійська мова"/>
              </a:rPr>
              <a:t>.</a:t>
            </a:r>
            <a:r>
              <a:rPr lang="uk-UA" dirty="0"/>
              <a:t> </a:t>
            </a:r>
            <a:r>
              <a:rPr lang="en-US" i="1" dirty="0"/>
              <a:t>Human Development Index, HDI</a:t>
            </a:r>
            <a:r>
              <a:rPr lang="en-US" dirty="0"/>
              <a:t>) — </a:t>
            </a:r>
            <a:r>
              <a:rPr lang="uk-UA" dirty="0"/>
              <a:t>інтегральний показник, що розраховується щорічно для міждержавного порівняння і вимірювання рівня життя, </a:t>
            </a:r>
            <a:r>
              <a:rPr lang="uk-UA" dirty="0">
                <a:hlinkClick r:id="rId3" tooltip="Грамотність"/>
              </a:rPr>
              <a:t>грамотності</a:t>
            </a:r>
            <a:r>
              <a:rPr lang="uk-UA" dirty="0"/>
              <a:t>, освіченості і </a:t>
            </a:r>
            <a:r>
              <a:rPr lang="uk-UA" dirty="0">
                <a:hlinkClick r:id="rId4" tooltip="Довголіття"/>
              </a:rPr>
              <a:t>довголіття</a:t>
            </a:r>
            <a:r>
              <a:rPr lang="uk-UA" dirty="0"/>
              <a:t>, як основних характеристик людського </a:t>
            </a:r>
            <a:r>
              <a:rPr lang="uk-UA" dirty="0">
                <a:hlinkClick r:id="rId5" tooltip="Потенціал"/>
              </a:rPr>
              <a:t>потенціалу</a:t>
            </a:r>
            <a:r>
              <a:rPr lang="uk-UA" dirty="0"/>
              <a:t> досліджуваної території. Він є стандартним інструментом при загальному порівнянні рівня життя різних країн і регіонів. Індекс публікується в рамках програми розвитку </a:t>
            </a:r>
            <a:r>
              <a:rPr lang="uk-UA" dirty="0">
                <a:hlinkClick r:id="rId6" tooltip="ООН"/>
              </a:rPr>
              <a:t>ООН</a:t>
            </a:r>
            <a:r>
              <a:rPr lang="uk-UA" dirty="0"/>
              <a:t> в звітах про розвиток людського потенціалу і був розроблений в 1990 році групою економістів на чолі з пакистанцем </a:t>
            </a:r>
            <a:r>
              <a:rPr lang="uk-UA" dirty="0" err="1">
                <a:hlinkClick r:id="rId7" tooltip="Махбуб-уль-Хак (ще не написана)"/>
              </a:rPr>
              <a:t>Махбубом</a:t>
            </a:r>
            <a:r>
              <a:rPr lang="uk-UA" dirty="0">
                <a:hlinkClick r:id="rId7" tooltip="Махбуб-уль-Хак (ще не написана)"/>
              </a:rPr>
              <a:t>-уль-</a:t>
            </a:r>
            <a:r>
              <a:rPr lang="uk-UA" dirty="0" err="1">
                <a:hlinkClick r:id="rId7" tooltip="Махбуб-уль-Хак (ще не написана)"/>
              </a:rPr>
              <a:t>Хаком</a:t>
            </a:r>
            <a:r>
              <a:rPr lang="uk-UA" dirty="0"/>
              <a:t>. Концептуальна структура індексу була створена завдяки роботі </a:t>
            </a:r>
            <a:r>
              <a:rPr lang="uk-UA" dirty="0" err="1">
                <a:hlinkClick r:id="rId8" tooltip="Амартія Сен"/>
              </a:rPr>
              <a:t>Амарт'я</a:t>
            </a:r>
            <a:r>
              <a:rPr lang="uk-UA" dirty="0">
                <a:hlinkClick r:id="rId8" tooltip="Амартія Сен"/>
              </a:rPr>
              <a:t> Сена</a:t>
            </a:r>
            <a:r>
              <a:rPr lang="uk-UA" dirty="0"/>
              <a:t>. Індекс публікується </a:t>
            </a:r>
            <a:r>
              <a:rPr lang="uk-UA" dirty="0">
                <a:hlinkClick r:id="rId6" tooltip="ООН"/>
              </a:rPr>
              <a:t>ООН</a:t>
            </a:r>
            <a:r>
              <a:rPr lang="uk-UA" dirty="0"/>
              <a:t> з 1990 року у щорічному звіті про розвиток людського потенціалу.</a:t>
            </a:r>
          </a:p>
          <a:p>
            <a:r>
              <a:rPr lang="uk-UA" dirty="0"/>
              <a:t>При підрахунку ІЛР враховуються 3 види показників:</a:t>
            </a:r>
          </a:p>
          <a:p>
            <a:r>
              <a:rPr lang="uk-UA" dirty="0"/>
              <a:t>Очікувана тривалість життя — оцінює </a:t>
            </a:r>
            <a:r>
              <a:rPr lang="uk-UA" dirty="0">
                <a:hlinkClick r:id="rId4" tooltip="Довголіття"/>
              </a:rPr>
              <a:t>довголіття</a:t>
            </a:r>
            <a:r>
              <a:rPr lang="uk-UA" dirty="0"/>
              <a:t>.</a:t>
            </a:r>
          </a:p>
          <a:p>
            <a:r>
              <a:rPr lang="uk-UA" dirty="0"/>
              <a:t>Рівень грамотності населення країни (середня кількість років, витрачених на навчання) та очікувана тривалість навчання.</a:t>
            </a:r>
          </a:p>
          <a:p>
            <a:r>
              <a:rPr lang="uk-UA" dirty="0"/>
              <a:t>Рівень життя, оцінений через </a:t>
            </a:r>
            <a:r>
              <a:rPr lang="uk-UA" dirty="0">
                <a:hlinkClick r:id="rId9" tooltip="Валовий національний дохід"/>
              </a:rPr>
              <a:t>ВНД</a:t>
            </a:r>
            <a:r>
              <a:rPr lang="uk-UA" dirty="0"/>
              <a:t> на душу населення за </a:t>
            </a:r>
            <a:r>
              <a:rPr lang="uk-UA" dirty="0">
                <a:hlinkClick r:id="rId10" tooltip="Паритет купівельної спроможності"/>
              </a:rPr>
              <a:t>паритетом купівельної спроможності</a:t>
            </a:r>
            <a:r>
              <a:rPr lang="uk-UA" dirty="0"/>
              <a:t> (ПКС) в доларах США. </a:t>
            </a:r>
          </a:p>
          <a:p>
            <a:endParaRPr lang="uk-UA" dirty="0"/>
          </a:p>
        </p:txBody>
      </p:sp>
    </p:spTree>
    <p:extLst>
      <p:ext uri="{BB962C8B-B14F-4D97-AF65-F5344CB8AC3E}">
        <p14:creationId xmlns:p14="http://schemas.microsoft.com/office/powerpoint/2010/main" val="65044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ІНДЕКС РОЗВИТКУ ЕЛЕКТРОННОГО УРЯДУВАННЯ (EGDI)</a:t>
            </a:r>
            <a:br>
              <a:rPr lang="ru-RU" dirty="0"/>
            </a:br>
            <a:endParaRPr lang="ru-RU" dirty="0"/>
          </a:p>
        </p:txBody>
      </p:sp>
      <p:graphicFrame>
        <p:nvGraphicFramePr>
          <p:cNvPr id="4" name="Схема 3"/>
          <p:cNvGraphicFramePr/>
          <p:nvPr>
            <p:extLst>
              <p:ext uri="{D42A27DB-BD31-4B8C-83A1-F6EECF244321}">
                <p14:modId xmlns:p14="http://schemas.microsoft.com/office/powerpoint/2010/main" val="289945580"/>
              </p:ext>
            </p:extLst>
          </p:nvPr>
        </p:nvGraphicFramePr>
        <p:xfrm>
          <a:off x="1713614" y="1204547"/>
          <a:ext cx="9222093" cy="5566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735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16188" t="25979" r="16002" b="3087"/>
          <a:stretch/>
        </p:blipFill>
        <p:spPr>
          <a:xfrm>
            <a:off x="665018" y="406400"/>
            <a:ext cx="6207100" cy="4368800"/>
          </a:xfrm>
          <a:prstGeom prst="rect">
            <a:avLst/>
          </a:prstGeom>
        </p:spPr>
      </p:pic>
      <p:pic>
        <p:nvPicPr>
          <p:cNvPr id="5" name="Рисунок 4"/>
          <p:cNvPicPr>
            <a:picLocks noChangeAspect="1"/>
          </p:cNvPicPr>
          <p:nvPr/>
        </p:nvPicPr>
        <p:blipFill rotWithShape="1">
          <a:blip r:embed="rId3"/>
          <a:srcRect l="41306" t="27572" r="18900" b="28473"/>
          <a:stretch/>
        </p:blipFill>
        <p:spPr>
          <a:xfrm>
            <a:off x="6872118" y="3075348"/>
            <a:ext cx="5188742" cy="3621016"/>
          </a:xfrm>
          <a:prstGeom prst="rect">
            <a:avLst/>
          </a:prstGeom>
        </p:spPr>
      </p:pic>
    </p:spTree>
    <p:extLst>
      <p:ext uri="{BB962C8B-B14F-4D97-AF65-F5344CB8AC3E}">
        <p14:creationId xmlns:p14="http://schemas.microsoft.com/office/powerpoint/2010/main" val="91058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Етапи створення «електронного уряду»</a:t>
            </a:r>
            <a:endParaRPr lang="ru-RU" dirty="0"/>
          </a:p>
        </p:txBody>
      </p:sp>
      <p:sp>
        <p:nvSpPr>
          <p:cNvPr id="3" name="Объект 2"/>
          <p:cNvSpPr>
            <a:spLocks noGrp="1"/>
          </p:cNvSpPr>
          <p:nvPr>
            <p:ph idx="1"/>
          </p:nvPr>
        </p:nvSpPr>
        <p:spPr/>
        <p:txBody>
          <a:bodyPr/>
          <a:lstStyle/>
          <a:p>
            <a:r>
              <a:rPr lang="uk-UA" dirty="0"/>
              <a:t>Етапи створення «електронного уряду» можна поділити на 3 частини, які відображають сукупну технологію створення таких систем взагалі в усьому світі. </a:t>
            </a:r>
            <a:endParaRPr lang="uk-UA" dirty="0" smtClean="0"/>
          </a:p>
          <a:p>
            <a:r>
              <a:rPr lang="uk-UA" dirty="0" smtClean="0"/>
              <a:t>На </a:t>
            </a:r>
            <a:r>
              <a:rPr lang="uk-UA" dirty="0"/>
              <a:t>першому етапі необхідною</a:t>
            </a:r>
            <a:r>
              <a:rPr lang="uk-UA" b="1" dirty="0"/>
              <a:t> є наявність Інтернет-сторінок державних органів. </a:t>
            </a:r>
            <a:endParaRPr lang="uk-UA" b="1" dirty="0" smtClean="0"/>
          </a:p>
          <a:p>
            <a:r>
              <a:rPr lang="uk-UA" dirty="0" smtClean="0"/>
              <a:t>Другий </a:t>
            </a:r>
            <a:r>
              <a:rPr lang="uk-UA" dirty="0"/>
              <a:t>етап називають </a:t>
            </a:r>
            <a:r>
              <a:rPr lang="uk-UA" b="1" dirty="0"/>
              <a:t>інтерактивним</a:t>
            </a:r>
            <a:r>
              <a:rPr lang="uk-UA" dirty="0"/>
              <a:t>, який передбачає появу </a:t>
            </a:r>
            <a:r>
              <a:rPr lang="uk-UA" b="1" dirty="0"/>
              <a:t>можливості спілкування між громадянином та державним органом через спеціальні форми </a:t>
            </a:r>
            <a:r>
              <a:rPr lang="uk-UA" b="1" dirty="0" smtClean="0"/>
              <a:t>повідомлень</a:t>
            </a:r>
            <a:r>
              <a:rPr lang="uk-UA" dirty="0" smtClean="0"/>
              <a:t> </a:t>
            </a:r>
            <a:r>
              <a:rPr lang="uk-UA" dirty="0"/>
              <a:t>розміщені на порталі. </a:t>
            </a:r>
            <a:endParaRPr lang="uk-UA" dirty="0" smtClean="0"/>
          </a:p>
          <a:p>
            <a:r>
              <a:rPr lang="uk-UA" dirty="0" smtClean="0"/>
              <a:t>Третій </a:t>
            </a:r>
            <a:r>
              <a:rPr lang="uk-UA" dirty="0"/>
              <a:t>етап </a:t>
            </a:r>
            <a:r>
              <a:rPr lang="uk-UA"/>
              <a:t>- </a:t>
            </a:r>
            <a:r>
              <a:rPr lang="uk-UA" b="1" smtClean="0"/>
              <a:t>трансакційний</a:t>
            </a:r>
            <a:r>
              <a:rPr lang="uk-UA" b="1" dirty="0"/>
              <a:t>, на якому відбувається безпосередній обмін всією необхідною інформацією між громадянином та державою</a:t>
            </a:r>
            <a:r>
              <a:rPr lang="uk-UA" dirty="0"/>
              <a:t>, надання всього спектру державних послуг тощо.</a:t>
            </a:r>
            <a:endParaRPr lang="ru-RU" dirty="0"/>
          </a:p>
        </p:txBody>
      </p:sp>
    </p:spTree>
    <p:extLst>
      <p:ext uri="{BB962C8B-B14F-4D97-AF65-F5344CB8AC3E}">
        <p14:creationId xmlns:p14="http://schemas.microsoft.com/office/powerpoint/2010/main" val="192694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Рівні</a:t>
            </a:r>
            <a:r>
              <a:rPr lang="ru-RU" dirty="0" smtClean="0"/>
              <a:t>  </a:t>
            </a:r>
            <a:r>
              <a:rPr lang="ru-RU" dirty="0" err="1"/>
              <a:t>реалізації</a:t>
            </a:r>
            <a:endParaRPr lang="ru-RU" dirty="0"/>
          </a:p>
        </p:txBody>
      </p:sp>
      <p:sp>
        <p:nvSpPr>
          <p:cNvPr id="3" name="Объект 2"/>
          <p:cNvSpPr>
            <a:spLocks noGrp="1"/>
          </p:cNvSpPr>
          <p:nvPr>
            <p:ph idx="1"/>
          </p:nvPr>
        </p:nvSpPr>
        <p:spPr/>
        <p:txBody>
          <a:bodyPr>
            <a:normAutofit/>
          </a:bodyPr>
          <a:lstStyle/>
          <a:p>
            <a:pPr algn="just"/>
            <a:r>
              <a:rPr lang="en-US" sz="2800" b="1" dirty="0" smtClean="0"/>
              <a:t>G2C </a:t>
            </a:r>
            <a:r>
              <a:rPr lang="en-US" sz="2800" b="1" dirty="0"/>
              <a:t>(government to citizens) </a:t>
            </a:r>
            <a:r>
              <a:rPr lang="ru-RU" sz="2800" dirty="0" err="1"/>
              <a:t>або</a:t>
            </a:r>
            <a:r>
              <a:rPr lang="ru-RU" sz="2800" dirty="0"/>
              <a:t> «Уряд — </a:t>
            </a:r>
            <a:r>
              <a:rPr lang="ru-RU" sz="2800" dirty="0" err="1"/>
              <a:t>громадянам</a:t>
            </a:r>
            <a:r>
              <a:rPr lang="ru-RU" sz="2800" dirty="0"/>
              <a:t>» (</a:t>
            </a:r>
            <a:r>
              <a:rPr lang="ru-RU" sz="2800" dirty="0" err="1"/>
              <a:t>організація</a:t>
            </a:r>
            <a:r>
              <a:rPr lang="ru-RU" sz="2800" dirty="0"/>
              <a:t> </a:t>
            </a:r>
            <a:r>
              <a:rPr lang="ru-RU" sz="2800" dirty="0" err="1"/>
              <a:t>зворотного</a:t>
            </a:r>
            <a:r>
              <a:rPr lang="ru-RU" sz="2800" dirty="0"/>
              <a:t> </a:t>
            </a:r>
            <a:r>
              <a:rPr lang="ru-RU" sz="2800" dirty="0" err="1"/>
              <a:t>зв'язку</a:t>
            </a:r>
            <a:r>
              <a:rPr lang="ru-RU" sz="2800" dirty="0"/>
              <a:t> з </a:t>
            </a:r>
            <a:r>
              <a:rPr lang="ru-RU" sz="2800" dirty="0" err="1"/>
              <a:t>громадянами</a:t>
            </a:r>
            <a:r>
              <a:rPr lang="ru-RU" sz="2800" dirty="0"/>
              <a:t>). З </a:t>
            </a:r>
            <a:r>
              <a:rPr lang="ru-RU" sz="2800" dirty="0" err="1"/>
              <a:t>введенням</a:t>
            </a:r>
            <a:r>
              <a:rPr lang="ru-RU" sz="2800" dirty="0"/>
              <a:t> систем </a:t>
            </a:r>
            <a:r>
              <a:rPr lang="en-US" sz="2800" dirty="0"/>
              <a:t>G2C </a:t>
            </a:r>
            <a:r>
              <a:rPr lang="ru-RU" sz="2800" dirty="0" err="1"/>
              <a:t>громадяни</a:t>
            </a:r>
            <a:r>
              <a:rPr lang="ru-RU" sz="2800" dirty="0"/>
              <a:t> </a:t>
            </a:r>
            <a:r>
              <a:rPr lang="ru-RU" sz="2800" dirty="0" err="1"/>
              <a:t>зможуть</a:t>
            </a:r>
            <a:r>
              <a:rPr lang="ru-RU" sz="2800" dirty="0"/>
              <a:t> </a:t>
            </a:r>
            <a:r>
              <a:rPr lang="ru-RU" sz="2800" dirty="0" err="1"/>
              <a:t>набагато</a:t>
            </a:r>
            <a:r>
              <a:rPr lang="ru-RU" sz="2800" dirty="0"/>
              <a:t> </a:t>
            </a:r>
            <a:r>
              <a:rPr lang="ru-RU" sz="2800" dirty="0" err="1"/>
              <a:t>менше</a:t>
            </a:r>
            <a:r>
              <a:rPr lang="ru-RU" sz="2800" dirty="0"/>
              <a:t> </a:t>
            </a:r>
            <a:r>
              <a:rPr lang="ru-RU" sz="2800" dirty="0" err="1"/>
              <a:t>стояти</a:t>
            </a:r>
            <a:r>
              <a:rPr lang="ru-RU" sz="2800" dirty="0"/>
              <a:t> в </a:t>
            </a:r>
            <a:r>
              <a:rPr lang="ru-RU" sz="2800" dirty="0" err="1"/>
              <a:t>чергах</a:t>
            </a:r>
            <a:r>
              <a:rPr lang="ru-RU" sz="2800" dirty="0"/>
              <a:t> за типовою </a:t>
            </a:r>
            <a:r>
              <a:rPr lang="ru-RU" sz="2800" dirty="0" err="1"/>
              <a:t>інформацією</a:t>
            </a:r>
            <a:r>
              <a:rPr lang="ru-RU" sz="2800" dirty="0"/>
              <a:t>, </a:t>
            </a:r>
            <a:r>
              <a:rPr lang="ru-RU" sz="2800" dirty="0" err="1"/>
              <a:t>довідками</a:t>
            </a:r>
            <a:r>
              <a:rPr lang="ru-RU" sz="2800" dirty="0"/>
              <a:t> і формами, </a:t>
            </a:r>
            <a:r>
              <a:rPr lang="ru-RU" sz="2800" dirty="0" err="1"/>
              <a:t>економлячи</a:t>
            </a:r>
            <a:r>
              <a:rPr lang="ru-RU" sz="2800" dirty="0"/>
              <a:t> при </a:t>
            </a:r>
            <a:r>
              <a:rPr lang="ru-RU" sz="2800" dirty="0" err="1"/>
              <a:t>цьому</a:t>
            </a:r>
            <a:r>
              <a:rPr lang="ru-RU" sz="2800" dirty="0"/>
              <a:t> </a:t>
            </a:r>
            <a:r>
              <a:rPr lang="ru-RU" sz="2800" dirty="0" err="1"/>
              <a:t>власні</a:t>
            </a:r>
            <a:r>
              <a:rPr lang="ru-RU" sz="2800" dirty="0"/>
              <a:t> </a:t>
            </a:r>
            <a:r>
              <a:rPr lang="ru-RU" sz="2800" dirty="0" err="1"/>
              <a:t>фінансові</a:t>
            </a:r>
            <a:r>
              <a:rPr lang="ru-RU" sz="2800" dirty="0"/>
              <a:t> </a:t>
            </a:r>
            <a:r>
              <a:rPr lang="ru-RU" sz="2800" dirty="0" err="1"/>
              <a:t>ресурси</a:t>
            </a:r>
            <a:r>
              <a:rPr lang="ru-RU" sz="2800" dirty="0"/>
              <a:t>, а </a:t>
            </a:r>
            <a:r>
              <a:rPr lang="ru-RU" sz="2800" dirty="0" err="1"/>
              <a:t>бюджетні</a:t>
            </a:r>
            <a:r>
              <a:rPr lang="ru-RU" sz="2800" dirty="0"/>
              <a:t> </a:t>
            </a:r>
            <a:r>
              <a:rPr lang="ru-RU" sz="2800" dirty="0" err="1"/>
              <a:t>витрати</a:t>
            </a:r>
            <a:r>
              <a:rPr lang="ru-RU" sz="2800" dirty="0"/>
              <a:t> на </a:t>
            </a:r>
            <a:r>
              <a:rPr lang="ru-RU" sz="2800" dirty="0" err="1"/>
              <a:t>адміністрування</a:t>
            </a:r>
            <a:r>
              <a:rPr lang="ru-RU" sz="2800" dirty="0"/>
              <a:t> </a:t>
            </a:r>
            <a:r>
              <a:rPr lang="ru-RU" sz="2800" dirty="0" err="1"/>
              <a:t>типових</a:t>
            </a:r>
            <a:r>
              <a:rPr lang="ru-RU" sz="2800" dirty="0"/>
              <a:t> процедур при </a:t>
            </a:r>
            <a:r>
              <a:rPr lang="ru-RU" sz="2800" dirty="0" err="1"/>
              <a:t>цьому</a:t>
            </a:r>
            <a:r>
              <a:rPr lang="ru-RU" sz="2800" dirty="0"/>
              <a:t> </a:t>
            </a:r>
            <a:r>
              <a:rPr lang="ru-RU" sz="2800" dirty="0" err="1"/>
              <a:t>пропорційно</a:t>
            </a:r>
            <a:r>
              <a:rPr lang="ru-RU" sz="2800" dirty="0"/>
              <a:t> </a:t>
            </a:r>
            <a:r>
              <a:rPr lang="ru-RU" sz="2800" dirty="0" err="1"/>
              <a:t>зменшуються</a:t>
            </a:r>
            <a:r>
              <a:rPr lang="ru-RU" sz="2800" dirty="0"/>
              <a:t>. </a:t>
            </a:r>
            <a:endParaRPr lang="ru-RU" sz="2800" dirty="0" smtClean="0"/>
          </a:p>
        </p:txBody>
      </p:sp>
    </p:spTree>
    <p:extLst>
      <p:ext uri="{BB962C8B-B14F-4D97-AF65-F5344CB8AC3E}">
        <p14:creationId xmlns:p14="http://schemas.microsoft.com/office/powerpoint/2010/main" val="37882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Рівні</a:t>
            </a:r>
            <a:r>
              <a:rPr lang="ru-RU" dirty="0" smtClean="0"/>
              <a:t>  </a:t>
            </a:r>
            <a:r>
              <a:rPr lang="ru-RU" dirty="0" err="1"/>
              <a:t>реалізації</a:t>
            </a:r>
            <a:endParaRPr lang="ru-RU" dirty="0"/>
          </a:p>
        </p:txBody>
      </p:sp>
      <p:sp>
        <p:nvSpPr>
          <p:cNvPr id="3" name="Объект 2"/>
          <p:cNvSpPr>
            <a:spLocks noGrp="1"/>
          </p:cNvSpPr>
          <p:nvPr>
            <p:ph idx="1"/>
          </p:nvPr>
        </p:nvSpPr>
        <p:spPr/>
        <p:txBody>
          <a:bodyPr>
            <a:normAutofit/>
          </a:bodyPr>
          <a:lstStyle/>
          <a:p>
            <a:pPr marL="0" indent="0" algn="just">
              <a:buNone/>
            </a:pPr>
            <a:r>
              <a:rPr lang="ru-RU" sz="2800" b="1" dirty="0" smtClean="0"/>
              <a:t>2</a:t>
            </a:r>
            <a:r>
              <a:rPr lang="ru-RU" sz="2800" b="1" dirty="0"/>
              <a:t>. </a:t>
            </a:r>
            <a:r>
              <a:rPr lang="en-US" sz="2800" b="1" dirty="0"/>
              <a:t>G2E (government to employees) </a:t>
            </a:r>
            <a:r>
              <a:rPr lang="ru-RU" sz="2800" dirty="0" err="1"/>
              <a:t>або</a:t>
            </a:r>
            <a:r>
              <a:rPr lang="ru-RU" sz="2800" dirty="0"/>
              <a:t> «Уряд — </a:t>
            </a:r>
            <a:r>
              <a:rPr lang="ru-RU" sz="2800" dirty="0" err="1"/>
              <a:t>службовцям</a:t>
            </a:r>
            <a:r>
              <a:rPr lang="ru-RU" sz="2800" dirty="0"/>
              <a:t>» (</a:t>
            </a:r>
            <a:r>
              <a:rPr lang="ru-RU" sz="2800" dirty="0" err="1"/>
              <a:t>відносини</a:t>
            </a:r>
            <a:r>
              <a:rPr lang="ru-RU" sz="2800" dirty="0"/>
              <a:t> уряду з чиновниками </a:t>
            </a:r>
            <a:r>
              <a:rPr lang="ru-RU" sz="2800" dirty="0" err="1"/>
              <a:t>або</a:t>
            </a:r>
            <a:r>
              <a:rPr lang="ru-RU" sz="2800" dirty="0"/>
              <a:t> </a:t>
            </a:r>
            <a:r>
              <a:rPr lang="ru-RU" sz="2800" dirty="0" err="1"/>
              <a:t>службовцями</a:t>
            </a:r>
            <a:r>
              <a:rPr lang="ru-RU" sz="2800" dirty="0"/>
              <a:t>). </a:t>
            </a:r>
            <a:r>
              <a:rPr lang="ru-RU" sz="2800" dirty="0" err="1"/>
              <a:t>Автоматизація</a:t>
            </a:r>
            <a:r>
              <a:rPr lang="ru-RU" sz="2800" dirty="0"/>
              <a:t> </a:t>
            </a:r>
            <a:r>
              <a:rPr lang="ru-RU" sz="2800" dirty="0" err="1"/>
              <a:t>процесів</a:t>
            </a:r>
            <a:r>
              <a:rPr lang="ru-RU" sz="2800" dirty="0"/>
              <a:t> </a:t>
            </a:r>
            <a:r>
              <a:rPr lang="ru-RU" sz="2800" dirty="0" err="1"/>
              <a:t>співпраці</a:t>
            </a:r>
            <a:r>
              <a:rPr lang="ru-RU" sz="2800" dirty="0"/>
              <a:t> </a:t>
            </a:r>
            <a:r>
              <a:rPr lang="ru-RU" sz="2800" dirty="0" err="1"/>
              <a:t>урядової</a:t>
            </a:r>
            <a:r>
              <a:rPr lang="ru-RU" sz="2800" dirty="0"/>
              <a:t> </a:t>
            </a:r>
            <a:r>
              <a:rPr lang="ru-RU" sz="2800" dirty="0" err="1"/>
              <a:t>системи</a:t>
            </a:r>
            <a:r>
              <a:rPr lang="ru-RU" sz="2800" dirty="0"/>
              <a:t> з </a:t>
            </a:r>
            <a:r>
              <a:rPr lang="ru-RU" sz="2800" dirty="0" err="1"/>
              <a:t>службовцями</a:t>
            </a:r>
            <a:r>
              <a:rPr lang="ru-RU" sz="2800" dirty="0"/>
              <a:t>, чиновниками, консультантами на </a:t>
            </a:r>
            <a:r>
              <a:rPr lang="ru-RU" sz="2800" dirty="0" err="1"/>
              <a:t>місцях</a:t>
            </a:r>
            <a:r>
              <a:rPr lang="ru-RU" sz="2800" dirty="0"/>
              <a:t>. </a:t>
            </a:r>
            <a:r>
              <a:rPr lang="ru-RU" sz="2800" dirty="0" err="1"/>
              <a:t>Вказаний</a:t>
            </a:r>
            <a:r>
              <a:rPr lang="ru-RU" sz="2800" dirty="0"/>
              <a:t> </a:t>
            </a:r>
            <a:r>
              <a:rPr lang="ru-RU" sz="2800" dirty="0" err="1"/>
              <a:t>рівень</a:t>
            </a:r>
            <a:r>
              <a:rPr lang="ru-RU" sz="2800" dirty="0"/>
              <a:t> </a:t>
            </a:r>
            <a:r>
              <a:rPr lang="ru-RU" sz="2800" dirty="0" err="1"/>
              <a:t>реалізації</a:t>
            </a:r>
            <a:r>
              <a:rPr lang="ru-RU" sz="2800" dirty="0"/>
              <a:t> </a:t>
            </a:r>
            <a:r>
              <a:rPr lang="ru-RU" sz="2800" dirty="0" err="1"/>
              <a:t>можливий</a:t>
            </a:r>
            <a:r>
              <a:rPr lang="ru-RU" sz="2800" dirty="0"/>
              <a:t> до </a:t>
            </a:r>
            <a:r>
              <a:rPr lang="ru-RU" sz="2800" dirty="0" err="1"/>
              <a:t>виключення</a:t>
            </a:r>
            <a:r>
              <a:rPr lang="ru-RU" sz="2800" dirty="0"/>
              <a:t> у </a:t>
            </a:r>
            <a:r>
              <a:rPr lang="ru-RU" sz="2800" dirty="0" err="1"/>
              <a:t>разі</a:t>
            </a:r>
            <a:r>
              <a:rPr lang="ru-RU" sz="2800" dirty="0"/>
              <a:t> </a:t>
            </a:r>
            <a:r>
              <a:rPr lang="ru-RU" sz="2800" dirty="0" err="1"/>
              <a:t>розробки</a:t>
            </a:r>
            <a:r>
              <a:rPr lang="ru-RU" sz="2800" dirty="0"/>
              <a:t> </a:t>
            </a:r>
            <a:r>
              <a:rPr lang="ru-RU" sz="2800" dirty="0" err="1"/>
              <a:t>необхідного</a:t>
            </a:r>
            <a:r>
              <a:rPr lang="ru-RU" sz="2800" dirty="0"/>
              <a:t> </a:t>
            </a:r>
            <a:r>
              <a:rPr lang="ru-RU" sz="2800" dirty="0" err="1"/>
              <a:t>функціоналу</a:t>
            </a:r>
            <a:r>
              <a:rPr lang="ru-RU" sz="2800" dirty="0"/>
              <a:t> на </a:t>
            </a:r>
            <a:r>
              <a:rPr lang="ru-RU" sz="2800" dirty="0" err="1"/>
              <a:t>рівнях</a:t>
            </a:r>
            <a:r>
              <a:rPr lang="ru-RU" sz="2800" dirty="0"/>
              <a:t> </a:t>
            </a:r>
            <a:r>
              <a:rPr lang="en-US" sz="2800" dirty="0"/>
              <a:t>G2B, G2C. </a:t>
            </a:r>
            <a:endParaRPr lang="uk-UA" sz="2800" dirty="0" smtClean="0"/>
          </a:p>
        </p:txBody>
      </p:sp>
    </p:spTree>
    <p:extLst>
      <p:ext uri="{BB962C8B-B14F-4D97-AF65-F5344CB8AC3E}">
        <p14:creationId xmlns:p14="http://schemas.microsoft.com/office/powerpoint/2010/main" val="164917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Рівні</a:t>
            </a:r>
            <a:r>
              <a:rPr lang="ru-RU" dirty="0" smtClean="0"/>
              <a:t>  </a:t>
            </a:r>
            <a:r>
              <a:rPr lang="ru-RU" dirty="0" err="1"/>
              <a:t>реалізації</a:t>
            </a:r>
            <a:endParaRPr lang="ru-RU" dirty="0"/>
          </a:p>
        </p:txBody>
      </p:sp>
      <p:sp>
        <p:nvSpPr>
          <p:cNvPr id="3" name="Объект 2"/>
          <p:cNvSpPr>
            <a:spLocks noGrp="1"/>
          </p:cNvSpPr>
          <p:nvPr>
            <p:ph idx="1"/>
          </p:nvPr>
        </p:nvSpPr>
        <p:spPr/>
        <p:txBody>
          <a:bodyPr>
            <a:normAutofit/>
          </a:bodyPr>
          <a:lstStyle/>
          <a:p>
            <a:pPr marL="0" indent="0">
              <a:buNone/>
            </a:pPr>
            <a:r>
              <a:rPr lang="en-US" sz="3200" dirty="0" smtClean="0"/>
              <a:t>3</a:t>
            </a:r>
            <a:r>
              <a:rPr lang="en-US" sz="3200" dirty="0"/>
              <a:t>. </a:t>
            </a:r>
            <a:r>
              <a:rPr lang="en-US" sz="3200" b="1" dirty="0"/>
              <a:t>G2B (government to business) </a:t>
            </a:r>
            <a:r>
              <a:rPr lang="ru-RU" sz="3200" dirty="0" err="1"/>
              <a:t>або</a:t>
            </a:r>
            <a:r>
              <a:rPr lang="ru-RU" sz="3200" dirty="0"/>
              <a:t> «Уряд — </a:t>
            </a:r>
            <a:r>
              <a:rPr lang="ru-RU" sz="3200" dirty="0" err="1"/>
              <a:t>бізнесу</a:t>
            </a:r>
            <a:r>
              <a:rPr lang="ru-RU" sz="3200" dirty="0"/>
              <a:t>» (</a:t>
            </a:r>
            <a:r>
              <a:rPr lang="ru-RU" sz="3200" dirty="0" err="1"/>
              <a:t>відносини</a:t>
            </a:r>
            <a:r>
              <a:rPr lang="ru-RU" sz="3200" dirty="0"/>
              <a:t> </a:t>
            </a:r>
            <a:r>
              <a:rPr lang="ru-RU" sz="3200" dirty="0" err="1"/>
              <a:t>державних</a:t>
            </a:r>
            <a:r>
              <a:rPr lang="ru-RU" sz="3200" dirty="0"/>
              <a:t> </a:t>
            </a:r>
            <a:r>
              <a:rPr lang="ru-RU" sz="3200" dirty="0" err="1"/>
              <a:t>органів</a:t>
            </a:r>
            <a:r>
              <a:rPr lang="ru-RU" sz="3200" dirty="0"/>
              <a:t> і </a:t>
            </a:r>
            <a:r>
              <a:rPr lang="ru-RU" sz="3200" dirty="0" err="1"/>
              <a:t>бізнесу</a:t>
            </a:r>
            <a:r>
              <a:rPr lang="ru-RU" sz="3200" dirty="0"/>
              <a:t>). </a:t>
            </a:r>
            <a:r>
              <a:rPr lang="ru-RU" sz="3200" dirty="0" err="1"/>
              <a:t>Це</a:t>
            </a:r>
            <a:r>
              <a:rPr lang="ru-RU" sz="3200" dirty="0"/>
              <a:t> </a:t>
            </a:r>
            <a:r>
              <a:rPr lang="ru-RU" sz="3200" dirty="0" err="1"/>
              <a:t>автоматизація</a:t>
            </a:r>
            <a:r>
              <a:rPr lang="ru-RU" sz="3200" dirty="0"/>
              <a:t> </a:t>
            </a:r>
            <a:r>
              <a:rPr lang="ru-RU" sz="3200" dirty="0" err="1"/>
              <a:t>податкових</a:t>
            </a:r>
            <a:r>
              <a:rPr lang="ru-RU" sz="3200" dirty="0"/>
              <a:t> </a:t>
            </a:r>
            <a:r>
              <a:rPr lang="ru-RU" sz="3200" dirty="0" err="1"/>
              <a:t>виплат</a:t>
            </a:r>
            <a:r>
              <a:rPr lang="ru-RU" sz="3200" dirty="0"/>
              <a:t>, </a:t>
            </a:r>
            <a:r>
              <a:rPr lang="ru-RU" sz="3200" dirty="0" err="1"/>
              <a:t>проведення</a:t>
            </a:r>
            <a:r>
              <a:rPr lang="ru-RU" sz="3200" dirty="0"/>
              <a:t> </a:t>
            </a:r>
            <a:r>
              <a:rPr lang="ru-RU" sz="3200" dirty="0" err="1"/>
              <a:t>електронних</a:t>
            </a:r>
            <a:r>
              <a:rPr lang="ru-RU" sz="3200" dirty="0"/>
              <a:t> </a:t>
            </a:r>
            <a:r>
              <a:rPr lang="ru-RU" sz="3200" dirty="0" err="1"/>
              <a:t>тендерів</a:t>
            </a:r>
            <a:r>
              <a:rPr lang="ru-RU" sz="3200" dirty="0"/>
              <a:t> на </a:t>
            </a:r>
            <a:r>
              <a:rPr lang="ru-RU" sz="3200" dirty="0" err="1"/>
              <a:t>постачання</a:t>
            </a:r>
            <a:r>
              <a:rPr lang="ru-RU" sz="3200" dirty="0"/>
              <a:t> </a:t>
            </a:r>
            <a:r>
              <a:rPr lang="ru-RU" sz="3200" dirty="0" err="1"/>
              <a:t>продукції</a:t>
            </a:r>
            <a:r>
              <a:rPr lang="ru-RU" sz="3200" dirty="0"/>
              <a:t> </a:t>
            </a:r>
            <a:r>
              <a:rPr lang="ru-RU" sz="3200" dirty="0" err="1"/>
              <a:t>тощо</a:t>
            </a:r>
            <a:r>
              <a:rPr lang="ru-RU" sz="3200" dirty="0"/>
              <a:t>. </a:t>
            </a:r>
            <a:r>
              <a:rPr lang="ru-RU" sz="3200" dirty="0" err="1" smtClean="0"/>
              <a:t>Швеції</a:t>
            </a:r>
            <a:r>
              <a:rPr lang="ru-RU" sz="3200" dirty="0" smtClean="0"/>
              <a:t> </a:t>
            </a:r>
            <a:r>
              <a:rPr lang="ru-RU" sz="3200" dirty="0" err="1"/>
              <a:t>економія</a:t>
            </a:r>
            <a:r>
              <a:rPr lang="ru-RU" sz="3200" dirty="0"/>
              <a:t> </a:t>
            </a:r>
            <a:r>
              <a:rPr lang="ru-RU" sz="3200" dirty="0" err="1"/>
              <a:t>коштів</a:t>
            </a:r>
            <a:r>
              <a:rPr lang="ru-RU" sz="3200" dirty="0"/>
              <a:t> в </a:t>
            </a:r>
            <a:r>
              <a:rPr lang="ru-RU" sz="3200" dirty="0" err="1"/>
              <a:t>цій</a:t>
            </a:r>
            <a:r>
              <a:rPr lang="ru-RU" sz="3200" dirty="0"/>
              <a:t> </a:t>
            </a:r>
            <a:r>
              <a:rPr lang="ru-RU" sz="3200" dirty="0" err="1"/>
              <a:t>країні</a:t>
            </a:r>
            <a:r>
              <a:rPr lang="ru-RU" sz="3200" dirty="0"/>
              <a:t> </a:t>
            </a:r>
            <a:r>
              <a:rPr lang="ru-RU" sz="3200" dirty="0" err="1"/>
              <a:t>склали</a:t>
            </a:r>
            <a:r>
              <a:rPr lang="ru-RU" sz="3200" dirty="0"/>
              <a:t> </a:t>
            </a:r>
            <a:r>
              <a:rPr lang="ru-RU" sz="3200" dirty="0" err="1"/>
              <a:t>близько</a:t>
            </a:r>
            <a:r>
              <a:rPr lang="ru-RU" sz="3200" dirty="0"/>
              <a:t> 50 %, </a:t>
            </a:r>
            <a:r>
              <a:rPr lang="ru-RU" sz="3200" dirty="0" err="1"/>
              <a:t>внаслідок</a:t>
            </a:r>
            <a:r>
              <a:rPr lang="ru-RU" sz="3200" dirty="0"/>
              <a:t> </a:t>
            </a:r>
            <a:r>
              <a:rPr lang="ru-RU" sz="3200" dirty="0" err="1"/>
              <a:t>чого</a:t>
            </a:r>
            <a:r>
              <a:rPr lang="ru-RU" sz="3200" dirty="0"/>
              <a:t> 95 % </a:t>
            </a:r>
            <a:r>
              <a:rPr lang="ru-RU" sz="3200" dirty="0" err="1"/>
              <a:t>закупівель</a:t>
            </a:r>
            <a:r>
              <a:rPr lang="ru-RU" sz="3200" dirty="0"/>
              <a:t> </a:t>
            </a:r>
            <a:r>
              <a:rPr lang="ru-RU" sz="3200" dirty="0" err="1"/>
              <a:t>Швеції</a:t>
            </a:r>
            <a:r>
              <a:rPr lang="ru-RU" sz="3200" dirty="0"/>
              <a:t> проводиться через </a:t>
            </a:r>
            <a:r>
              <a:rPr lang="ru-RU" sz="3200" dirty="0" err="1"/>
              <a:t>електронні</a:t>
            </a:r>
            <a:r>
              <a:rPr lang="ru-RU" sz="3200" dirty="0"/>
              <a:t> канали. </a:t>
            </a:r>
            <a:endParaRPr lang="ru-RU" sz="3200" dirty="0" smtClean="0"/>
          </a:p>
        </p:txBody>
      </p:sp>
    </p:spTree>
    <p:extLst>
      <p:ext uri="{BB962C8B-B14F-4D97-AF65-F5344CB8AC3E}">
        <p14:creationId xmlns:p14="http://schemas.microsoft.com/office/powerpoint/2010/main" val="207583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Рівні</a:t>
            </a:r>
            <a:r>
              <a:rPr lang="ru-RU" dirty="0" smtClean="0"/>
              <a:t>  </a:t>
            </a:r>
            <a:r>
              <a:rPr lang="ru-RU" dirty="0" err="1"/>
              <a:t>реалізації</a:t>
            </a:r>
            <a:endParaRPr lang="ru-RU" dirty="0"/>
          </a:p>
        </p:txBody>
      </p:sp>
      <p:sp>
        <p:nvSpPr>
          <p:cNvPr id="3" name="Объект 2"/>
          <p:cNvSpPr>
            <a:spLocks noGrp="1"/>
          </p:cNvSpPr>
          <p:nvPr>
            <p:ph idx="1"/>
          </p:nvPr>
        </p:nvSpPr>
        <p:spPr/>
        <p:txBody>
          <a:bodyPr>
            <a:normAutofit/>
          </a:bodyPr>
          <a:lstStyle/>
          <a:p>
            <a:pPr marL="0" indent="0">
              <a:buNone/>
            </a:pPr>
            <a:r>
              <a:rPr lang="ru-RU" dirty="0" smtClean="0"/>
              <a:t>4</a:t>
            </a:r>
            <a:r>
              <a:rPr lang="ru-RU" dirty="0"/>
              <a:t>. </a:t>
            </a:r>
            <a:r>
              <a:rPr lang="en-US" sz="3200" b="1" dirty="0"/>
              <a:t>G2G (government to government) </a:t>
            </a:r>
            <a:r>
              <a:rPr lang="ru-RU" sz="3200" dirty="0" err="1"/>
              <a:t>або</a:t>
            </a:r>
            <a:r>
              <a:rPr lang="ru-RU" sz="3200" dirty="0"/>
              <a:t> «Уряд — уряду» (</a:t>
            </a:r>
            <a:r>
              <a:rPr lang="ru-RU" sz="3200" dirty="0" err="1"/>
              <a:t>автоматизація</a:t>
            </a:r>
            <a:r>
              <a:rPr lang="ru-RU" sz="3200" dirty="0"/>
              <a:t> </a:t>
            </a:r>
            <a:r>
              <a:rPr lang="ru-RU" sz="3200" dirty="0" err="1"/>
              <a:t>відносин</a:t>
            </a:r>
            <a:r>
              <a:rPr lang="ru-RU" sz="3200" dirty="0"/>
              <a:t> і </a:t>
            </a:r>
            <a:r>
              <a:rPr lang="ru-RU" sz="3200" dirty="0" err="1"/>
              <a:t>документообігу</a:t>
            </a:r>
            <a:r>
              <a:rPr lang="ru-RU" sz="3200" dirty="0"/>
              <a:t> </a:t>
            </a:r>
            <a:r>
              <a:rPr lang="ru-RU" sz="3200" dirty="0" err="1"/>
              <a:t>між</a:t>
            </a:r>
            <a:r>
              <a:rPr lang="ru-RU" sz="3200" dirty="0"/>
              <a:t> </a:t>
            </a:r>
            <a:r>
              <a:rPr lang="ru-RU" sz="3200" dirty="0" err="1"/>
              <a:t>відомствами</a:t>
            </a:r>
            <a:r>
              <a:rPr lang="ru-RU" sz="3200" dirty="0"/>
              <a:t>). </a:t>
            </a:r>
            <a:r>
              <a:rPr lang="en-US" sz="3200" dirty="0"/>
              <a:t>G2G — </a:t>
            </a:r>
            <a:r>
              <a:rPr lang="ru-RU" sz="3200" dirty="0" err="1"/>
              <a:t>частина</a:t>
            </a:r>
            <a:r>
              <a:rPr lang="ru-RU" sz="3200" dirty="0"/>
              <a:t> </a:t>
            </a:r>
            <a:r>
              <a:rPr lang="ru-RU" sz="3200" dirty="0" err="1"/>
              <a:t>об'єднаної</a:t>
            </a:r>
            <a:r>
              <a:rPr lang="ru-RU" sz="3200" dirty="0"/>
              <a:t> </a:t>
            </a:r>
            <a:r>
              <a:rPr lang="ru-RU" sz="3200" dirty="0" err="1"/>
              <a:t>інформаційної</a:t>
            </a:r>
            <a:r>
              <a:rPr lang="ru-RU" sz="3200" dirty="0"/>
              <a:t> </a:t>
            </a:r>
            <a:r>
              <a:rPr lang="ru-RU" sz="3200" dirty="0" err="1"/>
              <a:t>системи</a:t>
            </a:r>
            <a:r>
              <a:rPr lang="ru-RU" sz="3200" dirty="0"/>
              <a:t>, </a:t>
            </a:r>
            <a:r>
              <a:rPr lang="ru-RU" sz="3200" dirty="0" err="1"/>
              <a:t>що</a:t>
            </a:r>
            <a:r>
              <a:rPr lang="ru-RU" sz="3200" dirty="0"/>
              <a:t> </a:t>
            </a:r>
            <a:r>
              <a:rPr lang="ru-RU" sz="3200" dirty="0" err="1"/>
              <a:t>забезпечує</a:t>
            </a:r>
            <a:r>
              <a:rPr lang="ru-RU" sz="3200" dirty="0"/>
              <a:t> </a:t>
            </a:r>
            <a:r>
              <a:rPr lang="ru-RU" sz="3200" dirty="0" err="1"/>
              <a:t>виконання</a:t>
            </a:r>
            <a:r>
              <a:rPr lang="ru-RU" sz="3200" dirty="0"/>
              <a:t> таких задач: 1. </a:t>
            </a:r>
            <a:r>
              <a:rPr lang="ru-RU" sz="3200" dirty="0" err="1"/>
              <a:t>керування</a:t>
            </a:r>
            <a:r>
              <a:rPr lang="ru-RU" sz="3200" dirty="0"/>
              <a:t> </a:t>
            </a:r>
            <a:r>
              <a:rPr lang="ru-RU" sz="3200" dirty="0" err="1"/>
              <a:t>роботою</a:t>
            </a:r>
            <a:r>
              <a:rPr lang="ru-RU" sz="3200" dirty="0"/>
              <a:t> державного </a:t>
            </a:r>
            <a:r>
              <a:rPr lang="ru-RU" sz="3200" dirty="0" err="1"/>
              <a:t>апарату</a:t>
            </a:r>
            <a:r>
              <a:rPr lang="ru-RU" sz="3200" dirty="0"/>
              <a:t>; 2. </a:t>
            </a:r>
            <a:r>
              <a:rPr lang="ru-RU" sz="3200" dirty="0" err="1"/>
              <a:t>координація</a:t>
            </a:r>
            <a:r>
              <a:rPr lang="ru-RU" sz="3200" dirty="0"/>
              <a:t> </a:t>
            </a:r>
            <a:r>
              <a:rPr lang="ru-RU" sz="3200" dirty="0" err="1"/>
              <a:t>діяльності</a:t>
            </a:r>
            <a:r>
              <a:rPr lang="ru-RU" sz="3200" dirty="0"/>
              <a:t> </a:t>
            </a:r>
            <a:r>
              <a:rPr lang="ru-RU" sz="3200" dirty="0" err="1"/>
              <a:t>регіональних</a:t>
            </a:r>
            <a:r>
              <a:rPr lang="ru-RU" sz="3200" dirty="0"/>
              <a:t> </a:t>
            </a:r>
            <a:r>
              <a:rPr lang="ru-RU" sz="3200" dirty="0" err="1"/>
              <a:t>управлінь</a:t>
            </a:r>
            <a:r>
              <a:rPr lang="ru-RU" sz="3200" dirty="0"/>
              <a:t> і </a:t>
            </a:r>
            <a:r>
              <a:rPr lang="ru-RU" sz="3200" dirty="0" err="1"/>
              <a:t>територіальних</a:t>
            </a:r>
            <a:r>
              <a:rPr lang="ru-RU" sz="3200" dirty="0"/>
              <a:t> </a:t>
            </a:r>
            <a:r>
              <a:rPr lang="ru-RU" sz="3200" dirty="0" err="1"/>
              <a:t>підрозділів</a:t>
            </a:r>
            <a:r>
              <a:rPr lang="ru-RU" sz="3200" dirty="0"/>
              <a:t>; 3. </a:t>
            </a:r>
            <a:r>
              <a:rPr lang="ru-RU" sz="3200" dirty="0" err="1"/>
              <a:t>ведення</a:t>
            </a:r>
            <a:r>
              <a:rPr lang="ru-RU" sz="3200" dirty="0"/>
              <a:t> </a:t>
            </a:r>
            <a:r>
              <a:rPr lang="ru-RU" sz="3200" dirty="0" err="1"/>
              <a:t>внутрішнього</a:t>
            </a:r>
            <a:r>
              <a:rPr lang="ru-RU" sz="3200" dirty="0"/>
              <a:t> </a:t>
            </a:r>
            <a:r>
              <a:rPr lang="ru-RU" sz="3200" dirty="0" err="1"/>
              <a:t>діловодства</a:t>
            </a:r>
            <a:r>
              <a:rPr lang="ru-RU" sz="3200" dirty="0"/>
              <a:t> [24]</a:t>
            </a:r>
          </a:p>
        </p:txBody>
      </p:sp>
    </p:spTree>
    <p:extLst>
      <p:ext uri="{BB962C8B-B14F-4D97-AF65-F5344CB8AC3E}">
        <p14:creationId xmlns:p14="http://schemas.microsoft.com/office/powerpoint/2010/main" val="415099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22811" y="949569"/>
            <a:ext cx="9603701" cy="5070231"/>
          </a:xfrm>
        </p:spPr>
        <p:txBody>
          <a:bodyPr/>
          <a:lstStyle/>
          <a:p>
            <a:pPr marL="0" indent="0">
              <a:buNone/>
            </a:pPr>
            <a:r>
              <a:rPr lang="uk-UA" sz="2800" dirty="0"/>
              <a:t>Сінгапур став першою країною, де у 1999 році був створений масштабний урядовий </a:t>
            </a:r>
            <a:r>
              <a:rPr lang="uk-UA" sz="2800" dirty="0" smtClean="0"/>
              <a:t>портал </a:t>
            </a:r>
          </a:p>
          <a:p>
            <a:pPr marL="0" indent="0">
              <a:buNone/>
            </a:pPr>
            <a:r>
              <a:rPr lang="en-US" sz="2800" dirty="0" smtClean="0">
                <a:hlinkClick r:id="rId2"/>
              </a:rPr>
              <a:t>https</a:t>
            </a:r>
            <a:r>
              <a:rPr lang="en-US" sz="2800" dirty="0">
                <a:hlinkClick r:id="rId2"/>
              </a:rPr>
              <a:t>://www.gov.sg</a:t>
            </a:r>
            <a:r>
              <a:rPr lang="en-US" sz="2800" dirty="0" smtClean="0">
                <a:hlinkClick r:id="rId2"/>
              </a:rPr>
              <a:t>/</a:t>
            </a:r>
            <a:endParaRPr lang="uk-UA" sz="2800" dirty="0" smtClean="0"/>
          </a:p>
          <a:p>
            <a:pPr marL="0" indent="0">
              <a:buNone/>
            </a:pPr>
            <a:r>
              <a:rPr lang="uk-UA" sz="2800" dirty="0" smtClean="0"/>
              <a:t>Уряд </a:t>
            </a:r>
            <a:r>
              <a:rPr lang="uk-UA" sz="2800" dirty="0"/>
              <a:t>Естонії в рамках реалізації концепції «електронного уряду» створив і ввів в дію в червні 2001 року інтернет-портал «Сьогодні вирішую я</a:t>
            </a:r>
            <a:r>
              <a:rPr lang="uk-UA" sz="2800" dirty="0" smtClean="0"/>
              <a:t>»</a:t>
            </a:r>
          </a:p>
          <a:p>
            <a:pPr marL="0" indent="0">
              <a:buNone/>
            </a:pPr>
            <a:r>
              <a:rPr lang="en-US" sz="2800" dirty="0">
                <a:hlinkClick r:id="rId3"/>
              </a:rPr>
              <a:t>https://e-estonia.com</a:t>
            </a:r>
            <a:r>
              <a:rPr lang="en-US" sz="2800" dirty="0" smtClean="0">
                <a:hlinkClick r:id="rId3"/>
              </a:rPr>
              <a:t>/</a:t>
            </a:r>
            <a:endParaRPr lang="uk-UA" sz="2800" dirty="0" smtClean="0"/>
          </a:p>
          <a:p>
            <a:pPr marL="0" indent="0">
              <a:buNone/>
            </a:pPr>
            <a:endParaRPr lang="ru-RU" dirty="0"/>
          </a:p>
        </p:txBody>
      </p:sp>
      <p:sp>
        <p:nvSpPr>
          <p:cNvPr id="4" name="TextBox 3"/>
          <p:cNvSpPr txBox="1"/>
          <p:nvPr/>
        </p:nvSpPr>
        <p:spPr>
          <a:xfrm>
            <a:off x="2347546" y="5477580"/>
            <a:ext cx="3025187" cy="369332"/>
          </a:xfrm>
          <a:prstGeom prst="rect">
            <a:avLst/>
          </a:prstGeom>
          <a:noFill/>
          <a:ln>
            <a:solidFill>
              <a:schemeClr val="bg2"/>
            </a:solidFill>
          </a:ln>
        </p:spPr>
        <p:txBody>
          <a:bodyPr wrap="none" rtlCol="0" anchor="ctr" anchorCtr="1">
            <a:spAutoFit/>
          </a:bodyPr>
          <a:lstStyle/>
          <a:p>
            <a:r>
              <a:rPr lang="en-US" dirty="0" smtClean="0"/>
              <a:t>vatkovskaya@gmail.com</a:t>
            </a:r>
            <a:endParaRPr lang="ru-RU" dirty="0" smtClean="0"/>
          </a:p>
        </p:txBody>
      </p:sp>
    </p:spTree>
    <p:extLst>
      <p:ext uri="{BB962C8B-B14F-4D97-AF65-F5344CB8AC3E}">
        <p14:creationId xmlns:p14="http://schemas.microsoft.com/office/powerpoint/2010/main" val="23681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Рейтинг країн</a:t>
            </a:r>
            <a:endParaRPr lang="ru-RU" dirty="0"/>
          </a:p>
        </p:txBody>
      </p:sp>
      <p:sp>
        <p:nvSpPr>
          <p:cNvPr id="3" name="Объект 2"/>
          <p:cNvSpPr>
            <a:spLocks noGrp="1"/>
          </p:cNvSpPr>
          <p:nvPr>
            <p:ph idx="1"/>
          </p:nvPr>
        </p:nvSpPr>
        <p:spPr/>
        <p:txBody>
          <a:bodyPr>
            <a:normAutofit lnSpcReduction="10000"/>
          </a:bodyPr>
          <a:lstStyle/>
          <a:p>
            <a:r>
              <a:rPr lang="ru-RU" dirty="0" err="1"/>
              <a:t>Згідно</a:t>
            </a:r>
            <a:r>
              <a:rPr lang="ru-RU" dirty="0"/>
              <a:t> з </a:t>
            </a:r>
            <a:r>
              <a:rPr lang="ru-RU" dirty="0" err="1"/>
              <a:t>даними</a:t>
            </a:r>
            <a:r>
              <a:rPr lang="ru-RU" dirty="0"/>
              <a:t> ООН, </a:t>
            </a:r>
            <a:r>
              <a:rPr lang="ru-RU" dirty="0" err="1"/>
              <a:t>організація</a:t>
            </a:r>
            <a:r>
              <a:rPr lang="ru-RU" dirty="0"/>
              <a:t> </a:t>
            </a:r>
            <a:r>
              <a:rPr lang="ru-RU" dirty="0" err="1"/>
              <a:t>дослідила</a:t>
            </a:r>
            <a:r>
              <a:rPr lang="ru-RU" dirty="0"/>
              <a:t> </a:t>
            </a:r>
            <a:r>
              <a:rPr lang="ru-RU" dirty="0" err="1"/>
              <a:t>ситуацію</a:t>
            </a:r>
            <a:r>
              <a:rPr lang="ru-RU" dirty="0"/>
              <a:t> з </a:t>
            </a:r>
            <a:r>
              <a:rPr lang="ru-RU" dirty="0" err="1"/>
              <a:t>впровадженням</a:t>
            </a:r>
            <a:r>
              <a:rPr lang="ru-RU" dirty="0"/>
              <a:t> </a:t>
            </a:r>
            <a:r>
              <a:rPr lang="ru-RU" dirty="0" err="1"/>
              <a:t>електронного</a:t>
            </a:r>
            <a:r>
              <a:rPr lang="ru-RU" dirty="0"/>
              <a:t> уряду та </a:t>
            </a:r>
            <a:r>
              <a:rPr lang="ru-RU" dirty="0" err="1"/>
              <a:t>електронною</a:t>
            </a:r>
            <a:r>
              <a:rPr lang="ru-RU" dirty="0"/>
              <a:t> </a:t>
            </a:r>
            <a:r>
              <a:rPr lang="ru-RU" dirty="0" err="1"/>
              <a:t>участю</a:t>
            </a:r>
            <a:r>
              <a:rPr lang="ru-RU" dirty="0"/>
              <a:t> </a:t>
            </a:r>
            <a:r>
              <a:rPr lang="ru-RU" dirty="0" err="1"/>
              <a:t>громадян</a:t>
            </a:r>
            <a:r>
              <a:rPr lang="ru-RU" dirty="0"/>
              <a:t> в 193 </a:t>
            </a:r>
            <a:r>
              <a:rPr lang="ru-RU" dirty="0" err="1"/>
              <a:t>країнах</a:t>
            </a:r>
            <a:r>
              <a:rPr lang="ru-RU" dirty="0"/>
              <a:t> </a:t>
            </a:r>
            <a:r>
              <a:rPr lang="ru-RU" dirty="0" err="1"/>
              <a:t>світу</a:t>
            </a:r>
            <a:r>
              <a:rPr lang="ru-RU" dirty="0"/>
              <a:t>.</a:t>
            </a:r>
          </a:p>
          <a:p>
            <a:r>
              <a:rPr lang="ru-RU" dirty="0" smtClean="0"/>
              <a:t>Рейтинги </a:t>
            </a:r>
            <a:r>
              <a:rPr lang="ru-RU" dirty="0" err="1"/>
              <a:t>найбільш</a:t>
            </a:r>
            <a:r>
              <a:rPr lang="ru-RU" dirty="0"/>
              <a:t> </a:t>
            </a:r>
            <a:r>
              <a:rPr lang="ru-RU" dirty="0" err="1"/>
              <a:t>готових</a:t>
            </a:r>
            <a:r>
              <a:rPr lang="ru-RU" dirty="0"/>
              <a:t> до </a:t>
            </a:r>
            <a:r>
              <a:rPr lang="ru-RU" dirty="0" err="1"/>
              <a:t>впровадження</a:t>
            </a:r>
            <a:r>
              <a:rPr lang="ru-RU" dirty="0"/>
              <a:t> </a:t>
            </a:r>
            <a:r>
              <a:rPr lang="ru-RU" dirty="0" err="1"/>
              <a:t>електронного</a:t>
            </a:r>
            <a:r>
              <a:rPr lang="ru-RU" dirty="0"/>
              <a:t> уряду </a:t>
            </a:r>
            <a:r>
              <a:rPr lang="ru-RU" dirty="0" err="1"/>
              <a:t>країн</a:t>
            </a:r>
            <a:r>
              <a:rPr lang="ru-RU" dirty="0"/>
              <a:t> та </a:t>
            </a:r>
            <a:r>
              <a:rPr lang="ru-RU" dirty="0" err="1"/>
              <a:t>електронної</a:t>
            </a:r>
            <a:r>
              <a:rPr lang="ru-RU" dirty="0"/>
              <a:t> </a:t>
            </a:r>
            <a:r>
              <a:rPr lang="ru-RU" dirty="0" err="1"/>
              <a:t>участі</a:t>
            </a:r>
            <a:r>
              <a:rPr lang="ru-RU" dirty="0"/>
              <a:t> </a:t>
            </a:r>
            <a:r>
              <a:rPr lang="ru-RU" dirty="0" err="1"/>
              <a:t>громадян</a:t>
            </a:r>
            <a:r>
              <a:rPr lang="ru-RU" dirty="0"/>
              <a:t> </a:t>
            </a:r>
            <a:r>
              <a:rPr lang="ru-RU" dirty="0" err="1"/>
              <a:t>складаються</a:t>
            </a:r>
            <a:r>
              <a:rPr lang="ru-RU" dirty="0"/>
              <a:t> ООН </a:t>
            </a:r>
            <a:r>
              <a:rPr lang="ru-RU" dirty="0" err="1"/>
              <a:t>кожні</a:t>
            </a:r>
            <a:r>
              <a:rPr lang="ru-RU" dirty="0"/>
              <a:t> два роки та </a:t>
            </a:r>
            <a:r>
              <a:rPr lang="ru-RU" dirty="0" err="1"/>
              <a:t>охоплюють</a:t>
            </a:r>
            <a:r>
              <a:rPr lang="ru-RU" dirty="0"/>
              <a:t> </a:t>
            </a:r>
            <a:r>
              <a:rPr lang="ru-RU" dirty="0" err="1"/>
              <a:t>майже</a:t>
            </a:r>
            <a:r>
              <a:rPr lang="ru-RU" dirty="0"/>
              <a:t> 200 </a:t>
            </a:r>
            <a:r>
              <a:rPr lang="ru-RU" dirty="0" err="1"/>
              <a:t>країн</a:t>
            </a:r>
            <a:r>
              <a:rPr lang="ru-RU" dirty="0"/>
              <a:t> </a:t>
            </a:r>
            <a:r>
              <a:rPr lang="ru-RU" dirty="0" err="1"/>
              <a:t>світу</a:t>
            </a:r>
            <a:r>
              <a:rPr lang="ru-RU" dirty="0" smtClean="0"/>
              <a:t>.</a:t>
            </a:r>
          </a:p>
          <a:p>
            <a:r>
              <a:rPr lang="uk-UA" dirty="0"/>
              <a:t>Індекс EGDI аналізує рівень розвитку електронного </a:t>
            </a:r>
            <a:r>
              <a:rPr lang="uk-UA" dirty="0" err="1"/>
              <a:t>урядуваня</a:t>
            </a:r>
            <a:r>
              <a:rPr lang="uk-UA" dirty="0"/>
              <a:t>. Для його розрахунку проаналізовано дані незалежних опитувань міжнародного рівня, серед яких і </a:t>
            </a:r>
            <a:r>
              <a:rPr lang="uk-UA" dirty="0" err="1"/>
              <a:t>Online</a:t>
            </a:r>
            <a:r>
              <a:rPr lang="uk-UA" dirty="0"/>
              <a:t> </a:t>
            </a:r>
            <a:r>
              <a:rPr lang="uk-UA" dirty="0" err="1"/>
              <a:t>Service</a:t>
            </a:r>
            <a:r>
              <a:rPr lang="uk-UA" dirty="0"/>
              <a:t> </a:t>
            </a:r>
            <a:r>
              <a:rPr lang="uk-UA" dirty="0" err="1"/>
              <a:t>Questionnaire</a:t>
            </a:r>
            <a:r>
              <a:rPr lang="uk-UA" dirty="0"/>
              <a:t> (OSQ), яке аналізує рівень розвитку “присутності в онлайн” усіх 193 країн-членів ООН.</a:t>
            </a:r>
            <a:endParaRPr lang="ru-RU" dirty="0"/>
          </a:p>
          <a:p>
            <a:pPr marL="0" indent="0">
              <a:buNone/>
            </a:pPr>
            <a:r>
              <a:rPr lang="ru-RU" dirty="0"/>
              <a:t/>
            </a:r>
            <a:br>
              <a:rPr lang="ru-RU" dirty="0"/>
            </a:br>
            <a:r>
              <a:rPr lang="ru-RU" dirty="0"/>
              <a:t/>
            </a:r>
            <a:br>
              <a:rPr lang="ru-RU" dirty="0"/>
            </a:br>
            <a:endParaRPr lang="ru-RU" dirty="0"/>
          </a:p>
        </p:txBody>
      </p:sp>
    </p:spTree>
    <p:extLst>
      <p:ext uri="{BB962C8B-B14F-4D97-AF65-F5344CB8AC3E}">
        <p14:creationId xmlns:p14="http://schemas.microsoft.com/office/powerpoint/2010/main" val="362865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Україна</a:t>
            </a:r>
            <a:r>
              <a:rPr lang="ru-RU" dirty="0"/>
              <a:t> стала </a:t>
            </a:r>
            <a:r>
              <a:rPr lang="ru-RU" dirty="0" err="1"/>
              <a:t>пʼятою</a:t>
            </a:r>
            <a:r>
              <a:rPr lang="ru-RU" dirty="0"/>
              <a:t> у </a:t>
            </a:r>
            <a:r>
              <a:rPr lang="ru-RU" dirty="0" err="1"/>
              <a:t>світі</a:t>
            </a:r>
            <a:r>
              <a:rPr lang="ru-RU" dirty="0"/>
              <a:t> за </a:t>
            </a:r>
            <a:r>
              <a:rPr lang="ru-RU" dirty="0" err="1"/>
              <a:t>рівнем</a:t>
            </a:r>
            <a:r>
              <a:rPr lang="ru-RU" dirty="0"/>
              <a:t> </a:t>
            </a:r>
            <a:r>
              <a:rPr lang="ru-RU" dirty="0" err="1"/>
              <a:t>розвитку</a:t>
            </a:r>
            <a:r>
              <a:rPr lang="ru-RU" dirty="0"/>
              <a:t> </a:t>
            </a:r>
            <a:r>
              <a:rPr lang="ru-RU" dirty="0" err="1"/>
              <a:t>цифрових</a:t>
            </a:r>
            <a:r>
              <a:rPr lang="ru-RU" dirty="0"/>
              <a:t> </a:t>
            </a:r>
            <a:r>
              <a:rPr lang="ru-RU" dirty="0" err="1"/>
              <a:t>держпослуг</a:t>
            </a:r>
            <a:r>
              <a:rPr lang="ru-RU" dirty="0"/>
              <a:t/>
            </a:r>
            <a:br>
              <a:rPr lang="ru-RU" dirty="0"/>
            </a:br>
            <a:endParaRPr lang="uk-UA" dirty="0"/>
          </a:p>
        </p:txBody>
      </p:sp>
      <p:sp>
        <p:nvSpPr>
          <p:cNvPr id="3" name="Объект 2"/>
          <p:cNvSpPr>
            <a:spLocks noGrp="1"/>
          </p:cNvSpPr>
          <p:nvPr>
            <p:ph idx="1"/>
          </p:nvPr>
        </p:nvSpPr>
        <p:spPr/>
        <p:txBody>
          <a:bodyPr/>
          <a:lstStyle/>
          <a:p>
            <a:r>
              <a:rPr lang="uk-UA" dirty="0"/>
              <a:t>Україна посіла </a:t>
            </a:r>
            <a:r>
              <a:rPr lang="uk-UA" dirty="0" err="1"/>
              <a:t>пʼяте</a:t>
            </a:r>
            <a:r>
              <a:rPr lang="uk-UA" dirty="0"/>
              <a:t> місце у світі за рівнем розвитку цифрових </a:t>
            </a:r>
            <a:r>
              <a:rPr lang="uk-UA" dirty="0" err="1"/>
              <a:t>держпослуг</a:t>
            </a:r>
            <a:r>
              <a:rPr lang="uk-UA" dirty="0"/>
              <a:t>, повідомляє </a:t>
            </a:r>
            <a:r>
              <a:rPr lang="uk-UA" dirty="0" err="1"/>
              <a:t>Мінцифри</a:t>
            </a:r>
            <a:r>
              <a:rPr lang="uk-UA" dirty="0"/>
              <a:t> з посиланням на дослідження </a:t>
            </a:r>
            <a:r>
              <a:rPr lang="en-US" dirty="0"/>
              <a:t>E-Government Development Index </a:t>
            </a:r>
            <a:r>
              <a:rPr lang="uk-UA" dirty="0"/>
              <a:t>за 2024 рік. Міжнародний рейтинг, який розробляє ООН, оцінює рівень електронного урядування та </a:t>
            </a:r>
            <a:r>
              <a:rPr lang="uk-UA" dirty="0" err="1"/>
              <a:t>залученість</a:t>
            </a:r>
            <a:r>
              <a:rPr lang="uk-UA" dirty="0"/>
              <a:t> громадян до взаємодії з державою через електронні сервіси.</a:t>
            </a:r>
            <a:endParaRPr lang="uk-UA" dirty="0"/>
          </a:p>
        </p:txBody>
      </p:sp>
    </p:spTree>
    <p:extLst>
      <p:ext uri="{BB962C8B-B14F-4D97-AF65-F5344CB8AC3E}">
        <p14:creationId xmlns:p14="http://schemas.microsoft.com/office/powerpoint/2010/main" val="20689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901" y="307731"/>
            <a:ext cx="9064868" cy="6356777"/>
          </a:xfrm>
        </p:spPr>
      </p:pic>
    </p:spTree>
    <p:extLst>
      <p:ext uri="{BB962C8B-B14F-4D97-AF65-F5344CB8AC3E}">
        <p14:creationId xmlns:p14="http://schemas.microsoft.com/office/powerpoint/2010/main" val="286507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1470" t="24060" r="20313" b="28416"/>
          <a:stretch/>
        </p:blipFill>
        <p:spPr>
          <a:xfrm>
            <a:off x="5671039" y="694243"/>
            <a:ext cx="5564660" cy="4888872"/>
          </a:xfrm>
          <a:prstGeom prst="rect">
            <a:avLst/>
          </a:prstGeom>
        </p:spPr>
      </p:pic>
      <p:pic>
        <p:nvPicPr>
          <p:cNvPr id="4" name="Объект 3"/>
          <p:cNvPicPr>
            <a:picLocks noGrp="1" noChangeAspect="1"/>
          </p:cNvPicPr>
          <p:nvPr>
            <p:ph idx="1"/>
          </p:nvPr>
        </p:nvPicPr>
        <p:blipFill rotWithShape="1">
          <a:blip r:embed="rId3"/>
          <a:srcRect l="16564" t="17202" r="43483" b="25315"/>
          <a:stretch/>
        </p:blipFill>
        <p:spPr>
          <a:xfrm>
            <a:off x="688628" y="360486"/>
            <a:ext cx="4824149" cy="5134706"/>
          </a:xfrm>
          <a:prstGeom prst="rect">
            <a:avLst/>
          </a:prstGeom>
        </p:spPr>
      </p:pic>
      <p:sp>
        <p:nvSpPr>
          <p:cNvPr id="5" name="Прямоугольник 4"/>
          <p:cNvSpPr/>
          <p:nvPr/>
        </p:nvSpPr>
        <p:spPr>
          <a:xfrm>
            <a:off x="2312377" y="5583115"/>
            <a:ext cx="8695591" cy="646331"/>
          </a:xfrm>
          <a:prstGeom prst="rect">
            <a:avLst/>
          </a:prstGeom>
        </p:spPr>
        <p:txBody>
          <a:bodyPr wrap="square">
            <a:spAutoFit/>
          </a:bodyPr>
          <a:lstStyle/>
          <a:p>
            <a:r>
              <a:rPr lang="uk-UA" dirty="0">
                <a:hlinkClick r:id="rId4"/>
              </a:rPr>
              <a:t>https://</a:t>
            </a:r>
            <a:r>
              <a:rPr lang="uk-UA" dirty="0" smtClean="0">
                <a:hlinkClick r:id="rId4"/>
              </a:rPr>
              <a:t>publicadministration.un.org/egovkb/en-us/Data/Country-Information/id/180-Ukraine/dataYear/2022</a:t>
            </a:r>
            <a:r>
              <a:rPr lang="uk-UA" dirty="0" smtClean="0"/>
              <a:t> </a:t>
            </a:r>
            <a:endParaRPr lang="uk-UA" dirty="0"/>
          </a:p>
        </p:txBody>
      </p:sp>
    </p:spTree>
    <p:extLst>
      <p:ext uri="{BB962C8B-B14F-4D97-AF65-F5344CB8AC3E}">
        <p14:creationId xmlns:p14="http://schemas.microsoft.com/office/powerpoint/2010/main" val="258305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srcRect l="34559" t="13704" r="17549" b="35316"/>
          <a:stretch/>
        </p:blipFill>
        <p:spPr>
          <a:xfrm>
            <a:off x="1318847" y="323073"/>
            <a:ext cx="10366130" cy="6241425"/>
          </a:xfrm>
          <a:prstGeom prst="rect">
            <a:avLst/>
          </a:prstGeom>
        </p:spPr>
      </p:pic>
    </p:spTree>
    <p:extLst>
      <p:ext uri="{BB962C8B-B14F-4D97-AF65-F5344CB8AC3E}">
        <p14:creationId xmlns:p14="http://schemas.microsoft.com/office/powerpoint/2010/main" val="166481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rotWithShape="1">
          <a:blip r:embed="rId2"/>
          <a:srcRect l="33915" t="11239" r="15754" b="28595"/>
          <a:stretch/>
        </p:blipFill>
        <p:spPr>
          <a:xfrm>
            <a:off x="1522811" y="137272"/>
            <a:ext cx="9617181" cy="6466728"/>
          </a:xfrm>
          <a:prstGeom prst="rect">
            <a:avLst/>
          </a:prstGeom>
        </p:spPr>
      </p:pic>
    </p:spTree>
    <p:extLst>
      <p:ext uri="{BB962C8B-B14F-4D97-AF65-F5344CB8AC3E}">
        <p14:creationId xmlns:p14="http://schemas.microsoft.com/office/powerpoint/2010/main" val="108432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rotWithShape="1">
          <a:blip r:embed="rId2"/>
          <a:srcRect l="33419" t="24463" r="17118" b="23746"/>
          <a:stretch/>
        </p:blipFill>
        <p:spPr>
          <a:xfrm>
            <a:off x="1274618" y="607331"/>
            <a:ext cx="10196945" cy="6005721"/>
          </a:xfrm>
          <a:prstGeom prst="rect">
            <a:avLst/>
          </a:prstGeom>
        </p:spPr>
      </p:pic>
    </p:spTree>
    <p:extLst>
      <p:ext uri="{BB962C8B-B14F-4D97-AF65-F5344CB8AC3E}">
        <p14:creationId xmlns:p14="http://schemas.microsoft.com/office/powerpoint/2010/main" val="127511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1">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Тема1" id="{E519B144-ACD1-43E3-BD6B-27811812B150}" vid="{CCFB103C-FD4B-4CDE-9355-03885AAA16D5}"/>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Тема1</Template>
  <TotalTime>490</TotalTime>
  <Words>732</Words>
  <Application>Microsoft Office PowerPoint</Application>
  <PresentationFormat>Широкоэкранный</PresentationFormat>
  <Paragraphs>62</Paragraphs>
  <Slides>26</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26</vt:i4>
      </vt:variant>
    </vt:vector>
  </HeadingPairs>
  <TitlesOfParts>
    <vt:vector size="31" baseType="lpstr">
      <vt:lpstr>Arial</vt:lpstr>
      <vt:lpstr>Calibri</vt:lpstr>
      <vt:lpstr>Century Gothic</vt:lpstr>
      <vt:lpstr>굴림</vt:lpstr>
      <vt:lpstr>Тема1</vt:lpstr>
      <vt:lpstr>Світовий досвід електронного урядування</vt:lpstr>
      <vt:lpstr>ІНДЕКС РОЗВИТКУ ЕЛЕКТРОННОГО УРЯДУВАННЯ (EGDI) </vt:lpstr>
      <vt:lpstr>Рейтинг країн</vt:lpstr>
      <vt:lpstr>Україна стала пʼятою у світі за рівнем розвитку цифрових держпослуг </vt:lpstr>
      <vt:lpstr>Презентация PowerPoint</vt:lpstr>
      <vt:lpstr>Презентация PowerPoint</vt:lpstr>
      <vt:lpstr>Презентация PowerPoint</vt:lpstr>
      <vt:lpstr>Презентация PowerPoint</vt:lpstr>
      <vt:lpstr>Презентация PowerPoint</vt:lpstr>
      <vt:lpstr>Рейтинг  країн з найбільш розвиненою електронною участю громадян в комунікації з державою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Список країн за індексом людського розвитку </vt:lpstr>
      <vt:lpstr>Презентация PowerPoint</vt:lpstr>
      <vt:lpstr>Етапи створення «електронного уряду»</vt:lpstr>
      <vt:lpstr>Рівні  реалізації</vt:lpstr>
      <vt:lpstr>Рівні  реалізації</vt:lpstr>
      <vt:lpstr>Рівні  реалізації</vt:lpstr>
      <vt:lpstr>Рівні  реалізації</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Світовий досвід електронного урядування</dc:title>
  <dc:creator>User</dc:creator>
  <cp:lastModifiedBy>KAB-209</cp:lastModifiedBy>
  <cp:revision>48</cp:revision>
  <dcterms:created xsi:type="dcterms:W3CDTF">2021-02-05T05:36:59Z</dcterms:created>
  <dcterms:modified xsi:type="dcterms:W3CDTF">2024-10-09T14:22:09Z</dcterms:modified>
</cp:coreProperties>
</file>