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9" r:id="rId4"/>
    <p:sldId id="270" r:id="rId5"/>
    <p:sldId id="271" r:id="rId6"/>
    <p:sldId id="272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325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Національна </a:t>
            </a:r>
            <a:r>
              <a:rPr lang="uk-UA" sz="36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лідерство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та командотворення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Практики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 </a:t>
            </a:r>
            <a:r>
              <a:rPr lang="uk-UA" sz="2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16 годин (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8</a:t>
            </a:r>
            <a:r>
              <a:rPr lang="uk-UA" sz="2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занять)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Міждисциплінарні зв’язки: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України та української культури, філософія, політологія. 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Работа\Политех\Національне лідерство\thumb-item-451x266-9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3808849"/>
            <a:ext cx="4124325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540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Навчальна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дисципліна «</a:t>
            </a:r>
            <a:r>
              <a:rPr lang="uk-UA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Національне лідерство та командотворення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буде корисна майбутнім менеджерам та керівникам в сфері публічного управління й адміністрування, в яких реалізація потенціалу  залежить, в першу чергу, від керівника, його лідерських якостей і його вмінь створити ефективне ділове партнерство у своїй діяльності. Саме від керівника-лідера залежить життєвий строк його справи: від його вміння керувати, приймати рішення, взаємодіяти з людьми, передбачити ситуацію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Об'єкт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курсу – лідерство, </a:t>
            </a:r>
            <a:r>
              <a:rPr lang="uk-UA" b="1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національне лідерство.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uk-UA" i="1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курсу: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визначити поняття та сутність лідерства;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узагальнити уявлення про сутність національного лідерства;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виявити специфіку національного лідерства в Україні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15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Термінологія курсу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це авторитетний член суспільства, соціальної спільності та суспільства в цілому, особистісний вплив якого дозволяє йому відігравати істотну роль у соціальних процесах.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Лідерство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соціальний феномен, що сприяє досягненню групових цілей в оптимальні строки і з найбільшим ефектом. Це здійснення впливу на людей через надання їм мети, способу та мотивації для виконання поставлених завдань та вдосконалення організації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характером та масштабом діяльності розрізняють три рівні лідерів: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малої групи,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організації,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 (суспільства) загалом: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Работа\Политех\Національне лідерство\leadersh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83074"/>
            <a:ext cx="3112753" cy="223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91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Термінологія курсу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Національний лідер –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авторитетна особистість, що має провідну роль у організації нації для практичних дій щодо реалізації національних інтересів, оформлених у вигляді програмних завдань національного руху, політичними чи організаційними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методами.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національного лідерства – у здатності запропонувати нації стратегічний та переконливий курс розвитку держави та переконати громадян у необхідності згуртуватися для її реалізації. 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uk-UA" i="1" u="sng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 національного лідера: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Інтегративна функція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Орієнтаційна</a:t>
            </a:r>
            <a:endParaRPr lang="uk-UA" dirty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Інструменталістська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Мобілізаційна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Функція соціального арбітражу та патронажу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Функція легітимації політичного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40278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3524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Термінологія курсу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Командотворення (</a:t>
            </a:r>
            <a:r>
              <a:rPr lang="en-US" b="1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en: team building) –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безперервний процес набуття групою спроможності досягати поставлених цілей та покращення її ефективності завдяки лідерству, різноманітним заходам та технікам.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Лідери, які є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начальниками,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 посадову (</a:t>
            </a:r>
            <a:r>
              <a:rPr lang="uk-UA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формальну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владу, а також можуть мати особистісну (</a:t>
            </a:r>
            <a:r>
              <a:rPr lang="uk-UA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неформальну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владу. Особистісну владу надають лідеру підлеглі, якщо вони довіряють йому і мають внутрішню мотивацію слідувати за ним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uk-UA" dirty="0" smtClean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Работа\Политех\Національне лідерство\ima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56" y="3861048"/>
            <a:ext cx="6163895" cy="24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Особистість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лідера. </a:t>
            </a:r>
            <a:endParaRPr lang="uk-UA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Подумайте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якими рисами має володіти справжній лідер (наведіть хоча б 10 рис), запишіть їх 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колонці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шаблону «риси лідера». Згадайте людину, яка, на Вашу думку є справжнім втіленням національного лідера.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другій колонці шаблону оцініть за 10-бальною шкалою, на скільки у цієї людини розвинені кожна зі згаданих Вами рис. </a:t>
            </a:r>
          </a:p>
        </p:txBody>
      </p:sp>
      <p:pic>
        <p:nvPicPr>
          <p:cNvPr id="1026" name="Picture 2" descr="D:\Работа\Политех\Національне лідерство\Новый точечный рису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4" y="2802332"/>
            <a:ext cx="7880530" cy="30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80920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Порівняйте вимоги, що висуваються до лідера в бізнес-організації та в політиці. Виділіть спільні та відмінні риси.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Работа\Политех\Національне лідерство\Новый точечный рисунок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2" y="1916832"/>
            <a:ext cx="8240713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143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2015-03-20T17:04:15Z</dcterms:created>
  <dcterms:modified xsi:type="dcterms:W3CDTF">2023-09-12T10:04:48Z</dcterms:modified>
</cp:coreProperties>
</file>