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27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9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3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09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83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3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0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4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01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14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2467-CB1D-4DA5-8EB2-4746617644B4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63DDD-EB6B-4032-A92F-C0E5E96178C7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6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Academic English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en-US" sz="3100" dirty="0"/>
              <a:t>https://www.engvid.com/12-common-errors-in-academic-english/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Explain what academic English is.</a:t>
            </a:r>
          </a:p>
          <a:p>
            <a:pPr lvl="0"/>
            <a:r>
              <a:rPr lang="en-US" dirty="0"/>
              <a:t>Compare academic and general English.</a:t>
            </a:r>
          </a:p>
          <a:p>
            <a:pPr lvl="0"/>
            <a:r>
              <a:rPr lang="en-US" dirty="0"/>
              <a:t>What is “to do referencing”?</a:t>
            </a:r>
          </a:p>
          <a:p>
            <a:pPr lvl="0"/>
            <a:r>
              <a:rPr lang="en-US" dirty="0"/>
              <a:t>What is “plagiarism”?</a:t>
            </a:r>
          </a:p>
          <a:p>
            <a:pPr lvl="0"/>
            <a:r>
              <a:rPr lang="en-US" dirty="0"/>
              <a:t>List the recommendations on how to write more formally and objectively. Be ready to comment on every piece of advice.</a:t>
            </a:r>
          </a:p>
          <a:p>
            <a:pPr lvl="0"/>
            <a:r>
              <a:rPr lang="en-US" dirty="0"/>
              <a:t>Do the quiz below the video.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79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55</Words>
  <Application>Microsoft Office PowerPoint</Application>
  <PresentationFormat>Широкий екран</PresentationFormat>
  <Paragraphs>7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Academic English https://www.engvid.com/12-common-errors-in-academic-english/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ОЛЕКСАНДР</dc:creator>
  <cp:lastModifiedBy>Могельницька Людмила Францівна</cp:lastModifiedBy>
  <cp:revision>16</cp:revision>
  <dcterms:created xsi:type="dcterms:W3CDTF">2022-11-10T20:46:20Z</dcterms:created>
  <dcterms:modified xsi:type="dcterms:W3CDTF">2026-02-05T10:54:06Z</dcterms:modified>
</cp:coreProperties>
</file>