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4" r:id="rId18"/>
    <p:sldId id="275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6" r:id="rId30"/>
    <p:sldId id="287" r:id="rId31"/>
    <p:sldId id="290" r:id="rId32"/>
    <p:sldId id="292" r:id="rId33"/>
    <p:sldId id="288" r:id="rId34"/>
    <p:sldId id="289" r:id="rId35"/>
    <p:sldId id="283" r:id="rId36"/>
    <p:sldId id="28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46B19-3DD2-4317-AA8A-6FCD806040F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0DFFC7-6D41-4944-9E8D-95FBBF1B0754}">
      <dgm:prSet phldrT="[Текст]"/>
      <dgm:spPr/>
      <dgm:t>
        <a:bodyPr/>
        <a:lstStyle/>
        <a:p>
          <a:r>
            <a:rPr lang="uk-UA" b="1" dirty="0" smtClean="0">
              <a:solidFill>
                <a:schemeClr val="accent1">
                  <a:lumMod val="75000"/>
                </a:schemeClr>
              </a:solidFill>
            </a:rPr>
            <a:t>Постачання ресторанного господарства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DCCC9494-1EF4-46C1-89F1-7CCD29179CFF}" type="parTrans" cxnId="{6B7517ED-B354-4EB6-AF46-88E642574609}">
      <dgm:prSet/>
      <dgm:spPr/>
      <dgm:t>
        <a:bodyPr/>
        <a:lstStyle/>
        <a:p>
          <a:endParaRPr lang="ru-RU"/>
        </a:p>
      </dgm:t>
    </dgm:pt>
    <dgm:pt modelId="{5232477E-F8D0-444F-A958-167AC33897AA}" type="sibTrans" cxnId="{6B7517ED-B354-4EB6-AF46-88E642574609}">
      <dgm:prSet/>
      <dgm:spPr/>
      <dgm:t>
        <a:bodyPr/>
        <a:lstStyle/>
        <a:p>
          <a:endParaRPr lang="ru-RU"/>
        </a:p>
      </dgm:t>
    </dgm:pt>
    <dgm:pt modelId="{93E98058-03D8-427F-B106-F3373607877D}">
      <dgm:prSet phldrT="[Текст]"/>
      <dgm:spPr/>
      <dgm:t>
        <a:bodyPr/>
        <a:lstStyle/>
        <a:p>
          <a:r>
            <a:rPr lang="uk-UA" dirty="0" smtClean="0"/>
            <a:t>Процес забезпечення закладу всіма необхідними ресурсами у певні терміни та обсягах, необхідних для повноцінної торговельно-виробничої діяльності</a:t>
          </a:r>
          <a:endParaRPr lang="ru-RU" dirty="0"/>
        </a:p>
      </dgm:t>
    </dgm:pt>
    <dgm:pt modelId="{DFE1BDD2-CAA9-4E4D-A0E4-14CF2D7793F3}" type="parTrans" cxnId="{DD4B980B-3FE9-4F29-9EC5-F6F2A068D74C}">
      <dgm:prSet/>
      <dgm:spPr/>
      <dgm:t>
        <a:bodyPr/>
        <a:lstStyle/>
        <a:p>
          <a:endParaRPr lang="ru-RU"/>
        </a:p>
      </dgm:t>
    </dgm:pt>
    <dgm:pt modelId="{C7AC0129-8A17-46E9-BCD1-2CE760E23F18}" type="sibTrans" cxnId="{DD4B980B-3FE9-4F29-9EC5-F6F2A068D74C}">
      <dgm:prSet/>
      <dgm:spPr/>
      <dgm:t>
        <a:bodyPr/>
        <a:lstStyle/>
        <a:p>
          <a:endParaRPr lang="ru-RU"/>
        </a:p>
      </dgm:t>
    </dgm:pt>
    <dgm:pt modelId="{7D3CD0B9-F00C-4F77-B721-12E10DE7D7EF}" type="pres">
      <dgm:prSet presAssocID="{C2A46B19-3DD2-4317-AA8A-6FCD806040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BE9363-D4AB-44E3-9B64-B8B0623600C4}" type="pres">
      <dgm:prSet presAssocID="{F40DFFC7-6D41-4944-9E8D-95FBBF1B0754}" presName="hierRoot1" presStyleCnt="0"/>
      <dgm:spPr/>
    </dgm:pt>
    <dgm:pt modelId="{6DFDC173-1457-431C-9A48-3B125B1B9832}" type="pres">
      <dgm:prSet presAssocID="{F40DFFC7-6D41-4944-9E8D-95FBBF1B0754}" presName="composite" presStyleCnt="0"/>
      <dgm:spPr/>
    </dgm:pt>
    <dgm:pt modelId="{8087B862-35BA-4EF4-9901-12AB542C47F3}" type="pres">
      <dgm:prSet presAssocID="{F40DFFC7-6D41-4944-9E8D-95FBBF1B0754}" presName="background" presStyleLbl="node0" presStyleIdx="0" presStyleCnt="1"/>
      <dgm:spPr/>
    </dgm:pt>
    <dgm:pt modelId="{769F208A-A3FE-4E39-9390-F014323AA75A}" type="pres">
      <dgm:prSet presAssocID="{F40DFFC7-6D41-4944-9E8D-95FBBF1B075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C222AE-54CA-40E1-BE7D-0B75BCC286A6}" type="pres">
      <dgm:prSet presAssocID="{F40DFFC7-6D41-4944-9E8D-95FBBF1B0754}" presName="hierChild2" presStyleCnt="0"/>
      <dgm:spPr/>
    </dgm:pt>
    <dgm:pt modelId="{F1A04CD0-0B1A-47AF-9C93-AD1FEABACD92}" type="pres">
      <dgm:prSet presAssocID="{DFE1BDD2-CAA9-4E4D-A0E4-14CF2D7793F3}" presName="Name10" presStyleLbl="parChTrans1D2" presStyleIdx="0" presStyleCnt="1"/>
      <dgm:spPr/>
      <dgm:t>
        <a:bodyPr/>
        <a:lstStyle/>
        <a:p>
          <a:endParaRPr lang="ru-RU"/>
        </a:p>
      </dgm:t>
    </dgm:pt>
    <dgm:pt modelId="{807FEE69-BF50-4B0A-97F8-38BF666F1071}" type="pres">
      <dgm:prSet presAssocID="{93E98058-03D8-427F-B106-F3373607877D}" presName="hierRoot2" presStyleCnt="0"/>
      <dgm:spPr/>
    </dgm:pt>
    <dgm:pt modelId="{F4ABF542-0821-4A37-82F0-338E7C362E64}" type="pres">
      <dgm:prSet presAssocID="{93E98058-03D8-427F-B106-F3373607877D}" presName="composite2" presStyleCnt="0"/>
      <dgm:spPr/>
    </dgm:pt>
    <dgm:pt modelId="{8F09381A-B2F5-43C5-8DF5-028919D6D5E2}" type="pres">
      <dgm:prSet presAssocID="{93E98058-03D8-427F-B106-F3373607877D}" presName="background2" presStyleLbl="node2" presStyleIdx="0" presStyleCnt="1"/>
      <dgm:spPr/>
    </dgm:pt>
    <dgm:pt modelId="{A40C6FDE-0A73-40A5-9F1B-44B0827EDF6C}" type="pres">
      <dgm:prSet presAssocID="{93E98058-03D8-427F-B106-F3373607877D}" presName="text2" presStyleLbl="fgAcc2" presStyleIdx="0" presStyleCnt="1" custScaleX="221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0AC050-D3CE-45DC-8374-12391C7D388B}" type="pres">
      <dgm:prSet presAssocID="{93E98058-03D8-427F-B106-F3373607877D}" presName="hierChild3" presStyleCnt="0"/>
      <dgm:spPr/>
    </dgm:pt>
  </dgm:ptLst>
  <dgm:cxnLst>
    <dgm:cxn modelId="{DD4B980B-3FE9-4F29-9EC5-F6F2A068D74C}" srcId="{F40DFFC7-6D41-4944-9E8D-95FBBF1B0754}" destId="{93E98058-03D8-427F-B106-F3373607877D}" srcOrd="0" destOrd="0" parTransId="{DFE1BDD2-CAA9-4E4D-A0E4-14CF2D7793F3}" sibTransId="{C7AC0129-8A17-46E9-BCD1-2CE760E23F18}"/>
    <dgm:cxn modelId="{9EAC30E8-2A70-4549-B3FF-C4E5AE2096DE}" type="presOf" srcId="{DFE1BDD2-CAA9-4E4D-A0E4-14CF2D7793F3}" destId="{F1A04CD0-0B1A-47AF-9C93-AD1FEABACD92}" srcOrd="0" destOrd="0" presId="urn:microsoft.com/office/officeart/2005/8/layout/hierarchy1"/>
    <dgm:cxn modelId="{8C6FAF24-33F6-486F-A940-CA397B1A0E40}" type="presOf" srcId="{93E98058-03D8-427F-B106-F3373607877D}" destId="{A40C6FDE-0A73-40A5-9F1B-44B0827EDF6C}" srcOrd="0" destOrd="0" presId="urn:microsoft.com/office/officeart/2005/8/layout/hierarchy1"/>
    <dgm:cxn modelId="{0A9B2AC2-4BF8-49AD-ABFD-6A0495665C55}" type="presOf" srcId="{C2A46B19-3DD2-4317-AA8A-6FCD806040F3}" destId="{7D3CD0B9-F00C-4F77-B721-12E10DE7D7EF}" srcOrd="0" destOrd="0" presId="urn:microsoft.com/office/officeart/2005/8/layout/hierarchy1"/>
    <dgm:cxn modelId="{0D92E042-9803-4933-9425-FE3E1A22CD15}" type="presOf" srcId="{F40DFFC7-6D41-4944-9E8D-95FBBF1B0754}" destId="{769F208A-A3FE-4E39-9390-F014323AA75A}" srcOrd="0" destOrd="0" presId="urn:microsoft.com/office/officeart/2005/8/layout/hierarchy1"/>
    <dgm:cxn modelId="{6B7517ED-B354-4EB6-AF46-88E642574609}" srcId="{C2A46B19-3DD2-4317-AA8A-6FCD806040F3}" destId="{F40DFFC7-6D41-4944-9E8D-95FBBF1B0754}" srcOrd="0" destOrd="0" parTransId="{DCCC9494-1EF4-46C1-89F1-7CCD29179CFF}" sibTransId="{5232477E-F8D0-444F-A958-167AC33897AA}"/>
    <dgm:cxn modelId="{D8287F7E-6E7C-4C2D-A592-91BE95EDAA05}" type="presParOf" srcId="{7D3CD0B9-F00C-4F77-B721-12E10DE7D7EF}" destId="{E1BE9363-D4AB-44E3-9B64-B8B0623600C4}" srcOrd="0" destOrd="0" presId="urn:microsoft.com/office/officeart/2005/8/layout/hierarchy1"/>
    <dgm:cxn modelId="{D3D41A34-5C69-4947-AEBC-4E4569B03ADA}" type="presParOf" srcId="{E1BE9363-D4AB-44E3-9B64-B8B0623600C4}" destId="{6DFDC173-1457-431C-9A48-3B125B1B9832}" srcOrd="0" destOrd="0" presId="urn:microsoft.com/office/officeart/2005/8/layout/hierarchy1"/>
    <dgm:cxn modelId="{1FF74997-42FA-4836-A921-BC6DA98E2003}" type="presParOf" srcId="{6DFDC173-1457-431C-9A48-3B125B1B9832}" destId="{8087B862-35BA-4EF4-9901-12AB542C47F3}" srcOrd="0" destOrd="0" presId="urn:microsoft.com/office/officeart/2005/8/layout/hierarchy1"/>
    <dgm:cxn modelId="{5A69A288-1DE7-49CE-AD77-56B5A5248D3D}" type="presParOf" srcId="{6DFDC173-1457-431C-9A48-3B125B1B9832}" destId="{769F208A-A3FE-4E39-9390-F014323AA75A}" srcOrd="1" destOrd="0" presId="urn:microsoft.com/office/officeart/2005/8/layout/hierarchy1"/>
    <dgm:cxn modelId="{8EF74446-7F54-4CE2-8AA8-9C5A1307A7F1}" type="presParOf" srcId="{E1BE9363-D4AB-44E3-9B64-B8B0623600C4}" destId="{DDC222AE-54CA-40E1-BE7D-0B75BCC286A6}" srcOrd="1" destOrd="0" presId="urn:microsoft.com/office/officeart/2005/8/layout/hierarchy1"/>
    <dgm:cxn modelId="{E64FA457-9DCA-479B-B4E0-84308E439D7C}" type="presParOf" srcId="{DDC222AE-54CA-40E1-BE7D-0B75BCC286A6}" destId="{F1A04CD0-0B1A-47AF-9C93-AD1FEABACD92}" srcOrd="0" destOrd="0" presId="urn:microsoft.com/office/officeart/2005/8/layout/hierarchy1"/>
    <dgm:cxn modelId="{331237D8-7889-4B16-B8D8-37A3FE8B8890}" type="presParOf" srcId="{DDC222AE-54CA-40E1-BE7D-0B75BCC286A6}" destId="{807FEE69-BF50-4B0A-97F8-38BF666F1071}" srcOrd="1" destOrd="0" presId="urn:microsoft.com/office/officeart/2005/8/layout/hierarchy1"/>
    <dgm:cxn modelId="{8B565740-A10F-46CF-AFAB-737B1D1E66FF}" type="presParOf" srcId="{807FEE69-BF50-4B0A-97F8-38BF666F1071}" destId="{F4ABF542-0821-4A37-82F0-338E7C362E64}" srcOrd="0" destOrd="0" presId="urn:microsoft.com/office/officeart/2005/8/layout/hierarchy1"/>
    <dgm:cxn modelId="{0AF46D8E-9E41-4675-B622-F0332696E0EE}" type="presParOf" srcId="{F4ABF542-0821-4A37-82F0-338E7C362E64}" destId="{8F09381A-B2F5-43C5-8DF5-028919D6D5E2}" srcOrd="0" destOrd="0" presId="urn:microsoft.com/office/officeart/2005/8/layout/hierarchy1"/>
    <dgm:cxn modelId="{0BB4C89E-1368-47C8-9AD4-C5D1CDB31D0E}" type="presParOf" srcId="{F4ABF542-0821-4A37-82F0-338E7C362E64}" destId="{A40C6FDE-0A73-40A5-9F1B-44B0827EDF6C}" srcOrd="1" destOrd="0" presId="urn:microsoft.com/office/officeart/2005/8/layout/hierarchy1"/>
    <dgm:cxn modelId="{7E328B5E-8243-48B4-83DC-00E8BF409149}" type="presParOf" srcId="{807FEE69-BF50-4B0A-97F8-38BF666F1071}" destId="{530AC050-D3CE-45DC-8374-12391C7D388B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22328D-6038-4A31-B4FC-70D148FAE58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AE79A8-71B0-4EF9-A7A8-3FE943942068}">
      <dgm:prSet phldrT="[Текст]"/>
      <dgm:spPr/>
      <dgm:t>
        <a:bodyPr/>
        <a:lstStyle/>
        <a:p>
          <a:r>
            <a:rPr lang="uk-UA" dirty="0" smtClean="0"/>
            <a:t>Джерела постачання</a:t>
          </a:r>
          <a:endParaRPr lang="ru-RU" dirty="0"/>
        </a:p>
      </dgm:t>
    </dgm:pt>
    <dgm:pt modelId="{C6947B55-9B1C-4682-9BEB-AF270008D22D}" type="parTrans" cxnId="{E2A4B71B-F898-48C5-A860-13D6F16083DB}">
      <dgm:prSet/>
      <dgm:spPr/>
      <dgm:t>
        <a:bodyPr/>
        <a:lstStyle/>
        <a:p>
          <a:endParaRPr lang="ru-RU"/>
        </a:p>
      </dgm:t>
    </dgm:pt>
    <dgm:pt modelId="{CEB4551C-F0F0-4B1D-B5B2-4EBACE2AB44E}" type="sibTrans" cxnId="{E2A4B71B-F898-48C5-A860-13D6F16083DB}">
      <dgm:prSet/>
      <dgm:spPr/>
      <dgm:t>
        <a:bodyPr/>
        <a:lstStyle/>
        <a:p>
          <a:endParaRPr lang="ru-RU"/>
        </a:p>
      </dgm:t>
    </dgm:pt>
    <dgm:pt modelId="{E0A72BDC-D4CF-44EE-B541-DC5D6AB45519}">
      <dgm:prSet phldrT="[Текст]"/>
      <dgm:spPr/>
      <dgm:t>
        <a:bodyPr/>
        <a:lstStyle/>
        <a:p>
          <a:r>
            <a:rPr lang="uk-UA" dirty="0" smtClean="0"/>
            <a:t>Підприємства-виробники</a:t>
          </a:r>
          <a:endParaRPr lang="ru-RU" dirty="0"/>
        </a:p>
      </dgm:t>
    </dgm:pt>
    <dgm:pt modelId="{BE872FC9-9A73-4686-B3B6-C8EC759149F1}" type="parTrans" cxnId="{EDC6F857-3110-477C-A39D-9C1813E68241}">
      <dgm:prSet/>
      <dgm:spPr/>
      <dgm:t>
        <a:bodyPr/>
        <a:lstStyle/>
        <a:p>
          <a:endParaRPr lang="ru-RU"/>
        </a:p>
      </dgm:t>
    </dgm:pt>
    <dgm:pt modelId="{15EA8080-72A3-49C3-90B4-92D9ED0D14F6}" type="sibTrans" cxnId="{EDC6F857-3110-477C-A39D-9C1813E68241}">
      <dgm:prSet/>
      <dgm:spPr/>
      <dgm:t>
        <a:bodyPr/>
        <a:lstStyle/>
        <a:p>
          <a:endParaRPr lang="ru-RU"/>
        </a:p>
      </dgm:t>
    </dgm:pt>
    <dgm:pt modelId="{D4D4DBF8-F9E3-4DFE-8B28-3245D6988469}">
      <dgm:prSet phldrT="[Текст]"/>
      <dgm:spPr/>
      <dgm:t>
        <a:bodyPr/>
        <a:lstStyle/>
        <a:p>
          <a:r>
            <a:rPr lang="uk-UA" dirty="0" smtClean="0"/>
            <a:t>Оптові фірми</a:t>
          </a:r>
          <a:endParaRPr lang="ru-RU" dirty="0"/>
        </a:p>
      </dgm:t>
    </dgm:pt>
    <dgm:pt modelId="{DBFCF92F-8AC5-49C1-9C78-68F287C05279}" type="parTrans" cxnId="{85F5F4B2-CA25-4D6B-A968-DAF3127E1DE6}">
      <dgm:prSet/>
      <dgm:spPr/>
      <dgm:t>
        <a:bodyPr/>
        <a:lstStyle/>
        <a:p>
          <a:endParaRPr lang="ru-RU"/>
        </a:p>
      </dgm:t>
    </dgm:pt>
    <dgm:pt modelId="{0B63CFD4-2911-4226-8573-40C5523EFF3B}" type="sibTrans" cxnId="{85F5F4B2-CA25-4D6B-A968-DAF3127E1DE6}">
      <dgm:prSet/>
      <dgm:spPr/>
      <dgm:t>
        <a:bodyPr/>
        <a:lstStyle/>
        <a:p>
          <a:endParaRPr lang="ru-RU"/>
        </a:p>
      </dgm:t>
    </dgm:pt>
    <dgm:pt modelId="{FD831ED6-3589-4AE4-9462-6389A0466FFC}">
      <dgm:prSet/>
      <dgm:spPr/>
      <dgm:t>
        <a:bodyPr/>
        <a:lstStyle/>
        <a:p>
          <a:r>
            <a:rPr lang="uk-UA" dirty="0" smtClean="0"/>
            <a:t>Торгово-закупівельні фірми</a:t>
          </a:r>
          <a:endParaRPr lang="ru-RU" dirty="0"/>
        </a:p>
      </dgm:t>
    </dgm:pt>
    <dgm:pt modelId="{F9155C5F-5020-40A7-8527-7C47C7EFEE85}" type="parTrans" cxnId="{9065D6A9-EEA0-4D83-B161-2B6CAB9E4CBF}">
      <dgm:prSet/>
      <dgm:spPr/>
      <dgm:t>
        <a:bodyPr/>
        <a:lstStyle/>
        <a:p>
          <a:endParaRPr lang="ru-RU"/>
        </a:p>
      </dgm:t>
    </dgm:pt>
    <dgm:pt modelId="{E576FD8C-0384-4C77-BF35-D59A7A83DF09}" type="sibTrans" cxnId="{9065D6A9-EEA0-4D83-B161-2B6CAB9E4CBF}">
      <dgm:prSet/>
      <dgm:spPr/>
      <dgm:t>
        <a:bodyPr/>
        <a:lstStyle/>
        <a:p>
          <a:endParaRPr lang="ru-RU"/>
        </a:p>
      </dgm:t>
    </dgm:pt>
    <dgm:pt modelId="{1815C998-2DFD-485E-9655-E1B7EAEFF72B}">
      <dgm:prSet/>
      <dgm:spPr/>
      <dgm:t>
        <a:bodyPr/>
        <a:lstStyle/>
        <a:p>
          <a:r>
            <a:rPr lang="uk-UA" dirty="0" smtClean="0"/>
            <a:t>Торгові склади</a:t>
          </a:r>
          <a:endParaRPr lang="ru-RU" dirty="0"/>
        </a:p>
      </dgm:t>
    </dgm:pt>
    <dgm:pt modelId="{CD71267D-7219-4060-91EB-700409114C64}" type="parTrans" cxnId="{083DEB47-003A-4F82-B90A-9988E76C1518}">
      <dgm:prSet/>
      <dgm:spPr/>
      <dgm:t>
        <a:bodyPr/>
        <a:lstStyle/>
        <a:p>
          <a:endParaRPr lang="ru-RU"/>
        </a:p>
      </dgm:t>
    </dgm:pt>
    <dgm:pt modelId="{0ED64584-E931-4DC7-842E-BD0542961E78}" type="sibTrans" cxnId="{083DEB47-003A-4F82-B90A-9988E76C1518}">
      <dgm:prSet/>
      <dgm:spPr/>
      <dgm:t>
        <a:bodyPr/>
        <a:lstStyle/>
        <a:p>
          <a:endParaRPr lang="ru-RU"/>
        </a:p>
      </dgm:t>
    </dgm:pt>
    <dgm:pt modelId="{864EB78D-7211-43BF-8C5E-EB27D845C6EE}">
      <dgm:prSet/>
      <dgm:spPr/>
      <dgm:t>
        <a:bodyPr/>
        <a:lstStyle/>
        <a:p>
          <a:r>
            <a:rPr lang="uk-UA" dirty="0" smtClean="0"/>
            <a:t>Вихідні склади</a:t>
          </a:r>
          <a:endParaRPr lang="ru-RU" dirty="0"/>
        </a:p>
      </dgm:t>
    </dgm:pt>
    <dgm:pt modelId="{96770008-4446-4B97-9B39-26DA9936241E}" type="parTrans" cxnId="{DB156046-4CD2-436F-806B-866D9321737C}">
      <dgm:prSet/>
      <dgm:spPr/>
      <dgm:t>
        <a:bodyPr/>
        <a:lstStyle/>
        <a:p>
          <a:endParaRPr lang="ru-RU"/>
        </a:p>
      </dgm:t>
    </dgm:pt>
    <dgm:pt modelId="{D1434853-E015-44FD-A741-A63F13521A8F}" type="sibTrans" cxnId="{DB156046-4CD2-436F-806B-866D9321737C}">
      <dgm:prSet/>
      <dgm:spPr/>
      <dgm:t>
        <a:bodyPr/>
        <a:lstStyle/>
        <a:p>
          <a:endParaRPr lang="ru-RU"/>
        </a:p>
      </dgm:t>
    </dgm:pt>
    <dgm:pt modelId="{6F7B3F2F-FC7B-4DAE-894B-7D37498BAA83}" type="pres">
      <dgm:prSet presAssocID="{BE22328D-6038-4A31-B4FC-70D148FAE58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05F22-E5B0-4287-BC22-9EDD93B0BCD2}" type="pres">
      <dgm:prSet presAssocID="{5BAE79A8-71B0-4EF9-A7A8-3FE943942068}" presName="root1" presStyleCnt="0"/>
      <dgm:spPr/>
    </dgm:pt>
    <dgm:pt modelId="{8094141D-4518-48D2-A440-497B9AAFCAA8}" type="pres">
      <dgm:prSet presAssocID="{5BAE79A8-71B0-4EF9-A7A8-3FE943942068}" presName="LevelOneTextNode" presStyleLbl="node0" presStyleIdx="0" presStyleCnt="1" custScaleX="161796" custLinFactNeighborX="-25987" custLinFactNeighborY="-2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8DACBF-AD87-4F7B-BD9B-CE9663D1DDD5}" type="pres">
      <dgm:prSet presAssocID="{5BAE79A8-71B0-4EF9-A7A8-3FE943942068}" presName="level2hierChild" presStyleCnt="0"/>
      <dgm:spPr/>
    </dgm:pt>
    <dgm:pt modelId="{D6A37CE1-CCA5-4B88-BE10-F931CE48B424}" type="pres">
      <dgm:prSet presAssocID="{BE872FC9-9A73-4686-B3B6-C8EC759149F1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822EECC3-270B-486F-8EF1-661C205A4E07}" type="pres">
      <dgm:prSet presAssocID="{BE872FC9-9A73-4686-B3B6-C8EC759149F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893C058-5124-4308-9033-464AE02A40FE}" type="pres">
      <dgm:prSet presAssocID="{E0A72BDC-D4CF-44EE-B541-DC5D6AB45519}" presName="root2" presStyleCnt="0"/>
      <dgm:spPr/>
    </dgm:pt>
    <dgm:pt modelId="{0F1E307D-540C-46CB-B250-ECD39EE06ABE}" type="pres">
      <dgm:prSet presAssocID="{E0A72BDC-D4CF-44EE-B541-DC5D6AB45519}" presName="LevelTwoTextNode" presStyleLbl="node2" presStyleIdx="0" presStyleCnt="5" custScaleX="178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AE43D3-0651-4314-B3CB-AC6EFA83BC32}" type="pres">
      <dgm:prSet presAssocID="{E0A72BDC-D4CF-44EE-B541-DC5D6AB45519}" presName="level3hierChild" presStyleCnt="0"/>
      <dgm:spPr/>
    </dgm:pt>
    <dgm:pt modelId="{3CA01663-50BF-4733-B953-715F5A786594}" type="pres">
      <dgm:prSet presAssocID="{96770008-4446-4B97-9B39-26DA9936241E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A4779DDF-5A41-4A44-8418-2D7B2F1AB955}" type="pres">
      <dgm:prSet presAssocID="{96770008-4446-4B97-9B39-26DA9936241E}" presName="connTx" presStyleLbl="parChTrans1D2" presStyleIdx="1" presStyleCnt="5"/>
      <dgm:spPr/>
      <dgm:t>
        <a:bodyPr/>
        <a:lstStyle/>
        <a:p>
          <a:endParaRPr lang="ru-RU"/>
        </a:p>
      </dgm:t>
    </dgm:pt>
    <dgm:pt modelId="{6306DD64-CE1A-4B95-9608-C19CC456E921}" type="pres">
      <dgm:prSet presAssocID="{864EB78D-7211-43BF-8C5E-EB27D845C6EE}" presName="root2" presStyleCnt="0"/>
      <dgm:spPr/>
    </dgm:pt>
    <dgm:pt modelId="{50359FC9-0A30-450D-ACB3-B3638029B086}" type="pres">
      <dgm:prSet presAssocID="{864EB78D-7211-43BF-8C5E-EB27D845C6EE}" presName="LevelTwoTextNode" presStyleLbl="node2" presStyleIdx="1" presStyleCnt="5" custScaleX="178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DE4AA0-6F86-4C5E-AB16-DBC8BE2344DB}" type="pres">
      <dgm:prSet presAssocID="{864EB78D-7211-43BF-8C5E-EB27D845C6EE}" presName="level3hierChild" presStyleCnt="0"/>
      <dgm:spPr/>
    </dgm:pt>
    <dgm:pt modelId="{3A2910A5-068C-402E-87FC-0F8051495D2B}" type="pres">
      <dgm:prSet presAssocID="{F9155C5F-5020-40A7-8527-7C47C7EFEE85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142522EF-CAD6-4B96-BD8D-5F20750DC048}" type="pres">
      <dgm:prSet presAssocID="{F9155C5F-5020-40A7-8527-7C47C7EFEE85}" presName="connTx" presStyleLbl="parChTrans1D2" presStyleIdx="2" presStyleCnt="5"/>
      <dgm:spPr/>
      <dgm:t>
        <a:bodyPr/>
        <a:lstStyle/>
        <a:p>
          <a:endParaRPr lang="ru-RU"/>
        </a:p>
      </dgm:t>
    </dgm:pt>
    <dgm:pt modelId="{E0B12EBA-7911-4ED4-9C37-9798E170E378}" type="pres">
      <dgm:prSet presAssocID="{FD831ED6-3589-4AE4-9462-6389A0466FFC}" presName="root2" presStyleCnt="0"/>
      <dgm:spPr/>
    </dgm:pt>
    <dgm:pt modelId="{C421620C-1EA3-490A-B8B6-A3B63B3CFC30}" type="pres">
      <dgm:prSet presAssocID="{FD831ED6-3589-4AE4-9462-6389A0466FFC}" presName="LevelTwoTextNode" presStyleLbl="node2" presStyleIdx="2" presStyleCnt="5" custScaleX="166419" custLinFactNeighborX="6044" custLinFactNeighborY="-37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F680C-2EC3-4696-8A8B-6982ADA528F4}" type="pres">
      <dgm:prSet presAssocID="{FD831ED6-3589-4AE4-9462-6389A0466FFC}" presName="level3hierChild" presStyleCnt="0"/>
      <dgm:spPr/>
    </dgm:pt>
    <dgm:pt modelId="{6342BCEE-50DB-4080-891B-07EAA3A66A5A}" type="pres">
      <dgm:prSet presAssocID="{CD71267D-7219-4060-91EB-700409114C64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682DB0D3-89AD-44D8-8930-482B26B65538}" type="pres">
      <dgm:prSet presAssocID="{CD71267D-7219-4060-91EB-700409114C6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5E7BCDF-7F73-42C4-AF0F-DAE9537D017E}" type="pres">
      <dgm:prSet presAssocID="{1815C998-2DFD-485E-9655-E1B7EAEFF72B}" presName="root2" presStyleCnt="0"/>
      <dgm:spPr/>
    </dgm:pt>
    <dgm:pt modelId="{63BE6C26-1D89-4171-89C3-9544262D82E7}" type="pres">
      <dgm:prSet presAssocID="{1815C998-2DFD-485E-9655-E1B7EAEFF72B}" presName="LevelTwoTextNode" presStyleLbl="node2" presStyleIdx="3" presStyleCnt="5" custScaleX="1619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BB6D17-F0F5-4F70-8908-5A66623C3270}" type="pres">
      <dgm:prSet presAssocID="{1815C998-2DFD-485E-9655-E1B7EAEFF72B}" presName="level3hierChild" presStyleCnt="0"/>
      <dgm:spPr/>
    </dgm:pt>
    <dgm:pt modelId="{9A007C24-B4C3-4491-A626-C0891391BC55}" type="pres">
      <dgm:prSet presAssocID="{DBFCF92F-8AC5-49C1-9C78-68F287C05279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B7023D0C-D053-4CDC-B14D-3FDAB8C91397}" type="pres">
      <dgm:prSet presAssocID="{DBFCF92F-8AC5-49C1-9C78-68F287C0527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D78D52B-39DC-487F-B32A-009F9D6E5170}" type="pres">
      <dgm:prSet presAssocID="{D4D4DBF8-F9E3-4DFE-8B28-3245D6988469}" presName="root2" presStyleCnt="0"/>
      <dgm:spPr/>
    </dgm:pt>
    <dgm:pt modelId="{8D456CDE-C09C-45B0-BEFF-446E7BDD3501}" type="pres">
      <dgm:prSet presAssocID="{D4D4DBF8-F9E3-4DFE-8B28-3245D6988469}" presName="LevelTwoTextNode" presStyleLbl="node2" presStyleIdx="4" presStyleCnt="5" custScaleX="169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34EE16-0F36-4CBC-BF5B-A6833AC4115D}" type="pres">
      <dgm:prSet presAssocID="{D4D4DBF8-F9E3-4DFE-8B28-3245D6988469}" presName="level3hierChild" presStyleCnt="0"/>
      <dgm:spPr/>
    </dgm:pt>
  </dgm:ptLst>
  <dgm:cxnLst>
    <dgm:cxn modelId="{796C1DF7-75D7-4DB7-9159-BE8438DF3162}" type="presOf" srcId="{DBFCF92F-8AC5-49C1-9C78-68F287C05279}" destId="{9A007C24-B4C3-4491-A626-C0891391BC55}" srcOrd="0" destOrd="0" presId="urn:microsoft.com/office/officeart/2005/8/layout/hierarchy2"/>
    <dgm:cxn modelId="{DB156046-4CD2-436F-806B-866D9321737C}" srcId="{5BAE79A8-71B0-4EF9-A7A8-3FE943942068}" destId="{864EB78D-7211-43BF-8C5E-EB27D845C6EE}" srcOrd="1" destOrd="0" parTransId="{96770008-4446-4B97-9B39-26DA9936241E}" sibTransId="{D1434853-E015-44FD-A741-A63F13521A8F}"/>
    <dgm:cxn modelId="{617F8DD8-32A7-4D78-BF13-2C88C0269247}" type="presOf" srcId="{BE22328D-6038-4A31-B4FC-70D148FAE58F}" destId="{6F7B3F2F-FC7B-4DAE-894B-7D37498BAA83}" srcOrd="0" destOrd="0" presId="urn:microsoft.com/office/officeart/2005/8/layout/hierarchy2"/>
    <dgm:cxn modelId="{74C090A3-63B3-4EE4-9E6F-C34E73E9146F}" type="presOf" srcId="{F9155C5F-5020-40A7-8527-7C47C7EFEE85}" destId="{142522EF-CAD6-4B96-BD8D-5F20750DC048}" srcOrd="1" destOrd="0" presId="urn:microsoft.com/office/officeart/2005/8/layout/hierarchy2"/>
    <dgm:cxn modelId="{9E0262D7-DFC3-4A85-9FEC-D6E0F886BE72}" type="presOf" srcId="{1815C998-2DFD-485E-9655-E1B7EAEFF72B}" destId="{63BE6C26-1D89-4171-89C3-9544262D82E7}" srcOrd="0" destOrd="0" presId="urn:microsoft.com/office/officeart/2005/8/layout/hierarchy2"/>
    <dgm:cxn modelId="{083DEB47-003A-4F82-B90A-9988E76C1518}" srcId="{5BAE79A8-71B0-4EF9-A7A8-3FE943942068}" destId="{1815C998-2DFD-485E-9655-E1B7EAEFF72B}" srcOrd="3" destOrd="0" parTransId="{CD71267D-7219-4060-91EB-700409114C64}" sibTransId="{0ED64584-E931-4DC7-842E-BD0542961E78}"/>
    <dgm:cxn modelId="{D09BC547-1A67-4968-B05A-3858F53B0AE2}" type="presOf" srcId="{5BAE79A8-71B0-4EF9-A7A8-3FE943942068}" destId="{8094141D-4518-48D2-A440-497B9AAFCAA8}" srcOrd="0" destOrd="0" presId="urn:microsoft.com/office/officeart/2005/8/layout/hierarchy2"/>
    <dgm:cxn modelId="{72861B02-EE1C-4B95-96F2-9701B1D8B988}" type="presOf" srcId="{FD831ED6-3589-4AE4-9462-6389A0466FFC}" destId="{C421620C-1EA3-490A-B8B6-A3B63B3CFC30}" srcOrd="0" destOrd="0" presId="urn:microsoft.com/office/officeart/2005/8/layout/hierarchy2"/>
    <dgm:cxn modelId="{7660DC6F-60A4-405B-BB71-7B4CAD64F87F}" type="presOf" srcId="{CD71267D-7219-4060-91EB-700409114C64}" destId="{6342BCEE-50DB-4080-891B-07EAA3A66A5A}" srcOrd="0" destOrd="0" presId="urn:microsoft.com/office/officeart/2005/8/layout/hierarchy2"/>
    <dgm:cxn modelId="{B9BAD551-F42E-4586-BD39-4073911CCDE9}" type="presOf" srcId="{CD71267D-7219-4060-91EB-700409114C64}" destId="{682DB0D3-89AD-44D8-8930-482B26B65538}" srcOrd="1" destOrd="0" presId="urn:microsoft.com/office/officeart/2005/8/layout/hierarchy2"/>
    <dgm:cxn modelId="{0BC9366B-9BF7-4A1D-9661-AE804515A3DD}" type="presOf" srcId="{BE872FC9-9A73-4686-B3B6-C8EC759149F1}" destId="{D6A37CE1-CCA5-4B88-BE10-F931CE48B424}" srcOrd="0" destOrd="0" presId="urn:microsoft.com/office/officeart/2005/8/layout/hierarchy2"/>
    <dgm:cxn modelId="{E2A4B71B-F898-48C5-A860-13D6F16083DB}" srcId="{BE22328D-6038-4A31-B4FC-70D148FAE58F}" destId="{5BAE79A8-71B0-4EF9-A7A8-3FE943942068}" srcOrd="0" destOrd="0" parTransId="{C6947B55-9B1C-4682-9BEB-AF270008D22D}" sibTransId="{CEB4551C-F0F0-4B1D-B5B2-4EBACE2AB44E}"/>
    <dgm:cxn modelId="{EDC6F857-3110-477C-A39D-9C1813E68241}" srcId="{5BAE79A8-71B0-4EF9-A7A8-3FE943942068}" destId="{E0A72BDC-D4CF-44EE-B541-DC5D6AB45519}" srcOrd="0" destOrd="0" parTransId="{BE872FC9-9A73-4686-B3B6-C8EC759149F1}" sibTransId="{15EA8080-72A3-49C3-90B4-92D9ED0D14F6}"/>
    <dgm:cxn modelId="{24EBF40D-1922-4FF9-A537-D52019984CD0}" type="presOf" srcId="{F9155C5F-5020-40A7-8527-7C47C7EFEE85}" destId="{3A2910A5-068C-402E-87FC-0F8051495D2B}" srcOrd="0" destOrd="0" presId="urn:microsoft.com/office/officeart/2005/8/layout/hierarchy2"/>
    <dgm:cxn modelId="{2DDCD6A3-17CE-4C0C-B65F-EE30BCED98BC}" type="presOf" srcId="{BE872FC9-9A73-4686-B3B6-C8EC759149F1}" destId="{822EECC3-270B-486F-8EF1-661C205A4E07}" srcOrd="1" destOrd="0" presId="urn:microsoft.com/office/officeart/2005/8/layout/hierarchy2"/>
    <dgm:cxn modelId="{9065D6A9-EEA0-4D83-B161-2B6CAB9E4CBF}" srcId="{5BAE79A8-71B0-4EF9-A7A8-3FE943942068}" destId="{FD831ED6-3589-4AE4-9462-6389A0466FFC}" srcOrd="2" destOrd="0" parTransId="{F9155C5F-5020-40A7-8527-7C47C7EFEE85}" sibTransId="{E576FD8C-0384-4C77-BF35-D59A7A83DF09}"/>
    <dgm:cxn modelId="{25DB907C-502F-4023-9F0C-CDF9A426A5F3}" type="presOf" srcId="{E0A72BDC-D4CF-44EE-B541-DC5D6AB45519}" destId="{0F1E307D-540C-46CB-B250-ECD39EE06ABE}" srcOrd="0" destOrd="0" presId="urn:microsoft.com/office/officeart/2005/8/layout/hierarchy2"/>
    <dgm:cxn modelId="{85F5F4B2-CA25-4D6B-A968-DAF3127E1DE6}" srcId="{5BAE79A8-71B0-4EF9-A7A8-3FE943942068}" destId="{D4D4DBF8-F9E3-4DFE-8B28-3245D6988469}" srcOrd="4" destOrd="0" parTransId="{DBFCF92F-8AC5-49C1-9C78-68F287C05279}" sibTransId="{0B63CFD4-2911-4226-8573-40C5523EFF3B}"/>
    <dgm:cxn modelId="{98ECDD98-C77D-492C-8B12-69D5DBDCE62E}" type="presOf" srcId="{96770008-4446-4B97-9B39-26DA9936241E}" destId="{A4779DDF-5A41-4A44-8418-2D7B2F1AB955}" srcOrd="1" destOrd="0" presId="urn:microsoft.com/office/officeart/2005/8/layout/hierarchy2"/>
    <dgm:cxn modelId="{780DEDB1-5561-4404-A262-1078BC68DB03}" type="presOf" srcId="{DBFCF92F-8AC5-49C1-9C78-68F287C05279}" destId="{B7023D0C-D053-4CDC-B14D-3FDAB8C91397}" srcOrd="1" destOrd="0" presId="urn:microsoft.com/office/officeart/2005/8/layout/hierarchy2"/>
    <dgm:cxn modelId="{AB7674E8-8F68-40F1-8D20-1655C177A12E}" type="presOf" srcId="{864EB78D-7211-43BF-8C5E-EB27D845C6EE}" destId="{50359FC9-0A30-450D-ACB3-B3638029B086}" srcOrd="0" destOrd="0" presId="urn:microsoft.com/office/officeart/2005/8/layout/hierarchy2"/>
    <dgm:cxn modelId="{CDF567C2-F0B2-4BEE-ABB3-90F16172E5B3}" type="presOf" srcId="{96770008-4446-4B97-9B39-26DA9936241E}" destId="{3CA01663-50BF-4733-B953-715F5A786594}" srcOrd="0" destOrd="0" presId="urn:microsoft.com/office/officeart/2005/8/layout/hierarchy2"/>
    <dgm:cxn modelId="{95238E07-8207-4002-BB5A-CECC3AC63C89}" type="presOf" srcId="{D4D4DBF8-F9E3-4DFE-8B28-3245D6988469}" destId="{8D456CDE-C09C-45B0-BEFF-446E7BDD3501}" srcOrd="0" destOrd="0" presId="urn:microsoft.com/office/officeart/2005/8/layout/hierarchy2"/>
    <dgm:cxn modelId="{582E5D37-6C15-47EC-A8B0-172F81C5209F}" type="presParOf" srcId="{6F7B3F2F-FC7B-4DAE-894B-7D37498BAA83}" destId="{7AF05F22-E5B0-4287-BC22-9EDD93B0BCD2}" srcOrd="0" destOrd="0" presId="urn:microsoft.com/office/officeart/2005/8/layout/hierarchy2"/>
    <dgm:cxn modelId="{AB4C5AE2-DE55-48A9-A131-1C4A4569528E}" type="presParOf" srcId="{7AF05F22-E5B0-4287-BC22-9EDD93B0BCD2}" destId="{8094141D-4518-48D2-A440-497B9AAFCAA8}" srcOrd="0" destOrd="0" presId="urn:microsoft.com/office/officeart/2005/8/layout/hierarchy2"/>
    <dgm:cxn modelId="{7A804511-545F-46EF-A8D6-AF9BABE4B465}" type="presParOf" srcId="{7AF05F22-E5B0-4287-BC22-9EDD93B0BCD2}" destId="{448DACBF-AD87-4F7B-BD9B-CE9663D1DDD5}" srcOrd="1" destOrd="0" presId="urn:microsoft.com/office/officeart/2005/8/layout/hierarchy2"/>
    <dgm:cxn modelId="{C24F3D44-611A-471B-B52D-C727CAEFE36E}" type="presParOf" srcId="{448DACBF-AD87-4F7B-BD9B-CE9663D1DDD5}" destId="{D6A37CE1-CCA5-4B88-BE10-F931CE48B424}" srcOrd="0" destOrd="0" presId="urn:microsoft.com/office/officeart/2005/8/layout/hierarchy2"/>
    <dgm:cxn modelId="{318378CC-96B3-4731-9DDC-E50BD2660587}" type="presParOf" srcId="{D6A37CE1-CCA5-4B88-BE10-F931CE48B424}" destId="{822EECC3-270B-486F-8EF1-661C205A4E07}" srcOrd="0" destOrd="0" presId="urn:microsoft.com/office/officeart/2005/8/layout/hierarchy2"/>
    <dgm:cxn modelId="{84799514-A7E2-4972-BA57-275E51CA66B8}" type="presParOf" srcId="{448DACBF-AD87-4F7B-BD9B-CE9663D1DDD5}" destId="{1893C058-5124-4308-9033-464AE02A40FE}" srcOrd="1" destOrd="0" presId="urn:microsoft.com/office/officeart/2005/8/layout/hierarchy2"/>
    <dgm:cxn modelId="{BB9D062F-44C1-4343-9EA4-9D0D5F10621D}" type="presParOf" srcId="{1893C058-5124-4308-9033-464AE02A40FE}" destId="{0F1E307D-540C-46CB-B250-ECD39EE06ABE}" srcOrd="0" destOrd="0" presId="urn:microsoft.com/office/officeart/2005/8/layout/hierarchy2"/>
    <dgm:cxn modelId="{1156F3DC-6280-4C1D-970E-248F485D3B0A}" type="presParOf" srcId="{1893C058-5124-4308-9033-464AE02A40FE}" destId="{6EAE43D3-0651-4314-B3CB-AC6EFA83BC32}" srcOrd="1" destOrd="0" presId="urn:microsoft.com/office/officeart/2005/8/layout/hierarchy2"/>
    <dgm:cxn modelId="{509C6F15-8D6D-410B-BE5A-25AC77FFA23C}" type="presParOf" srcId="{448DACBF-AD87-4F7B-BD9B-CE9663D1DDD5}" destId="{3CA01663-50BF-4733-B953-715F5A786594}" srcOrd="2" destOrd="0" presId="urn:microsoft.com/office/officeart/2005/8/layout/hierarchy2"/>
    <dgm:cxn modelId="{070B4114-86B4-4CA9-91AF-818591E88132}" type="presParOf" srcId="{3CA01663-50BF-4733-B953-715F5A786594}" destId="{A4779DDF-5A41-4A44-8418-2D7B2F1AB955}" srcOrd="0" destOrd="0" presId="urn:microsoft.com/office/officeart/2005/8/layout/hierarchy2"/>
    <dgm:cxn modelId="{17EEBC0E-7699-4B3D-9040-7350D80F26DB}" type="presParOf" srcId="{448DACBF-AD87-4F7B-BD9B-CE9663D1DDD5}" destId="{6306DD64-CE1A-4B95-9608-C19CC456E921}" srcOrd="3" destOrd="0" presId="urn:microsoft.com/office/officeart/2005/8/layout/hierarchy2"/>
    <dgm:cxn modelId="{BB87BB79-7FF0-4502-9C13-A8A1244E9B6B}" type="presParOf" srcId="{6306DD64-CE1A-4B95-9608-C19CC456E921}" destId="{50359FC9-0A30-450D-ACB3-B3638029B086}" srcOrd="0" destOrd="0" presId="urn:microsoft.com/office/officeart/2005/8/layout/hierarchy2"/>
    <dgm:cxn modelId="{4791CFB0-2BF2-4DFC-B3CB-F04E17FE42CE}" type="presParOf" srcId="{6306DD64-CE1A-4B95-9608-C19CC456E921}" destId="{05DE4AA0-6F86-4C5E-AB16-DBC8BE2344DB}" srcOrd="1" destOrd="0" presId="urn:microsoft.com/office/officeart/2005/8/layout/hierarchy2"/>
    <dgm:cxn modelId="{980A6145-40A9-45AC-9EE6-7B02B5970966}" type="presParOf" srcId="{448DACBF-AD87-4F7B-BD9B-CE9663D1DDD5}" destId="{3A2910A5-068C-402E-87FC-0F8051495D2B}" srcOrd="4" destOrd="0" presId="urn:microsoft.com/office/officeart/2005/8/layout/hierarchy2"/>
    <dgm:cxn modelId="{BEABCEC1-7FD2-4DD1-9535-478C0CBD6509}" type="presParOf" srcId="{3A2910A5-068C-402E-87FC-0F8051495D2B}" destId="{142522EF-CAD6-4B96-BD8D-5F20750DC048}" srcOrd="0" destOrd="0" presId="urn:microsoft.com/office/officeart/2005/8/layout/hierarchy2"/>
    <dgm:cxn modelId="{7639F9D4-EE28-4149-9116-EA2889DF9C7A}" type="presParOf" srcId="{448DACBF-AD87-4F7B-BD9B-CE9663D1DDD5}" destId="{E0B12EBA-7911-4ED4-9C37-9798E170E378}" srcOrd="5" destOrd="0" presId="urn:microsoft.com/office/officeart/2005/8/layout/hierarchy2"/>
    <dgm:cxn modelId="{01A0C259-A290-46FA-916C-D018590AF800}" type="presParOf" srcId="{E0B12EBA-7911-4ED4-9C37-9798E170E378}" destId="{C421620C-1EA3-490A-B8B6-A3B63B3CFC30}" srcOrd="0" destOrd="0" presId="urn:microsoft.com/office/officeart/2005/8/layout/hierarchy2"/>
    <dgm:cxn modelId="{C567919E-656F-455A-966E-E07229D95014}" type="presParOf" srcId="{E0B12EBA-7911-4ED4-9C37-9798E170E378}" destId="{754F680C-2EC3-4696-8A8B-6982ADA528F4}" srcOrd="1" destOrd="0" presId="urn:microsoft.com/office/officeart/2005/8/layout/hierarchy2"/>
    <dgm:cxn modelId="{E10CC1BE-8F29-48CF-9DA9-7153F564EDE1}" type="presParOf" srcId="{448DACBF-AD87-4F7B-BD9B-CE9663D1DDD5}" destId="{6342BCEE-50DB-4080-891B-07EAA3A66A5A}" srcOrd="6" destOrd="0" presId="urn:microsoft.com/office/officeart/2005/8/layout/hierarchy2"/>
    <dgm:cxn modelId="{E79C5855-8C4E-4235-A27B-003C7CC74EA6}" type="presParOf" srcId="{6342BCEE-50DB-4080-891B-07EAA3A66A5A}" destId="{682DB0D3-89AD-44D8-8930-482B26B65538}" srcOrd="0" destOrd="0" presId="urn:microsoft.com/office/officeart/2005/8/layout/hierarchy2"/>
    <dgm:cxn modelId="{2CCCFA9A-154D-45DE-BA37-AC7161528156}" type="presParOf" srcId="{448DACBF-AD87-4F7B-BD9B-CE9663D1DDD5}" destId="{E5E7BCDF-7F73-42C4-AF0F-DAE9537D017E}" srcOrd="7" destOrd="0" presId="urn:microsoft.com/office/officeart/2005/8/layout/hierarchy2"/>
    <dgm:cxn modelId="{6D538DB8-3C64-4E78-B8D7-DF20C27A1869}" type="presParOf" srcId="{E5E7BCDF-7F73-42C4-AF0F-DAE9537D017E}" destId="{63BE6C26-1D89-4171-89C3-9544262D82E7}" srcOrd="0" destOrd="0" presId="urn:microsoft.com/office/officeart/2005/8/layout/hierarchy2"/>
    <dgm:cxn modelId="{EE310086-BB54-4600-BDD8-7EB2BA4072FF}" type="presParOf" srcId="{E5E7BCDF-7F73-42C4-AF0F-DAE9537D017E}" destId="{3DBB6D17-F0F5-4F70-8908-5A66623C3270}" srcOrd="1" destOrd="0" presId="urn:microsoft.com/office/officeart/2005/8/layout/hierarchy2"/>
    <dgm:cxn modelId="{19CBC779-1D00-41D8-95F2-6D2E3D95539B}" type="presParOf" srcId="{448DACBF-AD87-4F7B-BD9B-CE9663D1DDD5}" destId="{9A007C24-B4C3-4491-A626-C0891391BC55}" srcOrd="8" destOrd="0" presId="urn:microsoft.com/office/officeart/2005/8/layout/hierarchy2"/>
    <dgm:cxn modelId="{8FE2F22E-A6AE-4200-B8C5-548D7EEDC3E9}" type="presParOf" srcId="{9A007C24-B4C3-4491-A626-C0891391BC55}" destId="{B7023D0C-D053-4CDC-B14D-3FDAB8C91397}" srcOrd="0" destOrd="0" presId="urn:microsoft.com/office/officeart/2005/8/layout/hierarchy2"/>
    <dgm:cxn modelId="{243F5552-46FB-4EB2-AA99-DEE0FA43D894}" type="presParOf" srcId="{448DACBF-AD87-4F7B-BD9B-CE9663D1DDD5}" destId="{6D78D52B-39DC-487F-B32A-009F9D6E5170}" srcOrd="9" destOrd="0" presId="urn:microsoft.com/office/officeart/2005/8/layout/hierarchy2"/>
    <dgm:cxn modelId="{5489C1CF-C5AF-4750-B76F-FF80FA379B08}" type="presParOf" srcId="{6D78D52B-39DC-487F-B32A-009F9D6E5170}" destId="{8D456CDE-C09C-45B0-BEFF-446E7BDD3501}" srcOrd="0" destOrd="0" presId="urn:microsoft.com/office/officeart/2005/8/layout/hierarchy2"/>
    <dgm:cxn modelId="{759C3194-1320-4F85-8F3F-B09D2D6A50AB}" type="presParOf" srcId="{6D78D52B-39DC-487F-B32A-009F9D6E5170}" destId="{5734EE16-0F36-4CBC-BF5B-A6833AC4115D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9BB888-3A28-4105-B65E-65832E8B435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127084-728F-4314-8398-EBCA0A781020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Форма постачання</a:t>
          </a:r>
          <a:endParaRPr lang="ru-RU" sz="20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0A579EF-94B2-4ED8-A903-B0FB760FBFC9}" type="parTrans" cxnId="{8A0D5ABA-8DA5-414B-8575-92DB3BD07616}">
      <dgm:prSet/>
      <dgm:spPr/>
      <dgm:t>
        <a:bodyPr/>
        <a:lstStyle/>
        <a:p>
          <a:endParaRPr lang="ru-RU"/>
        </a:p>
      </dgm:t>
    </dgm:pt>
    <dgm:pt modelId="{59690B83-09C2-4DB8-9153-FB634801851F}" type="sibTrans" cxnId="{8A0D5ABA-8DA5-414B-8575-92DB3BD07616}">
      <dgm:prSet/>
      <dgm:spPr/>
      <dgm:t>
        <a:bodyPr/>
        <a:lstStyle/>
        <a:p>
          <a:endParaRPr lang="ru-RU"/>
        </a:p>
      </dgm:t>
    </dgm:pt>
    <dgm:pt modelId="{A4FE8B47-CBA2-4E75-8ED1-91226467F4CC}">
      <dgm:prSet phldrT="[Текст]" custT="1"/>
      <dgm:spPr/>
      <dgm:t>
        <a:bodyPr/>
        <a:lstStyle/>
        <a:p>
          <a:r>
            <a:rPr lang="uk-UA" sz="2000" dirty="0" smtClean="0"/>
            <a:t>Транзитна</a:t>
          </a:r>
          <a:endParaRPr lang="ru-RU" sz="2000" dirty="0"/>
        </a:p>
      </dgm:t>
    </dgm:pt>
    <dgm:pt modelId="{EBF24D60-C837-4128-A19B-0D62BEF7ABA9}" type="parTrans" cxnId="{9D3DA35A-914D-4FBF-B685-8696F8B735DE}">
      <dgm:prSet/>
      <dgm:spPr/>
      <dgm:t>
        <a:bodyPr/>
        <a:lstStyle/>
        <a:p>
          <a:endParaRPr lang="ru-RU"/>
        </a:p>
      </dgm:t>
    </dgm:pt>
    <dgm:pt modelId="{D07D977D-F3CF-44BD-9503-714071FC99A3}" type="sibTrans" cxnId="{9D3DA35A-914D-4FBF-B685-8696F8B735DE}">
      <dgm:prSet/>
      <dgm:spPr/>
      <dgm:t>
        <a:bodyPr/>
        <a:lstStyle/>
        <a:p>
          <a:endParaRPr lang="ru-RU"/>
        </a:p>
      </dgm:t>
    </dgm:pt>
    <dgm:pt modelId="{4B32C94F-2127-464D-867B-EA7E2F60216E}">
      <dgm:prSet phldrT="[Текст]"/>
      <dgm:spPr/>
      <dgm:t>
        <a:bodyPr/>
        <a:lstStyle/>
        <a:p>
          <a:r>
            <a:rPr lang="uk-UA" dirty="0" smtClean="0"/>
            <a:t>Процес надходження товарів безпосередньо від постачальника до закладу, минаючи проміжні ланки</a:t>
          </a:r>
          <a:endParaRPr lang="ru-RU" dirty="0"/>
        </a:p>
      </dgm:t>
    </dgm:pt>
    <dgm:pt modelId="{C7716029-7B53-431B-AFE3-E017B350E3F3}" type="parTrans" cxnId="{99A2BF25-209A-453A-88D5-6ADEB626574B}">
      <dgm:prSet/>
      <dgm:spPr/>
      <dgm:t>
        <a:bodyPr/>
        <a:lstStyle/>
        <a:p>
          <a:endParaRPr lang="ru-RU"/>
        </a:p>
      </dgm:t>
    </dgm:pt>
    <dgm:pt modelId="{8182D202-92CF-4969-B438-D2BE66A2F384}" type="sibTrans" cxnId="{99A2BF25-209A-453A-88D5-6ADEB626574B}">
      <dgm:prSet/>
      <dgm:spPr/>
      <dgm:t>
        <a:bodyPr/>
        <a:lstStyle/>
        <a:p>
          <a:endParaRPr lang="ru-RU"/>
        </a:p>
      </dgm:t>
    </dgm:pt>
    <dgm:pt modelId="{682CF360-8C09-4E24-8CAD-90584CC1AE01}">
      <dgm:prSet phldrT="[Текст]" custT="1"/>
      <dgm:spPr/>
      <dgm:t>
        <a:bodyPr/>
        <a:lstStyle/>
        <a:p>
          <a:r>
            <a:rPr lang="uk-UA" sz="2000" dirty="0" smtClean="0"/>
            <a:t>Складська</a:t>
          </a:r>
          <a:endParaRPr lang="ru-RU" sz="2000" dirty="0"/>
        </a:p>
      </dgm:t>
    </dgm:pt>
    <dgm:pt modelId="{407661A6-C161-42CB-AC24-695499CC4E2B}" type="parTrans" cxnId="{C29AFF17-FB98-4CE7-A5BF-0574484121EC}">
      <dgm:prSet/>
      <dgm:spPr/>
      <dgm:t>
        <a:bodyPr/>
        <a:lstStyle/>
        <a:p>
          <a:endParaRPr lang="ru-RU"/>
        </a:p>
      </dgm:t>
    </dgm:pt>
    <dgm:pt modelId="{A844C758-9536-45EB-A558-6F1BD2D34BBD}" type="sibTrans" cxnId="{C29AFF17-FB98-4CE7-A5BF-0574484121EC}">
      <dgm:prSet/>
      <dgm:spPr/>
      <dgm:t>
        <a:bodyPr/>
        <a:lstStyle/>
        <a:p>
          <a:endParaRPr lang="ru-RU"/>
        </a:p>
      </dgm:t>
    </dgm:pt>
    <dgm:pt modelId="{1EB9D6DD-9B8D-449B-97FC-30B71E5D7820}">
      <dgm:prSet phldrT="[Текст]"/>
      <dgm:spPr/>
      <dgm:t>
        <a:bodyPr/>
        <a:lstStyle/>
        <a:p>
          <a:r>
            <a:rPr lang="uk-UA" dirty="0" smtClean="0"/>
            <a:t>Процес надходження продовольчих товарів спочатку  на сортувально-розподільчі бази, а після комплектації до ЗРГ</a:t>
          </a:r>
          <a:endParaRPr lang="ru-RU" dirty="0"/>
        </a:p>
      </dgm:t>
    </dgm:pt>
    <dgm:pt modelId="{0E81C09D-7847-4CFD-ADE5-C56D0E9F8774}" type="parTrans" cxnId="{A35BB316-04DF-43FD-8871-AE4274E0F3E9}">
      <dgm:prSet/>
      <dgm:spPr/>
      <dgm:t>
        <a:bodyPr/>
        <a:lstStyle/>
        <a:p>
          <a:endParaRPr lang="ru-RU"/>
        </a:p>
      </dgm:t>
    </dgm:pt>
    <dgm:pt modelId="{AF8223F4-598C-462E-AF6C-42DEE9ABD130}" type="sibTrans" cxnId="{A35BB316-04DF-43FD-8871-AE4274E0F3E9}">
      <dgm:prSet/>
      <dgm:spPr/>
      <dgm:t>
        <a:bodyPr/>
        <a:lstStyle/>
        <a:p>
          <a:endParaRPr lang="ru-RU"/>
        </a:p>
      </dgm:t>
    </dgm:pt>
    <dgm:pt modelId="{A77A2594-3E4A-4030-90B0-427D80CFE1AC}" type="pres">
      <dgm:prSet presAssocID="{329BB888-3A28-4105-B65E-65832E8B43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75C215-3BF4-4BD5-8CF4-163A7B64520B}" type="pres">
      <dgm:prSet presAssocID="{1F127084-728F-4314-8398-EBCA0A781020}" presName="hierRoot1" presStyleCnt="0"/>
      <dgm:spPr/>
    </dgm:pt>
    <dgm:pt modelId="{F1066D57-9096-411D-BBCF-511DE36A456B}" type="pres">
      <dgm:prSet presAssocID="{1F127084-728F-4314-8398-EBCA0A781020}" presName="composite" presStyleCnt="0"/>
      <dgm:spPr/>
    </dgm:pt>
    <dgm:pt modelId="{0CCE0455-3A62-43C8-A832-DC687AD97E50}" type="pres">
      <dgm:prSet presAssocID="{1F127084-728F-4314-8398-EBCA0A781020}" presName="background" presStyleLbl="node0" presStyleIdx="0" presStyleCnt="1"/>
      <dgm:spPr/>
    </dgm:pt>
    <dgm:pt modelId="{3A7AB61C-79B4-4C5E-A6EA-E2FA0BDE1B80}" type="pres">
      <dgm:prSet presAssocID="{1F127084-728F-4314-8398-EBCA0A781020}" presName="text" presStyleLbl="fgAcc0" presStyleIdx="0" presStyleCnt="1" custScaleX="137381" custLinFactNeighborX="-4124" custLinFactNeighborY="-1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22BF15-6832-433A-8E5D-FC6B737BB8E0}" type="pres">
      <dgm:prSet presAssocID="{1F127084-728F-4314-8398-EBCA0A781020}" presName="hierChild2" presStyleCnt="0"/>
      <dgm:spPr/>
    </dgm:pt>
    <dgm:pt modelId="{A4385EA0-CC1C-4DB6-9BAF-344795590F8A}" type="pres">
      <dgm:prSet presAssocID="{EBF24D60-C837-4128-A19B-0D62BEF7ABA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B906B7A-71FA-450D-B4AF-1DBA391DF584}" type="pres">
      <dgm:prSet presAssocID="{A4FE8B47-CBA2-4E75-8ED1-91226467F4CC}" presName="hierRoot2" presStyleCnt="0"/>
      <dgm:spPr/>
    </dgm:pt>
    <dgm:pt modelId="{C2FE135F-4DE1-4724-A0A8-3ADB5D086197}" type="pres">
      <dgm:prSet presAssocID="{A4FE8B47-CBA2-4E75-8ED1-91226467F4CC}" presName="composite2" presStyleCnt="0"/>
      <dgm:spPr/>
    </dgm:pt>
    <dgm:pt modelId="{D77B55A2-D473-4EC6-ABDF-C906EB2A8408}" type="pres">
      <dgm:prSet presAssocID="{A4FE8B47-CBA2-4E75-8ED1-91226467F4CC}" presName="background2" presStyleLbl="node2" presStyleIdx="0" presStyleCnt="2"/>
      <dgm:spPr/>
    </dgm:pt>
    <dgm:pt modelId="{9AE37BCD-72BD-409C-9ECB-DB5860CDB278}" type="pres">
      <dgm:prSet presAssocID="{A4FE8B47-CBA2-4E75-8ED1-91226467F4CC}" presName="text2" presStyleLbl="fgAcc2" presStyleIdx="0" presStyleCnt="2" custScaleX="151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A14C52-5932-4F82-9F98-BA845F947576}" type="pres">
      <dgm:prSet presAssocID="{A4FE8B47-CBA2-4E75-8ED1-91226467F4CC}" presName="hierChild3" presStyleCnt="0"/>
      <dgm:spPr/>
    </dgm:pt>
    <dgm:pt modelId="{F7704D3F-DBDE-4B2F-9217-0E24428C85A7}" type="pres">
      <dgm:prSet presAssocID="{C7716029-7B53-431B-AFE3-E017B350E3F3}" presName="Name17" presStyleLbl="parChTrans1D3" presStyleIdx="0" presStyleCnt="2"/>
      <dgm:spPr/>
      <dgm:t>
        <a:bodyPr/>
        <a:lstStyle/>
        <a:p>
          <a:endParaRPr lang="ru-RU"/>
        </a:p>
      </dgm:t>
    </dgm:pt>
    <dgm:pt modelId="{125745E7-BFE8-47D9-B8AD-B5788EF630E5}" type="pres">
      <dgm:prSet presAssocID="{4B32C94F-2127-464D-867B-EA7E2F60216E}" presName="hierRoot3" presStyleCnt="0"/>
      <dgm:spPr/>
    </dgm:pt>
    <dgm:pt modelId="{1518718F-D6E6-426E-9496-83FA6CDBFBE4}" type="pres">
      <dgm:prSet presAssocID="{4B32C94F-2127-464D-867B-EA7E2F60216E}" presName="composite3" presStyleCnt="0"/>
      <dgm:spPr/>
    </dgm:pt>
    <dgm:pt modelId="{EA9F48E8-031A-4124-9C78-E7F6E3DF8733}" type="pres">
      <dgm:prSet presAssocID="{4B32C94F-2127-464D-867B-EA7E2F60216E}" presName="background3" presStyleLbl="node3" presStyleIdx="0" presStyleCnt="2"/>
      <dgm:spPr/>
    </dgm:pt>
    <dgm:pt modelId="{2C136E72-A685-404F-B312-79A0EA7368F2}" type="pres">
      <dgm:prSet presAssocID="{4B32C94F-2127-464D-867B-EA7E2F60216E}" presName="text3" presStyleLbl="fgAcc3" presStyleIdx="0" presStyleCnt="2" custScaleX="243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D8E8F9-655E-4AC6-A396-57C94F178277}" type="pres">
      <dgm:prSet presAssocID="{4B32C94F-2127-464D-867B-EA7E2F60216E}" presName="hierChild4" presStyleCnt="0"/>
      <dgm:spPr/>
    </dgm:pt>
    <dgm:pt modelId="{FD6EB425-6638-428D-B056-0EEA41B71797}" type="pres">
      <dgm:prSet presAssocID="{407661A6-C161-42CB-AC24-695499CC4E2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21477BF-17E4-4D6A-95E7-D3176EF1C5E5}" type="pres">
      <dgm:prSet presAssocID="{682CF360-8C09-4E24-8CAD-90584CC1AE01}" presName="hierRoot2" presStyleCnt="0"/>
      <dgm:spPr/>
    </dgm:pt>
    <dgm:pt modelId="{565FACAA-0EC2-40CC-A101-249D01369298}" type="pres">
      <dgm:prSet presAssocID="{682CF360-8C09-4E24-8CAD-90584CC1AE01}" presName="composite2" presStyleCnt="0"/>
      <dgm:spPr/>
    </dgm:pt>
    <dgm:pt modelId="{CD2FEAC4-81E7-4378-AD35-DA5E772A513D}" type="pres">
      <dgm:prSet presAssocID="{682CF360-8C09-4E24-8CAD-90584CC1AE01}" presName="background2" presStyleLbl="node2" presStyleIdx="1" presStyleCnt="2"/>
      <dgm:spPr/>
    </dgm:pt>
    <dgm:pt modelId="{34445D65-9DB7-4980-83E4-054A89B20E31}" type="pres">
      <dgm:prSet presAssocID="{682CF360-8C09-4E24-8CAD-90584CC1AE01}" presName="text2" presStyleLbl="fgAcc2" presStyleIdx="1" presStyleCnt="2" custScaleX="16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CEFF4B-72AA-4697-8868-7C3796EDA181}" type="pres">
      <dgm:prSet presAssocID="{682CF360-8C09-4E24-8CAD-90584CC1AE01}" presName="hierChild3" presStyleCnt="0"/>
      <dgm:spPr/>
    </dgm:pt>
    <dgm:pt modelId="{FEAAACF9-8DF1-4C17-A5BA-0A970B810928}" type="pres">
      <dgm:prSet presAssocID="{0E81C09D-7847-4CFD-ADE5-C56D0E9F8774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0984538-9D35-4FDD-991E-1D3AA1EFB303}" type="pres">
      <dgm:prSet presAssocID="{1EB9D6DD-9B8D-449B-97FC-30B71E5D7820}" presName="hierRoot3" presStyleCnt="0"/>
      <dgm:spPr/>
    </dgm:pt>
    <dgm:pt modelId="{B5415980-A1A7-40A7-AE02-D8C5DD2C2E36}" type="pres">
      <dgm:prSet presAssocID="{1EB9D6DD-9B8D-449B-97FC-30B71E5D7820}" presName="composite3" presStyleCnt="0"/>
      <dgm:spPr/>
    </dgm:pt>
    <dgm:pt modelId="{DDF87C4A-266D-40FF-AF98-5078B755FDA3}" type="pres">
      <dgm:prSet presAssocID="{1EB9D6DD-9B8D-449B-97FC-30B71E5D7820}" presName="background3" presStyleLbl="node3" presStyleIdx="1" presStyleCnt="2"/>
      <dgm:spPr/>
    </dgm:pt>
    <dgm:pt modelId="{56E640DB-62E2-4B92-BB1C-3A6E3512ED14}" type="pres">
      <dgm:prSet presAssocID="{1EB9D6DD-9B8D-449B-97FC-30B71E5D7820}" presName="text3" presStyleLbl="fgAcc3" presStyleIdx="1" presStyleCnt="2" custScaleX="1982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861DCC-E334-4AF9-8006-826104386144}" type="pres">
      <dgm:prSet presAssocID="{1EB9D6DD-9B8D-449B-97FC-30B71E5D7820}" presName="hierChild4" presStyleCnt="0"/>
      <dgm:spPr/>
    </dgm:pt>
  </dgm:ptLst>
  <dgm:cxnLst>
    <dgm:cxn modelId="{E0086445-DE4B-42CD-A417-160E29A3F4B3}" type="presOf" srcId="{329BB888-3A28-4105-B65E-65832E8B4353}" destId="{A77A2594-3E4A-4030-90B0-427D80CFE1AC}" srcOrd="0" destOrd="0" presId="urn:microsoft.com/office/officeart/2005/8/layout/hierarchy1"/>
    <dgm:cxn modelId="{7B8707F7-8298-4F6A-B3BF-B0C24F8C5D91}" type="presOf" srcId="{A4FE8B47-CBA2-4E75-8ED1-91226467F4CC}" destId="{9AE37BCD-72BD-409C-9ECB-DB5860CDB278}" srcOrd="0" destOrd="0" presId="urn:microsoft.com/office/officeart/2005/8/layout/hierarchy1"/>
    <dgm:cxn modelId="{9D3DA35A-914D-4FBF-B685-8696F8B735DE}" srcId="{1F127084-728F-4314-8398-EBCA0A781020}" destId="{A4FE8B47-CBA2-4E75-8ED1-91226467F4CC}" srcOrd="0" destOrd="0" parTransId="{EBF24D60-C837-4128-A19B-0D62BEF7ABA9}" sibTransId="{D07D977D-F3CF-44BD-9503-714071FC99A3}"/>
    <dgm:cxn modelId="{F8A6FE3A-A7CD-4C7F-B146-C03D54EC450D}" type="presOf" srcId="{1EB9D6DD-9B8D-449B-97FC-30B71E5D7820}" destId="{56E640DB-62E2-4B92-BB1C-3A6E3512ED14}" srcOrd="0" destOrd="0" presId="urn:microsoft.com/office/officeart/2005/8/layout/hierarchy1"/>
    <dgm:cxn modelId="{8A0D5ABA-8DA5-414B-8575-92DB3BD07616}" srcId="{329BB888-3A28-4105-B65E-65832E8B4353}" destId="{1F127084-728F-4314-8398-EBCA0A781020}" srcOrd="0" destOrd="0" parTransId="{50A579EF-94B2-4ED8-A903-B0FB760FBFC9}" sibTransId="{59690B83-09C2-4DB8-9153-FB634801851F}"/>
    <dgm:cxn modelId="{C29AFF17-FB98-4CE7-A5BF-0574484121EC}" srcId="{1F127084-728F-4314-8398-EBCA0A781020}" destId="{682CF360-8C09-4E24-8CAD-90584CC1AE01}" srcOrd="1" destOrd="0" parTransId="{407661A6-C161-42CB-AC24-695499CC4E2B}" sibTransId="{A844C758-9536-45EB-A558-6F1BD2D34BBD}"/>
    <dgm:cxn modelId="{7D3250CE-889E-4158-9D76-95EA5D8FF91A}" type="presOf" srcId="{407661A6-C161-42CB-AC24-695499CC4E2B}" destId="{FD6EB425-6638-428D-B056-0EEA41B71797}" srcOrd="0" destOrd="0" presId="urn:microsoft.com/office/officeart/2005/8/layout/hierarchy1"/>
    <dgm:cxn modelId="{D8D19A6F-D946-45E5-B7B7-7145545F5B75}" type="presOf" srcId="{4B32C94F-2127-464D-867B-EA7E2F60216E}" destId="{2C136E72-A685-404F-B312-79A0EA7368F2}" srcOrd="0" destOrd="0" presId="urn:microsoft.com/office/officeart/2005/8/layout/hierarchy1"/>
    <dgm:cxn modelId="{681382C0-D0B7-4AF9-A007-0935ADB950D2}" type="presOf" srcId="{C7716029-7B53-431B-AFE3-E017B350E3F3}" destId="{F7704D3F-DBDE-4B2F-9217-0E24428C85A7}" srcOrd="0" destOrd="0" presId="urn:microsoft.com/office/officeart/2005/8/layout/hierarchy1"/>
    <dgm:cxn modelId="{99A2BF25-209A-453A-88D5-6ADEB626574B}" srcId="{A4FE8B47-CBA2-4E75-8ED1-91226467F4CC}" destId="{4B32C94F-2127-464D-867B-EA7E2F60216E}" srcOrd="0" destOrd="0" parTransId="{C7716029-7B53-431B-AFE3-E017B350E3F3}" sibTransId="{8182D202-92CF-4969-B438-D2BE66A2F384}"/>
    <dgm:cxn modelId="{3AF4502E-08F6-4525-8018-852A665D4DA1}" type="presOf" srcId="{0E81C09D-7847-4CFD-ADE5-C56D0E9F8774}" destId="{FEAAACF9-8DF1-4C17-A5BA-0A970B810928}" srcOrd="0" destOrd="0" presId="urn:microsoft.com/office/officeart/2005/8/layout/hierarchy1"/>
    <dgm:cxn modelId="{19CC1315-08B7-4C61-8046-459594777F0A}" type="presOf" srcId="{EBF24D60-C837-4128-A19B-0D62BEF7ABA9}" destId="{A4385EA0-CC1C-4DB6-9BAF-344795590F8A}" srcOrd="0" destOrd="0" presId="urn:microsoft.com/office/officeart/2005/8/layout/hierarchy1"/>
    <dgm:cxn modelId="{448BD0AB-E341-4AD6-946B-32E988E7ADDE}" type="presOf" srcId="{1F127084-728F-4314-8398-EBCA0A781020}" destId="{3A7AB61C-79B4-4C5E-A6EA-E2FA0BDE1B80}" srcOrd="0" destOrd="0" presId="urn:microsoft.com/office/officeart/2005/8/layout/hierarchy1"/>
    <dgm:cxn modelId="{A35BB316-04DF-43FD-8871-AE4274E0F3E9}" srcId="{682CF360-8C09-4E24-8CAD-90584CC1AE01}" destId="{1EB9D6DD-9B8D-449B-97FC-30B71E5D7820}" srcOrd="0" destOrd="0" parTransId="{0E81C09D-7847-4CFD-ADE5-C56D0E9F8774}" sibTransId="{AF8223F4-598C-462E-AF6C-42DEE9ABD130}"/>
    <dgm:cxn modelId="{32D8C284-567D-4584-B374-D48505543243}" type="presOf" srcId="{682CF360-8C09-4E24-8CAD-90584CC1AE01}" destId="{34445D65-9DB7-4980-83E4-054A89B20E31}" srcOrd="0" destOrd="0" presId="urn:microsoft.com/office/officeart/2005/8/layout/hierarchy1"/>
    <dgm:cxn modelId="{A909A82D-8C3B-4B81-99DF-648BFF386B1A}" type="presParOf" srcId="{A77A2594-3E4A-4030-90B0-427D80CFE1AC}" destId="{7475C215-3BF4-4BD5-8CF4-163A7B64520B}" srcOrd="0" destOrd="0" presId="urn:microsoft.com/office/officeart/2005/8/layout/hierarchy1"/>
    <dgm:cxn modelId="{A680C037-3014-4733-B43B-21879CD5956D}" type="presParOf" srcId="{7475C215-3BF4-4BD5-8CF4-163A7B64520B}" destId="{F1066D57-9096-411D-BBCF-511DE36A456B}" srcOrd="0" destOrd="0" presId="urn:microsoft.com/office/officeart/2005/8/layout/hierarchy1"/>
    <dgm:cxn modelId="{F76C024B-07F3-435A-B867-B092FC7BCC25}" type="presParOf" srcId="{F1066D57-9096-411D-BBCF-511DE36A456B}" destId="{0CCE0455-3A62-43C8-A832-DC687AD97E50}" srcOrd="0" destOrd="0" presId="urn:microsoft.com/office/officeart/2005/8/layout/hierarchy1"/>
    <dgm:cxn modelId="{E41D0E1C-CED6-4DA4-B16E-8DF54CEB0629}" type="presParOf" srcId="{F1066D57-9096-411D-BBCF-511DE36A456B}" destId="{3A7AB61C-79B4-4C5E-A6EA-E2FA0BDE1B80}" srcOrd="1" destOrd="0" presId="urn:microsoft.com/office/officeart/2005/8/layout/hierarchy1"/>
    <dgm:cxn modelId="{BD8F97C1-4EF9-453E-896B-F423CE9B3937}" type="presParOf" srcId="{7475C215-3BF4-4BD5-8CF4-163A7B64520B}" destId="{DD22BF15-6832-433A-8E5D-FC6B737BB8E0}" srcOrd="1" destOrd="0" presId="urn:microsoft.com/office/officeart/2005/8/layout/hierarchy1"/>
    <dgm:cxn modelId="{DCC1E9B3-100B-4486-8852-7F74D5F98321}" type="presParOf" srcId="{DD22BF15-6832-433A-8E5D-FC6B737BB8E0}" destId="{A4385EA0-CC1C-4DB6-9BAF-344795590F8A}" srcOrd="0" destOrd="0" presId="urn:microsoft.com/office/officeart/2005/8/layout/hierarchy1"/>
    <dgm:cxn modelId="{6B4BBA3D-E259-4BDA-9C8A-EE6CBFD42C50}" type="presParOf" srcId="{DD22BF15-6832-433A-8E5D-FC6B737BB8E0}" destId="{DB906B7A-71FA-450D-B4AF-1DBA391DF584}" srcOrd="1" destOrd="0" presId="urn:microsoft.com/office/officeart/2005/8/layout/hierarchy1"/>
    <dgm:cxn modelId="{424B84A2-81AE-4599-9DA4-21B90FC90074}" type="presParOf" srcId="{DB906B7A-71FA-450D-B4AF-1DBA391DF584}" destId="{C2FE135F-4DE1-4724-A0A8-3ADB5D086197}" srcOrd="0" destOrd="0" presId="urn:microsoft.com/office/officeart/2005/8/layout/hierarchy1"/>
    <dgm:cxn modelId="{01979A43-E8A5-4ADC-BECD-477AA15A32BC}" type="presParOf" srcId="{C2FE135F-4DE1-4724-A0A8-3ADB5D086197}" destId="{D77B55A2-D473-4EC6-ABDF-C906EB2A8408}" srcOrd="0" destOrd="0" presId="urn:microsoft.com/office/officeart/2005/8/layout/hierarchy1"/>
    <dgm:cxn modelId="{B78BFB1D-2291-4D53-AAFD-B18177B185A1}" type="presParOf" srcId="{C2FE135F-4DE1-4724-A0A8-3ADB5D086197}" destId="{9AE37BCD-72BD-409C-9ECB-DB5860CDB278}" srcOrd="1" destOrd="0" presId="urn:microsoft.com/office/officeart/2005/8/layout/hierarchy1"/>
    <dgm:cxn modelId="{7685F4B0-0FDA-45F5-98EC-5860F621AC71}" type="presParOf" srcId="{DB906B7A-71FA-450D-B4AF-1DBA391DF584}" destId="{48A14C52-5932-4F82-9F98-BA845F947576}" srcOrd="1" destOrd="0" presId="urn:microsoft.com/office/officeart/2005/8/layout/hierarchy1"/>
    <dgm:cxn modelId="{321E5594-6CA2-4161-B856-FEDF147A488D}" type="presParOf" srcId="{48A14C52-5932-4F82-9F98-BA845F947576}" destId="{F7704D3F-DBDE-4B2F-9217-0E24428C85A7}" srcOrd="0" destOrd="0" presId="urn:microsoft.com/office/officeart/2005/8/layout/hierarchy1"/>
    <dgm:cxn modelId="{0E58F8D3-4360-4362-8E12-154246287ECD}" type="presParOf" srcId="{48A14C52-5932-4F82-9F98-BA845F947576}" destId="{125745E7-BFE8-47D9-B8AD-B5788EF630E5}" srcOrd="1" destOrd="0" presId="urn:microsoft.com/office/officeart/2005/8/layout/hierarchy1"/>
    <dgm:cxn modelId="{8E49A360-BC61-43F0-9CA8-8792C31F8015}" type="presParOf" srcId="{125745E7-BFE8-47D9-B8AD-B5788EF630E5}" destId="{1518718F-D6E6-426E-9496-83FA6CDBFBE4}" srcOrd="0" destOrd="0" presId="urn:microsoft.com/office/officeart/2005/8/layout/hierarchy1"/>
    <dgm:cxn modelId="{E402211A-2B0E-447F-A261-A1B74A79B65C}" type="presParOf" srcId="{1518718F-D6E6-426E-9496-83FA6CDBFBE4}" destId="{EA9F48E8-031A-4124-9C78-E7F6E3DF8733}" srcOrd="0" destOrd="0" presId="urn:microsoft.com/office/officeart/2005/8/layout/hierarchy1"/>
    <dgm:cxn modelId="{722D83A7-BC51-4671-90AF-9AEB4473937C}" type="presParOf" srcId="{1518718F-D6E6-426E-9496-83FA6CDBFBE4}" destId="{2C136E72-A685-404F-B312-79A0EA7368F2}" srcOrd="1" destOrd="0" presId="urn:microsoft.com/office/officeart/2005/8/layout/hierarchy1"/>
    <dgm:cxn modelId="{2EF7E9F3-EC00-400E-BD91-8C1B7EF3AF6F}" type="presParOf" srcId="{125745E7-BFE8-47D9-B8AD-B5788EF630E5}" destId="{91D8E8F9-655E-4AC6-A396-57C94F178277}" srcOrd="1" destOrd="0" presId="urn:microsoft.com/office/officeart/2005/8/layout/hierarchy1"/>
    <dgm:cxn modelId="{BF91FC56-C7A2-48D5-80CE-E154334A669B}" type="presParOf" srcId="{DD22BF15-6832-433A-8E5D-FC6B737BB8E0}" destId="{FD6EB425-6638-428D-B056-0EEA41B71797}" srcOrd="2" destOrd="0" presId="urn:microsoft.com/office/officeart/2005/8/layout/hierarchy1"/>
    <dgm:cxn modelId="{6ED62C44-8301-459B-AE10-565B7CD62CD1}" type="presParOf" srcId="{DD22BF15-6832-433A-8E5D-FC6B737BB8E0}" destId="{F21477BF-17E4-4D6A-95E7-D3176EF1C5E5}" srcOrd="3" destOrd="0" presId="urn:microsoft.com/office/officeart/2005/8/layout/hierarchy1"/>
    <dgm:cxn modelId="{1C4430B7-3092-4B5A-A578-4090419101E6}" type="presParOf" srcId="{F21477BF-17E4-4D6A-95E7-D3176EF1C5E5}" destId="{565FACAA-0EC2-40CC-A101-249D01369298}" srcOrd="0" destOrd="0" presId="urn:microsoft.com/office/officeart/2005/8/layout/hierarchy1"/>
    <dgm:cxn modelId="{B4EBFAA8-8439-4EE2-B04C-770690860BBB}" type="presParOf" srcId="{565FACAA-0EC2-40CC-A101-249D01369298}" destId="{CD2FEAC4-81E7-4378-AD35-DA5E772A513D}" srcOrd="0" destOrd="0" presId="urn:microsoft.com/office/officeart/2005/8/layout/hierarchy1"/>
    <dgm:cxn modelId="{473D8A90-F83A-4694-BA6D-4E48A281DABD}" type="presParOf" srcId="{565FACAA-0EC2-40CC-A101-249D01369298}" destId="{34445D65-9DB7-4980-83E4-054A89B20E31}" srcOrd="1" destOrd="0" presId="urn:microsoft.com/office/officeart/2005/8/layout/hierarchy1"/>
    <dgm:cxn modelId="{5C0D5062-FF03-475E-A34B-9D0CA805425A}" type="presParOf" srcId="{F21477BF-17E4-4D6A-95E7-D3176EF1C5E5}" destId="{9ECEFF4B-72AA-4697-8868-7C3796EDA181}" srcOrd="1" destOrd="0" presId="urn:microsoft.com/office/officeart/2005/8/layout/hierarchy1"/>
    <dgm:cxn modelId="{302BEE34-8104-4CFB-8602-174AC55D60FF}" type="presParOf" srcId="{9ECEFF4B-72AA-4697-8868-7C3796EDA181}" destId="{FEAAACF9-8DF1-4C17-A5BA-0A970B810928}" srcOrd="0" destOrd="0" presId="urn:microsoft.com/office/officeart/2005/8/layout/hierarchy1"/>
    <dgm:cxn modelId="{E92CC4E0-1E2A-4894-8D8C-A1127A18428A}" type="presParOf" srcId="{9ECEFF4B-72AA-4697-8868-7C3796EDA181}" destId="{10984538-9D35-4FDD-991E-1D3AA1EFB303}" srcOrd="1" destOrd="0" presId="urn:microsoft.com/office/officeart/2005/8/layout/hierarchy1"/>
    <dgm:cxn modelId="{4570EDBB-ABEA-49F7-A5E3-89001BC7115B}" type="presParOf" srcId="{10984538-9D35-4FDD-991E-1D3AA1EFB303}" destId="{B5415980-A1A7-40A7-AE02-D8C5DD2C2E36}" srcOrd="0" destOrd="0" presId="urn:microsoft.com/office/officeart/2005/8/layout/hierarchy1"/>
    <dgm:cxn modelId="{6790D7C7-47CD-4CB5-AA60-16BB146FF811}" type="presParOf" srcId="{B5415980-A1A7-40A7-AE02-D8C5DD2C2E36}" destId="{DDF87C4A-266D-40FF-AF98-5078B755FDA3}" srcOrd="0" destOrd="0" presId="urn:microsoft.com/office/officeart/2005/8/layout/hierarchy1"/>
    <dgm:cxn modelId="{CC2549ED-4418-4FFB-A0BA-614B20BE23B3}" type="presParOf" srcId="{B5415980-A1A7-40A7-AE02-D8C5DD2C2E36}" destId="{56E640DB-62E2-4B92-BB1C-3A6E3512ED14}" srcOrd="1" destOrd="0" presId="urn:microsoft.com/office/officeart/2005/8/layout/hierarchy1"/>
    <dgm:cxn modelId="{11019969-9216-46A5-88F3-22110678ADDB}" type="presParOf" srcId="{10984538-9D35-4FDD-991E-1D3AA1EFB303}" destId="{66861DCC-E334-4AF9-8006-826104386144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6EE584-858F-4AAD-81BD-DF7C2234C51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8FD06D-C8F2-4229-9C7F-129ADFFA14F4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05DC6C5B-B07E-4AD5-BF73-B0BC41C872B2}" type="parTrans" cxnId="{59E43E66-EE91-46BB-8D2B-3552859942BF}">
      <dgm:prSet/>
      <dgm:spPr/>
      <dgm:t>
        <a:bodyPr/>
        <a:lstStyle/>
        <a:p>
          <a:endParaRPr lang="ru-RU"/>
        </a:p>
      </dgm:t>
    </dgm:pt>
    <dgm:pt modelId="{7C2076C7-CC50-43A2-8F54-5F059520346A}" type="sibTrans" cxnId="{59E43E66-EE91-46BB-8D2B-3552859942BF}">
      <dgm:prSet/>
      <dgm:spPr/>
      <dgm:t>
        <a:bodyPr/>
        <a:lstStyle/>
        <a:p>
          <a:endParaRPr lang="ru-RU"/>
        </a:p>
      </dgm:t>
    </dgm:pt>
    <dgm:pt modelId="{8B8A1C41-8619-4B21-AD7C-0C5B30D49B3C}">
      <dgm:prSet phldrT="[Текст]"/>
      <dgm:spPr/>
      <dgm:t>
        <a:bodyPr/>
        <a:lstStyle/>
        <a:p>
          <a:r>
            <a:rPr lang="uk-UA" dirty="0" smtClean="0"/>
            <a:t>Сервісне обслуговування та устаткування</a:t>
          </a:r>
          <a:endParaRPr lang="ru-RU" dirty="0"/>
        </a:p>
      </dgm:t>
    </dgm:pt>
    <dgm:pt modelId="{41F22C07-5282-4CAA-BC69-1BDAE4EE1E6B}" type="parTrans" cxnId="{9B3ED06E-E899-41B9-8086-9C256868BE8F}">
      <dgm:prSet/>
      <dgm:spPr/>
      <dgm:t>
        <a:bodyPr/>
        <a:lstStyle/>
        <a:p>
          <a:endParaRPr lang="ru-RU"/>
        </a:p>
      </dgm:t>
    </dgm:pt>
    <dgm:pt modelId="{E7959B24-F11F-4305-A588-2EAFA8C058ED}" type="sibTrans" cxnId="{9B3ED06E-E899-41B9-8086-9C256868BE8F}">
      <dgm:prSet/>
      <dgm:spPr/>
      <dgm:t>
        <a:bodyPr/>
        <a:lstStyle/>
        <a:p>
          <a:endParaRPr lang="ru-RU"/>
        </a:p>
      </dgm:t>
    </dgm:pt>
    <dgm:pt modelId="{C8A0F74E-5C4E-404C-89A0-2B96D6D40EA8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80FCE205-6D22-4B0B-95B6-803B28A215A4}" type="parTrans" cxnId="{A44F9401-DEC6-4931-A136-A104EAB44967}">
      <dgm:prSet/>
      <dgm:spPr/>
      <dgm:t>
        <a:bodyPr/>
        <a:lstStyle/>
        <a:p>
          <a:endParaRPr lang="ru-RU"/>
        </a:p>
      </dgm:t>
    </dgm:pt>
    <dgm:pt modelId="{4E4FA3F3-7E6D-4F37-AE8F-75410EF24154}" type="sibTrans" cxnId="{A44F9401-DEC6-4931-A136-A104EAB44967}">
      <dgm:prSet/>
      <dgm:spPr/>
      <dgm:t>
        <a:bodyPr/>
        <a:lstStyle/>
        <a:p>
          <a:endParaRPr lang="ru-RU"/>
        </a:p>
      </dgm:t>
    </dgm:pt>
    <dgm:pt modelId="{9C4BA43B-6B06-4CC6-9AA8-37313DE593EF}">
      <dgm:prSet phldrT="[Текст]"/>
      <dgm:spPr/>
      <dgm:t>
        <a:bodyPr/>
        <a:lstStyle/>
        <a:p>
          <a:r>
            <a:rPr lang="uk-UA" dirty="0" smtClean="0"/>
            <a:t>Ціна устаткування</a:t>
          </a:r>
          <a:endParaRPr lang="ru-RU" dirty="0"/>
        </a:p>
      </dgm:t>
    </dgm:pt>
    <dgm:pt modelId="{1A9B4316-5C46-4349-A1AD-20437AE57364}" type="parTrans" cxnId="{644AB5DF-B28A-466A-8E4C-105ECFA83DEF}">
      <dgm:prSet/>
      <dgm:spPr/>
      <dgm:t>
        <a:bodyPr/>
        <a:lstStyle/>
        <a:p>
          <a:endParaRPr lang="ru-RU"/>
        </a:p>
      </dgm:t>
    </dgm:pt>
    <dgm:pt modelId="{77AF1436-1E3B-40F6-A1E0-0D8138019EEB}" type="sibTrans" cxnId="{644AB5DF-B28A-466A-8E4C-105ECFA83DEF}">
      <dgm:prSet/>
      <dgm:spPr/>
      <dgm:t>
        <a:bodyPr/>
        <a:lstStyle/>
        <a:p>
          <a:endParaRPr lang="ru-RU"/>
        </a:p>
      </dgm:t>
    </dgm:pt>
    <dgm:pt modelId="{EECC32C9-67A4-43CC-91C4-EFE58FCAF854}">
      <dgm:prSet phldrT="[Текст]"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77BBC96E-3FD5-444B-9E0B-7D96D07A9E21}" type="parTrans" cxnId="{2D22FBE9-B077-499C-A312-CB439B82F7A1}">
      <dgm:prSet/>
      <dgm:spPr/>
      <dgm:t>
        <a:bodyPr/>
        <a:lstStyle/>
        <a:p>
          <a:endParaRPr lang="ru-RU"/>
        </a:p>
      </dgm:t>
    </dgm:pt>
    <dgm:pt modelId="{DC25FB85-BEB1-4497-AEA8-1680AF264CE9}" type="sibTrans" cxnId="{2D22FBE9-B077-499C-A312-CB439B82F7A1}">
      <dgm:prSet/>
      <dgm:spPr/>
      <dgm:t>
        <a:bodyPr/>
        <a:lstStyle/>
        <a:p>
          <a:endParaRPr lang="ru-RU"/>
        </a:p>
      </dgm:t>
    </dgm:pt>
    <dgm:pt modelId="{44E8AE33-655F-4E0F-A9D9-4A6F77C669A1}">
      <dgm:prSet phldrT="[Текст]"/>
      <dgm:spPr/>
      <dgm:t>
        <a:bodyPr/>
        <a:lstStyle/>
        <a:p>
          <a:r>
            <a:rPr lang="uk-UA" dirty="0" smtClean="0"/>
            <a:t>Гарантійне обслуговування</a:t>
          </a:r>
          <a:endParaRPr lang="ru-RU" dirty="0"/>
        </a:p>
      </dgm:t>
    </dgm:pt>
    <dgm:pt modelId="{E035B58A-363B-4800-83B9-C92BF04121A5}" type="parTrans" cxnId="{A3E1133D-46FE-4BF1-8D87-FC3338CC3DF6}">
      <dgm:prSet/>
      <dgm:spPr/>
      <dgm:t>
        <a:bodyPr/>
        <a:lstStyle/>
        <a:p>
          <a:endParaRPr lang="ru-RU"/>
        </a:p>
      </dgm:t>
    </dgm:pt>
    <dgm:pt modelId="{C5DB1484-F679-4569-BE2B-98801F23E4D2}" type="sibTrans" cxnId="{A3E1133D-46FE-4BF1-8D87-FC3338CC3DF6}">
      <dgm:prSet/>
      <dgm:spPr/>
      <dgm:t>
        <a:bodyPr/>
        <a:lstStyle/>
        <a:p>
          <a:endParaRPr lang="ru-RU"/>
        </a:p>
      </dgm:t>
    </dgm:pt>
    <dgm:pt modelId="{2A690F01-4F62-4E9B-AACE-F17D881D173C}">
      <dgm:prSet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C44782E1-E63E-4740-9F50-5D575199B3D9}" type="parTrans" cxnId="{DC034F85-E557-43D0-92F7-E7FCA4D37C49}">
      <dgm:prSet/>
      <dgm:spPr/>
    </dgm:pt>
    <dgm:pt modelId="{B6097538-691F-4313-B3D0-87A09215D03A}" type="sibTrans" cxnId="{DC034F85-E557-43D0-92F7-E7FCA4D37C49}">
      <dgm:prSet/>
      <dgm:spPr/>
    </dgm:pt>
    <dgm:pt modelId="{59636B0B-0194-4640-A443-C2BF0B1C4B69}">
      <dgm:prSet/>
      <dgm:spPr/>
      <dgm:t>
        <a:bodyPr/>
        <a:lstStyle/>
        <a:p>
          <a:r>
            <a:rPr lang="uk-UA" dirty="0" smtClean="0"/>
            <a:t>Термін доставки устаткування і умови оплати</a:t>
          </a:r>
          <a:endParaRPr lang="ru-RU" dirty="0"/>
        </a:p>
      </dgm:t>
    </dgm:pt>
    <dgm:pt modelId="{3B9B36F0-152D-424C-955B-A03F6074302B}" type="parTrans" cxnId="{0CD53102-2923-49E8-8F56-A13B9391D854}">
      <dgm:prSet/>
      <dgm:spPr/>
    </dgm:pt>
    <dgm:pt modelId="{20C006FF-EA80-4008-8694-D5975B12B169}" type="sibTrans" cxnId="{0CD53102-2923-49E8-8F56-A13B9391D854}">
      <dgm:prSet/>
      <dgm:spPr/>
    </dgm:pt>
    <dgm:pt modelId="{3002C870-D037-417D-9BBC-F031108A3BE9}" type="pres">
      <dgm:prSet presAssocID="{D66EE584-858F-4AAD-81BD-DF7C2234C51F}" presName="linearFlow" presStyleCnt="0">
        <dgm:presLayoutVars>
          <dgm:dir/>
          <dgm:animLvl val="lvl"/>
          <dgm:resizeHandles val="exact"/>
        </dgm:presLayoutVars>
      </dgm:prSet>
      <dgm:spPr/>
    </dgm:pt>
    <dgm:pt modelId="{F7C96B76-78F3-4A5C-BE46-BEFF5C6BE8AF}" type="pres">
      <dgm:prSet presAssocID="{F68FD06D-C8F2-4229-9C7F-129ADFFA14F4}" presName="composite" presStyleCnt="0"/>
      <dgm:spPr/>
    </dgm:pt>
    <dgm:pt modelId="{4D648E2E-BFD9-4831-AD02-52D735FF0BC7}" type="pres">
      <dgm:prSet presAssocID="{F68FD06D-C8F2-4229-9C7F-129ADFFA14F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15C5CE1-4CF3-4E6F-9C14-06C4478100B9}" type="pres">
      <dgm:prSet presAssocID="{F68FD06D-C8F2-4229-9C7F-129ADFFA14F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E51AD-6D7C-432E-9554-82A52B46E2B1}" type="pres">
      <dgm:prSet presAssocID="{7C2076C7-CC50-43A2-8F54-5F059520346A}" presName="sp" presStyleCnt="0"/>
      <dgm:spPr/>
    </dgm:pt>
    <dgm:pt modelId="{44E24CE7-814B-423D-BDF0-BEC6EB0E96F2}" type="pres">
      <dgm:prSet presAssocID="{C8A0F74E-5C4E-404C-89A0-2B96D6D40EA8}" presName="composite" presStyleCnt="0"/>
      <dgm:spPr/>
    </dgm:pt>
    <dgm:pt modelId="{3205C044-85CA-4F2C-BE6F-E507BF7FC280}" type="pres">
      <dgm:prSet presAssocID="{C8A0F74E-5C4E-404C-89A0-2B96D6D40EA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5B6B0AC-457F-4A43-8C33-F3A608182108}" type="pres">
      <dgm:prSet presAssocID="{C8A0F74E-5C4E-404C-89A0-2B96D6D40EA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A77CF-592C-48A4-8D5A-3D6A68E895BB}" type="pres">
      <dgm:prSet presAssocID="{4E4FA3F3-7E6D-4F37-AE8F-75410EF24154}" presName="sp" presStyleCnt="0"/>
      <dgm:spPr/>
    </dgm:pt>
    <dgm:pt modelId="{9090B11D-52B8-4E3C-BB41-93E7CCB362A8}" type="pres">
      <dgm:prSet presAssocID="{2A690F01-4F62-4E9B-AACE-F17D881D173C}" presName="composite" presStyleCnt="0"/>
      <dgm:spPr/>
    </dgm:pt>
    <dgm:pt modelId="{0C8EB544-04DB-4C37-B5A6-0F376244F4EA}" type="pres">
      <dgm:prSet presAssocID="{2A690F01-4F62-4E9B-AACE-F17D881D173C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3F5C319-702B-4944-9851-DAD82235C620}" type="pres">
      <dgm:prSet presAssocID="{2A690F01-4F62-4E9B-AACE-F17D881D173C}" presName="descendantText" presStyleLbl="alignAcc1" presStyleIdx="2" presStyleCnt="4">
        <dgm:presLayoutVars>
          <dgm:bulletEnabled val="1"/>
        </dgm:presLayoutVars>
      </dgm:prSet>
      <dgm:spPr/>
    </dgm:pt>
    <dgm:pt modelId="{8C561DF1-6331-456F-B1F7-BCE6F612E35C}" type="pres">
      <dgm:prSet presAssocID="{B6097538-691F-4313-B3D0-87A09215D03A}" presName="sp" presStyleCnt="0"/>
      <dgm:spPr/>
    </dgm:pt>
    <dgm:pt modelId="{9B85BF4C-2D58-4076-A722-7502E845553C}" type="pres">
      <dgm:prSet presAssocID="{EECC32C9-67A4-43CC-91C4-EFE58FCAF854}" presName="composite" presStyleCnt="0"/>
      <dgm:spPr/>
    </dgm:pt>
    <dgm:pt modelId="{BF275284-2C05-4AA1-AA74-F3A1CBB8248F}" type="pres">
      <dgm:prSet presAssocID="{EECC32C9-67A4-43CC-91C4-EFE58FCAF854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BD88A18-C9E5-4948-82E3-12A847A3C01A}" type="pres">
      <dgm:prSet presAssocID="{EECC32C9-67A4-43CC-91C4-EFE58FCAF85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53102-2923-49E8-8F56-A13B9391D854}" srcId="{2A690F01-4F62-4E9B-AACE-F17D881D173C}" destId="{59636B0B-0194-4640-A443-C2BF0B1C4B69}" srcOrd="0" destOrd="0" parTransId="{3B9B36F0-152D-424C-955B-A03F6074302B}" sibTransId="{20C006FF-EA80-4008-8694-D5975B12B169}"/>
    <dgm:cxn modelId="{2D22FBE9-B077-499C-A312-CB439B82F7A1}" srcId="{D66EE584-858F-4AAD-81BD-DF7C2234C51F}" destId="{EECC32C9-67A4-43CC-91C4-EFE58FCAF854}" srcOrd="3" destOrd="0" parTransId="{77BBC96E-3FD5-444B-9E0B-7D96D07A9E21}" sibTransId="{DC25FB85-BEB1-4497-AEA8-1680AF264CE9}"/>
    <dgm:cxn modelId="{9B33EBB8-4BA8-4832-9054-404B5F274230}" type="presOf" srcId="{C8A0F74E-5C4E-404C-89A0-2B96D6D40EA8}" destId="{3205C044-85CA-4F2C-BE6F-E507BF7FC280}" srcOrd="0" destOrd="0" presId="urn:microsoft.com/office/officeart/2005/8/layout/chevron2"/>
    <dgm:cxn modelId="{4C00145E-AEBA-4636-BE0F-C2D8AA489858}" type="presOf" srcId="{D66EE584-858F-4AAD-81BD-DF7C2234C51F}" destId="{3002C870-D037-417D-9BBC-F031108A3BE9}" srcOrd="0" destOrd="0" presId="urn:microsoft.com/office/officeart/2005/8/layout/chevron2"/>
    <dgm:cxn modelId="{644AB5DF-B28A-466A-8E4C-105ECFA83DEF}" srcId="{C8A0F74E-5C4E-404C-89A0-2B96D6D40EA8}" destId="{9C4BA43B-6B06-4CC6-9AA8-37313DE593EF}" srcOrd="0" destOrd="0" parTransId="{1A9B4316-5C46-4349-A1AD-20437AE57364}" sibTransId="{77AF1436-1E3B-40F6-A1E0-0D8138019EEB}"/>
    <dgm:cxn modelId="{6DF718C9-D1C4-40A9-B4C0-F4BFF2FB7A1D}" type="presOf" srcId="{EECC32C9-67A4-43CC-91C4-EFE58FCAF854}" destId="{BF275284-2C05-4AA1-AA74-F3A1CBB8248F}" srcOrd="0" destOrd="0" presId="urn:microsoft.com/office/officeart/2005/8/layout/chevron2"/>
    <dgm:cxn modelId="{A44F9401-DEC6-4931-A136-A104EAB44967}" srcId="{D66EE584-858F-4AAD-81BD-DF7C2234C51F}" destId="{C8A0F74E-5C4E-404C-89A0-2B96D6D40EA8}" srcOrd="1" destOrd="0" parTransId="{80FCE205-6D22-4B0B-95B6-803B28A215A4}" sibTransId="{4E4FA3F3-7E6D-4F37-AE8F-75410EF24154}"/>
    <dgm:cxn modelId="{206C4F40-28D9-4B4B-8D49-09F455BE471B}" type="presOf" srcId="{F68FD06D-C8F2-4229-9C7F-129ADFFA14F4}" destId="{4D648E2E-BFD9-4831-AD02-52D735FF0BC7}" srcOrd="0" destOrd="0" presId="urn:microsoft.com/office/officeart/2005/8/layout/chevron2"/>
    <dgm:cxn modelId="{4125B54E-0352-4B3D-9303-BFC2C4615311}" type="presOf" srcId="{2A690F01-4F62-4E9B-AACE-F17D881D173C}" destId="{0C8EB544-04DB-4C37-B5A6-0F376244F4EA}" srcOrd="0" destOrd="0" presId="urn:microsoft.com/office/officeart/2005/8/layout/chevron2"/>
    <dgm:cxn modelId="{3F094025-268A-4E2C-9546-CF14450EC6D1}" type="presOf" srcId="{59636B0B-0194-4640-A443-C2BF0B1C4B69}" destId="{83F5C319-702B-4944-9851-DAD82235C620}" srcOrd="0" destOrd="0" presId="urn:microsoft.com/office/officeart/2005/8/layout/chevron2"/>
    <dgm:cxn modelId="{9B3ED06E-E899-41B9-8086-9C256868BE8F}" srcId="{F68FD06D-C8F2-4229-9C7F-129ADFFA14F4}" destId="{8B8A1C41-8619-4B21-AD7C-0C5B30D49B3C}" srcOrd="0" destOrd="0" parTransId="{41F22C07-5282-4CAA-BC69-1BDAE4EE1E6B}" sibTransId="{E7959B24-F11F-4305-A588-2EAFA8C058ED}"/>
    <dgm:cxn modelId="{DC034F85-E557-43D0-92F7-E7FCA4D37C49}" srcId="{D66EE584-858F-4AAD-81BD-DF7C2234C51F}" destId="{2A690F01-4F62-4E9B-AACE-F17D881D173C}" srcOrd="2" destOrd="0" parTransId="{C44782E1-E63E-4740-9F50-5D575199B3D9}" sibTransId="{B6097538-691F-4313-B3D0-87A09215D03A}"/>
    <dgm:cxn modelId="{831AF495-78A4-4228-A503-C4093D3C0E52}" type="presOf" srcId="{8B8A1C41-8619-4B21-AD7C-0C5B30D49B3C}" destId="{415C5CE1-4CF3-4E6F-9C14-06C4478100B9}" srcOrd="0" destOrd="0" presId="urn:microsoft.com/office/officeart/2005/8/layout/chevron2"/>
    <dgm:cxn modelId="{A3E1133D-46FE-4BF1-8D87-FC3338CC3DF6}" srcId="{EECC32C9-67A4-43CC-91C4-EFE58FCAF854}" destId="{44E8AE33-655F-4E0F-A9D9-4A6F77C669A1}" srcOrd="0" destOrd="0" parTransId="{E035B58A-363B-4800-83B9-C92BF04121A5}" sibTransId="{C5DB1484-F679-4569-BE2B-98801F23E4D2}"/>
    <dgm:cxn modelId="{5E349B52-F93B-48AE-AC19-5218DDC506D9}" type="presOf" srcId="{9C4BA43B-6B06-4CC6-9AA8-37313DE593EF}" destId="{05B6B0AC-457F-4A43-8C33-F3A608182108}" srcOrd="0" destOrd="0" presId="urn:microsoft.com/office/officeart/2005/8/layout/chevron2"/>
    <dgm:cxn modelId="{484B638A-5DA3-4616-BFE9-2E458800E77B}" type="presOf" srcId="{44E8AE33-655F-4E0F-A9D9-4A6F77C669A1}" destId="{DBD88A18-C9E5-4948-82E3-12A847A3C01A}" srcOrd="0" destOrd="0" presId="urn:microsoft.com/office/officeart/2005/8/layout/chevron2"/>
    <dgm:cxn modelId="{59E43E66-EE91-46BB-8D2B-3552859942BF}" srcId="{D66EE584-858F-4AAD-81BD-DF7C2234C51F}" destId="{F68FD06D-C8F2-4229-9C7F-129ADFFA14F4}" srcOrd="0" destOrd="0" parTransId="{05DC6C5B-B07E-4AD5-BF73-B0BC41C872B2}" sibTransId="{7C2076C7-CC50-43A2-8F54-5F059520346A}"/>
    <dgm:cxn modelId="{88B4844B-6576-49D3-B666-326BD74B9E94}" type="presParOf" srcId="{3002C870-D037-417D-9BBC-F031108A3BE9}" destId="{F7C96B76-78F3-4A5C-BE46-BEFF5C6BE8AF}" srcOrd="0" destOrd="0" presId="urn:microsoft.com/office/officeart/2005/8/layout/chevron2"/>
    <dgm:cxn modelId="{CE7D6538-D066-4063-ABDF-151A8B99D52D}" type="presParOf" srcId="{F7C96B76-78F3-4A5C-BE46-BEFF5C6BE8AF}" destId="{4D648E2E-BFD9-4831-AD02-52D735FF0BC7}" srcOrd="0" destOrd="0" presId="urn:microsoft.com/office/officeart/2005/8/layout/chevron2"/>
    <dgm:cxn modelId="{4921C1C0-AAAB-48B7-B976-A02A2BAFD9C8}" type="presParOf" srcId="{F7C96B76-78F3-4A5C-BE46-BEFF5C6BE8AF}" destId="{415C5CE1-4CF3-4E6F-9C14-06C4478100B9}" srcOrd="1" destOrd="0" presId="urn:microsoft.com/office/officeart/2005/8/layout/chevron2"/>
    <dgm:cxn modelId="{6E81FFEA-BB5B-4382-BE16-6CFDD42D0840}" type="presParOf" srcId="{3002C870-D037-417D-9BBC-F031108A3BE9}" destId="{53AE51AD-6D7C-432E-9554-82A52B46E2B1}" srcOrd="1" destOrd="0" presId="urn:microsoft.com/office/officeart/2005/8/layout/chevron2"/>
    <dgm:cxn modelId="{C51CC12D-9877-494F-AEBE-86F38E587F12}" type="presParOf" srcId="{3002C870-D037-417D-9BBC-F031108A3BE9}" destId="{44E24CE7-814B-423D-BDF0-BEC6EB0E96F2}" srcOrd="2" destOrd="0" presId="urn:microsoft.com/office/officeart/2005/8/layout/chevron2"/>
    <dgm:cxn modelId="{94DFEECE-D905-4242-A481-E663095A5614}" type="presParOf" srcId="{44E24CE7-814B-423D-BDF0-BEC6EB0E96F2}" destId="{3205C044-85CA-4F2C-BE6F-E507BF7FC280}" srcOrd="0" destOrd="0" presId="urn:microsoft.com/office/officeart/2005/8/layout/chevron2"/>
    <dgm:cxn modelId="{C4FD4C12-FA84-4F0F-B86D-DD23670B5C3C}" type="presParOf" srcId="{44E24CE7-814B-423D-BDF0-BEC6EB0E96F2}" destId="{05B6B0AC-457F-4A43-8C33-F3A608182108}" srcOrd="1" destOrd="0" presId="urn:microsoft.com/office/officeart/2005/8/layout/chevron2"/>
    <dgm:cxn modelId="{3B2A31BA-EBA9-482E-9D8B-3DFBF243862B}" type="presParOf" srcId="{3002C870-D037-417D-9BBC-F031108A3BE9}" destId="{569A77CF-592C-48A4-8D5A-3D6A68E895BB}" srcOrd="3" destOrd="0" presId="urn:microsoft.com/office/officeart/2005/8/layout/chevron2"/>
    <dgm:cxn modelId="{5CFDFB00-87B0-4C3D-B375-5631EB2BADD5}" type="presParOf" srcId="{3002C870-D037-417D-9BBC-F031108A3BE9}" destId="{9090B11D-52B8-4E3C-BB41-93E7CCB362A8}" srcOrd="4" destOrd="0" presId="urn:microsoft.com/office/officeart/2005/8/layout/chevron2"/>
    <dgm:cxn modelId="{7E8BF666-66C3-4B22-8D2C-08BE2F564D2A}" type="presParOf" srcId="{9090B11D-52B8-4E3C-BB41-93E7CCB362A8}" destId="{0C8EB544-04DB-4C37-B5A6-0F376244F4EA}" srcOrd="0" destOrd="0" presId="urn:microsoft.com/office/officeart/2005/8/layout/chevron2"/>
    <dgm:cxn modelId="{FA60E161-7D02-4E9D-B6E4-9E6EB0F09C7E}" type="presParOf" srcId="{9090B11D-52B8-4E3C-BB41-93E7CCB362A8}" destId="{83F5C319-702B-4944-9851-DAD82235C620}" srcOrd="1" destOrd="0" presId="urn:microsoft.com/office/officeart/2005/8/layout/chevron2"/>
    <dgm:cxn modelId="{20303976-BAC7-4948-86DC-709358F0C4F5}" type="presParOf" srcId="{3002C870-D037-417D-9BBC-F031108A3BE9}" destId="{8C561DF1-6331-456F-B1F7-BCE6F612E35C}" srcOrd="5" destOrd="0" presId="urn:microsoft.com/office/officeart/2005/8/layout/chevron2"/>
    <dgm:cxn modelId="{B7F4E686-C89B-4534-B070-3127A48D9740}" type="presParOf" srcId="{3002C870-D037-417D-9BBC-F031108A3BE9}" destId="{9B85BF4C-2D58-4076-A722-7502E845553C}" srcOrd="6" destOrd="0" presId="urn:microsoft.com/office/officeart/2005/8/layout/chevron2"/>
    <dgm:cxn modelId="{97F3E987-F32B-4BF6-AD4B-EB92CA2054AA}" type="presParOf" srcId="{9B85BF4C-2D58-4076-A722-7502E845553C}" destId="{BF275284-2C05-4AA1-AA74-F3A1CBB8248F}" srcOrd="0" destOrd="0" presId="urn:microsoft.com/office/officeart/2005/8/layout/chevron2"/>
    <dgm:cxn modelId="{36D335F0-3BC7-4FD4-8417-32DE3E89DE23}" type="presParOf" srcId="{9B85BF4C-2D58-4076-A722-7502E845553C}" destId="{DBD88A18-C9E5-4948-82E3-12A847A3C01A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C17FD4-5F10-40D7-870D-F3373AF8403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23D0C2-B85F-45B2-B990-DE8B4A92F1EA}">
      <dgm:prSet phldrT="[Текст]" custT="1"/>
      <dgm:spPr/>
      <dgm:t>
        <a:bodyPr/>
        <a:lstStyle/>
        <a:p>
          <a:r>
            <a:rPr lang="ru-RU" sz="2000" b="1" spc="1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 закладах ресторанного господарства керуються </a:t>
          </a:r>
          <a:r>
            <a:rPr lang="ru-RU" sz="2000" b="1" u="sng" spc="1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нормами</a:t>
          </a:r>
          <a:endParaRPr lang="ru-RU" sz="2000" u="sng" dirty="0"/>
        </a:p>
      </dgm:t>
    </dgm:pt>
    <dgm:pt modelId="{B75BE2E0-AE7A-447A-82BF-61F22B27366F}" type="parTrans" cxnId="{99384614-B439-4827-AB71-14A8D21BE26C}">
      <dgm:prSet/>
      <dgm:spPr/>
      <dgm:t>
        <a:bodyPr/>
        <a:lstStyle/>
        <a:p>
          <a:endParaRPr lang="ru-RU"/>
        </a:p>
      </dgm:t>
    </dgm:pt>
    <dgm:pt modelId="{D3A2A11A-002F-4FF6-B229-65684C336545}" type="sibTrans" cxnId="{99384614-B439-4827-AB71-14A8D21BE26C}">
      <dgm:prSet/>
      <dgm:spPr/>
      <dgm:t>
        <a:bodyPr/>
        <a:lstStyle/>
        <a:p>
          <a:endParaRPr lang="ru-RU"/>
        </a:p>
      </dgm:t>
    </dgm:pt>
    <dgm:pt modelId="{1468AC8A-BF85-4538-8676-2D5A21FD4EE2}">
      <dgm:prSet custT="1"/>
      <dgm:spPr/>
      <dgm:t>
        <a:bodyPr/>
        <a:lstStyle/>
        <a:p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оснащення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закладів</a:t>
          </a:r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посудом</a:t>
          </a:r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столовими</a:t>
          </a:r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 наборами,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меблями</a:t>
          </a:r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кухонним</a:t>
          </a:r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інвентарем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EC8FE4A-1093-473C-ABEC-33349C9150B3}" type="parTrans" cxnId="{3B67FCFC-F136-4287-B59F-E706462C9E88}">
      <dgm:prSet/>
      <dgm:spPr/>
      <dgm:t>
        <a:bodyPr/>
        <a:lstStyle/>
        <a:p>
          <a:endParaRPr lang="ru-RU"/>
        </a:p>
      </dgm:t>
    </dgm:pt>
    <dgm:pt modelId="{5215F3E2-AC6F-4434-8F76-DA2EFC26E5D7}" type="sibTrans" cxnId="{3B67FCFC-F136-4287-B59F-E706462C9E88}">
      <dgm:prSet/>
      <dgm:spPr/>
      <dgm:t>
        <a:bodyPr/>
        <a:lstStyle/>
        <a:p>
          <a:endParaRPr lang="ru-RU"/>
        </a:p>
      </dgm:t>
    </dgm:pt>
    <dgm:pt modelId="{3BD5630E-1953-4D63-A05D-5BCDD3AF73F0}">
      <dgm:prSet custT="1"/>
      <dgm:spPr/>
      <dgm:t>
        <a:bodyPr/>
        <a:lstStyle/>
        <a:p>
          <a:pPr algn="ctr"/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оснащення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барів</a:t>
          </a:r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дитячих</a:t>
          </a:r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 кафе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порцеляновим</a:t>
          </a:r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скляним</a:t>
          </a:r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металевим</a:t>
          </a:r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посудом</a:t>
          </a:r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столовими</a:t>
          </a:r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 наборами та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виробничим</a:t>
          </a:r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інвентарем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91D082E-D16B-436E-9E35-8665089F3CFA}" type="parTrans" cxnId="{6AD7CADE-5A64-4399-B200-69FCF24CAAF9}">
      <dgm:prSet/>
      <dgm:spPr/>
      <dgm:t>
        <a:bodyPr/>
        <a:lstStyle/>
        <a:p>
          <a:endParaRPr lang="ru-RU"/>
        </a:p>
      </dgm:t>
    </dgm:pt>
    <dgm:pt modelId="{20D36B80-82A5-4EE0-B5B3-8330ABCD7A43}" type="sibTrans" cxnId="{6AD7CADE-5A64-4399-B200-69FCF24CAAF9}">
      <dgm:prSet/>
      <dgm:spPr/>
      <dgm:t>
        <a:bodyPr/>
        <a:lstStyle/>
        <a:p>
          <a:endParaRPr lang="ru-RU"/>
        </a:p>
      </dgm:t>
    </dgm:pt>
    <dgm:pt modelId="{C882DC19-299A-43FF-8674-BC6B4718E074}">
      <dgm:prSet custT="1"/>
      <dgm:spPr/>
      <dgm:t>
        <a:bodyPr/>
        <a:lstStyle/>
        <a:p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оснащення санітарним одягом, санітарним взуттям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21D36FB-5EF8-4B02-825D-670FD1C453D6}" type="parTrans" cxnId="{05440F16-5F66-4BC5-8BBF-E03D86DC269D}">
      <dgm:prSet/>
      <dgm:spPr/>
      <dgm:t>
        <a:bodyPr/>
        <a:lstStyle/>
        <a:p>
          <a:endParaRPr lang="ru-RU"/>
        </a:p>
      </dgm:t>
    </dgm:pt>
    <dgm:pt modelId="{8D659DC5-EBDE-4D83-99BD-C1FE87A50FC5}" type="sibTrans" cxnId="{05440F16-5F66-4BC5-8BBF-E03D86DC269D}">
      <dgm:prSet/>
      <dgm:spPr/>
      <dgm:t>
        <a:bodyPr/>
        <a:lstStyle/>
        <a:p>
          <a:endParaRPr lang="ru-RU"/>
        </a:p>
      </dgm:t>
    </dgm:pt>
    <dgm:pt modelId="{9F3D45EE-1FE9-4E01-9E67-3EC5EA196BA0}">
      <dgm:prSet custT="1"/>
      <dgm:spPr/>
      <dgm:t>
        <a:bodyPr/>
        <a:lstStyle/>
        <a:p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видачі форменного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одягу</a:t>
          </a:r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spc="10" dirty="0" err="1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1800" spc="10" dirty="0" smtClean="0">
              <a:latin typeface="Times New Roman" pitchFamily="18" charset="0"/>
              <a:cs typeface="Times New Roman" pitchFamily="18" charset="0"/>
            </a:rPr>
            <a:t> взуття працівникам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C517AD9-3A87-4B07-9E2C-01E2BC6F84EA}" type="parTrans" cxnId="{91B71EAD-5F47-4FB3-A986-68295E1B674F}">
      <dgm:prSet/>
      <dgm:spPr/>
      <dgm:t>
        <a:bodyPr/>
        <a:lstStyle/>
        <a:p>
          <a:endParaRPr lang="ru-RU"/>
        </a:p>
      </dgm:t>
    </dgm:pt>
    <dgm:pt modelId="{D8161662-940C-4EA7-96E6-0A7FB348570B}" type="sibTrans" cxnId="{91B71EAD-5F47-4FB3-A986-68295E1B674F}">
      <dgm:prSet/>
      <dgm:spPr/>
      <dgm:t>
        <a:bodyPr/>
        <a:lstStyle/>
        <a:p>
          <a:endParaRPr lang="ru-RU"/>
        </a:p>
      </dgm:t>
    </dgm:pt>
    <dgm:pt modelId="{9F1C6F33-2EAD-4463-ABD8-B59865EA2442}" type="pres">
      <dgm:prSet presAssocID="{5BC17FD4-5F10-40D7-870D-F3373AF840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D8741C-5036-47FE-8744-99C9623079BC}" type="pres">
      <dgm:prSet presAssocID="{F123D0C2-B85F-45B2-B990-DE8B4A92F1EA}" presName="hierRoot1" presStyleCnt="0"/>
      <dgm:spPr/>
    </dgm:pt>
    <dgm:pt modelId="{36A61081-040E-4E9D-A7E9-8A594C0C2B93}" type="pres">
      <dgm:prSet presAssocID="{F123D0C2-B85F-45B2-B990-DE8B4A92F1EA}" presName="composite" presStyleCnt="0"/>
      <dgm:spPr/>
    </dgm:pt>
    <dgm:pt modelId="{19E31AD6-9E47-47D3-BC88-62CE020C0F3A}" type="pres">
      <dgm:prSet presAssocID="{F123D0C2-B85F-45B2-B990-DE8B4A92F1EA}" presName="background" presStyleLbl="node0" presStyleIdx="0" presStyleCnt="1"/>
      <dgm:spPr/>
    </dgm:pt>
    <dgm:pt modelId="{BBAB3661-4901-4524-8B9F-8EA3E6B2BB75}" type="pres">
      <dgm:prSet presAssocID="{F123D0C2-B85F-45B2-B990-DE8B4A92F1EA}" presName="text" presStyleLbl="fgAcc0" presStyleIdx="0" presStyleCnt="1" custScaleX="255153" custScaleY="149568" custLinFactNeighborX="-7362" custLinFactNeighborY="-9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BD1B84-A205-4669-B80E-4C4683327275}" type="pres">
      <dgm:prSet presAssocID="{F123D0C2-B85F-45B2-B990-DE8B4A92F1EA}" presName="hierChild2" presStyleCnt="0"/>
      <dgm:spPr/>
    </dgm:pt>
    <dgm:pt modelId="{531D500E-02EA-460F-A682-5BFEA3892765}" type="pres">
      <dgm:prSet presAssocID="{F91D082E-D16B-436E-9E35-8665089F3CFA}" presName="Name10" presStyleLbl="parChTrans1D2" presStyleIdx="0" presStyleCnt="4"/>
      <dgm:spPr/>
    </dgm:pt>
    <dgm:pt modelId="{9E0AD6DC-3D4B-4CB8-83D7-A8FF0B508F0A}" type="pres">
      <dgm:prSet presAssocID="{3BD5630E-1953-4D63-A05D-5BCDD3AF73F0}" presName="hierRoot2" presStyleCnt="0"/>
      <dgm:spPr/>
    </dgm:pt>
    <dgm:pt modelId="{E28AF36B-EA05-4DDD-9A43-72FF1DE71620}" type="pres">
      <dgm:prSet presAssocID="{3BD5630E-1953-4D63-A05D-5BCDD3AF73F0}" presName="composite2" presStyleCnt="0"/>
      <dgm:spPr/>
    </dgm:pt>
    <dgm:pt modelId="{B6B20A0E-5111-4A0B-9F60-31E3D038424C}" type="pres">
      <dgm:prSet presAssocID="{3BD5630E-1953-4D63-A05D-5BCDD3AF73F0}" presName="background2" presStyleLbl="node2" presStyleIdx="0" presStyleCnt="4"/>
      <dgm:spPr/>
    </dgm:pt>
    <dgm:pt modelId="{15093770-67F0-4860-870D-CAA563533FDF}" type="pres">
      <dgm:prSet presAssocID="{3BD5630E-1953-4D63-A05D-5BCDD3AF73F0}" presName="text2" presStyleLbl="fgAcc2" presStyleIdx="0" presStyleCnt="4" custScaleX="131579" custScaleY="288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6C4924-1B1D-463F-8209-706ABCC059E0}" type="pres">
      <dgm:prSet presAssocID="{3BD5630E-1953-4D63-A05D-5BCDD3AF73F0}" presName="hierChild3" presStyleCnt="0"/>
      <dgm:spPr/>
    </dgm:pt>
    <dgm:pt modelId="{02305DAE-9441-476B-9ACA-8013DA611EE0}" type="pres">
      <dgm:prSet presAssocID="{0EC8FE4A-1093-473C-ABEC-33349C9150B3}" presName="Name10" presStyleLbl="parChTrans1D2" presStyleIdx="1" presStyleCnt="4"/>
      <dgm:spPr/>
    </dgm:pt>
    <dgm:pt modelId="{60F69FF3-C10F-4C6D-A906-D0374BB0FEF9}" type="pres">
      <dgm:prSet presAssocID="{1468AC8A-BF85-4538-8676-2D5A21FD4EE2}" presName="hierRoot2" presStyleCnt="0"/>
      <dgm:spPr/>
    </dgm:pt>
    <dgm:pt modelId="{6EB80D85-05CD-4098-A417-B69E2F50B7F3}" type="pres">
      <dgm:prSet presAssocID="{1468AC8A-BF85-4538-8676-2D5A21FD4EE2}" presName="composite2" presStyleCnt="0"/>
      <dgm:spPr/>
    </dgm:pt>
    <dgm:pt modelId="{1703B966-163A-468A-A13C-3AB8700C8FF1}" type="pres">
      <dgm:prSet presAssocID="{1468AC8A-BF85-4538-8676-2D5A21FD4EE2}" presName="background2" presStyleLbl="node2" presStyleIdx="1" presStyleCnt="4"/>
      <dgm:spPr/>
    </dgm:pt>
    <dgm:pt modelId="{DBB3901B-B4C4-41BC-A518-4463D50075DD}" type="pres">
      <dgm:prSet presAssocID="{1468AC8A-BF85-4538-8676-2D5A21FD4EE2}" presName="text2" presStyleLbl="fgAcc2" presStyleIdx="1" presStyleCnt="4" custScaleY="297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2D2D46-8A82-4561-9BAC-ECBAAB3C098B}" type="pres">
      <dgm:prSet presAssocID="{1468AC8A-BF85-4538-8676-2D5A21FD4EE2}" presName="hierChild3" presStyleCnt="0"/>
      <dgm:spPr/>
    </dgm:pt>
    <dgm:pt modelId="{43BE4721-7F89-427C-913E-E1E37A66186F}" type="pres">
      <dgm:prSet presAssocID="{6C517AD9-3A87-4B07-9E2C-01E2BC6F84EA}" presName="Name10" presStyleLbl="parChTrans1D2" presStyleIdx="2" presStyleCnt="4"/>
      <dgm:spPr/>
    </dgm:pt>
    <dgm:pt modelId="{147AF3A6-6458-41F4-9356-38887D5C0B0F}" type="pres">
      <dgm:prSet presAssocID="{9F3D45EE-1FE9-4E01-9E67-3EC5EA196BA0}" presName="hierRoot2" presStyleCnt="0"/>
      <dgm:spPr/>
    </dgm:pt>
    <dgm:pt modelId="{2F3D8019-70ED-40B7-B236-B5E081CF4152}" type="pres">
      <dgm:prSet presAssocID="{9F3D45EE-1FE9-4E01-9E67-3EC5EA196BA0}" presName="composite2" presStyleCnt="0"/>
      <dgm:spPr/>
    </dgm:pt>
    <dgm:pt modelId="{C4ED577C-C779-4E8A-8DA2-C15B769B21A3}" type="pres">
      <dgm:prSet presAssocID="{9F3D45EE-1FE9-4E01-9E67-3EC5EA196BA0}" presName="background2" presStyleLbl="node2" presStyleIdx="2" presStyleCnt="4"/>
      <dgm:spPr/>
    </dgm:pt>
    <dgm:pt modelId="{81A528C5-8B76-46FA-92A6-A9C82373537B}" type="pres">
      <dgm:prSet presAssocID="{9F3D45EE-1FE9-4E01-9E67-3EC5EA196BA0}" presName="text2" presStyleLbl="fgAcc2" presStyleIdx="2" presStyleCnt="4" custScaleY="305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DBCE2C-8D22-4BE2-B997-76521056CB7D}" type="pres">
      <dgm:prSet presAssocID="{9F3D45EE-1FE9-4E01-9E67-3EC5EA196BA0}" presName="hierChild3" presStyleCnt="0"/>
      <dgm:spPr/>
    </dgm:pt>
    <dgm:pt modelId="{B4F210C9-CDED-489D-9F69-07F539C9CF97}" type="pres">
      <dgm:prSet presAssocID="{221D36FB-5EF8-4B02-825D-670FD1C453D6}" presName="Name10" presStyleLbl="parChTrans1D2" presStyleIdx="3" presStyleCnt="4"/>
      <dgm:spPr/>
    </dgm:pt>
    <dgm:pt modelId="{5B010193-3586-418F-8BF8-40FBFE1DAF3A}" type="pres">
      <dgm:prSet presAssocID="{C882DC19-299A-43FF-8674-BC6B4718E074}" presName="hierRoot2" presStyleCnt="0"/>
      <dgm:spPr/>
    </dgm:pt>
    <dgm:pt modelId="{E894C3D1-1544-4BA9-A6B7-4736B7261E76}" type="pres">
      <dgm:prSet presAssocID="{C882DC19-299A-43FF-8674-BC6B4718E074}" presName="composite2" presStyleCnt="0"/>
      <dgm:spPr/>
    </dgm:pt>
    <dgm:pt modelId="{360A710E-7949-4AA0-9B3C-B8BB17AEAAB9}" type="pres">
      <dgm:prSet presAssocID="{C882DC19-299A-43FF-8674-BC6B4718E074}" presName="background2" presStyleLbl="node2" presStyleIdx="3" presStyleCnt="4"/>
      <dgm:spPr/>
    </dgm:pt>
    <dgm:pt modelId="{8F76D3B1-F40A-4108-9431-CB0DA37F588F}" type="pres">
      <dgm:prSet presAssocID="{C882DC19-299A-43FF-8674-BC6B4718E074}" presName="text2" presStyleLbl="fgAcc2" presStyleIdx="3" presStyleCnt="4" custScaleY="3056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C942E5-F908-4F35-B6AF-35C23E832E91}" type="pres">
      <dgm:prSet presAssocID="{C882DC19-299A-43FF-8674-BC6B4718E074}" presName="hierChild3" presStyleCnt="0"/>
      <dgm:spPr/>
    </dgm:pt>
  </dgm:ptLst>
  <dgm:cxnLst>
    <dgm:cxn modelId="{3B67FCFC-F136-4287-B59F-E706462C9E88}" srcId="{F123D0C2-B85F-45B2-B990-DE8B4A92F1EA}" destId="{1468AC8A-BF85-4538-8676-2D5A21FD4EE2}" srcOrd="1" destOrd="0" parTransId="{0EC8FE4A-1093-473C-ABEC-33349C9150B3}" sibTransId="{5215F3E2-AC6F-4434-8F76-DA2EFC26E5D7}"/>
    <dgm:cxn modelId="{F7E9B3BA-FB43-43CB-A223-662BE5E5A1C1}" type="presOf" srcId="{1468AC8A-BF85-4538-8676-2D5A21FD4EE2}" destId="{DBB3901B-B4C4-41BC-A518-4463D50075DD}" srcOrd="0" destOrd="0" presId="urn:microsoft.com/office/officeart/2005/8/layout/hierarchy1"/>
    <dgm:cxn modelId="{9DA96A4A-9B12-4AD3-BE9C-9F5521365E08}" type="presOf" srcId="{6C517AD9-3A87-4B07-9E2C-01E2BC6F84EA}" destId="{43BE4721-7F89-427C-913E-E1E37A66186F}" srcOrd="0" destOrd="0" presId="urn:microsoft.com/office/officeart/2005/8/layout/hierarchy1"/>
    <dgm:cxn modelId="{A904E0A4-195D-4B5E-A33E-70354D233466}" type="presOf" srcId="{9F3D45EE-1FE9-4E01-9E67-3EC5EA196BA0}" destId="{81A528C5-8B76-46FA-92A6-A9C82373537B}" srcOrd="0" destOrd="0" presId="urn:microsoft.com/office/officeart/2005/8/layout/hierarchy1"/>
    <dgm:cxn modelId="{C36AAF63-3154-40F5-B4E4-57D99F040983}" type="presOf" srcId="{F123D0C2-B85F-45B2-B990-DE8B4A92F1EA}" destId="{BBAB3661-4901-4524-8B9F-8EA3E6B2BB75}" srcOrd="0" destOrd="0" presId="urn:microsoft.com/office/officeart/2005/8/layout/hierarchy1"/>
    <dgm:cxn modelId="{26B4149E-A5B0-4166-94DD-A384ADF67B9B}" type="presOf" srcId="{C882DC19-299A-43FF-8674-BC6B4718E074}" destId="{8F76D3B1-F40A-4108-9431-CB0DA37F588F}" srcOrd="0" destOrd="0" presId="urn:microsoft.com/office/officeart/2005/8/layout/hierarchy1"/>
    <dgm:cxn modelId="{F5C4648D-9B67-45A9-A54E-7C3CEB4F4E97}" type="presOf" srcId="{0EC8FE4A-1093-473C-ABEC-33349C9150B3}" destId="{02305DAE-9441-476B-9ACA-8013DA611EE0}" srcOrd="0" destOrd="0" presId="urn:microsoft.com/office/officeart/2005/8/layout/hierarchy1"/>
    <dgm:cxn modelId="{05440F16-5F66-4BC5-8BBF-E03D86DC269D}" srcId="{F123D0C2-B85F-45B2-B990-DE8B4A92F1EA}" destId="{C882DC19-299A-43FF-8674-BC6B4718E074}" srcOrd="3" destOrd="0" parTransId="{221D36FB-5EF8-4B02-825D-670FD1C453D6}" sibTransId="{8D659DC5-EBDE-4D83-99BD-C1FE87A50FC5}"/>
    <dgm:cxn modelId="{99384614-B439-4827-AB71-14A8D21BE26C}" srcId="{5BC17FD4-5F10-40D7-870D-F3373AF84039}" destId="{F123D0C2-B85F-45B2-B990-DE8B4A92F1EA}" srcOrd="0" destOrd="0" parTransId="{B75BE2E0-AE7A-447A-82BF-61F22B27366F}" sibTransId="{D3A2A11A-002F-4FF6-B229-65684C336545}"/>
    <dgm:cxn modelId="{4E123A27-02A6-48DD-81FE-6BC45D4DBC16}" type="presOf" srcId="{5BC17FD4-5F10-40D7-870D-F3373AF84039}" destId="{9F1C6F33-2EAD-4463-ABD8-B59865EA2442}" srcOrd="0" destOrd="0" presId="urn:microsoft.com/office/officeart/2005/8/layout/hierarchy1"/>
    <dgm:cxn modelId="{6AD7CADE-5A64-4399-B200-69FCF24CAAF9}" srcId="{F123D0C2-B85F-45B2-B990-DE8B4A92F1EA}" destId="{3BD5630E-1953-4D63-A05D-5BCDD3AF73F0}" srcOrd="0" destOrd="0" parTransId="{F91D082E-D16B-436E-9E35-8665089F3CFA}" sibTransId="{20D36B80-82A5-4EE0-B5B3-8330ABCD7A43}"/>
    <dgm:cxn modelId="{91B71EAD-5F47-4FB3-A986-68295E1B674F}" srcId="{F123D0C2-B85F-45B2-B990-DE8B4A92F1EA}" destId="{9F3D45EE-1FE9-4E01-9E67-3EC5EA196BA0}" srcOrd="2" destOrd="0" parTransId="{6C517AD9-3A87-4B07-9E2C-01E2BC6F84EA}" sibTransId="{D8161662-940C-4EA7-96E6-0A7FB348570B}"/>
    <dgm:cxn modelId="{A64DAADC-FB48-40F5-BD8B-37E53C022D6E}" type="presOf" srcId="{3BD5630E-1953-4D63-A05D-5BCDD3AF73F0}" destId="{15093770-67F0-4860-870D-CAA563533FDF}" srcOrd="0" destOrd="0" presId="urn:microsoft.com/office/officeart/2005/8/layout/hierarchy1"/>
    <dgm:cxn modelId="{6DB29E38-A291-45CC-999A-15B072EDBABC}" type="presOf" srcId="{221D36FB-5EF8-4B02-825D-670FD1C453D6}" destId="{B4F210C9-CDED-489D-9F69-07F539C9CF97}" srcOrd="0" destOrd="0" presId="urn:microsoft.com/office/officeart/2005/8/layout/hierarchy1"/>
    <dgm:cxn modelId="{F74DAB1B-7E02-4166-A59A-E7AED0C35363}" type="presOf" srcId="{F91D082E-D16B-436E-9E35-8665089F3CFA}" destId="{531D500E-02EA-460F-A682-5BFEA3892765}" srcOrd="0" destOrd="0" presId="urn:microsoft.com/office/officeart/2005/8/layout/hierarchy1"/>
    <dgm:cxn modelId="{8A4298ED-B27C-41F4-AEF5-AE75E847DA32}" type="presParOf" srcId="{9F1C6F33-2EAD-4463-ABD8-B59865EA2442}" destId="{ABD8741C-5036-47FE-8744-99C9623079BC}" srcOrd="0" destOrd="0" presId="urn:microsoft.com/office/officeart/2005/8/layout/hierarchy1"/>
    <dgm:cxn modelId="{94ADA1B4-D5BF-4038-A49F-A944FB396131}" type="presParOf" srcId="{ABD8741C-5036-47FE-8744-99C9623079BC}" destId="{36A61081-040E-4E9D-A7E9-8A594C0C2B93}" srcOrd="0" destOrd="0" presId="urn:microsoft.com/office/officeart/2005/8/layout/hierarchy1"/>
    <dgm:cxn modelId="{8D2CD03D-149D-4F92-9C90-215529D37606}" type="presParOf" srcId="{36A61081-040E-4E9D-A7E9-8A594C0C2B93}" destId="{19E31AD6-9E47-47D3-BC88-62CE020C0F3A}" srcOrd="0" destOrd="0" presId="urn:microsoft.com/office/officeart/2005/8/layout/hierarchy1"/>
    <dgm:cxn modelId="{59778B39-A22C-4307-8FA2-93C604C75D04}" type="presParOf" srcId="{36A61081-040E-4E9D-A7E9-8A594C0C2B93}" destId="{BBAB3661-4901-4524-8B9F-8EA3E6B2BB75}" srcOrd="1" destOrd="0" presId="urn:microsoft.com/office/officeart/2005/8/layout/hierarchy1"/>
    <dgm:cxn modelId="{08F74A01-B249-4A4D-8EAF-36A8DCE66AAE}" type="presParOf" srcId="{ABD8741C-5036-47FE-8744-99C9623079BC}" destId="{5BBD1B84-A205-4669-B80E-4C4683327275}" srcOrd="1" destOrd="0" presId="urn:microsoft.com/office/officeart/2005/8/layout/hierarchy1"/>
    <dgm:cxn modelId="{44E18BC2-F0DB-4458-9B51-4B60B69C4C34}" type="presParOf" srcId="{5BBD1B84-A205-4669-B80E-4C4683327275}" destId="{531D500E-02EA-460F-A682-5BFEA3892765}" srcOrd="0" destOrd="0" presId="urn:microsoft.com/office/officeart/2005/8/layout/hierarchy1"/>
    <dgm:cxn modelId="{61F4E676-5461-4090-87D3-0BB5D58CD92A}" type="presParOf" srcId="{5BBD1B84-A205-4669-B80E-4C4683327275}" destId="{9E0AD6DC-3D4B-4CB8-83D7-A8FF0B508F0A}" srcOrd="1" destOrd="0" presId="urn:microsoft.com/office/officeart/2005/8/layout/hierarchy1"/>
    <dgm:cxn modelId="{26E953A2-1C4D-4ED1-A5F5-E59440C4D263}" type="presParOf" srcId="{9E0AD6DC-3D4B-4CB8-83D7-A8FF0B508F0A}" destId="{E28AF36B-EA05-4DDD-9A43-72FF1DE71620}" srcOrd="0" destOrd="0" presId="urn:microsoft.com/office/officeart/2005/8/layout/hierarchy1"/>
    <dgm:cxn modelId="{4607F5B2-D1E8-48B9-9227-1DD6CB51E83D}" type="presParOf" srcId="{E28AF36B-EA05-4DDD-9A43-72FF1DE71620}" destId="{B6B20A0E-5111-4A0B-9F60-31E3D038424C}" srcOrd="0" destOrd="0" presId="urn:microsoft.com/office/officeart/2005/8/layout/hierarchy1"/>
    <dgm:cxn modelId="{A49E13D3-7DDE-47A1-BCE2-FE29ED569228}" type="presParOf" srcId="{E28AF36B-EA05-4DDD-9A43-72FF1DE71620}" destId="{15093770-67F0-4860-870D-CAA563533FDF}" srcOrd="1" destOrd="0" presId="urn:microsoft.com/office/officeart/2005/8/layout/hierarchy1"/>
    <dgm:cxn modelId="{EFADA1E7-0857-47E6-A853-68D5DEB991F6}" type="presParOf" srcId="{9E0AD6DC-3D4B-4CB8-83D7-A8FF0B508F0A}" destId="{2B6C4924-1B1D-463F-8209-706ABCC059E0}" srcOrd="1" destOrd="0" presId="urn:microsoft.com/office/officeart/2005/8/layout/hierarchy1"/>
    <dgm:cxn modelId="{3DC38DC3-CD05-46CC-A60C-F05FBA7C4EDA}" type="presParOf" srcId="{5BBD1B84-A205-4669-B80E-4C4683327275}" destId="{02305DAE-9441-476B-9ACA-8013DA611EE0}" srcOrd="2" destOrd="0" presId="urn:microsoft.com/office/officeart/2005/8/layout/hierarchy1"/>
    <dgm:cxn modelId="{79320D6F-D301-427D-8506-A8866059BF01}" type="presParOf" srcId="{5BBD1B84-A205-4669-B80E-4C4683327275}" destId="{60F69FF3-C10F-4C6D-A906-D0374BB0FEF9}" srcOrd="3" destOrd="0" presId="urn:microsoft.com/office/officeart/2005/8/layout/hierarchy1"/>
    <dgm:cxn modelId="{27584E69-D905-45BC-8C14-B80DD2D98A19}" type="presParOf" srcId="{60F69FF3-C10F-4C6D-A906-D0374BB0FEF9}" destId="{6EB80D85-05CD-4098-A417-B69E2F50B7F3}" srcOrd="0" destOrd="0" presId="urn:microsoft.com/office/officeart/2005/8/layout/hierarchy1"/>
    <dgm:cxn modelId="{BE62341B-AF00-4367-8253-58057342E6BE}" type="presParOf" srcId="{6EB80D85-05CD-4098-A417-B69E2F50B7F3}" destId="{1703B966-163A-468A-A13C-3AB8700C8FF1}" srcOrd="0" destOrd="0" presId="urn:microsoft.com/office/officeart/2005/8/layout/hierarchy1"/>
    <dgm:cxn modelId="{96783E56-E34D-4C71-AE21-76B068B01E6B}" type="presParOf" srcId="{6EB80D85-05CD-4098-A417-B69E2F50B7F3}" destId="{DBB3901B-B4C4-41BC-A518-4463D50075DD}" srcOrd="1" destOrd="0" presId="urn:microsoft.com/office/officeart/2005/8/layout/hierarchy1"/>
    <dgm:cxn modelId="{7024FF62-FD8C-424B-9200-E2268875002E}" type="presParOf" srcId="{60F69FF3-C10F-4C6D-A906-D0374BB0FEF9}" destId="{2C2D2D46-8A82-4561-9BAC-ECBAAB3C098B}" srcOrd="1" destOrd="0" presId="urn:microsoft.com/office/officeart/2005/8/layout/hierarchy1"/>
    <dgm:cxn modelId="{CD478553-AAB5-4056-BDF6-38C5D22BD0F1}" type="presParOf" srcId="{5BBD1B84-A205-4669-B80E-4C4683327275}" destId="{43BE4721-7F89-427C-913E-E1E37A66186F}" srcOrd="4" destOrd="0" presId="urn:microsoft.com/office/officeart/2005/8/layout/hierarchy1"/>
    <dgm:cxn modelId="{7153410B-353D-40E6-B14F-538A42F5D21D}" type="presParOf" srcId="{5BBD1B84-A205-4669-B80E-4C4683327275}" destId="{147AF3A6-6458-41F4-9356-38887D5C0B0F}" srcOrd="5" destOrd="0" presId="urn:microsoft.com/office/officeart/2005/8/layout/hierarchy1"/>
    <dgm:cxn modelId="{F144181E-8F86-4506-A8D6-E7F20D87B048}" type="presParOf" srcId="{147AF3A6-6458-41F4-9356-38887D5C0B0F}" destId="{2F3D8019-70ED-40B7-B236-B5E081CF4152}" srcOrd="0" destOrd="0" presId="urn:microsoft.com/office/officeart/2005/8/layout/hierarchy1"/>
    <dgm:cxn modelId="{6E8328B6-7C57-407E-8ED1-E18E8C871A92}" type="presParOf" srcId="{2F3D8019-70ED-40B7-B236-B5E081CF4152}" destId="{C4ED577C-C779-4E8A-8DA2-C15B769B21A3}" srcOrd="0" destOrd="0" presId="urn:microsoft.com/office/officeart/2005/8/layout/hierarchy1"/>
    <dgm:cxn modelId="{03AEF164-C43A-4053-8585-55F2F09DBC69}" type="presParOf" srcId="{2F3D8019-70ED-40B7-B236-B5E081CF4152}" destId="{81A528C5-8B76-46FA-92A6-A9C82373537B}" srcOrd="1" destOrd="0" presId="urn:microsoft.com/office/officeart/2005/8/layout/hierarchy1"/>
    <dgm:cxn modelId="{CC3CC078-44EB-40CC-9086-8531B335B1A4}" type="presParOf" srcId="{147AF3A6-6458-41F4-9356-38887D5C0B0F}" destId="{1BDBCE2C-8D22-4BE2-B997-76521056CB7D}" srcOrd="1" destOrd="0" presId="urn:microsoft.com/office/officeart/2005/8/layout/hierarchy1"/>
    <dgm:cxn modelId="{57D0EE0F-5205-44DF-BD1F-9EA902D8DBC9}" type="presParOf" srcId="{5BBD1B84-A205-4669-B80E-4C4683327275}" destId="{B4F210C9-CDED-489D-9F69-07F539C9CF97}" srcOrd="6" destOrd="0" presId="urn:microsoft.com/office/officeart/2005/8/layout/hierarchy1"/>
    <dgm:cxn modelId="{B83CCDBA-4C1B-4E1C-92C7-B9D5F219E7B6}" type="presParOf" srcId="{5BBD1B84-A205-4669-B80E-4C4683327275}" destId="{5B010193-3586-418F-8BF8-40FBFE1DAF3A}" srcOrd="7" destOrd="0" presId="urn:microsoft.com/office/officeart/2005/8/layout/hierarchy1"/>
    <dgm:cxn modelId="{679315FC-047D-4B03-A0C2-C8D1CC578D4A}" type="presParOf" srcId="{5B010193-3586-418F-8BF8-40FBFE1DAF3A}" destId="{E894C3D1-1544-4BA9-A6B7-4736B7261E76}" srcOrd="0" destOrd="0" presId="urn:microsoft.com/office/officeart/2005/8/layout/hierarchy1"/>
    <dgm:cxn modelId="{0637E14D-0041-47E1-8C8B-330C7AA00D1F}" type="presParOf" srcId="{E894C3D1-1544-4BA9-A6B7-4736B7261E76}" destId="{360A710E-7949-4AA0-9B3C-B8BB17AEAAB9}" srcOrd="0" destOrd="0" presId="urn:microsoft.com/office/officeart/2005/8/layout/hierarchy1"/>
    <dgm:cxn modelId="{D0A55E24-7C7F-458E-8176-72A251BEDF05}" type="presParOf" srcId="{E894C3D1-1544-4BA9-A6B7-4736B7261E76}" destId="{8F76D3B1-F40A-4108-9431-CB0DA37F588F}" srcOrd="1" destOrd="0" presId="urn:microsoft.com/office/officeart/2005/8/layout/hierarchy1"/>
    <dgm:cxn modelId="{516DF549-9E22-4A45-AE23-CBE1DCFB857F}" type="presParOf" srcId="{5B010193-3586-418F-8BF8-40FBFE1DAF3A}" destId="{BAC942E5-F908-4F35-B6AF-35C23E832E91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BED9-7E29-4B20-95B4-F3D5D14C1341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788B-FDF0-4869-8A37-8215097F6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BED9-7E29-4B20-95B4-F3D5D14C1341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788B-FDF0-4869-8A37-8215097F6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BED9-7E29-4B20-95B4-F3D5D14C1341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788B-FDF0-4869-8A37-8215097F6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BED9-7E29-4B20-95B4-F3D5D14C1341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788B-FDF0-4869-8A37-8215097F6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BED9-7E29-4B20-95B4-F3D5D14C1341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788B-FDF0-4869-8A37-8215097F6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BED9-7E29-4B20-95B4-F3D5D14C1341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788B-FDF0-4869-8A37-8215097F6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BED9-7E29-4B20-95B4-F3D5D14C1341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788B-FDF0-4869-8A37-8215097F6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BED9-7E29-4B20-95B4-F3D5D14C1341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788B-FDF0-4869-8A37-8215097F6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BED9-7E29-4B20-95B4-F3D5D14C1341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788B-FDF0-4869-8A37-8215097F6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BED9-7E29-4B20-95B4-F3D5D14C1341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788B-FDF0-4869-8A37-8215097F6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BED9-7E29-4B20-95B4-F3D5D14C1341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788B-FDF0-4869-8A37-8215097F6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BED9-7E29-4B20-95B4-F3D5D14C1341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0788B-FDF0-4869-8A37-8215097F6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google.com.ua/url?url=http://www.sefus.net/gde-i-kak-xranit-produkty-v-restorane&amp;rct=j&amp;frm=1&amp;q=&amp;esrc=s&amp;sa=U&amp;ei=GwHwVL7vCoTgyQPdvIGACA&amp;ved=0CBcQ9QEwAQ&amp;usg=AFQjCNHuof2kLFqJ-O1itPwbKF2-6jhZK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 smtClean="0">
                <a:solidFill>
                  <a:schemeClr val="accent1">
                    <a:lumMod val="75000"/>
                  </a:schemeClr>
                </a:solidFill>
              </a:rPr>
              <a:t>ТЕМА </a:t>
            </a:r>
            <a:r>
              <a:rPr lang="uk-UA" b="1" cap="all" dirty="0">
                <a:solidFill>
                  <a:schemeClr val="accent1">
                    <a:lumMod val="75000"/>
                  </a:schemeClr>
                </a:solidFill>
              </a:rPr>
              <a:t>2: Організація постачання закладів ресторанного господарства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Картинки по запросу постачання продукції в рестор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071942"/>
            <a:ext cx="3233726" cy="2475821"/>
          </a:xfrm>
          <a:prstGeom prst="rect">
            <a:avLst/>
          </a:prstGeom>
          <a:noFill/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2928958" cy="2977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Багато видів продуктів надходять на підприємства через посередників — оптові фірми: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Необхідність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 послугах посередників виникає в тих випадках, коли необхідне накопичення продуктів і підприємство має умови, необхідні для зберігання. В цих випадках посередник повинен взяти на себе функції, пов'язані з просуванням товару від виробника до споживача.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Оптові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фірми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закуповують товари у підприємств-виробників для подальшого їх продажу роздрібним торговим підприємствам та підприємствам ресторанного господарства.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Картинки по запросу постачання продукт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256"/>
            <a:ext cx="1785918" cy="2381224"/>
          </a:xfrm>
          <a:prstGeom prst="rect">
            <a:avLst/>
          </a:prstGeom>
          <a:noFill/>
        </p:spPr>
      </p:pic>
      <p:pic>
        <p:nvPicPr>
          <p:cNvPr id="20484" name="Picture 4" descr="Картинки по запросу оптові фірми продукті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214818"/>
            <a:ext cx="5724525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286116" y="714356"/>
            <a:ext cx="1839671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Оптові бази</a:t>
            </a:r>
            <a:endParaRPr sz="24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0809" y="1125220"/>
            <a:ext cx="252730" cy="340360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8051" y="1112461"/>
            <a:ext cx="278248" cy="365878"/>
          </a:xfrm>
          <a:prstGeom prst="rect">
            <a:avLst/>
          </a:prstGeom>
        </p:spPr>
      </p:pic>
      <p:pic>
        <p:nvPicPr>
          <p:cNvPr id="3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8051" y="1112461"/>
            <a:ext cx="25517" cy="25518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0781" y="1452821"/>
            <a:ext cx="25517" cy="25518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158240" y="2634107"/>
            <a:ext cx="7447360" cy="15388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825750">
              <a:lnSpc>
                <a:spcPct val="100000"/>
              </a:lnSpc>
            </a:pPr>
            <a:r>
              <a:rPr sz="2000" b="1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Функції баз:</a:t>
            </a:r>
            <a:endParaRPr sz="20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0">
              <a:lnSpc>
                <a:spcPct val="100000"/>
              </a:lnSpc>
              <a:buFont typeface="Wingdings" pitchFamily="2" charset="2"/>
              <a:buChar char="q"/>
            </a:pP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Приймання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і зберігання продуктів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buFont typeface="Wingdings" pitchFamily="2" charset="2"/>
              <a:buChar char="q"/>
            </a:pP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Сортування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та підготовка до відпускання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buFont typeface="Wingdings" pitchFamily="2" charset="2"/>
              <a:buChar char="q"/>
            </a:pP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централізованого завезення підготовлених продуктів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Times New Roman" pitchFamily="18" charset="0"/>
                <a:cs typeface="Times New Roman" pitchFamily="18" charset="0"/>
              </a:rPr>
              <a:t>до ЗРГ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490980" y="1480947"/>
            <a:ext cx="6578019" cy="923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  <a:buFont typeface="Wingdings" pitchFamily="2" charset="2"/>
              <a:buChar char="ü"/>
            </a:pPr>
            <a:r>
              <a:rPr sz="2000" spc="10" dirty="0">
                <a:latin typeface="Times New Roman" pitchFamily="18" charset="0"/>
                <a:cs typeface="Times New Roman" pitchFamily="18" charset="0"/>
              </a:rPr>
              <a:t>Постачають м’ясо, масло, рибні і гастрономічні продукти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buFont typeface="Wingdings" pitchFamily="2" charset="2"/>
              <a:buChar char="ü"/>
            </a:pPr>
            <a:r>
              <a:rPr sz="2000" spc="10" dirty="0">
                <a:latin typeface="Times New Roman" pitchFamily="18" charset="0"/>
                <a:cs typeface="Times New Roman" pitchFamily="18" charset="0"/>
              </a:rPr>
              <a:t>Постачають бакалійну продукцію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buFont typeface="Wingdings" pitchFamily="2" charset="2"/>
              <a:buChar char="ü"/>
            </a:pPr>
            <a:r>
              <a:rPr sz="2000" spc="10" dirty="0">
                <a:latin typeface="Times New Roman" pitchFamily="18" charset="0"/>
                <a:cs typeface="Times New Roman" pitchFamily="18" charset="0"/>
              </a:rPr>
              <a:t>Плодоовочеві бази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714348" y="4572008"/>
            <a:ext cx="7929618" cy="1380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just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Посередники  –  </a:t>
            </a:r>
            <a:r>
              <a:rPr sz="18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торгові  агенти</a:t>
            </a:r>
            <a:r>
              <a:rPr sz="1800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1800" spc="10" dirty="0">
                <a:latin typeface="Times New Roman" pitchFamily="18" charset="0"/>
                <a:cs typeface="Times New Roman" pitchFamily="18" charset="0"/>
              </a:rPr>
              <a:t>–  не  беруть  на  себе  право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власності на товар, лише сприяють </a:t>
            </a:r>
            <a:r>
              <a:rPr sz="18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купівлі-продажу</a:t>
            </a:r>
            <a:r>
              <a:rPr sz="1800" spc="10" dirty="0">
                <a:latin typeface="Times New Roman" pitchFamily="18" charset="0"/>
                <a:cs typeface="Times New Roman" pitchFamily="18" charset="0"/>
              </a:rPr>
              <a:t> (за свої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z="1770" spc="10" dirty="0">
                <a:latin typeface="Times New Roman" pitchFamily="18" charset="0"/>
                <a:cs typeface="Times New Roman" pitchFamily="18" charset="0"/>
              </a:rPr>
              <a:t>послуги одержують комісійну винагороду). Основне їх завдання –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z="18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знайти покупця і продавця</a:t>
            </a:r>
            <a:r>
              <a:rPr sz="1800" spc="10" dirty="0">
                <a:latin typeface="Times New Roman" pitchFamily="18" charset="0"/>
                <a:cs typeface="Times New Roman" pitchFamily="18" charset="0"/>
              </a:rPr>
              <a:t>, звести їх і допомогти домовитися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про умови купівлі-продажу і поставки.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b="1" dirty="0" smtClean="0"/>
              <a:t>    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Вихідні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склади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/>
              <a:t>розміщуються безпосередньо при великих промислових підприємствах (головна їх функція — організація просування товару від пунктів виробництва до пунктів споживання. Вони організовують оптовий продаж товарів великими партіями оптовим і роздрібним підприємствам</a:t>
            </a:r>
            <a:r>
              <a:rPr lang="uk-UA" dirty="0" smtClean="0"/>
              <a:t>.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uk-UA" b="1" dirty="0" smtClean="0"/>
              <a:t>    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Торгово-закупівельні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фірми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/>
              <a:t>розташовуються в районах, де є багато підприємств-виробників, накопичуються товари для продажу їх в місцях споживання</a:t>
            </a:r>
            <a:r>
              <a:rPr lang="uk-UA" dirty="0" smtClean="0"/>
              <a:t>.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uk-UA" b="1" dirty="0" smtClean="0"/>
              <a:t>    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Торгові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склади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/>
              <a:t>знаходяться в місцях споживання. Вони закуповують товари у виробників, вихідних і торгово-закупівельних фірм та інших посередників і продають їх роздрібним підприємствам та підприємствам ресторанного господарства.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забезпечення підприємства продовольчими продуктами необхідно вирішити такі завдання</a:t>
            </a:r>
            <a:r>
              <a:rPr lang="uk-UA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що закупити;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скільки закупити;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у кого закупити;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на яких умовах закупити. 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Крім того, необхідно: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укласти договір;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проконтролювати його виконання;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організувати доставку;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організувати складування і зберігання.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критеріїв</a:t>
            </a:r>
            <a:r>
              <a:rPr lang="uk-UA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які беруть до уваги при виборі постачальника, відносять наступні</a:t>
            </a:r>
            <a:r>
              <a:rPr lang="uk-UA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7429552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ціна на продукцію;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якість продукції;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віддаленість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постачальника від споживача;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терміни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виконання замовлень;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організацію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управління якістю у постачальника;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фінансове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становище постачальника, його кредитоспроможність та ін.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3554" name="AutoShape 2" descr="Картинки по запросу постачання продукції в ресто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Картинки по запросу постачання продукції в рестор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14818"/>
            <a:ext cx="3452794" cy="2330636"/>
          </a:xfrm>
          <a:prstGeom prst="rect">
            <a:avLst/>
          </a:prstGeom>
          <a:noFill/>
        </p:spPr>
      </p:pic>
      <p:pic>
        <p:nvPicPr>
          <p:cNvPr id="23557" name="Picture 5" descr="H:\скачанные файлы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5038" y="1214422"/>
            <a:ext cx="2288962" cy="1714512"/>
          </a:xfrm>
          <a:prstGeom prst="rect">
            <a:avLst/>
          </a:prstGeom>
          <a:noFill/>
        </p:spPr>
      </p:pic>
      <p:sp>
        <p:nvSpPr>
          <p:cNvPr id="23559" name="AutoShape 7" descr="Картинки по запросу постачання продукції в ресто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:\asortyment1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500570"/>
            <a:ext cx="20955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5857916" cy="171451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Матеріальний потік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 – це матеріальні ресурси (MP), незавершена продукція (НП) і готова продукція (ГП), що знаходяться у стані руху і до яких застосовуються логістичні операції й (або) функції, пов'язані з фізичним переміщенням у просторі: навантаження, розвантаження, перевезення, сортування, розукрупнення тощо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385765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uk-UA" sz="3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Параметрами матеріальних потоків можуть бути:</a:t>
            </a:r>
            <a:endParaRPr lang="ru-RU" sz="3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– номенклатура, асортимент і кількість продукції;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– габаритні характеристики (обсяг, площа, лінійні розміри);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– вагові характеристики (загальна маса, вага брутто, вага нетто);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– фізико-хімічні характеристики вантажу;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– характеристики тари (упаковки);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– умови договорів закупівлі-продажу (передачі у власність, постачання);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– умови транспортування і страхування;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– фінансові (вартісні) характеристики;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– умови виконання інших операцій фізичного розподілу, пов'язаних із переміщенням продукції та ін.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6626" name="AutoShape 2" descr="Картинки по запросу постачання продукції в ресто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8902" y="214290"/>
            <a:ext cx="2805098" cy="2805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uk-UA" sz="2700" b="1" dirty="0">
                <a:solidFill>
                  <a:schemeClr val="accent1">
                    <a:lumMod val="75000"/>
                  </a:schemeClr>
                </a:solidFill>
              </a:rPr>
              <a:t>. Форми і способи руху товару, маршрути транспорту. Транспорт для постачання товару і вимоги до нього</a:t>
            </a:r>
            <a:r>
              <a:rPr lang="uk-UA" sz="27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701040" y="544957"/>
            <a:ext cx="7141250" cy="16004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466850">
              <a:lnSpc>
                <a:spcPct val="100000"/>
              </a:lnSpc>
            </a:pPr>
            <a:r>
              <a:rPr sz="24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Переваги транзитної форми постачання</a:t>
            </a:r>
            <a:endParaRPr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buFont typeface="Wingdings" pitchFamily="2" charset="2"/>
              <a:buChar char="ü"/>
            </a:pP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прискорюється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рух товарів;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buFont typeface="Wingdings" pitchFamily="2" charset="2"/>
              <a:buChar char="ü"/>
            </a:pP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усуваються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додаткові витрати </a:t>
            </a:r>
            <a:r>
              <a:rPr sz="2000" spc="1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завантажувально­</a:t>
            </a:r>
            <a:endParaRPr lang="en-US" sz="2000" spc="1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розвантажувальні</a:t>
            </a:r>
            <a:r>
              <a:rPr lang="en-US" sz="20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uk-UA" sz="2000" spc="1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buFont typeface="Wingdings" pitchFamily="2" charset="2"/>
              <a:buChar char="ü"/>
            </a:pP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краще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зберігається якість продукції.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14348" y="3214686"/>
            <a:ext cx="7072362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buFont typeface="Wingdings" pitchFamily="2" charset="2"/>
              <a:buChar char="ü"/>
            </a:pPr>
            <a:r>
              <a:rPr lang="uk-UA" sz="2000" spc="1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олоко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sz="2000" spc="10">
                <a:latin typeface="Times New Roman" pitchFamily="18" charset="0"/>
                <a:cs typeface="Times New Roman" pitchFamily="18" charset="0"/>
              </a:rPr>
              <a:t>молочнокисла </a:t>
            </a: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uk-UA" sz="2000" spc="1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buFont typeface="Wingdings" pitchFamily="2" charset="2"/>
              <a:buChar char="ü"/>
            </a:pPr>
            <a:r>
              <a:rPr lang="uk-UA" sz="2000" spc="1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лібобулочні вироби</a:t>
            </a:r>
            <a:r>
              <a:rPr lang="uk-UA" sz="2000" spc="1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buFont typeface="Wingdings" pitchFamily="2" charset="2"/>
              <a:buChar char="ü"/>
            </a:pPr>
            <a:r>
              <a:rPr lang="uk-UA" sz="2000" spc="1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лкогольні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sz="2000" spc="10">
                <a:latin typeface="Times New Roman" pitchFamily="18" charset="0"/>
                <a:cs typeface="Times New Roman" pitchFamily="18" charset="0"/>
              </a:rPr>
              <a:t>безалкогольні </a:t>
            </a: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напої</a:t>
            </a:r>
            <a:r>
              <a:rPr lang="uk-UA" sz="2000" spc="1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buFont typeface="Wingdings" pitchFamily="2" charset="2"/>
              <a:buChar char="ü"/>
            </a:pPr>
            <a:r>
              <a:rPr lang="uk-UA" sz="2000" spc="1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апівфабрикати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різного </a:t>
            </a:r>
            <a:r>
              <a:rPr sz="2000" spc="10">
                <a:latin typeface="Times New Roman" pitchFamily="18" charset="0"/>
                <a:cs typeface="Times New Roman" pitchFamily="18" charset="0"/>
              </a:rPr>
              <a:t>ступеня </a:t>
            </a: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uk-UA" sz="2000" spc="1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buFont typeface="Wingdings" pitchFamily="2" charset="2"/>
              <a:buChar char="ü"/>
            </a:pPr>
            <a:r>
              <a:rPr lang="uk-UA" sz="2000" spc="1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ондитерські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sz="2000" spc="10">
                <a:latin typeface="Times New Roman" pitchFamily="18" charset="0"/>
                <a:cs typeface="Times New Roman" pitchFamily="18" charset="0"/>
              </a:rPr>
              <a:t>кулінарні </a:t>
            </a: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uk-UA" sz="2000" spc="1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buFont typeface="Wingdings" pitchFamily="2" charset="2"/>
              <a:buChar char="ü"/>
            </a:pPr>
            <a:r>
              <a:rPr lang="uk-UA" sz="2000" spc="1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еликі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партії товарів, які </a:t>
            </a:r>
            <a:r>
              <a:rPr sz="2000" spc="1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uk-UA" sz="20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10" smtClean="0">
                <a:latin typeface="Times New Roman" pitchFamily="18" charset="0"/>
                <a:cs typeface="Times New Roman" pitchFamily="18" charset="0"/>
              </a:rPr>
              <a:t>попереднього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підсортовування.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8662" y="2714620"/>
            <a:ext cx="6674969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Товари, які постачають за транзитною формою</a:t>
            </a:r>
            <a:endParaRPr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422910" y="1193926"/>
            <a:ext cx="7863866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uk-UA" spc="1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spc="10" smtClean="0">
                <a:latin typeface="Times New Roman" pitchFamily="18" charset="0"/>
                <a:cs typeface="Times New Roman" pitchFamily="18" charset="0"/>
              </a:rPr>
              <a:t>абезпечується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краща комплектація сировини та товарів;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  <a:buFont typeface="Wingdings" pitchFamily="2" charset="2"/>
              <a:buChar char="ü"/>
            </a:pPr>
            <a:r>
              <a:rPr lang="uk-UA" spc="1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spc="10" smtClean="0">
                <a:latin typeface="Times New Roman" pitchFamily="18" charset="0"/>
                <a:cs typeface="Times New Roman" pitchFamily="18" charset="0"/>
              </a:rPr>
              <a:t>еобхідна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кількість надходить від 1 постачальника, а </a:t>
            </a:r>
            <a:r>
              <a:rPr spc="1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pc="10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uk-UA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smtClean="0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, що зменшує потребу закладу в товарних запасах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558800" y="2547747"/>
            <a:ext cx="143332" cy="11340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43280" y="2560447"/>
            <a:ext cx="544323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uk-UA" spc="1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spc="10" smtClean="0">
                <a:latin typeface="Times New Roman" pitchFamily="18" charset="0"/>
                <a:cs typeface="Times New Roman" pitchFamily="18" charset="0"/>
              </a:rPr>
              <a:t>акалійні</a:t>
            </a:r>
            <a:r>
              <a:rPr lang="uk-UA" spc="1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lang="uk-UA" spc="1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spc="10" smtClean="0">
                <a:latin typeface="Times New Roman" pitchFamily="18" charset="0"/>
                <a:cs typeface="Times New Roman" pitchFamily="18" charset="0"/>
              </a:rPr>
              <a:t>орошно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, крупи, </a:t>
            </a:r>
            <a:r>
              <a:rPr spc="10">
                <a:latin typeface="Times New Roman" pitchFamily="18" charset="0"/>
                <a:cs typeface="Times New Roman" pitchFamily="18" charset="0"/>
              </a:rPr>
              <a:t>макаронні </a:t>
            </a:r>
            <a:r>
              <a:rPr spc="10" smtClean="0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uk-UA" spc="1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lang="uk-UA" spc="10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spc="10" smtClean="0">
                <a:latin typeface="Times New Roman" pitchFamily="18" charset="0"/>
                <a:cs typeface="Times New Roman" pitchFamily="18" charset="0"/>
              </a:rPr>
              <a:t>укор</a:t>
            </a:r>
            <a:r>
              <a:rPr lang="uk-UA" spc="1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lang="uk-UA" spc="1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spc="10" smtClean="0">
                <a:latin typeface="Times New Roman" pitchFamily="18" charset="0"/>
                <a:cs typeface="Times New Roman" pitchFamily="18" charset="0"/>
              </a:rPr>
              <a:t>рукти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, овочі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195830" y="544957"/>
            <a:ext cx="5720861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Переваги складської  форми постачання</a:t>
            </a:r>
            <a:endParaRPr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500166" y="2214554"/>
            <a:ext cx="6657528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Товари, які постачають за складською формою</a:t>
            </a:r>
            <a:endParaRPr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00034" y="3925696"/>
            <a:ext cx="7643866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i="1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І</a:t>
            </a:r>
            <a:r>
              <a:rPr sz="1800" b="1" i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нші форми і методи постачання</a:t>
            </a:r>
            <a:r>
              <a:rPr sz="18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10">
                <a:latin typeface="Times New Roman" pitchFamily="18" charset="0"/>
                <a:cs typeface="Times New Roman" pitchFamily="18" charset="0"/>
              </a:rPr>
              <a:t>закладів </a:t>
            </a:r>
            <a:r>
              <a:rPr sz="1800" spc="10" smtClean="0">
                <a:latin typeface="Times New Roman" pitchFamily="18" charset="0"/>
                <a:cs typeface="Times New Roman" pitchFamily="18" charset="0"/>
              </a:rPr>
              <a:t>продовольчими</a:t>
            </a:r>
            <a:r>
              <a:rPr lang="uk-UA" sz="1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10" smtClean="0">
                <a:latin typeface="Times New Roman" pitchFamily="18" charset="0"/>
                <a:cs typeface="Times New Roman" pitchFamily="18" charset="0"/>
              </a:rPr>
              <a:t>товарами </a:t>
            </a:r>
            <a:r>
              <a:rPr sz="1800" spc="10" dirty="0">
                <a:latin typeface="Times New Roman" pitchFamily="18" charset="0"/>
                <a:cs typeface="Times New Roman" pitchFamily="18" charset="0"/>
              </a:rPr>
              <a:t>та предметами матеріально­технічного забезпечення: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1. Товарно­сировинні біржі.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2. Аукціони.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3. Спонсорство, конкурси.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4. Постійні закупки маленькими партіями.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5. Разові закупки невеликими партіями за потребою.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Доставка продуктів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здійснюється 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централізованим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децентралізованим способами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97207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Централізована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доставка товарів на підприємства здійснюється силами і засобами постачальників. При централізованій доставці підприємство звільняється від необхідності мати свій транспорт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децентралізованій доставці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вивезення товарів від постачальників забезпечує безпосередньо саме підприємство, використовуючи власний транспорт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Зі </a:t>
            </a:r>
            <a:r>
              <a:rPr lang="uk-UA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способами доставки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тісно пов'язані і маршрути завезення продуктів. При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децентралізованій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доставці продукти доставляються на підприємство тільки лінійними (маятниковими) маршрутами, а при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централізованій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— переважно кільцевими маршрутами, тобто на одній машині товар доставляється на декілька підприємств відповідно до графіка і розробленого маршруту. Для великих підприємств при цьому застосовуються маятникові рейси. Кільцевий маршрут дозволяє більш повно використовувати вантажопідйомність транспорту, скоротити транспортні витрати, прискорити повернення тари.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186502" cy="511494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Значення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організації постачання в умовах ринку. Сучасні вимоги до продовольчого постачання.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Джерела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постачання. Організація постачання, вибір постачальників.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способи руху товару, маршрути транспорту. Транспорт для постачання товару і вимоги до нього.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Значення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матеріально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технічного постачання. Критерії вибору постачальників.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організації матеріально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технічного постачання.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діючих норм матеріально-технічного оснащення. Правила і вимоги до приймання, списування предметів матеріально-технічного постачання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857628"/>
            <a:ext cx="2453336" cy="2819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Транспортні організації в процесі пересування товарів повинні забезпечити: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615130" cy="211455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збереження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вантажу при транспортуванні;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своєчасну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доставку;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дотримання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правил завантаження і транспортування;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ефективне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використання транспортних засобів.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/>
          </a:p>
        </p:txBody>
      </p:sp>
      <p:sp>
        <p:nvSpPr>
          <p:cNvPr id="27650" name="AutoShape 2" descr="Картинки по запросу маркування транспорту перевезення продукт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254" y="3929066"/>
            <a:ext cx="3920706" cy="25479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307181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перевезення продовольчих товарів використовується спеціалізований транспорт, що має маркування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«Продукти».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Кузови таких машин зсередини оббиваються оцинкованим залізом або листовим алюмінієм. На кожну машину, призначену для перевезення продуктів, має бути санітарний паспорт, виданий установами санітарно-епідеміологічної служби. Особливо швидкопсувні продукти перевозять ізотермічним транспортом і тим, що має камери охолодження.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642910" y="428604"/>
            <a:ext cx="7715304" cy="1754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just">
              <a:lnSpc>
                <a:spcPct val="100000"/>
              </a:lnSpc>
            </a:pPr>
            <a:r>
              <a:rPr sz="2400" b="1" i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Стадії планування постачання :</a:t>
            </a:r>
            <a:endParaRPr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1.Визначення потреби в сировині, продовольчих </a:t>
            </a:r>
            <a:r>
              <a:rPr spc="10">
                <a:latin typeface="Times New Roman" pitchFamily="18" charset="0"/>
                <a:cs typeface="Times New Roman" pitchFamily="18" charset="0"/>
              </a:rPr>
              <a:t>товарах </a:t>
            </a:r>
            <a:r>
              <a:rPr spc="10" smtClean="0">
                <a:latin typeface="Times New Roman" pitchFamily="18" charset="0"/>
                <a:cs typeface="Times New Roman" pitchFamily="18" charset="0"/>
              </a:rPr>
              <a:t>відповідно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до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обсягу випуску продукції і обороту закупних товарів.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2.Розрахунок величини запасів сировини і продовольчих товарів на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початок та кінець планового періоду.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3.Планування надходжень сировини і продовольчих товарів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571736" y="2500306"/>
            <a:ext cx="4921284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Розрахунок продовольчого балансу</a:t>
            </a:r>
            <a:endParaRPr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286380" y="3143248"/>
            <a:ext cx="865986" cy="8001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950" spc="10" dirty="0">
                <a:latin typeface="Arial"/>
                <a:cs typeface="Arial"/>
              </a:rPr>
              <a:t>+  </a:t>
            </a:r>
            <a:r>
              <a:rPr sz="2400" spc="10" dirty="0">
                <a:latin typeface="Arial"/>
                <a:cs typeface="Arial"/>
              </a:rPr>
              <a:t>к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500298" y="3071810"/>
            <a:ext cx="4580228" cy="6620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950" i="1" spc="10" dirty="0">
                <a:latin typeface="Arial"/>
                <a:cs typeface="Arial"/>
              </a:rPr>
              <a:t>П  З   ( Р  В)  З</a:t>
            </a:r>
            <a:endParaRPr sz="3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857488" y="3071810"/>
            <a:ext cx="1285884" cy="607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950" spc="10">
                <a:latin typeface="Arial"/>
                <a:cs typeface="Arial"/>
              </a:rPr>
              <a:t>+  </a:t>
            </a:r>
            <a:r>
              <a:rPr sz="2400" i="1" spc="10" smtClean="0">
                <a:latin typeface="Arial"/>
                <a:cs typeface="Arial"/>
              </a:rPr>
              <a:t>п</a:t>
            </a:r>
            <a:r>
              <a:rPr sz="3950" spc="10" smtClean="0">
                <a:latin typeface="Arial"/>
                <a:cs typeface="Arial"/>
              </a:rPr>
              <a:t>=</a:t>
            </a:r>
            <a:endParaRPr sz="3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500562" y="3143248"/>
            <a:ext cx="397449" cy="6519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950" spc="10" dirty="0">
                <a:latin typeface="Arial"/>
                <a:cs typeface="Arial"/>
              </a:rPr>
              <a:t>+</a:t>
            </a:r>
            <a:endParaRPr sz="39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514850" y="610971"/>
            <a:ext cx="114300" cy="1990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, 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00034" y="4071942"/>
            <a:ext cx="5406095" cy="13849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i="1" spc="1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– план надходження сировини і товарів, грн;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i="1" spc="10" dirty="0">
                <a:latin typeface="Times New Roman" pitchFamily="18" charset="0"/>
                <a:cs typeface="Times New Roman" pitchFamily="18" charset="0"/>
              </a:rPr>
              <a:t>З 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– запаси сировини і товарів на початок періоду, грн;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i="1" spc="1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– реалізація сировини і товарів, грн;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i="1" spc="1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– витрати сировини під час виробництва, грн;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i="1" spc="10" dirty="0">
                <a:latin typeface="Times New Roman" pitchFamily="18" charset="0"/>
                <a:cs typeface="Times New Roman" pitchFamily="18" charset="0"/>
              </a:rPr>
              <a:t>З 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– запаси сировини і товарів на кінець періоду, грн.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71472" y="4500570"/>
            <a:ext cx="108041" cy="1797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0" spc="10" dirty="0">
                <a:latin typeface="Arial"/>
                <a:cs typeface="Arial"/>
              </a:rPr>
              <a:t>п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42910" y="5286388"/>
            <a:ext cx="94305" cy="1797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0" spc="10" dirty="0">
                <a:latin typeface="Arial"/>
                <a:cs typeface="Arial"/>
              </a:rPr>
              <a:t>к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46" name="AutoShape 2" descr="Картинки по запросу hjphf[eyjr gjcnfxfyy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H:\d_20190110145607.png"/>
          <p:cNvPicPr>
            <a:picLocks noChangeAspect="1" noChangeArrowheads="1"/>
          </p:cNvPicPr>
          <p:nvPr/>
        </p:nvPicPr>
        <p:blipFill>
          <a:blip r:embed="rId2"/>
          <a:srcRect l="13846" t="2564" r="7692"/>
          <a:stretch>
            <a:fillRect/>
          </a:stretch>
        </p:blipFill>
        <p:spPr bwMode="auto">
          <a:xfrm>
            <a:off x="6075928" y="3429000"/>
            <a:ext cx="306807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1510030" y="571481"/>
            <a:ext cx="587981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Розрахунок добової потреби закладу ресторанного</a:t>
            </a:r>
            <a:endParaRPr sz="20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6519">
              <a:lnSpc>
                <a:spcPct val="100000"/>
              </a:lnSpc>
            </a:pPr>
            <a:r>
              <a:rPr sz="20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господарства в сировині і продовольчих товарах</a:t>
            </a:r>
            <a:endParaRPr sz="20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770" y="1209040"/>
            <a:ext cx="2767330" cy="595630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130300" y="1322514"/>
            <a:ext cx="2205901" cy="234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Тип закладу ресторанного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649729" y="1507934"/>
            <a:ext cx="1167256" cy="234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господарства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6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0" y="1209040"/>
            <a:ext cx="1520190" cy="59563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4048759" y="1322514"/>
            <a:ext cx="656767" cy="234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Основа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893820" y="1507934"/>
            <a:ext cx="973264" cy="234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розрахунку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6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4290" y="1209040"/>
            <a:ext cx="1267460" cy="595630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5351780" y="1322514"/>
            <a:ext cx="838707" cy="234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Алгоритм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287010" y="1507934"/>
            <a:ext cx="972769" cy="234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розрахунку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7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750" y="1209040"/>
            <a:ext cx="2293620" cy="595630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7127240" y="1415224"/>
            <a:ext cx="802221" cy="234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Показник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7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770" y="1804670"/>
            <a:ext cx="2767330" cy="2799080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840739" y="2705481"/>
            <a:ext cx="2775813" cy="89805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Заклади ресторанного господар­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70" spc="10" dirty="0">
                <a:latin typeface="Arial"/>
                <a:cs typeface="Arial"/>
              </a:rPr>
              <a:t>ства відкритого типу (ресторани,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кафе, бари) і закритого типу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(їдальні, що обслуговують пев­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ний контингент споживачів)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0" y="1804670"/>
            <a:ext cx="1520190" cy="2799080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3900170" y="3005200"/>
            <a:ext cx="957275" cy="4054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spc="10" dirty="0">
                <a:latin typeface="Arial"/>
                <a:cs typeface="Arial"/>
              </a:rPr>
              <a:t>Виробнича</a:t>
            </a:r>
            <a:endParaRPr sz="1300">
              <a:latin typeface="Arial"/>
              <a:cs typeface="Arial"/>
            </a:endParaRPr>
          </a:p>
          <a:p>
            <a:pPr marL="6477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програма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4290" y="1804670"/>
            <a:ext cx="1267460" cy="2799080"/>
          </a:xfrm>
          <a:prstGeom prst="rect">
            <a:avLst/>
          </a:prstGeom>
        </p:spPr>
      </p:pic>
      <p:pic>
        <p:nvPicPr>
          <p:cNvPr id="74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750" y="1804670"/>
            <a:ext cx="2293620" cy="2799080"/>
          </a:xfrm>
          <a:prstGeom prst="rect">
            <a:avLst/>
          </a:prstGeom>
        </p:spPr>
      </p:pic>
      <p:sp>
        <p:nvSpPr>
          <p:cNvPr id="12" name="text 1"/>
          <p:cNvSpPr txBox="1"/>
          <p:nvPr/>
        </p:nvSpPr>
        <p:spPr>
          <a:xfrm>
            <a:off x="6395720" y="2791840"/>
            <a:ext cx="2231591" cy="7564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n – кількість страв да­ного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найменування;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g  – норма сировини на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одну страву, брутто, г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494780" y="3302882"/>
            <a:ext cx="79930" cy="1400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Arial"/>
                <a:cs typeface="Arial"/>
              </a:rPr>
              <a:t>c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5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770" y="4603750"/>
            <a:ext cx="2767330" cy="1587500"/>
          </a:xfrm>
          <a:prstGeom prst="rect">
            <a:avLst/>
          </a:prstGeom>
        </p:spPr>
      </p:pic>
      <p:sp>
        <p:nvSpPr>
          <p:cNvPr id="14" name="text 1"/>
          <p:cNvSpPr txBox="1"/>
          <p:nvPr/>
        </p:nvSpPr>
        <p:spPr>
          <a:xfrm>
            <a:off x="840739" y="4898771"/>
            <a:ext cx="2775813" cy="8972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Заклади ресторанного господар­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ства, які реалізують добові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раціо­ни харчування (їдальні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будинків відпочинку, санаторіїв,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лікарень)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6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100" y="4603750"/>
            <a:ext cx="1520190" cy="1587500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3729990" y="4898771"/>
            <a:ext cx="1297228" cy="8972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9" spc="10" dirty="0">
                <a:latin typeface="Arial"/>
                <a:cs typeface="Arial"/>
              </a:rPr>
              <a:t>Рекомендовані</a:t>
            </a:r>
            <a:endParaRPr sz="1200">
              <a:latin typeface="Arial"/>
              <a:cs typeface="Arial"/>
            </a:endParaRPr>
          </a:p>
          <a:p>
            <a:pPr marL="151129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фізіологічні</a:t>
            </a:r>
            <a:endParaRPr sz="1400">
              <a:latin typeface="Arial"/>
              <a:cs typeface="Arial"/>
            </a:endParaRPr>
          </a:p>
          <a:p>
            <a:pPr marL="365759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норми</a:t>
            </a:r>
            <a:endParaRPr sz="140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споживання</a:t>
            </a:r>
            <a:endParaRPr sz="1400">
              <a:latin typeface="Arial"/>
              <a:cs typeface="Arial"/>
            </a:endParaRPr>
          </a:p>
          <a:p>
            <a:pPr marL="23495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продуктів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7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4290" y="4603750"/>
            <a:ext cx="1267460" cy="1587500"/>
          </a:xfrm>
          <a:prstGeom prst="rect">
            <a:avLst/>
          </a:prstGeom>
        </p:spPr>
      </p:pic>
      <p:pic>
        <p:nvPicPr>
          <p:cNvPr id="78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750" y="4603750"/>
            <a:ext cx="2293620" cy="1587500"/>
          </a:xfrm>
          <a:prstGeom prst="rect">
            <a:avLst/>
          </a:prstGeom>
        </p:spPr>
      </p:pic>
      <p:sp>
        <p:nvSpPr>
          <p:cNvPr id="16" name="text 1"/>
          <p:cNvSpPr txBox="1"/>
          <p:nvPr/>
        </p:nvSpPr>
        <p:spPr>
          <a:xfrm>
            <a:off x="6395720" y="4985131"/>
            <a:ext cx="2206725" cy="7564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 N – кількість спожива­чів,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осіб;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 g  – фізіологічна норма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споживання продуктів, г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6545580" y="5496172"/>
            <a:ext cx="113054" cy="1400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Arial"/>
                <a:cs typeface="Arial"/>
              </a:rPr>
              <a:t>ф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9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7850" y="2689859"/>
            <a:ext cx="717550" cy="5080"/>
          </a:xfrm>
          <a:prstGeom prst="rect">
            <a:avLst/>
          </a:prstGeom>
        </p:spPr>
      </p:pic>
      <p:sp>
        <p:nvSpPr>
          <p:cNvPr id="18" name="text 1"/>
          <p:cNvSpPr txBox="1"/>
          <p:nvPr/>
        </p:nvSpPr>
        <p:spPr>
          <a:xfrm>
            <a:off x="5500694" y="2285992"/>
            <a:ext cx="903774" cy="7909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70" spc="10">
                <a:latin typeface="Arial"/>
                <a:cs typeface="Arial"/>
              </a:rPr>
              <a:t>n </a:t>
            </a:r>
            <a:r>
              <a:rPr lang="uk-UA" sz="2570" spc="10" dirty="0" smtClean="0">
                <a:latin typeface="Arial"/>
                <a:cs typeface="Arial"/>
              </a:rPr>
              <a:t>х</a:t>
            </a:r>
            <a:r>
              <a:rPr sz="2570" spc="10" smtClean="0">
                <a:latin typeface="Arial"/>
                <a:cs typeface="Arial"/>
              </a:rPr>
              <a:t> </a:t>
            </a:r>
            <a:r>
              <a:rPr sz="2570" spc="10" dirty="0">
                <a:latin typeface="Arial"/>
                <a:cs typeface="Arial"/>
              </a:rPr>
              <a:t>gñ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uk-UA" sz="2570" spc="10" dirty="0" smtClean="0">
                <a:latin typeface="Arial"/>
                <a:cs typeface="Arial"/>
              </a:rPr>
              <a:t>/</a:t>
            </a:r>
            <a:r>
              <a:rPr sz="2570" spc="10" smtClean="0">
                <a:latin typeface="Arial"/>
                <a:cs typeface="Arial"/>
              </a:rPr>
              <a:t>1000</a:t>
            </a:r>
            <a:endParaRPr sz="25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786314" y="2428868"/>
            <a:ext cx="702058" cy="7634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10" spc="10" dirty="0">
                <a:latin typeface="Arial"/>
                <a:cs typeface="Arial"/>
              </a:rPr>
              <a:t>Qg =</a:t>
            </a:r>
            <a:endParaRPr sz="25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5892800" y="2583180"/>
            <a:ext cx="146123" cy="45341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30" spc="10" dirty="0">
                <a:latin typeface="Arial"/>
                <a:cs typeface="Arial"/>
              </a:rPr>
              <a:t>⋅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0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965" y="5338445"/>
            <a:ext cx="753110" cy="3810"/>
          </a:xfrm>
          <a:prstGeom prst="rect">
            <a:avLst/>
          </a:prstGeom>
        </p:spPr>
      </p:pic>
      <p:sp>
        <p:nvSpPr>
          <p:cNvPr id="21" name="text 1"/>
          <p:cNvSpPr txBox="1"/>
          <p:nvPr/>
        </p:nvSpPr>
        <p:spPr>
          <a:xfrm>
            <a:off x="5562600" y="5396000"/>
            <a:ext cx="618759" cy="2923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uk-UA" sz="1900" b="1" spc="10" dirty="0" smtClean="0">
                <a:latin typeface="Arial"/>
                <a:cs typeface="Arial"/>
              </a:rPr>
              <a:t>/</a:t>
            </a:r>
            <a:r>
              <a:rPr sz="1900" b="1" spc="10" smtClean="0">
                <a:latin typeface="Arial"/>
                <a:cs typeface="Arial"/>
              </a:rPr>
              <a:t>1000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454650" y="4945150"/>
            <a:ext cx="553037" cy="2508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30" spc="10">
                <a:latin typeface="Arial"/>
                <a:cs typeface="Arial"/>
              </a:rPr>
              <a:t>N </a:t>
            </a:r>
            <a:r>
              <a:rPr lang="uk-UA" sz="1630" spc="10" dirty="0" smtClean="0">
                <a:latin typeface="Arial"/>
                <a:cs typeface="Arial"/>
              </a:rPr>
              <a:t>х</a:t>
            </a:r>
            <a:r>
              <a:rPr sz="1630" spc="10" smtClean="0">
                <a:latin typeface="Arial"/>
                <a:cs typeface="Arial"/>
              </a:rPr>
              <a:t>gô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4857752" y="5357826"/>
            <a:ext cx="357226" cy="3168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latin typeface="Arial"/>
                <a:cs typeface="Arial"/>
              </a:rPr>
              <a:t>Qg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5248910" y="5401310"/>
            <a:ext cx="198011" cy="3160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latin typeface="Arial"/>
                <a:cs typeface="Arial"/>
              </a:rPr>
              <a:t>=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1571604" y="571480"/>
            <a:ext cx="6273512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2000" b="1" spc="1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sz="20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приймання товарів за кількістю і якістю</a:t>
            </a:r>
            <a:endParaRPr sz="20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070" y="2120900"/>
            <a:ext cx="2508250" cy="393700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464310" y="2202307"/>
            <a:ext cx="1498680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Перший етап</a:t>
            </a:r>
            <a:endParaRPr sz="18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3130" y="1183640"/>
            <a:ext cx="4994910" cy="39497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314700" y="1265047"/>
            <a:ext cx="2737673" cy="2723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70" b="1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Приймання за кількістю</a:t>
            </a:r>
            <a:endParaRPr sz="17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5290" y="2120900"/>
            <a:ext cx="2509520" cy="3937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6033770" y="2202307"/>
            <a:ext cx="146328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Другий  етап</a:t>
            </a:r>
            <a:endParaRPr sz="18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8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930" y="2910840"/>
            <a:ext cx="3779520" cy="2040889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557530" y="2992246"/>
            <a:ext cx="3418500" cy="19389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4129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Приймання продукції здійснюють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•за товарно­транспортними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накладними,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•рахунками­фактурами,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•перерахуванням тарних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одиниць,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•зважуванням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050" y="2501900"/>
            <a:ext cx="288290" cy="422909"/>
          </a:xfrm>
          <a:prstGeom prst="rect">
            <a:avLst/>
          </a:prstGeom>
        </p:spPr>
      </p:pic>
      <p:pic>
        <p:nvPicPr>
          <p:cNvPr id="8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8290" y="2489141"/>
            <a:ext cx="313808" cy="448427"/>
          </a:xfrm>
          <a:prstGeom prst="rect">
            <a:avLst/>
          </a:prstGeom>
        </p:spPr>
      </p:pic>
      <p:pic>
        <p:nvPicPr>
          <p:cNvPr id="8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8290" y="2489141"/>
            <a:ext cx="25518" cy="25518"/>
          </a:xfrm>
          <a:prstGeom prst="rect">
            <a:avLst/>
          </a:prstGeom>
        </p:spPr>
      </p:pic>
      <p:pic>
        <p:nvPicPr>
          <p:cNvPr id="89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7851" y="2912051"/>
            <a:ext cx="25518" cy="25517"/>
          </a:xfrm>
          <a:prstGeom prst="rect">
            <a:avLst/>
          </a:prstGeom>
        </p:spPr>
      </p:pic>
      <p:pic>
        <p:nvPicPr>
          <p:cNvPr id="90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0950" y="2910840"/>
            <a:ext cx="3378200" cy="1416049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5212080" y="2991040"/>
            <a:ext cx="3084499" cy="13849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5367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Перевірка маси нетто після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розкриття тари – не пізніше 10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283209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днів (для швидкопсувних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24129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продуктів – не пізніше 24 год.)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26797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з моменту відкриття тари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7425" y="1561465"/>
            <a:ext cx="1156970" cy="533400"/>
          </a:xfrm>
          <a:prstGeom prst="rect">
            <a:avLst/>
          </a:prstGeom>
        </p:spPr>
      </p:pic>
      <p:pic>
        <p:nvPicPr>
          <p:cNvPr id="92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6620" y="2039620"/>
            <a:ext cx="119380" cy="102870"/>
          </a:xfrm>
          <a:prstGeom prst="rect">
            <a:avLst/>
          </a:prstGeom>
        </p:spPr>
      </p:pic>
      <p:pic>
        <p:nvPicPr>
          <p:cNvPr id="93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505" y="1561465"/>
            <a:ext cx="1101090" cy="530860"/>
          </a:xfrm>
          <a:prstGeom prst="rect">
            <a:avLst/>
          </a:prstGeom>
        </p:spPr>
      </p:pic>
      <p:pic>
        <p:nvPicPr>
          <p:cNvPr id="94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8020" y="2038350"/>
            <a:ext cx="119380" cy="101600"/>
          </a:xfrm>
          <a:prstGeom prst="rect">
            <a:avLst/>
          </a:prstGeom>
        </p:spPr>
      </p:pic>
      <p:pic>
        <p:nvPicPr>
          <p:cNvPr id="95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930" y="5477510"/>
            <a:ext cx="8232140" cy="1125220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558800" y="5557710"/>
            <a:ext cx="8367804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just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На кожному тарному місці має бути </a:t>
            </a:r>
            <a:r>
              <a:rPr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маркувальний ярлик</a:t>
            </a:r>
            <a:r>
              <a:rPr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– де зазначається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дата, години виготовлення і кінцевий термін реалізації.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У разі виявлення недостачі складають </a:t>
            </a:r>
            <a:r>
              <a:rPr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</a:t>
            </a:r>
            <a:r>
              <a:rPr spc="10" dirty="0">
                <a:latin typeface="Times New Roman" pitchFamily="18" charset="0"/>
                <a:cs typeface="Times New Roman" pitchFamily="18" charset="0"/>
              </a:rPr>
              <a:t> і викликають постачальника (якщо товар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швидкопсувний – негайно, в інших випадках – не пізніше 24 год.)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358390" y="1767967"/>
            <a:ext cx="143332" cy="3111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644140" y="1779397"/>
            <a:ext cx="514257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Органолептичні показники (зовнішній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вигляд, колір, запах, смак,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консистенція).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Фізико­хімічні показники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358390" y="2590926"/>
            <a:ext cx="143332" cy="53606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644140" y="2876676"/>
            <a:ext cx="2712217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Мікробіологічні показники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5179" y="814070"/>
            <a:ext cx="4993639" cy="39370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3286116" y="785794"/>
            <a:ext cx="3058338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Приймання за якістю</a:t>
            </a:r>
            <a:endParaRPr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5150" y="1158240"/>
            <a:ext cx="359410" cy="567690"/>
          </a:xfrm>
          <a:prstGeom prst="rect">
            <a:avLst/>
          </a:prstGeom>
        </p:spPr>
      </p:pic>
      <p:pic>
        <p:nvPicPr>
          <p:cNvPr id="9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2391" y="1145481"/>
            <a:ext cx="384928" cy="593208"/>
          </a:xfrm>
          <a:prstGeom prst="rect">
            <a:avLst/>
          </a:prstGeom>
        </p:spPr>
      </p:pic>
      <p:pic>
        <p:nvPicPr>
          <p:cNvPr id="10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2391" y="1145481"/>
            <a:ext cx="25518" cy="25518"/>
          </a:xfrm>
          <a:prstGeom prst="rect">
            <a:avLst/>
          </a:prstGeom>
        </p:spPr>
      </p:pic>
      <p:pic>
        <p:nvPicPr>
          <p:cNvPr id="10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801" y="1713171"/>
            <a:ext cx="25518" cy="25518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873760" y="3497707"/>
            <a:ext cx="777020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До транспортних документів додають </a:t>
            </a:r>
            <a:r>
              <a:rPr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сертифікат  </a:t>
            </a:r>
            <a:r>
              <a:rPr b="1" spc="1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b="1" spc="1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посвідчення</a:t>
            </a:r>
            <a:r>
              <a:rPr lang="uk-UA" b="1" spc="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якості</a:t>
            </a:r>
            <a:endParaRPr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00034" y="3857628"/>
            <a:ext cx="41487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1839">
              <a:lnSpc>
                <a:spcPct val="100000"/>
              </a:lnSpc>
            </a:pPr>
            <a:r>
              <a:rPr sz="1800" spc="1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sz="1800" spc="10" dirty="0">
                <a:latin typeface="Times New Roman" pitchFamily="18" charset="0"/>
                <a:cs typeface="Times New Roman" pitchFamily="18" charset="0"/>
              </a:rPr>
              <a:t>зазначено: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•Назву продукції;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•Найменування і адреса виробника;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•Найменування нормативного документа;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•Дата виготовлення продукції;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•Кількість транспортної тари;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•Маса брутто і нетто продукції;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•Термін та </a:t>
            </a:r>
            <a:r>
              <a:rPr sz="1800" spc="10">
                <a:latin typeface="Times New Roman" pitchFamily="18" charset="0"/>
                <a:cs typeface="Times New Roman" pitchFamily="18" charset="0"/>
              </a:rPr>
              <a:t>умови </a:t>
            </a:r>
            <a:r>
              <a:rPr sz="1800" spc="10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Картинки по запросу продукція рестора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Картинки по запросу закупівля продукт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H:\image_810x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3857628"/>
            <a:ext cx="4072736" cy="2705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000364" y="642918"/>
            <a:ext cx="3618939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Забороняється приймати</a:t>
            </a:r>
            <a:r>
              <a:rPr sz="2400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14282" y="1071546"/>
            <a:ext cx="5686428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1.М’ясо усіх видів без клейма і ветеринарного свідоцтва.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14282" y="1428736"/>
            <a:ext cx="757303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2.Сільськогосподарську птицю і яйця без ветеринарного свідо­цтва, а також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14282" y="1785926"/>
            <a:ext cx="484100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з небезпечних щодо сальмонельозу господарств.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14282" y="2143116"/>
            <a:ext cx="2545120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3. Качині та гусячі яйця. 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14282" y="2500306"/>
            <a:ext cx="5377498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4. Консерви з порушенням герметичності, бомбажем.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14282" y="2857496"/>
            <a:ext cx="7400809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5. Крупи, борошно, сухофрукти та інші продукти, які заражені амбарними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14282" y="3214686"/>
            <a:ext cx="132959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шкідниками.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14282" y="3571876"/>
            <a:ext cx="348005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6.  Овочі й плоди з ознаками гнилі.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14282" y="4000504"/>
            <a:ext cx="3736792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7. Гриби свіжі червиві, пом’яті, старі.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14282" y="4357694"/>
            <a:ext cx="763574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8. Гриби солені, мариновані, консервовані і сушені без наявності документів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14282" y="4714884"/>
            <a:ext cx="1370247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про якість.    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14282" y="5143512"/>
            <a:ext cx="6827446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9. Продукти, що особливо швидко псуються, із закінченим терміном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214282" y="5572140"/>
            <a:ext cx="388670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реалізації або на межі його закінчення.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14282" y="6000768"/>
            <a:ext cx="552561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10. Продукцію рослинництва без якісного посвідчення.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785918" y="214290"/>
            <a:ext cx="6036781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1970" b="1" spc="10" dirty="0">
                <a:latin typeface="Arial"/>
                <a:cs typeface="Arial"/>
              </a:rPr>
              <a:t> </a:t>
            </a:r>
            <a:r>
              <a:rPr sz="197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 має бути безпечним для здоров'я споживачів.</a:t>
            </a:r>
            <a:endParaRPr sz="19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357880" y="3568827"/>
            <a:ext cx="3083921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Товарні запаси в ЗРГ:</a:t>
            </a:r>
            <a:endParaRPr sz="24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701040" y="4117467"/>
            <a:ext cx="6205417" cy="10987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Мають бути мінімальними, але достатніми: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740" spc="10" dirty="0">
                <a:latin typeface="Times New Roman" pitchFamily="18" charset="0"/>
                <a:cs typeface="Times New Roman" pitchFamily="18" charset="0"/>
              </a:rPr>
              <a:t>•Нешвидкопсувні продукти (борошно, цукор, крупа) – 8..10 днів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•Швидкопсувні продукти (м’ясо, риба, птиця) – 2 .. 5 днів.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•Запаси хліба, молока – не більше, ніж 1­денна реалізація.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701040" y="5489067"/>
            <a:ext cx="6579365" cy="8171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70" spc="10" dirty="0">
                <a:latin typeface="Times New Roman" pitchFamily="18" charset="0"/>
                <a:cs typeface="Times New Roman" pitchFamily="18" charset="0"/>
              </a:rPr>
              <a:t>Наднормативні  запаси  збільшують  втрати  у  процесі  зберігання,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740" spc="10" dirty="0">
                <a:latin typeface="Times New Roman" pitchFamily="18" charset="0"/>
                <a:cs typeface="Times New Roman" pitchFamily="18" charset="0"/>
              </a:rPr>
              <a:t>ускладнюють облік, захаращують складські приміщення, при цьому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погіршують умови зберігання.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59560" y="617347"/>
            <a:ext cx="7284110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Служби, які здійснюють контроль якості продуктів</a:t>
            </a:r>
            <a:endParaRPr sz="24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04720">
              <a:lnSpc>
                <a:spcPct val="100000"/>
              </a:lnSpc>
            </a:pPr>
            <a:r>
              <a:rPr sz="24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товарів в ЗРГ:</a:t>
            </a:r>
            <a:endParaRPr sz="24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77290" y="1440307"/>
            <a:ext cx="5439118" cy="13803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1.Представники служби контролю якості ЗРГ.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2. Працівники лабораторії (</a:t>
            </a:r>
            <a:r>
              <a:rPr sz="1800" i="1" spc="10" dirty="0">
                <a:latin typeface="Times New Roman" pitchFamily="18" charset="0"/>
                <a:cs typeface="Times New Roman" pitchFamily="18" charset="0"/>
              </a:rPr>
              <a:t>у разі її наявності</a:t>
            </a:r>
            <a:r>
              <a:rPr sz="1800" spc="10" dirty="0">
                <a:latin typeface="Times New Roman" pitchFamily="18" charset="0"/>
                <a:cs typeface="Times New Roman" pitchFamily="18" charset="0"/>
              </a:rPr>
              <a:t>).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3. На невеликих закладах, що працюють на сировині –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770" spc="10" dirty="0">
                <a:latin typeface="Times New Roman" pitchFamily="18" charset="0"/>
                <a:cs typeface="Times New Roman" pitchFamily="18" charset="0"/>
              </a:rPr>
              <a:t>завідувач виробництва/його заступник/кухар­бригадир.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4. Буфетник (у буфеті).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500042"/>
            <a:ext cx="7700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Значення матеріально – технічного постачання.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Критерії вибору постачальників.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596" y="1428736"/>
            <a:ext cx="557216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Постачання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устаткуванням, меблями, кухонним і столовим посудом, виробничим і торговим інвентарем,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санодягом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столовою білизною є одним з найважливіших завдань будь-якого підприємства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умовах ринкової економіки і конкуренції централізоване постачання підприємств ресторанного господарства матеріально-технічними засобами розпалося.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Через відділи постачання або окремих відповідальних працівників вони самостійно шукають постачальників, укладають договори на поставку матеріальних засобів, без яких неможлива робота підприємств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організації матеріально-технічного постачання висувають­ся такі самі вимоги, як і до продовольчого.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2" y="1500174"/>
            <a:ext cx="2016760" cy="1600200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3429000"/>
            <a:ext cx="2160270" cy="1614170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2" y="4929198"/>
            <a:ext cx="2231389" cy="158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85786" y="1000108"/>
            <a:ext cx="707236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Критерії,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якими ресторатор обирає 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постачальника: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71604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4282" y="117693"/>
            <a:ext cx="850112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Сервісне обслуговування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один з основних критеріїв, за яким ресторатор обирає постачальника. Сервіс поділяють на передпродажний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післяпродажний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 останній — на гарантійний і післягарантійний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Передпродажний сервіс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полягає в тому, що працівники фірми-постачальника після прибуття товару до місць продажу проводять монтаж устаткування, регулюють його, приводять до робочого стану, усувають можливі неполадки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Післяпродажний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гарантійний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сервіс включає весь комплекс послуг, здійснюваний фірмою-постачальником, як правило, безкоштовно: проведення періодичних профілактичних оглядів устаткування, гарантійний ремонт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Післягарантійний сервіс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здійснюється за угодою між фірмою-постачальником і покупцем і може охоплювати весь термін експлуатації товару у споживача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— це другий критерій, за яким ресторатор обирає постачальника устаткування. Але ресторатора цікавить не ціна сама по собі, а її відповідність якості устаткування і сервісному обслуговуванню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Третій критерій, — це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гарантійне обслуговування устаткування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Ресторатор віддає перевагу фірмі-постачальнику, яка гарантує не тільки роботу, а й ремонт устаткування, наявність запасних частин і т. д.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Терміни доставки устаткування та умови оплати регламентуються договором постачання.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Значення організації постачання в умовах ринку. Сучасні вимоги до продовольчого постачання.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 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Раціональна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організація постачання підприємств ресторанного господарства сировиною, напівфабрикатами, продуктами і матеріально-технічними засобами є найважливішою передумовою ефективної і ритмічної роботи виробництва, що дозволяє більш повно задовольняти споживчий попит, сприяє прискоренню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оборотності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коштів, зниженню витрат і підвищенню рентабельності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536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86190"/>
            <a:ext cx="3800548" cy="277653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4214818"/>
            <a:ext cx="4572032" cy="1631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spc="10" dirty="0" smtClean="0">
                <a:latin typeface="Times New Roman" pitchFamily="18" charset="0"/>
                <a:cs typeface="Times New Roman" pitchFamily="18" charset="0"/>
              </a:rPr>
              <a:t>Основою </a:t>
            </a:r>
            <a:r>
              <a:rPr lang="ru-RU" sz="2000" spc="10" dirty="0" err="1" smtClean="0">
                <a:latin typeface="Times New Roman" pitchFamily="18" charset="0"/>
                <a:cs typeface="Times New Roman" pitchFamily="18" charset="0"/>
              </a:rPr>
              <a:t>ритмічної</a:t>
            </a:r>
            <a:r>
              <a:rPr lang="ru-RU" sz="20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1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spc="10" dirty="0" smtClean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2000" spc="1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1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1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регулярне</a:t>
            </a:r>
            <a:r>
              <a:rPr lang="ru-RU" sz="2000" b="1" spc="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1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постачання</a:t>
            </a:r>
            <a:r>
              <a:rPr lang="ru-RU" sz="2000" b="1" spc="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10" dirty="0" err="1" smtClean="0">
                <a:latin typeface="Times New Roman" pitchFamily="18" charset="0"/>
                <a:cs typeface="Times New Roman" pitchFamily="18" charset="0"/>
              </a:rPr>
              <a:t>сировиною</a:t>
            </a:r>
            <a:r>
              <a:rPr lang="ru-RU" sz="2000" spc="1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spc="10" dirty="0" err="1">
                <a:latin typeface="Times New Roman" pitchFamily="18" charset="0"/>
                <a:cs typeface="Times New Roman" pitchFamily="18" charset="0"/>
              </a:rPr>
              <a:t>продовольчими</a:t>
            </a:r>
            <a:r>
              <a:rPr lang="ru-RU" sz="2000" spc="10" dirty="0">
                <a:latin typeface="Times New Roman" pitchFamily="18" charset="0"/>
                <a:cs typeface="Times New Roman" pitchFamily="18" charset="0"/>
              </a:rPr>
              <a:t> товарами, </a:t>
            </a:r>
            <a:r>
              <a:rPr lang="ru-RU" sz="2000" spc="10" dirty="0" err="1" smtClean="0">
                <a:latin typeface="Times New Roman" pitchFamily="18" charset="0"/>
                <a:cs typeface="Times New Roman" pitchFamily="18" charset="0"/>
              </a:rPr>
              <a:t>напівфабрикатами</a:t>
            </a:r>
            <a:r>
              <a:rPr lang="ru-RU" sz="20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1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spc="10" dirty="0" smtClean="0">
                <a:latin typeface="Times New Roman" pitchFamily="18" charset="0"/>
                <a:cs typeface="Times New Roman" pitchFamily="18" charset="0"/>
              </a:rPr>
              <a:t>предметами </a:t>
            </a:r>
            <a:r>
              <a:rPr lang="ru-RU" sz="2000" spc="10" dirty="0" err="1" smtClean="0">
                <a:latin typeface="Times New Roman" pitchFamily="18" charset="0"/>
                <a:cs typeface="Times New Roman" pitchFamily="18" charset="0"/>
              </a:rPr>
              <a:t>матеріально-технічного</a:t>
            </a:r>
            <a:r>
              <a:rPr lang="ru-RU" sz="2000" spc="10" dirty="0" smtClean="0">
                <a:latin typeface="Times New Roman" pitchFamily="18" charset="0"/>
                <a:cs typeface="Times New Roman" pitchFamily="18" charset="0"/>
              </a:rPr>
              <a:t> оснащення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1"/>
          <p:cNvSpPr txBox="1"/>
          <p:nvPr/>
        </p:nvSpPr>
        <p:spPr>
          <a:xfrm>
            <a:off x="785786" y="3643314"/>
            <a:ext cx="7672165" cy="249299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Фактори, з урахуванням яких визначається потреба  у</a:t>
            </a:r>
            <a:endParaRPr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3539">
              <a:lnSpc>
                <a:spcPct val="100000"/>
              </a:lnSpc>
            </a:pPr>
            <a:r>
              <a:rPr sz="24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предметах матеріально-технічного </a:t>
            </a:r>
            <a:r>
              <a:rPr sz="2400" b="1" spc="1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оснащення</a:t>
            </a:r>
            <a:r>
              <a:rPr sz="2400" b="1" spc="1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b="1" spc="1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3539">
              <a:lnSpc>
                <a:spcPct val="100000"/>
              </a:lnSpc>
            </a:pPr>
            <a:endParaRPr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1. Тип закладу ресторанного господарства.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2. Наявність залу (залів) і їх місткість.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3. Асортимент кулінарної продукції.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4. Карта вин і горілчаних напоїв.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5. Номенклатура основних і додаткових послуг.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85786" y="500042"/>
            <a:ext cx="7588039" cy="18466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предмети </a:t>
            </a:r>
            <a:r>
              <a:rPr sz="2400" b="1" spc="1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матеріально­технічного </a:t>
            </a:r>
            <a:r>
              <a:rPr sz="2400" b="1" spc="1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оснащення</a:t>
            </a:r>
            <a:endParaRPr lang="uk-UA" sz="2400" b="1" spc="1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endParaRPr lang="uk-UA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43510">
              <a:lnSpc>
                <a:spcPct val="100000"/>
              </a:lnSpc>
              <a:buFont typeface="Wingdings" pitchFamily="2" charset="2"/>
              <a:buChar char="ü"/>
            </a:pPr>
            <a:r>
              <a:rPr spc="10" smtClean="0">
                <a:latin typeface="Times New Roman" pitchFamily="18" charset="0"/>
                <a:cs typeface="Times New Roman" pitchFamily="18" charset="0"/>
              </a:rPr>
              <a:t>Устаткування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143510">
              <a:lnSpc>
                <a:spcPct val="100000"/>
              </a:lnSpc>
              <a:buFont typeface="Wingdings" pitchFamily="2" charset="2"/>
              <a:buChar char="ü"/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Кухонний посуд та інвентар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143510">
              <a:lnSpc>
                <a:spcPct val="100000"/>
              </a:lnSpc>
              <a:buFont typeface="Wingdings" pitchFamily="2" charset="2"/>
              <a:buChar char="ü"/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Столовий посуд та набори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143510">
              <a:lnSpc>
                <a:spcPct val="100000"/>
              </a:lnSpc>
              <a:buFont typeface="Wingdings" pitchFamily="2" charset="2"/>
              <a:buChar char="ü"/>
            </a:pPr>
            <a:r>
              <a:rPr spc="10" dirty="0">
                <a:latin typeface="Times New Roman" pitchFamily="18" charset="0"/>
                <a:cs typeface="Times New Roman" pitchFamily="18" charset="0"/>
              </a:rPr>
              <a:t>Столова білизна (скатертини, рушники, серветки)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28662" y="2357430"/>
            <a:ext cx="4635243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  <a:buFont typeface="Wingdings" pitchFamily="2" charset="2"/>
              <a:buChar char="ü"/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Спецодяг та взуття, формений одяг та взуття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buFont typeface="Wingdings" pitchFamily="2" charset="2"/>
              <a:buChar char="ü"/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Меблі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buFont typeface="Wingdings" pitchFamily="2" charset="2"/>
              <a:buChar char="ü"/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Мийні та дезінфікуючі засоби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  <a:buFont typeface="Wingdings" pitchFamily="2" charset="2"/>
              <a:buChar char="ü"/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Рекламний, будівельний матеріал та ін.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571480"/>
            <a:ext cx="8662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Форми організації матеріально-технічного постачання.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14282" y="928670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Підприємство ресторанного господарства може безпосередньо укласти договір з виробниками або використати послуги оптових ярмарків, центрів аукціонної торгівлі; можна закупити товар у торговій і збутовій мережі; в багатьох містах створюються сервісні центри, які допомагають в постачанні столовими меблями, посудом, білизною, всім, що необхідно для організації обслуговування на високому рівні. Невеликі підприємства можуть скористатися послугами дрібнооптових ма­газинів.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Фірми-постачальники беруть участь у професійних виставках, демонструючи свій товар і надаючи його учасникам конкурсу, організованого в рамках проведення виставки (устаткування, посуд, формений одяг, аксесуари, продукти, напої).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 ефективною і організованою є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ярмаркова форма закупівлі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Вона має ряд переваг: у покупців з'являється можливість ознайомитися з реальними зразками товарів, пропонованих постачальниками, переглянути демонстрацію моделей, модифікацій, перевірити їх у дії, отримати потрібну комерційну інформацію і консультацію; окрім того, швидшають терміни укладання договорів, оперативно розглядаються замовлення покупця на поставку товарів, знаходиться взаємовигідне рішення.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Аукціонна торгівля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спосіб реалізації товару, при якому продавець, бажаючи отримати максимальний прибуток, використовує конкуренцію декількох або багатьох покупців, присутніх при продажу. Товар переходить у власність того покупця, який запропонує найвищу ціну.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7158" y="285728"/>
            <a:ext cx="8358246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Характеристика діючих норм матеріально-технічного оснащення. Правила і вимоги до приймання, списування предметів матеріально-технічного постачання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Кількість матеріальних засобів розраховується на основі норм  витрати, оснащення, експлуатаційних норм. Норми встановлюються для визначення потреби в предметах одноразового використання. Наприклад, одноразовий посуд та інші матеріали, повністю використані в процесі торгово-виробничої діяльності.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Норми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встановлюються для визначення потреби в предметах багаторазового використання.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Картинки по запросу оснащення ресторан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4167180" cy="2826106"/>
          </a:xfrm>
          <a:prstGeom prst="rect">
            <a:avLst/>
          </a:prstGeom>
          <a:noFill/>
        </p:spPr>
      </p:pic>
      <p:sp>
        <p:nvSpPr>
          <p:cNvPr id="4915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2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4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5" name="Picture 13" descr="H:\14937587779841_w800h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6190"/>
            <a:ext cx="4214817" cy="2809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826770" y="617347"/>
            <a:ext cx="7795917" cy="15696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b="1" i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Норми предметів матеріально-технічного забезпечення</a:t>
            </a:r>
            <a:endParaRPr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0410">
              <a:lnSpc>
                <a:spcPct val="100000"/>
              </a:lnSpc>
            </a:pPr>
            <a:r>
              <a:rPr sz="2400" b="1" i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поділяються в залежності від призначення:</a:t>
            </a:r>
            <a:endParaRPr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•Норми оснащення;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•Норми витрат;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•Експлуатаційні норми.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09600" y="2463926"/>
            <a:ext cx="7337521" cy="8156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Норми технічного оснащення ЗРГ </a:t>
            </a:r>
            <a:r>
              <a:rPr sz="1800" spc="10" dirty="0">
                <a:latin typeface="Times New Roman" pitchFamily="18" charset="0"/>
                <a:cs typeface="Times New Roman" pitchFamily="18" charset="0"/>
              </a:rPr>
              <a:t>(затв. у 2003 р.) встановлені залежно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від типу і місткості закладу, визначено номенклатуру устаткування.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700" spc="10" dirty="0">
                <a:latin typeface="Times New Roman" pitchFamily="18" charset="0"/>
                <a:cs typeface="Times New Roman" pitchFamily="18" charset="0"/>
              </a:rPr>
              <a:t>Додатково користуються рекомендаціями щодо оснащення </a:t>
            </a:r>
            <a:r>
              <a:rPr sz="17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доготівельних</a:t>
            </a:r>
            <a:endParaRPr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09600" y="3270440"/>
            <a:ext cx="982129" cy="307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00" b="1" spc="10" dirty="0">
                <a:solidFill>
                  <a:srgbClr val="FF0000"/>
                </a:solidFill>
                <a:latin typeface="Arial"/>
                <a:cs typeface="Arial"/>
              </a:rPr>
              <a:t>закладів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09600" y="3270440"/>
            <a:ext cx="2152962" cy="5232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145540">
              <a:lnSpc>
                <a:spcPct val="100000"/>
              </a:lnSpc>
            </a:pPr>
            <a:r>
              <a:rPr sz="1700" spc="10" dirty="0">
                <a:latin typeface="Times New Roman" pitchFamily="18" charset="0"/>
                <a:cs typeface="Times New Roman" pitchFamily="18" charset="0"/>
              </a:rPr>
              <a:t>машинами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700" spc="10" dirty="0">
                <a:latin typeface="Times New Roman" pitchFamily="18" charset="0"/>
                <a:cs typeface="Times New Roman" pitchFamily="18" charset="0"/>
              </a:rPr>
              <a:t>приладами.</a:t>
            </a:r>
            <a:endParaRPr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050324" y="3270440"/>
            <a:ext cx="324448" cy="261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00" spc="10" dirty="0">
                <a:latin typeface="Times New Roman" pitchFamily="18" charset="0"/>
                <a:cs typeface="Times New Roman" pitchFamily="18" charset="0"/>
              </a:rPr>
              <a:t>для</a:t>
            </a:r>
            <a:endParaRPr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642753" y="3270440"/>
            <a:ext cx="1123706" cy="261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00" spc="10" dirty="0">
                <a:latin typeface="Times New Roman" pitchFamily="18" charset="0"/>
                <a:cs typeface="Times New Roman" pitchFamily="18" charset="0"/>
              </a:rPr>
              <a:t>прибирання</a:t>
            </a:r>
            <a:endParaRPr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061216" y="3270440"/>
            <a:ext cx="1096454" cy="261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00" spc="10" dirty="0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sz="1700" spc="10" dirty="0">
                <a:latin typeface="Arial"/>
                <a:cs typeface="Arial"/>
              </a:rPr>
              <a:t>,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428510" y="3270440"/>
            <a:ext cx="1998304" cy="26161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00" spc="10" dirty="0">
                <a:latin typeface="Times New Roman" pitchFamily="18" charset="0"/>
                <a:cs typeface="Times New Roman" pitchFamily="18" charset="0"/>
              </a:rPr>
              <a:t>ваговимірювальними</a:t>
            </a:r>
            <a:endParaRPr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09600" y="3788600"/>
            <a:ext cx="7320594" cy="5232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00" spc="1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7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заготівельних підприємств </a:t>
            </a:r>
            <a:r>
              <a:rPr sz="1700" spc="10" dirty="0">
                <a:latin typeface="Times New Roman" pitchFamily="18" charset="0"/>
                <a:cs typeface="Times New Roman" pitchFamily="18" charset="0"/>
              </a:rPr>
              <a:t>є рекомендації для оснащення кожного цеху</a:t>
            </a:r>
            <a:endParaRPr sz="17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700" spc="10" dirty="0">
                <a:latin typeface="Times New Roman" pitchFamily="18" charset="0"/>
                <a:cs typeface="Times New Roman" pitchFamily="18" charset="0"/>
              </a:rPr>
              <a:t>з урахуванням його потужності та виду продуктів, що переробляються.</a:t>
            </a:r>
            <a:endParaRPr sz="1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08330" y="4643247"/>
            <a:ext cx="7149971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 algn="just">
              <a:lnSpc>
                <a:spcPct val="100000"/>
              </a:lnSpc>
            </a:pPr>
            <a:r>
              <a:rPr sz="18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Норми витрат </a:t>
            </a:r>
            <a:r>
              <a:rPr sz="1800" spc="10" dirty="0">
                <a:latin typeface="Times New Roman" pitchFamily="18" charset="0"/>
                <a:cs typeface="Times New Roman" pitchFamily="18" charset="0"/>
              </a:rPr>
              <a:t>використовують для розрахунку кількості предметів і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посуду одноразового використання (паперові серветки, посуд і набори),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миючих  засобів.  Дозволяють  підтримувати  і  забезпечувати  належні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санітарні умови.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93090" y="6071997"/>
            <a:ext cx="6981591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Експлуатаційні  норми  </a:t>
            </a:r>
            <a:r>
              <a:rPr sz="1800" spc="10" dirty="0">
                <a:latin typeface="Times New Roman" pitchFamily="18" charset="0"/>
                <a:cs typeface="Times New Roman" pitchFamily="18" charset="0"/>
              </a:rPr>
              <a:t>–  мінімальні  і  максимальні  терміни  зносу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Times New Roman" pitchFamily="18" charset="0"/>
                <a:cs typeface="Times New Roman" pitchFamily="18" charset="0"/>
              </a:rPr>
              <a:t>обладнання, норми амортизації тощо.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357158" y="500042"/>
          <a:ext cx="850112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85786" y="1000108"/>
            <a:ext cx="70723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Питання для самоконтролю: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Які види постачання підприємств громадського харчування розрізняють?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Дайте визначення що таке логістика.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Яка форма постачання передбачає прямі зв'язки постачальник - підприємство, минаючи проміжні оптові фірми.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Охарактерезуйте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централізоване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ростачання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Охарактерезуйте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децентралізоване постачання.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За якими критеріями вибирають постачальників?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Що таке Аукціонна торгівля?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Навіщо встановлюються норми оснащення?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Що потрібно перевіряти при прийманні устаткування, що надійшло в тарі?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Чим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регламентуєтся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Терміни доставки устаткування та умови оплати?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71736" y="2214554"/>
            <a:ext cx="44291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Дякую</a:t>
            </a:r>
            <a:r>
              <a:rPr kumimoji="0" lang="uk-UA" sz="4000" b="1" i="0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увагу!</a:t>
            </a:r>
            <a:endParaRPr kumimoji="0" lang="uk-UA" sz="4000" b="0" i="0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7290" y="4214818"/>
            <a:ext cx="70723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наступної лекції: </a:t>
            </a:r>
            <a:r>
              <a:rPr kumimoji="0" lang="uk-UA" sz="2400" b="1" i="0" u="sng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uk-UA" sz="24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</a:t>
            </a:r>
            <a:r>
              <a:rPr lang="uk-UA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роботи складського, тарного та транспортного </a:t>
            </a:r>
            <a:r>
              <a:rPr lang="uk-UA" sz="24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господарства”</a:t>
            </a:r>
            <a:endParaRPr lang="uk-UA" sz="24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500042"/>
          <a:ext cx="778674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286116" cy="285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Розрізняють такі види постачання підприємств ресторанного господарства: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161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продовольче;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матеріально-технічне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2857496"/>
            <a:ext cx="3429000" cy="2571750"/>
          </a:xfrm>
          <a:prstGeom prst="rect">
            <a:avLst/>
          </a:prstGeom>
        </p:spPr>
      </p:pic>
      <p:sp>
        <p:nvSpPr>
          <p:cNvPr id="1843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9" name="Picture 7" descr="H:\58d52ea025b256e4ce8690fddc53cbd4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14752"/>
            <a:ext cx="464095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організації продовольчого постачання підприємств ресторанного господарства висуваються такі вимоги: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забезпечення широкого асортименту товарів в достатній кількості і належної якості протягом року;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своєчасність і ритмічність завезення товарів при дотриманні графіка завезення;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скорочення ланцюга просування товарів;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оптимальний вибір постачальників і своєчасне укладання з ними договорів на поставку товарів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Картинки по запросу постачання продукції в ресто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Картинки по запросу постачання продукції в рестор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1" name="Picture 13" descr="H:\6666666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2758" y="4143380"/>
            <a:ext cx="2881242" cy="2533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368618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Правильна організація продовольчого постачання - найважливіша умова задоволення попиту населення на продукцію ресторанного господарства.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Нормальна робота підприємств потребує безперебійного постачання матеріально-технічними засобами, устаткуванням, інвентарем, спецодягом, столовим посудом та ін. Від цього залежить виконання виробничої програми підприємства, якість блюд, культура обслуговування споживачів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Картинки по запросу постачання продукт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H:\n_6196_25072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4017364"/>
            <a:ext cx="4857784" cy="2678721"/>
          </a:xfrm>
          <a:prstGeom prst="rect">
            <a:avLst/>
          </a:prstGeom>
          <a:noFill/>
        </p:spPr>
      </p:pic>
      <p:pic>
        <p:nvPicPr>
          <p:cNvPr id="19460" name="Picture 4" descr="H: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429132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Джерела постачання. Організація постачання, вибір постачальників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500834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</a:rPr>
              <a:t>      Підприємства-виробники</a:t>
            </a:r>
            <a:r>
              <a:rPr lang="uk-UA" sz="4400" dirty="0" smtClean="0"/>
              <a:t> </a:t>
            </a:r>
            <a:r>
              <a:rPr lang="uk-UA" sz="4400" dirty="0"/>
              <a:t>продовольчих товарів різних форм власності: </a:t>
            </a:r>
            <a:endParaRPr lang="ru-RU" sz="4400" dirty="0"/>
          </a:p>
          <a:p>
            <a:pPr lvl="0" algn="just">
              <a:buFont typeface="Wingdings" pitchFamily="2" charset="2"/>
              <a:buChar char="ü"/>
            </a:pPr>
            <a:r>
              <a:rPr lang="uk-UA" sz="4400" dirty="0"/>
              <a:t>державні підприємства харчової промисловості, </a:t>
            </a:r>
            <a:endParaRPr lang="ru-RU" sz="4400" dirty="0"/>
          </a:p>
          <a:p>
            <a:pPr lvl="0" algn="just">
              <a:buFont typeface="Wingdings" pitchFamily="2" charset="2"/>
              <a:buChar char="ü"/>
            </a:pPr>
            <a:r>
              <a:rPr lang="uk-UA" sz="4400" dirty="0"/>
              <a:t>акціонерні товариства, </a:t>
            </a:r>
            <a:endParaRPr lang="ru-RU" sz="4400" dirty="0"/>
          </a:p>
          <a:p>
            <a:pPr lvl="0" algn="just">
              <a:buFont typeface="Wingdings" pitchFamily="2" charset="2"/>
              <a:buChar char="ü"/>
            </a:pPr>
            <a:r>
              <a:rPr lang="uk-UA" sz="4400" dirty="0"/>
              <a:t>об'єднання, </a:t>
            </a:r>
            <a:endParaRPr lang="ru-RU" sz="4400" dirty="0"/>
          </a:p>
          <a:p>
            <a:pPr lvl="0" algn="just">
              <a:buFont typeface="Wingdings" pitchFamily="2" charset="2"/>
              <a:buChar char="ü"/>
            </a:pPr>
            <a:r>
              <a:rPr lang="uk-UA" sz="4400" dirty="0"/>
              <a:t>приватні фірми, які виготовляють продукти харчування. </a:t>
            </a:r>
            <a:endParaRPr lang="uk-UA" sz="4400" dirty="0" smtClean="0"/>
          </a:p>
          <a:p>
            <a:pPr lvl="0" algn="just">
              <a:buNone/>
            </a:pPr>
            <a:endParaRPr lang="ru-RU" sz="4400" dirty="0"/>
          </a:p>
          <a:p>
            <a:pPr algn="just">
              <a:buNone/>
            </a:pPr>
            <a:r>
              <a:rPr lang="uk-UA" sz="4400" dirty="0" smtClean="0"/>
              <a:t>      Великий </a:t>
            </a:r>
            <a:r>
              <a:rPr lang="uk-UA" sz="4400" dirty="0"/>
              <a:t>внесок в організацію продуктового постачання </a:t>
            </a:r>
            <a:r>
              <a:rPr lang="uk-UA" sz="4400" dirty="0" smtClean="0"/>
              <a:t>вносять </a:t>
            </a: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</a:rPr>
              <a:t>виробники </a:t>
            </a:r>
            <a:r>
              <a:rPr lang="uk-UA" sz="4400" b="1" dirty="0">
                <a:solidFill>
                  <a:schemeClr val="accent1">
                    <a:lumMod val="75000"/>
                  </a:schemeClr>
                </a:solidFill>
              </a:rPr>
              <a:t>сільськогосподарської </a:t>
            </a:r>
            <a:r>
              <a:rPr lang="uk-UA" sz="4400" dirty="0"/>
              <a:t>продукції: </a:t>
            </a:r>
            <a:endParaRPr lang="ru-RU" sz="4400" dirty="0"/>
          </a:p>
          <a:p>
            <a:pPr lvl="0" algn="just">
              <a:buFont typeface="Wingdings" pitchFamily="2" charset="2"/>
              <a:buChar char="ü"/>
            </a:pPr>
            <a:r>
              <a:rPr lang="uk-UA" sz="4400" dirty="0"/>
              <a:t>колишні колгоспи, багато з яких перетворилися в акціонерні товариства; </a:t>
            </a:r>
            <a:endParaRPr lang="ru-RU" sz="4400" dirty="0"/>
          </a:p>
          <a:p>
            <a:pPr lvl="0" algn="just">
              <a:buFont typeface="Wingdings" pitchFamily="2" charset="2"/>
              <a:buChar char="ü"/>
            </a:pPr>
            <a:r>
              <a:rPr lang="uk-UA" sz="4400" dirty="0"/>
              <a:t>фермерські господарства, </a:t>
            </a:r>
            <a:endParaRPr lang="ru-RU" sz="4400" dirty="0"/>
          </a:p>
          <a:p>
            <a:pPr lvl="0" algn="just">
              <a:buFont typeface="Wingdings" pitchFamily="2" charset="2"/>
              <a:buChar char="ü"/>
            </a:pPr>
            <a:r>
              <a:rPr lang="uk-UA" sz="4400" dirty="0"/>
              <a:t>приватні, які </a:t>
            </a:r>
            <a:r>
              <a:rPr lang="uk-UA" sz="4400" dirty="0" smtClean="0"/>
              <a:t>пропонують надлишки своєї </a:t>
            </a:r>
            <a:r>
              <a:rPr lang="uk-UA" sz="4400" dirty="0"/>
              <a:t>продукції. </a:t>
            </a:r>
            <a:endParaRPr lang="ru-RU" sz="4400" dirty="0"/>
          </a:p>
          <a:p>
            <a:pPr algn="just">
              <a:buNone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</a:p>
          <a:p>
            <a:pPr algn="just">
              <a:buNone/>
            </a:pPr>
            <a:r>
              <a:rPr lang="uk-UA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</a:rPr>
              <a:t>    Підприємства </a:t>
            </a:r>
            <a:r>
              <a:rPr lang="uk-UA" sz="4400" b="1" dirty="0">
                <a:solidFill>
                  <a:schemeClr val="accent1">
                    <a:lumMod val="75000"/>
                  </a:schemeClr>
                </a:solidFill>
              </a:rPr>
              <a:t>ресторанного господарства </a:t>
            </a:r>
            <a:r>
              <a:rPr lang="uk-UA" sz="4400" dirty="0"/>
              <a:t>можуть закуповувати продукти на ринках, оптових ринках, у магазинах, у приватних осіб. У сезон дозрівання овочів, фруктів багато підприємств для розширення асортименту своєї продукції займаються </a:t>
            </a:r>
            <a:r>
              <a:rPr lang="uk-UA" sz="4400" dirty="0" err="1"/>
              <a:t>самозаготовлянням</a:t>
            </a:r>
            <a:r>
              <a:rPr lang="uk-UA" sz="4400" dirty="0"/>
              <a:t> (солінням, квашенням, консервацією і т. ін.).</a:t>
            </a:r>
            <a:endParaRPr lang="ru-RU" sz="4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2856</Words>
  <Application>Microsoft Office PowerPoint</Application>
  <PresentationFormat>Экран (4:3)</PresentationFormat>
  <Paragraphs>384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ТЕМА 2: Організація постачання закладів ресторанного господарства </vt:lpstr>
      <vt:lpstr>План</vt:lpstr>
      <vt:lpstr>1. Значення організації постачання в умовах ринку. Сучасні вимоги до продовольчого постачання.</vt:lpstr>
      <vt:lpstr>Слайд 4</vt:lpstr>
      <vt:lpstr>Розрізняють такі види постачання підприємств ресторанного господарства: </vt:lpstr>
      <vt:lpstr>До організації продовольчого постачання підприємств ресторанного господарства висуваються такі вимоги: </vt:lpstr>
      <vt:lpstr>Слайд 7</vt:lpstr>
      <vt:lpstr>2. Джерела постачання. Організація постачання, вибір постачальників.</vt:lpstr>
      <vt:lpstr>Слайд 9</vt:lpstr>
      <vt:lpstr>Багато видів продуктів надходять на підприємства через посередників — оптові фірми:</vt:lpstr>
      <vt:lpstr>Слайд 11</vt:lpstr>
      <vt:lpstr>Слайд 12</vt:lpstr>
      <vt:lpstr>Для забезпечення підприємства продовольчими продуктами необхідно вирішити такі завдання:</vt:lpstr>
      <vt:lpstr>До критеріїв, які беруть до уваги при виборі постачальника, відносять наступні:</vt:lpstr>
      <vt:lpstr>Матеріальний потік – це матеріальні ресурси (MP), незавершена продукція (НП) і готова продукція (ГП), що знаходяться у стані руху і до яких застосовуються логістичні операції й (або) функції, пов'язані з фізичним переміщенням у просторі: навантаження, розвантаження, перевезення, сортування, розукрупнення тощо.  </vt:lpstr>
      <vt:lpstr>3. Форми і способи руху товару, маршрути транспорту. Транспорт для постачання товару і вимоги до нього.</vt:lpstr>
      <vt:lpstr>Слайд 17</vt:lpstr>
      <vt:lpstr>Слайд 18</vt:lpstr>
      <vt:lpstr>Доставка продуктів здійснюється централізованим і децентралізованим способами.</vt:lpstr>
      <vt:lpstr>Транспортні організації в процесі пересування товарів повинні забезпечити: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COMP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2: Організація постачання закладів ресторанного господарства </dc:title>
  <dc:creator>User</dc:creator>
  <cp:lastModifiedBy>User</cp:lastModifiedBy>
  <cp:revision>38</cp:revision>
  <dcterms:created xsi:type="dcterms:W3CDTF">2019-08-28T07:49:53Z</dcterms:created>
  <dcterms:modified xsi:type="dcterms:W3CDTF">2019-08-29T08:36:02Z</dcterms:modified>
</cp:coreProperties>
</file>