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4A70F-35C9-4C1A-98EF-BDD78B112683}" type="doc">
      <dgm:prSet loTypeId="urn:microsoft.com/office/officeart/2005/8/layout/radial5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3EE90E9-8C93-4CF9-9D7A-97005921E2F0}">
      <dgm:prSet phldrT="[Текст]" custT="1"/>
      <dgm:spPr/>
      <dgm:t>
        <a:bodyPr/>
        <a:lstStyle/>
        <a:p>
          <a:r>
            <a:rPr lang="en-US" sz="1800" b="1" u="sng" dirty="0" smtClean="0">
              <a:latin typeface="Bookman Old Style" pitchFamily="18" charset="0"/>
            </a:rPr>
            <a:t>Criteria</a:t>
          </a:r>
          <a:endParaRPr lang="ru-RU" sz="1800" b="1" u="sng" dirty="0">
            <a:latin typeface="Bookman Old Style" pitchFamily="18" charset="0"/>
          </a:endParaRPr>
        </a:p>
      </dgm:t>
    </dgm:pt>
    <dgm:pt modelId="{B54D47AD-9ECC-48ED-AEC8-AB2F504AC826}" type="parTrans" cxnId="{CFE95091-3A09-4378-B6D2-C6B85457D4D7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6DE9C8B8-8437-4C18-8E4B-CB736DFF9B86}" type="sibTrans" cxnId="{CFE95091-3A09-4378-B6D2-C6B85457D4D7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B2447617-E7B5-4DD9-AC2A-144BB8831A44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Linguistics 1</a:t>
          </a:r>
          <a:endParaRPr lang="ru-RU" sz="1400" dirty="0">
            <a:latin typeface="Bookman Old Style" pitchFamily="18" charset="0"/>
          </a:endParaRPr>
        </a:p>
      </dgm:t>
    </dgm:pt>
    <dgm:pt modelId="{EF38F2AB-73AE-418D-96D7-01ADB08BA2FD}" type="parTrans" cxnId="{C10BCF79-7647-461E-AC39-F336184238B7}">
      <dgm:prSet custT="1"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54FA1540-1B93-44EF-BEE2-25F3843EAE13}" type="sibTrans" cxnId="{C10BCF79-7647-461E-AC39-F336184238B7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FFAFAFD2-877B-4349-842F-6FA8440E621B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Linguistics 2</a:t>
          </a:r>
          <a:endParaRPr lang="ru-RU" sz="1400" dirty="0">
            <a:latin typeface="Bookman Old Style" pitchFamily="18" charset="0"/>
          </a:endParaRPr>
        </a:p>
      </dgm:t>
    </dgm:pt>
    <dgm:pt modelId="{89EADE69-594C-40CA-8F87-523F5D6F8DCA}" type="parTrans" cxnId="{24686C16-3B19-48D7-A7E0-D171D819BA7D}">
      <dgm:prSet custT="1"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EB2D6ED2-07B7-4202-AC45-F980AD455A08}" type="sibTrans" cxnId="{24686C16-3B19-48D7-A7E0-D171D819BA7D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3AA03B91-144C-4FFC-A998-6B0472E84EB7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Linguistics 3</a:t>
          </a:r>
          <a:endParaRPr lang="ru-RU" sz="1400" dirty="0">
            <a:latin typeface="Bookman Old Style" pitchFamily="18" charset="0"/>
          </a:endParaRPr>
        </a:p>
      </dgm:t>
    </dgm:pt>
    <dgm:pt modelId="{2C343CF4-5344-4C4B-8F2A-0A05AF2A0628}" type="parTrans" cxnId="{BB9B9DBF-2531-4AAE-9494-0984D268E367}">
      <dgm:prSet custT="1"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54FCF5F3-D131-47CC-B4EC-01530798EB07}" type="sibTrans" cxnId="{BB9B9DBF-2531-4AAE-9494-0984D268E367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BA0B8D3F-D512-4C89-A4E4-B022EF034167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Linguistics 4</a:t>
          </a:r>
          <a:endParaRPr lang="ru-RU" sz="1400" dirty="0">
            <a:latin typeface="Bookman Old Style" pitchFamily="18" charset="0"/>
          </a:endParaRPr>
        </a:p>
      </dgm:t>
    </dgm:pt>
    <dgm:pt modelId="{DF10AA19-8688-4F47-AC70-15EF284E17D1}" type="parTrans" cxnId="{93A4CE79-6B18-4E8E-B7A8-41F5E8745EA2}">
      <dgm:prSet custT="1"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DC1446F1-EEF4-4B42-85A7-66618C865433}" type="sibTrans" cxnId="{93A4CE79-6B18-4E8E-B7A8-41F5E8745EA2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FCDC5BDE-CEAE-4A72-A318-16682EAA12F8}" type="pres">
      <dgm:prSet presAssocID="{4E74A70F-35C9-4C1A-98EF-BDD78B11268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725E4D-AE88-4387-AC48-97B5727F6C95}" type="pres">
      <dgm:prSet presAssocID="{33EE90E9-8C93-4CF9-9D7A-97005921E2F0}" presName="centerShape" presStyleLbl="node0" presStyleIdx="0" presStyleCnt="1"/>
      <dgm:spPr/>
    </dgm:pt>
    <dgm:pt modelId="{F8818DC7-895F-4019-9B82-431FE03682FC}" type="pres">
      <dgm:prSet presAssocID="{EF38F2AB-73AE-418D-96D7-01ADB08BA2FD}" presName="parTrans" presStyleLbl="sibTrans2D1" presStyleIdx="0" presStyleCnt="4"/>
      <dgm:spPr/>
    </dgm:pt>
    <dgm:pt modelId="{AF12514A-1FCD-4668-957B-3A0B627B3A0F}" type="pres">
      <dgm:prSet presAssocID="{EF38F2AB-73AE-418D-96D7-01ADB08BA2FD}" presName="connectorText" presStyleLbl="sibTrans2D1" presStyleIdx="0" presStyleCnt="4"/>
      <dgm:spPr/>
    </dgm:pt>
    <dgm:pt modelId="{EDC58C23-3A9E-445A-AAEE-4EE2A2930CD5}" type="pres">
      <dgm:prSet presAssocID="{B2447617-E7B5-4DD9-AC2A-144BB8831A4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DAA0D-A95E-4C1E-A85E-73FB55E587B2}" type="pres">
      <dgm:prSet presAssocID="{89EADE69-594C-40CA-8F87-523F5D6F8DCA}" presName="parTrans" presStyleLbl="sibTrans2D1" presStyleIdx="1" presStyleCnt="4"/>
      <dgm:spPr/>
    </dgm:pt>
    <dgm:pt modelId="{477C1486-4F58-40A7-8848-96933F63CADF}" type="pres">
      <dgm:prSet presAssocID="{89EADE69-594C-40CA-8F87-523F5D6F8DCA}" presName="connectorText" presStyleLbl="sibTrans2D1" presStyleIdx="1" presStyleCnt="4"/>
      <dgm:spPr/>
    </dgm:pt>
    <dgm:pt modelId="{30BFA53E-2699-404B-8AA5-FE19FCF37456}" type="pres">
      <dgm:prSet presAssocID="{FFAFAFD2-877B-4349-842F-6FA8440E621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3F7CC-E968-4971-BA9E-F9C2DE292AB5}" type="pres">
      <dgm:prSet presAssocID="{2C343CF4-5344-4C4B-8F2A-0A05AF2A0628}" presName="parTrans" presStyleLbl="sibTrans2D1" presStyleIdx="2" presStyleCnt="4"/>
      <dgm:spPr/>
    </dgm:pt>
    <dgm:pt modelId="{D4390EA0-6909-43E2-BBE5-ACD3BD68EB6A}" type="pres">
      <dgm:prSet presAssocID="{2C343CF4-5344-4C4B-8F2A-0A05AF2A0628}" presName="connectorText" presStyleLbl="sibTrans2D1" presStyleIdx="2" presStyleCnt="4"/>
      <dgm:spPr/>
    </dgm:pt>
    <dgm:pt modelId="{6B4878FC-3285-4CC9-A20E-0F523343D423}" type="pres">
      <dgm:prSet presAssocID="{3AA03B91-144C-4FFC-A998-6B0472E84EB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7E60F-C9B8-4916-B5F6-93633963C31F}" type="pres">
      <dgm:prSet presAssocID="{DF10AA19-8688-4F47-AC70-15EF284E17D1}" presName="parTrans" presStyleLbl="sibTrans2D1" presStyleIdx="3" presStyleCnt="4"/>
      <dgm:spPr/>
    </dgm:pt>
    <dgm:pt modelId="{39B8615B-76F9-470A-8784-424D6922ABFA}" type="pres">
      <dgm:prSet presAssocID="{DF10AA19-8688-4F47-AC70-15EF284E17D1}" presName="connectorText" presStyleLbl="sibTrans2D1" presStyleIdx="3" presStyleCnt="4"/>
      <dgm:spPr/>
    </dgm:pt>
    <dgm:pt modelId="{56498CBD-7854-403B-A268-789A2A9CDD83}" type="pres">
      <dgm:prSet presAssocID="{BA0B8D3F-D512-4C89-A4E4-B022EF03416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747E9C-24F8-4299-AC98-775EB6393F87}" type="presOf" srcId="{89EADE69-594C-40CA-8F87-523F5D6F8DCA}" destId="{967DAA0D-A95E-4C1E-A85E-73FB55E587B2}" srcOrd="0" destOrd="0" presId="urn:microsoft.com/office/officeart/2005/8/layout/radial5"/>
    <dgm:cxn modelId="{82BB8804-505A-40AA-83A4-BB87B1E0CAA1}" type="presOf" srcId="{3AA03B91-144C-4FFC-A998-6B0472E84EB7}" destId="{6B4878FC-3285-4CC9-A20E-0F523343D423}" srcOrd="0" destOrd="0" presId="urn:microsoft.com/office/officeart/2005/8/layout/radial5"/>
    <dgm:cxn modelId="{CFE95091-3A09-4378-B6D2-C6B85457D4D7}" srcId="{4E74A70F-35C9-4C1A-98EF-BDD78B112683}" destId="{33EE90E9-8C93-4CF9-9D7A-97005921E2F0}" srcOrd="0" destOrd="0" parTransId="{B54D47AD-9ECC-48ED-AEC8-AB2F504AC826}" sibTransId="{6DE9C8B8-8437-4C18-8E4B-CB736DFF9B86}"/>
    <dgm:cxn modelId="{B19C2C7C-6505-48D2-9CB0-8A851830557E}" type="presOf" srcId="{B2447617-E7B5-4DD9-AC2A-144BB8831A44}" destId="{EDC58C23-3A9E-445A-AAEE-4EE2A2930CD5}" srcOrd="0" destOrd="0" presId="urn:microsoft.com/office/officeart/2005/8/layout/radial5"/>
    <dgm:cxn modelId="{645831C2-228F-4451-9B65-AB70F309D4B6}" type="presOf" srcId="{FFAFAFD2-877B-4349-842F-6FA8440E621B}" destId="{30BFA53E-2699-404B-8AA5-FE19FCF37456}" srcOrd="0" destOrd="0" presId="urn:microsoft.com/office/officeart/2005/8/layout/radial5"/>
    <dgm:cxn modelId="{EF440B95-85EF-4989-A04E-9DF793334861}" type="presOf" srcId="{EF38F2AB-73AE-418D-96D7-01ADB08BA2FD}" destId="{F8818DC7-895F-4019-9B82-431FE03682FC}" srcOrd="0" destOrd="0" presId="urn:microsoft.com/office/officeart/2005/8/layout/radial5"/>
    <dgm:cxn modelId="{FC29BBB8-524C-4AEE-A557-FA49972D01FF}" type="presOf" srcId="{2C343CF4-5344-4C4B-8F2A-0A05AF2A0628}" destId="{23F3F7CC-E968-4971-BA9E-F9C2DE292AB5}" srcOrd="0" destOrd="0" presId="urn:microsoft.com/office/officeart/2005/8/layout/radial5"/>
    <dgm:cxn modelId="{67C6D34C-4951-45E3-B9E6-D8DB9963CB13}" type="presOf" srcId="{EF38F2AB-73AE-418D-96D7-01ADB08BA2FD}" destId="{AF12514A-1FCD-4668-957B-3A0B627B3A0F}" srcOrd="1" destOrd="0" presId="urn:microsoft.com/office/officeart/2005/8/layout/radial5"/>
    <dgm:cxn modelId="{C5CAEEC7-AF8C-4D1C-AE27-ECD59D985ED4}" type="presOf" srcId="{33EE90E9-8C93-4CF9-9D7A-97005921E2F0}" destId="{EF725E4D-AE88-4387-AC48-97B5727F6C95}" srcOrd="0" destOrd="0" presId="urn:microsoft.com/office/officeart/2005/8/layout/radial5"/>
    <dgm:cxn modelId="{93A4CE79-6B18-4E8E-B7A8-41F5E8745EA2}" srcId="{33EE90E9-8C93-4CF9-9D7A-97005921E2F0}" destId="{BA0B8D3F-D512-4C89-A4E4-B022EF034167}" srcOrd="3" destOrd="0" parTransId="{DF10AA19-8688-4F47-AC70-15EF284E17D1}" sibTransId="{DC1446F1-EEF4-4B42-85A7-66618C865433}"/>
    <dgm:cxn modelId="{24686C16-3B19-48D7-A7E0-D171D819BA7D}" srcId="{33EE90E9-8C93-4CF9-9D7A-97005921E2F0}" destId="{FFAFAFD2-877B-4349-842F-6FA8440E621B}" srcOrd="1" destOrd="0" parTransId="{89EADE69-594C-40CA-8F87-523F5D6F8DCA}" sibTransId="{EB2D6ED2-07B7-4202-AC45-F980AD455A08}"/>
    <dgm:cxn modelId="{C10BCF79-7647-461E-AC39-F336184238B7}" srcId="{33EE90E9-8C93-4CF9-9D7A-97005921E2F0}" destId="{B2447617-E7B5-4DD9-AC2A-144BB8831A44}" srcOrd="0" destOrd="0" parTransId="{EF38F2AB-73AE-418D-96D7-01ADB08BA2FD}" sibTransId="{54FA1540-1B93-44EF-BEE2-25F3843EAE13}"/>
    <dgm:cxn modelId="{6270560F-1A57-45B4-AFB4-52D3C38A6300}" type="presOf" srcId="{2C343CF4-5344-4C4B-8F2A-0A05AF2A0628}" destId="{D4390EA0-6909-43E2-BBE5-ACD3BD68EB6A}" srcOrd="1" destOrd="0" presId="urn:microsoft.com/office/officeart/2005/8/layout/radial5"/>
    <dgm:cxn modelId="{FAFDCD2F-EA2F-4C1C-A014-72C060D4D85B}" type="presOf" srcId="{4E74A70F-35C9-4C1A-98EF-BDD78B112683}" destId="{FCDC5BDE-CEAE-4A72-A318-16682EAA12F8}" srcOrd="0" destOrd="0" presId="urn:microsoft.com/office/officeart/2005/8/layout/radial5"/>
    <dgm:cxn modelId="{F26488B0-842B-4296-8420-727890F1A62B}" type="presOf" srcId="{BA0B8D3F-D512-4C89-A4E4-B022EF034167}" destId="{56498CBD-7854-403B-A268-789A2A9CDD83}" srcOrd="0" destOrd="0" presId="urn:microsoft.com/office/officeart/2005/8/layout/radial5"/>
    <dgm:cxn modelId="{695BA426-90FA-4E7E-9920-64ADE2CB6603}" type="presOf" srcId="{DF10AA19-8688-4F47-AC70-15EF284E17D1}" destId="{8077E60F-C9B8-4916-B5F6-93633963C31F}" srcOrd="0" destOrd="0" presId="urn:microsoft.com/office/officeart/2005/8/layout/radial5"/>
    <dgm:cxn modelId="{5B8702E9-8E9B-49BC-A405-46FBF2C0A55F}" type="presOf" srcId="{89EADE69-594C-40CA-8F87-523F5D6F8DCA}" destId="{477C1486-4F58-40A7-8848-96933F63CADF}" srcOrd="1" destOrd="0" presId="urn:microsoft.com/office/officeart/2005/8/layout/radial5"/>
    <dgm:cxn modelId="{BB9B9DBF-2531-4AAE-9494-0984D268E367}" srcId="{33EE90E9-8C93-4CF9-9D7A-97005921E2F0}" destId="{3AA03B91-144C-4FFC-A998-6B0472E84EB7}" srcOrd="2" destOrd="0" parTransId="{2C343CF4-5344-4C4B-8F2A-0A05AF2A0628}" sibTransId="{54FCF5F3-D131-47CC-B4EC-01530798EB07}"/>
    <dgm:cxn modelId="{7090C0FF-DF7D-4792-8E95-96CBC697C3E3}" type="presOf" srcId="{DF10AA19-8688-4F47-AC70-15EF284E17D1}" destId="{39B8615B-76F9-470A-8784-424D6922ABFA}" srcOrd="1" destOrd="0" presId="urn:microsoft.com/office/officeart/2005/8/layout/radial5"/>
    <dgm:cxn modelId="{201C2591-7B17-4FB2-9FD9-862536068DEA}" type="presParOf" srcId="{FCDC5BDE-CEAE-4A72-A318-16682EAA12F8}" destId="{EF725E4D-AE88-4387-AC48-97B5727F6C95}" srcOrd="0" destOrd="0" presId="urn:microsoft.com/office/officeart/2005/8/layout/radial5"/>
    <dgm:cxn modelId="{E95DCBF9-2542-4609-9C86-154A0D2155D8}" type="presParOf" srcId="{FCDC5BDE-CEAE-4A72-A318-16682EAA12F8}" destId="{F8818DC7-895F-4019-9B82-431FE03682FC}" srcOrd="1" destOrd="0" presId="urn:microsoft.com/office/officeart/2005/8/layout/radial5"/>
    <dgm:cxn modelId="{A38F9180-13C8-4188-8F2D-90741284F712}" type="presParOf" srcId="{F8818DC7-895F-4019-9B82-431FE03682FC}" destId="{AF12514A-1FCD-4668-957B-3A0B627B3A0F}" srcOrd="0" destOrd="0" presId="urn:microsoft.com/office/officeart/2005/8/layout/radial5"/>
    <dgm:cxn modelId="{F12DE505-252A-43A0-9D74-875CC9F16D26}" type="presParOf" srcId="{FCDC5BDE-CEAE-4A72-A318-16682EAA12F8}" destId="{EDC58C23-3A9E-445A-AAEE-4EE2A2930CD5}" srcOrd="2" destOrd="0" presId="urn:microsoft.com/office/officeart/2005/8/layout/radial5"/>
    <dgm:cxn modelId="{752B2D86-6223-4DCF-9C35-767ECE3B2538}" type="presParOf" srcId="{FCDC5BDE-CEAE-4A72-A318-16682EAA12F8}" destId="{967DAA0D-A95E-4C1E-A85E-73FB55E587B2}" srcOrd="3" destOrd="0" presId="urn:microsoft.com/office/officeart/2005/8/layout/radial5"/>
    <dgm:cxn modelId="{E9DEF48A-41DA-4F42-940B-639D1E1C012C}" type="presParOf" srcId="{967DAA0D-A95E-4C1E-A85E-73FB55E587B2}" destId="{477C1486-4F58-40A7-8848-96933F63CADF}" srcOrd="0" destOrd="0" presId="urn:microsoft.com/office/officeart/2005/8/layout/radial5"/>
    <dgm:cxn modelId="{E443E22A-17F5-466B-A83E-A5360BEF980B}" type="presParOf" srcId="{FCDC5BDE-CEAE-4A72-A318-16682EAA12F8}" destId="{30BFA53E-2699-404B-8AA5-FE19FCF37456}" srcOrd="4" destOrd="0" presId="urn:microsoft.com/office/officeart/2005/8/layout/radial5"/>
    <dgm:cxn modelId="{E6500CC5-85F1-45BC-977D-FBA88E0F0398}" type="presParOf" srcId="{FCDC5BDE-CEAE-4A72-A318-16682EAA12F8}" destId="{23F3F7CC-E968-4971-BA9E-F9C2DE292AB5}" srcOrd="5" destOrd="0" presId="urn:microsoft.com/office/officeart/2005/8/layout/radial5"/>
    <dgm:cxn modelId="{0CE64BDA-2909-474B-A633-F9578542E2A3}" type="presParOf" srcId="{23F3F7CC-E968-4971-BA9E-F9C2DE292AB5}" destId="{D4390EA0-6909-43E2-BBE5-ACD3BD68EB6A}" srcOrd="0" destOrd="0" presId="urn:microsoft.com/office/officeart/2005/8/layout/radial5"/>
    <dgm:cxn modelId="{1DAD26BA-6BF9-427A-977D-66EF3D3AFCF7}" type="presParOf" srcId="{FCDC5BDE-CEAE-4A72-A318-16682EAA12F8}" destId="{6B4878FC-3285-4CC9-A20E-0F523343D423}" srcOrd="6" destOrd="0" presId="urn:microsoft.com/office/officeart/2005/8/layout/radial5"/>
    <dgm:cxn modelId="{9E9C331F-2EDF-4592-B1F5-137C87BB72D8}" type="presParOf" srcId="{FCDC5BDE-CEAE-4A72-A318-16682EAA12F8}" destId="{8077E60F-C9B8-4916-B5F6-93633963C31F}" srcOrd="7" destOrd="0" presId="urn:microsoft.com/office/officeart/2005/8/layout/radial5"/>
    <dgm:cxn modelId="{5CBCC667-BD28-43AA-BB20-B2517FD88010}" type="presParOf" srcId="{8077E60F-C9B8-4916-B5F6-93633963C31F}" destId="{39B8615B-76F9-470A-8784-424D6922ABFA}" srcOrd="0" destOrd="0" presId="urn:microsoft.com/office/officeart/2005/8/layout/radial5"/>
    <dgm:cxn modelId="{6DEDDA35-E8B4-4F93-9E8F-B01D7F9E6697}" type="presParOf" srcId="{FCDC5BDE-CEAE-4A72-A318-16682EAA12F8}" destId="{56498CBD-7854-403B-A268-789A2A9CDD83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347BC-587C-4655-9781-BE71FC7A2F32}" type="doc">
      <dgm:prSet loTypeId="urn:microsoft.com/office/officeart/2005/8/layout/cycle1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C6419F3-3264-448F-9935-70BF3DC862EA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beginning of XX century – F.de Saussure: natural language as a structure of mutually linked elements, similar or opposed to each other</a:t>
          </a:r>
          <a:endParaRPr lang="ru-RU" dirty="0">
            <a:latin typeface="Bookman Old Style" pitchFamily="18" charset="0"/>
          </a:endParaRPr>
        </a:p>
      </dgm:t>
    </dgm:pt>
    <dgm:pt modelId="{F39278E8-18C3-460A-B48A-437BBB692234}" type="parTrans" cxnId="{3B82DA1E-D513-4FB7-9C4F-0621422F773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5A37D6DB-A96D-433D-A57B-1210216C7DA4}" type="sibTrans" cxnId="{3B82DA1E-D513-4FB7-9C4F-0621422F773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9278CBF-DAE1-4EC5-BC69-463DA7A563D2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1920s-1950s – European structuralism</a:t>
          </a:r>
          <a:endParaRPr lang="ru-RU" dirty="0">
            <a:latin typeface="Bookman Old Style" pitchFamily="18" charset="0"/>
          </a:endParaRPr>
        </a:p>
      </dgm:t>
    </dgm:pt>
    <dgm:pt modelId="{4ACC06DE-821A-42A8-85D2-192CE6FC27C5}" type="parTrans" cxnId="{46FB26D8-0D42-4732-BBEA-AC0C511247A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2C04E59-09E4-4728-AA9A-357A3ABFF03D}" type="sibTrans" cxnId="{46FB26D8-0D42-4732-BBEA-AC0C511247A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0068E88-4C75-46D5-B161-4AB89DC74F54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1920s-1950s – L. Bloomfield:  a fully ‘objective’ description of natural languages with special attention to superficially observable facts</a:t>
          </a:r>
          <a:endParaRPr lang="ru-RU" dirty="0">
            <a:latin typeface="Bookman Old Style" pitchFamily="18" charset="0"/>
          </a:endParaRPr>
        </a:p>
      </dgm:t>
    </dgm:pt>
    <dgm:pt modelId="{88DCC33E-50CA-41A7-9D21-02C217B674B0}" type="parTrans" cxnId="{C454137C-683A-4ECB-A388-1A899B60433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ABC6E44-DF18-48A4-B1AF-CF78035D4A74}" type="sibTrans" cxnId="{C454137C-683A-4ECB-A388-1A899B60433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F6FA912-F110-45D2-8F20-958A8E31A0B7}" type="pres">
      <dgm:prSet presAssocID="{25F347BC-587C-4655-9781-BE71FC7A2F32}" presName="cycle" presStyleCnt="0">
        <dgm:presLayoutVars>
          <dgm:dir/>
          <dgm:resizeHandles val="exact"/>
        </dgm:presLayoutVars>
      </dgm:prSet>
      <dgm:spPr/>
    </dgm:pt>
    <dgm:pt modelId="{F1FB2432-9803-4BA7-B0B2-8EA14CB8E4F8}" type="pres">
      <dgm:prSet presAssocID="{AC6419F3-3264-448F-9935-70BF3DC862EA}" presName="dummy" presStyleCnt="0"/>
      <dgm:spPr/>
    </dgm:pt>
    <dgm:pt modelId="{6D156BD5-B17B-41AB-BCD2-9D4BAEED3518}" type="pres">
      <dgm:prSet presAssocID="{AC6419F3-3264-448F-9935-70BF3DC862E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0A34F-4FB9-47F5-A4F7-C0A16A5C3850}" type="pres">
      <dgm:prSet presAssocID="{5A37D6DB-A96D-433D-A57B-1210216C7DA4}" presName="sibTrans" presStyleLbl="node1" presStyleIdx="0" presStyleCnt="3"/>
      <dgm:spPr/>
    </dgm:pt>
    <dgm:pt modelId="{94EE630B-2251-45E3-B2C4-7EA9ECC60C32}" type="pres">
      <dgm:prSet presAssocID="{99278CBF-DAE1-4EC5-BC69-463DA7A563D2}" presName="dummy" presStyleCnt="0"/>
      <dgm:spPr/>
    </dgm:pt>
    <dgm:pt modelId="{2BA4BC69-4839-4B20-ACAF-FB745E0589EE}" type="pres">
      <dgm:prSet presAssocID="{99278CBF-DAE1-4EC5-BC69-463DA7A563D2}" presName="node" presStyleLbl="revTx" presStyleIdx="1" presStyleCnt="3">
        <dgm:presLayoutVars>
          <dgm:bulletEnabled val="1"/>
        </dgm:presLayoutVars>
      </dgm:prSet>
      <dgm:spPr/>
    </dgm:pt>
    <dgm:pt modelId="{2E13D9C1-0E85-4C91-BCE0-91C9A4BC8AD2}" type="pres">
      <dgm:prSet presAssocID="{72C04E59-09E4-4728-AA9A-357A3ABFF03D}" presName="sibTrans" presStyleLbl="node1" presStyleIdx="1" presStyleCnt="3"/>
      <dgm:spPr/>
    </dgm:pt>
    <dgm:pt modelId="{7D2CEB96-6DCD-458A-A1AA-924D6E5DB29E}" type="pres">
      <dgm:prSet presAssocID="{40068E88-4C75-46D5-B161-4AB89DC74F54}" presName="dummy" presStyleCnt="0"/>
      <dgm:spPr/>
    </dgm:pt>
    <dgm:pt modelId="{E7BC78D6-ECC1-44C7-AFE7-F91AD14B8468}" type="pres">
      <dgm:prSet presAssocID="{40068E88-4C75-46D5-B161-4AB89DC74F5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7AF77-B18D-4545-A8C6-51B6ECEE820B}" type="pres">
      <dgm:prSet presAssocID="{DABC6E44-DF18-48A4-B1AF-CF78035D4A74}" presName="sibTrans" presStyleLbl="node1" presStyleIdx="2" presStyleCnt="3"/>
      <dgm:spPr/>
    </dgm:pt>
  </dgm:ptLst>
  <dgm:cxnLst>
    <dgm:cxn modelId="{25854EF4-6FCE-4641-882D-1CAEF9D76A64}" type="presOf" srcId="{40068E88-4C75-46D5-B161-4AB89DC74F54}" destId="{E7BC78D6-ECC1-44C7-AFE7-F91AD14B8468}" srcOrd="0" destOrd="0" presId="urn:microsoft.com/office/officeart/2005/8/layout/cycle1"/>
    <dgm:cxn modelId="{3B82DA1E-D513-4FB7-9C4F-0621422F7739}" srcId="{25F347BC-587C-4655-9781-BE71FC7A2F32}" destId="{AC6419F3-3264-448F-9935-70BF3DC862EA}" srcOrd="0" destOrd="0" parTransId="{F39278E8-18C3-460A-B48A-437BBB692234}" sibTransId="{5A37D6DB-A96D-433D-A57B-1210216C7DA4}"/>
    <dgm:cxn modelId="{DB6CEF5F-7CD5-456C-AB1C-2E1DEC9827D0}" type="presOf" srcId="{5A37D6DB-A96D-433D-A57B-1210216C7DA4}" destId="{4190A34F-4FB9-47F5-A4F7-C0A16A5C3850}" srcOrd="0" destOrd="0" presId="urn:microsoft.com/office/officeart/2005/8/layout/cycle1"/>
    <dgm:cxn modelId="{A899A3DE-39A9-49C3-BEA8-2A183FEBF5C1}" type="presOf" srcId="{25F347BC-587C-4655-9781-BE71FC7A2F32}" destId="{0F6FA912-F110-45D2-8F20-958A8E31A0B7}" srcOrd="0" destOrd="0" presId="urn:microsoft.com/office/officeart/2005/8/layout/cycle1"/>
    <dgm:cxn modelId="{41BE5065-74FC-47F1-844C-759AE6338F0C}" type="presOf" srcId="{AC6419F3-3264-448F-9935-70BF3DC862EA}" destId="{6D156BD5-B17B-41AB-BCD2-9D4BAEED3518}" srcOrd="0" destOrd="0" presId="urn:microsoft.com/office/officeart/2005/8/layout/cycle1"/>
    <dgm:cxn modelId="{CA9599CE-1473-4F1A-A504-C8E1BCA3543F}" type="presOf" srcId="{72C04E59-09E4-4728-AA9A-357A3ABFF03D}" destId="{2E13D9C1-0E85-4C91-BCE0-91C9A4BC8AD2}" srcOrd="0" destOrd="0" presId="urn:microsoft.com/office/officeart/2005/8/layout/cycle1"/>
    <dgm:cxn modelId="{46FB26D8-0D42-4732-BBEA-AC0C511247A3}" srcId="{25F347BC-587C-4655-9781-BE71FC7A2F32}" destId="{99278CBF-DAE1-4EC5-BC69-463DA7A563D2}" srcOrd="1" destOrd="0" parTransId="{4ACC06DE-821A-42A8-85D2-192CE6FC27C5}" sibTransId="{72C04E59-09E4-4728-AA9A-357A3ABFF03D}"/>
    <dgm:cxn modelId="{C454137C-683A-4ECB-A388-1A899B604338}" srcId="{25F347BC-587C-4655-9781-BE71FC7A2F32}" destId="{40068E88-4C75-46D5-B161-4AB89DC74F54}" srcOrd="2" destOrd="0" parTransId="{88DCC33E-50CA-41A7-9D21-02C217B674B0}" sibTransId="{DABC6E44-DF18-48A4-B1AF-CF78035D4A74}"/>
    <dgm:cxn modelId="{2327A7C1-2721-45C1-ACC9-D1E980A741D9}" type="presOf" srcId="{DABC6E44-DF18-48A4-B1AF-CF78035D4A74}" destId="{5F47AF77-B18D-4545-A8C6-51B6ECEE820B}" srcOrd="0" destOrd="0" presId="urn:microsoft.com/office/officeart/2005/8/layout/cycle1"/>
    <dgm:cxn modelId="{27FECEBD-64DD-45CE-B876-E376DF47603C}" type="presOf" srcId="{99278CBF-DAE1-4EC5-BC69-463DA7A563D2}" destId="{2BA4BC69-4839-4B20-ACAF-FB745E0589EE}" srcOrd="0" destOrd="0" presId="urn:microsoft.com/office/officeart/2005/8/layout/cycle1"/>
    <dgm:cxn modelId="{1E3E64DD-1A1E-49BA-BF29-1E7E5B7F1963}" type="presParOf" srcId="{0F6FA912-F110-45D2-8F20-958A8E31A0B7}" destId="{F1FB2432-9803-4BA7-B0B2-8EA14CB8E4F8}" srcOrd="0" destOrd="0" presId="urn:microsoft.com/office/officeart/2005/8/layout/cycle1"/>
    <dgm:cxn modelId="{2BB58154-702C-4AAC-8DB0-5CF10AA99644}" type="presParOf" srcId="{0F6FA912-F110-45D2-8F20-958A8E31A0B7}" destId="{6D156BD5-B17B-41AB-BCD2-9D4BAEED3518}" srcOrd="1" destOrd="0" presId="urn:microsoft.com/office/officeart/2005/8/layout/cycle1"/>
    <dgm:cxn modelId="{0481668F-A06B-4A90-9003-1E34D64A628A}" type="presParOf" srcId="{0F6FA912-F110-45D2-8F20-958A8E31A0B7}" destId="{4190A34F-4FB9-47F5-A4F7-C0A16A5C3850}" srcOrd="2" destOrd="0" presId="urn:microsoft.com/office/officeart/2005/8/layout/cycle1"/>
    <dgm:cxn modelId="{0A5D6972-BCB2-4A23-907A-146AE1913BC3}" type="presParOf" srcId="{0F6FA912-F110-45D2-8F20-958A8E31A0B7}" destId="{94EE630B-2251-45E3-B2C4-7EA9ECC60C32}" srcOrd="3" destOrd="0" presId="urn:microsoft.com/office/officeart/2005/8/layout/cycle1"/>
    <dgm:cxn modelId="{9DE0AD0D-4339-45C2-BBEC-C9FDD1027028}" type="presParOf" srcId="{0F6FA912-F110-45D2-8F20-958A8E31A0B7}" destId="{2BA4BC69-4839-4B20-ACAF-FB745E0589EE}" srcOrd="4" destOrd="0" presId="urn:microsoft.com/office/officeart/2005/8/layout/cycle1"/>
    <dgm:cxn modelId="{B4BA1B5D-14FA-4A4D-B26E-D5930218B1FD}" type="presParOf" srcId="{0F6FA912-F110-45D2-8F20-958A8E31A0B7}" destId="{2E13D9C1-0E85-4C91-BCE0-91C9A4BC8AD2}" srcOrd="5" destOrd="0" presId="urn:microsoft.com/office/officeart/2005/8/layout/cycle1"/>
    <dgm:cxn modelId="{63CD18FD-6D21-4035-A75F-E9E6A65AA97C}" type="presParOf" srcId="{0F6FA912-F110-45D2-8F20-958A8E31A0B7}" destId="{7D2CEB96-6DCD-458A-A1AA-924D6E5DB29E}" srcOrd="6" destOrd="0" presId="urn:microsoft.com/office/officeart/2005/8/layout/cycle1"/>
    <dgm:cxn modelId="{A0FA151E-F359-4A67-8BAD-F7FBF361691F}" type="presParOf" srcId="{0F6FA912-F110-45D2-8F20-958A8E31A0B7}" destId="{E7BC78D6-ECC1-44C7-AFE7-F91AD14B8468}" srcOrd="7" destOrd="0" presId="urn:microsoft.com/office/officeart/2005/8/layout/cycle1"/>
    <dgm:cxn modelId="{7A4EBAB4-E88D-4D8F-8A80-744BC03125BC}" type="presParOf" srcId="{0F6FA912-F110-45D2-8F20-958A8E31A0B7}" destId="{5F47AF77-B18D-4545-A8C6-51B6ECEE820B}" srcOrd="8" destOrd="0" presId="urn:microsoft.com/office/officeart/2005/8/layout/cycle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CBB8A7-007A-484C-80D4-77ADB862D67B}" type="doc">
      <dgm:prSet loTypeId="urn:microsoft.com/office/officeart/2005/8/layout/chevron1" loCatId="process" qsTypeId="urn:microsoft.com/office/officeart/2005/8/quickstyle/simple2" qsCatId="simple" csTypeId="urn:microsoft.com/office/officeart/2005/8/colors/colorful2" csCatId="colorful" phldr="1"/>
      <dgm:spPr/>
    </dgm:pt>
    <dgm:pt modelId="{E344A14F-9D6D-4507-B8D3-3128CB74BF3B}">
      <dgm:prSet phldrT="[Текст]" custT="1"/>
      <dgm:spPr/>
      <dgm:t>
        <a:bodyPr/>
        <a:lstStyle/>
        <a:p>
          <a:r>
            <a:rPr lang="en-US" sz="1600" dirty="0" smtClean="0">
              <a:latin typeface="Bookman Old Style" pitchFamily="18" charset="0"/>
            </a:rPr>
            <a:t>sentence</a:t>
          </a:r>
          <a:endParaRPr lang="ru-RU" sz="1600" dirty="0">
            <a:latin typeface="Bookman Old Style" pitchFamily="18" charset="0"/>
          </a:endParaRPr>
        </a:p>
      </dgm:t>
    </dgm:pt>
    <dgm:pt modelId="{C6F40131-A706-437B-ABCA-C1FBB59F97A4}" type="parTrans" cxnId="{2B50B7F5-BE0B-4DD5-87EB-F46430FE6754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9CFA1B9E-E643-4BB1-A2DC-6DA1CB783FCD}" type="sibTrans" cxnId="{2B50B7F5-BE0B-4DD5-87EB-F46430FE6754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4C04EF4C-6592-4DEC-B905-D5F0136EA367}">
      <dgm:prSet phldrT="[Текст]" custT="1"/>
      <dgm:spPr/>
      <dgm:t>
        <a:bodyPr/>
        <a:lstStyle/>
        <a:p>
          <a:r>
            <a:rPr lang="en-US" sz="1600" dirty="0" smtClean="0">
              <a:latin typeface="Bookman Old Style" pitchFamily="18" charset="0"/>
            </a:rPr>
            <a:t>immediate constituents (phrases)</a:t>
          </a:r>
          <a:endParaRPr lang="ru-RU" sz="1600" dirty="0">
            <a:latin typeface="Bookman Old Style" pitchFamily="18" charset="0"/>
          </a:endParaRPr>
        </a:p>
      </dgm:t>
    </dgm:pt>
    <dgm:pt modelId="{0F26A864-A4F6-4B36-AFFB-7021B8A2892D}" type="parTrans" cxnId="{782048CC-D066-4412-853D-0CF505B9694F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4064F11D-939A-4FAC-BF44-2B4F6DEAFB05}" type="sibTrans" cxnId="{782048CC-D066-4412-853D-0CF505B9694F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A68D3F3E-CE62-44AE-8BC4-8D1801B5879F}">
      <dgm:prSet phldrT="[Текст]" custT="1"/>
      <dgm:spPr/>
      <dgm:t>
        <a:bodyPr/>
        <a:lstStyle/>
        <a:p>
          <a:r>
            <a:rPr lang="en-US" sz="1600" dirty="0" smtClean="0">
              <a:latin typeface="Bookman Old Style" pitchFamily="18" charset="0"/>
            </a:rPr>
            <a:t>sub</a:t>
          </a:r>
        </a:p>
        <a:p>
          <a:r>
            <a:rPr lang="en-US" sz="1500" dirty="0" smtClean="0">
              <a:latin typeface="Bookman Old Style" pitchFamily="18" charset="0"/>
            </a:rPr>
            <a:t>constituents</a:t>
          </a:r>
          <a:endParaRPr lang="ru-RU" sz="1500" dirty="0">
            <a:latin typeface="Bookman Old Style" pitchFamily="18" charset="0"/>
          </a:endParaRPr>
        </a:p>
      </dgm:t>
    </dgm:pt>
    <dgm:pt modelId="{90725095-658D-4C33-8453-9E2A0365F2E9}" type="parTrans" cxnId="{F6C9279D-B56A-43BD-AB66-E960447C7B0B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CBE84F00-3788-499A-BDB6-0FC525B495E4}" type="sibTrans" cxnId="{F6C9279D-B56A-43BD-AB66-E960447C7B0B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B228EE23-0A74-4943-8F4B-F22B6E43FB55}">
      <dgm:prSet phldrT="[Текст]" custT="1"/>
      <dgm:spPr/>
      <dgm:t>
        <a:bodyPr/>
        <a:lstStyle/>
        <a:p>
          <a:r>
            <a:rPr lang="en-US" sz="1600" dirty="0" smtClean="0">
              <a:latin typeface="Bookman Old Style" pitchFamily="18" charset="0"/>
            </a:rPr>
            <a:t>single words</a:t>
          </a:r>
          <a:endParaRPr lang="ru-RU" sz="1600" dirty="0">
            <a:latin typeface="Bookman Old Style" pitchFamily="18" charset="0"/>
          </a:endParaRPr>
        </a:p>
      </dgm:t>
    </dgm:pt>
    <dgm:pt modelId="{80A461AC-B1B8-4B0A-9893-D90350EC9B1D}" type="parTrans" cxnId="{F97D1C70-748D-4E8C-9A7C-7592830B6C13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305B3159-9717-463B-910D-D21F403B89E1}" type="sibTrans" cxnId="{F97D1C70-748D-4E8C-9A7C-7592830B6C13}">
      <dgm:prSet/>
      <dgm:spPr/>
      <dgm:t>
        <a:bodyPr/>
        <a:lstStyle/>
        <a:p>
          <a:endParaRPr lang="ru-RU" sz="1600">
            <a:latin typeface="Bookman Old Style" pitchFamily="18" charset="0"/>
          </a:endParaRPr>
        </a:p>
      </dgm:t>
    </dgm:pt>
    <dgm:pt modelId="{367CA4DE-6E73-4DED-B6A7-758455EE6524}" type="pres">
      <dgm:prSet presAssocID="{15CBB8A7-007A-484C-80D4-77ADB862D67B}" presName="Name0" presStyleCnt="0">
        <dgm:presLayoutVars>
          <dgm:dir/>
          <dgm:animLvl val="lvl"/>
          <dgm:resizeHandles val="exact"/>
        </dgm:presLayoutVars>
      </dgm:prSet>
      <dgm:spPr/>
    </dgm:pt>
    <dgm:pt modelId="{13876495-71F2-4793-8A99-60297238AC2F}" type="pres">
      <dgm:prSet presAssocID="{E344A14F-9D6D-4507-B8D3-3128CB74BF3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3C7DD5D-530E-4C7D-9D79-47F97DB47BB4}" type="pres">
      <dgm:prSet presAssocID="{9CFA1B9E-E643-4BB1-A2DC-6DA1CB783FCD}" presName="parTxOnlySpace" presStyleCnt="0"/>
      <dgm:spPr/>
    </dgm:pt>
    <dgm:pt modelId="{C76F5676-D61B-4AA8-B404-BBB2CF7E4C33}" type="pres">
      <dgm:prSet presAssocID="{4C04EF4C-6592-4DEC-B905-D5F0136EA36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B1C9D-5066-4E15-A248-1CAB7F7919A7}" type="pres">
      <dgm:prSet presAssocID="{4064F11D-939A-4FAC-BF44-2B4F6DEAFB05}" presName="parTxOnlySpace" presStyleCnt="0"/>
      <dgm:spPr/>
    </dgm:pt>
    <dgm:pt modelId="{8953B97B-3C52-4AE5-B0C9-F3BB4C39E063}" type="pres">
      <dgm:prSet presAssocID="{A68D3F3E-CE62-44AE-8BC4-8D1801B5879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D4C9E-2D1B-4329-9315-B1B088B0099A}" type="pres">
      <dgm:prSet presAssocID="{CBE84F00-3788-499A-BDB6-0FC525B495E4}" presName="parTxOnlySpace" presStyleCnt="0"/>
      <dgm:spPr/>
    </dgm:pt>
    <dgm:pt modelId="{23DF9459-8930-48B9-A434-172462AE217B}" type="pres">
      <dgm:prSet presAssocID="{B228EE23-0A74-4943-8F4B-F22B6E43FB5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BCEF1-6E37-4C83-8ECB-E5E883771759}" type="presOf" srcId="{4C04EF4C-6592-4DEC-B905-D5F0136EA367}" destId="{C76F5676-D61B-4AA8-B404-BBB2CF7E4C33}" srcOrd="0" destOrd="0" presId="urn:microsoft.com/office/officeart/2005/8/layout/chevron1"/>
    <dgm:cxn modelId="{8C1FFA71-A08E-4ED2-B232-EE8F41E997BC}" type="presOf" srcId="{15CBB8A7-007A-484C-80D4-77ADB862D67B}" destId="{367CA4DE-6E73-4DED-B6A7-758455EE6524}" srcOrd="0" destOrd="0" presId="urn:microsoft.com/office/officeart/2005/8/layout/chevron1"/>
    <dgm:cxn modelId="{87BDBAC2-DDC6-477E-BFE3-BD71C0217AC5}" type="presOf" srcId="{E344A14F-9D6D-4507-B8D3-3128CB74BF3B}" destId="{13876495-71F2-4793-8A99-60297238AC2F}" srcOrd="0" destOrd="0" presId="urn:microsoft.com/office/officeart/2005/8/layout/chevron1"/>
    <dgm:cxn modelId="{2B50B7F5-BE0B-4DD5-87EB-F46430FE6754}" srcId="{15CBB8A7-007A-484C-80D4-77ADB862D67B}" destId="{E344A14F-9D6D-4507-B8D3-3128CB74BF3B}" srcOrd="0" destOrd="0" parTransId="{C6F40131-A706-437B-ABCA-C1FBB59F97A4}" sibTransId="{9CFA1B9E-E643-4BB1-A2DC-6DA1CB783FCD}"/>
    <dgm:cxn modelId="{F6C9279D-B56A-43BD-AB66-E960447C7B0B}" srcId="{15CBB8A7-007A-484C-80D4-77ADB862D67B}" destId="{A68D3F3E-CE62-44AE-8BC4-8D1801B5879F}" srcOrd="2" destOrd="0" parTransId="{90725095-658D-4C33-8453-9E2A0365F2E9}" sibTransId="{CBE84F00-3788-499A-BDB6-0FC525B495E4}"/>
    <dgm:cxn modelId="{AB07F855-D9DE-4029-BF51-87FA6DF2F8A9}" type="presOf" srcId="{A68D3F3E-CE62-44AE-8BC4-8D1801B5879F}" destId="{8953B97B-3C52-4AE5-B0C9-F3BB4C39E063}" srcOrd="0" destOrd="0" presId="urn:microsoft.com/office/officeart/2005/8/layout/chevron1"/>
    <dgm:cxn modelId="{782048CC-D066-4412-853D-0CF505B9694F}" srcId="{15CBB8A7-007A-484C-80D4-77ADB862D67B}" destId="{4C04EF4C-6592-4DEC-B905-D5F0136EA367}" srcOrd="1" destOrd="0" parTransId="{0F26A864-A4F6-4B36-AFFB-7021B8A2892D}" sibTransId="{4064F11D-939A-4FAC-BF44-2B4F6DEAFB05}"/>
    <dgm:cxn modelId="{3ECA622F-E17D-4362-800F-CF77B5A458EB}" type="presOf" srcId="{B228EE23-0A74-4943-8F4B-F22B6E43FB55}" destId="{23DF9459-8930-48B9-A434-172462AE217B}" srcOrd="0" destOrd="0" presId="urn:microsoft.com/office/officeart/2005/8/layout/chevron1"/>
    <dgm:cxn modelId="{F97D1C70-748D-4E8C-9A7C-7592830B6C13}" srcId="{15CBB8A7-007A-484C-80D4-77ADB862D67B}" destId="{B228EE23-0A74-4943-8F4B-F22B6E43FB55}" srcOrd="3" destOrd="0" parTransId="{80A461AC-B1B8-4B0A-9893-D90350EC9B1D}" sibTransId="{305B3159-9717-463B-910D-D21F403B89E1}"/>
    <dgm:cxn modelId="{5AFB5650-B631-4060-8F9F-200D7E9BC95A}" type="presParOf" srcId="{367CA4DE-6E73-4DED-B6A7-758455EE6524}" destId="{13876495-71F2-4793-8A99-60297238AC2F}" srcOrd="0" destOrd="0" presId="urn:microsoft.com/office/officeart/2005/8/layout/chevron1"/>
    <dgm:cxn modelId="{83DACF5D-3617-468E-9CB4-6DC2CD346BEC}" type="presParOf" srcId="{367CA4DE-6E73-4DED-B6A7-758455EE6524}" destId="{03C7DD5D-530E-4C7D-9D79-47F97DB47BB4}" srcOrd="1" destOrd="0" presId="urn:microsoft.com/office/officeart/2005/8/layout/chevron1"/>
    <dgm:cxn modelId="{F7FE3A86-832B-4465-9CFB-7DF516FD76FE}" type="presParOf" srcId="{367CA4DE-6E73-4DED-B6A7-758455EE6524}" destId="{C76F5676-D61B-4AA8-B404-BBB2CF7E4C33}" srcOrd="2" destOrd="0" presId="urn:microsoft.com/office/officeart/2005/8/layout/chevron1"/>
    <dgm:cxn modelId="{525E96BE-B7EC-402D-93C4-7CD6A70A8334}" type="presParOf" srcId="{367CA4DE-6E73-4DED-B6A7-758455EE6524}" destId="{668B1C9D-5066-4E15-A248-1CAB7F7919A7}" srcOrd="3" destOrd="0" presId="urn:microsoft.com/office/officeart/2005/8/layout/chevron1"/>
    <dgm:cxn modelId="{0721566A-9BB0-483F-BC16-9AB0D2B2C307}" type="presParOf" srcId="{367CA4DE-6E73-4DED-B6A7-758455EE6524}" destId="{8953B97B-3C52-4AE5-B0C9-F3BB4C39E063}" srcOrd="4" destOrd="0" presId="urn:microsoft.com/office/officeart/2005/8/layout/chevron1"/>
    <dgm:cxn modelId="{1BC1767C-1FB7-4068-9A1E-26BAFEBB4C91}" type="presParOf" srcId="{367CA4DE-6E73-4DED-B6A7-758455EE6524}" destId="{4DDD4C9E-2D1B-4329-9315-B1B088B0099A}" srcOrd="5" destOrd="0" presId="urn:microsoft.com/office/officeart/2005/8/layout/chevron1"/>
    <dgm:cxn modelId="{4A7797FE-A3E6-451F-95D0-24C857401B0C}" type="presParOf" srcId="{367CA4DE-6E73-4DED-B6A7-758455EE6524}" destId="{23DF9459-8930-48B9-A434-172462AE217B}" srcOrd="6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11ED93-E798-43C0-AC1B-F79F2B5FF1D8}" type="doc">
      <dgm:prSet loTypeId="urn:microsoft.com/office/officeart/2005/8/layout/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C8889AD-438D-48F2-B63A-45C3E20A59E9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The generative grammars produce strings of symbols, and sets of these strings are called </a:t>
          </a:r>
          <a:r>
            <a:rPr lang="en-US" sz="2000" b="1" u="sng" dirty="0" smtClean="0">
              <a:latin typeface="Bookman Old Style" pitchFamily="18" charset="0"/>
            </a:rPr>
            <a:t>formal languages </a:t>
          </a:r>
          <a:r>
            <a:rPr lang="en-US" sz="2000" dirty="0" smtClean="0">
              <a:latin typeface="Bookman Old Style" pitchFamily="18" charset="0"/>
            </a:rPr>
            <a:t>(texts).</a:t>
          </a:r>
          <a:endParaRPr lang="ru-RU" sz="2000" dirty="0">
            <a:latin typeface="Bookman Old Style" pitchFamily="18" charset="0"/>
          </a:endParaRPr>
        </a:p>
      </dgm:t>
    </dgm:pt>
    <dgm:pt modelId="{8AD899C6-FAC1-4BBE-8162-D17290D910F1}" type="parTrans" cxnId="{1376A0A7-17F9-485B-9E00-30F594388CDD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6591DC7A-F98F-4D41-A5ED-7889BDCF7014}" type="sibTrans" cxnId="{1376A0A7-17F9-485B-9E00-30F594388CDD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B87F420D-245F-46CD-B34A-197B416FF15F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The phrase structures were formalized as </a:t>
          </a:r>
          <a:r>
            <a:rPr lang="en-US" sz="2000" b="1" u="sng" dirty="0" smtClean="0">
              <a:latin typeface="Bookman Old Style" pitchFamily="18" charset="0"/>
            </a:rPr>
            <a:t>context-free grammars (CFG) </a:t>
          </a:r>
          <a:r>
            <a:rPr lang="en-US" sz="2000" dirty="0" smtClean="0">
              <a:latin typeface="Bookman Old Style" pitchFamily="18" charset="0"/>
            </a:rPr>
            <a:t>and became the basic tool for description of natural languages.</a:t>
          </a:r>
          <a:endParaRPr lang="ru-RU" sz="2000" dirty="0">
            <a:latin typeface="Bookman Old Style" pitchFamily="18" charset="0"/>
          </a:endParaRPr>
        </a:p>
      </dgm:t>
    </dgm:pt>
    <dgm:pt modelId="{682A4B5D-DDD6-4098-A8AA-C4DF103BFC11}" type="parTrans" cxnId="{E96C3ED7-68E1-491A-A9F5-DBFF8B4A91FA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DDC85DC1-8186-4C23-B6D2-B924FF769308}" type="sibTrans" cxnId="{E96C3ED7-68E1-491A-A9F5-DBFF8B4A91FA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92DEC4EB-57F9-4CD7-AC27-C709B95AA9AC}">
      <dgm:prSet phldrT="[Текст]" custT="1"/>
      <dgm:spPr/>
      <dgm:t>
        <a:bodyPr/>
        <a:lstStyle/>
        <a:p>
          <a:r>
            <a:rPr lang="en-US" sz="1900" dirty="0" smtClean="0">
              <a:latin typeface="Bookman Old Style" pitchFamily="18" charset="0"/>
            </a:rPr>
            <a:t>The idea of </a:t>
          </a:r>
          <a:r>
            <a:rPr lang="en-US" sz="1900" b="1" u="sng" dirty="0" smtClean="0">
              <a:latin typeface="Bookman Old Style" pitchFamily="18" charset="0"/>
            </a:rPr>
            <a:t>independent syntax </a:t>
          </a:r>
          <a:r>
            <a:rPr lang="en-US" sz="1900" dirty="0" smtClean="0">
              <a:latin typeface="Bookman Old Style" pitchFamily="18" charset="0"/>
            </a:rPr>
            <a:t>arose and the problem of natural language processing was seen as determining the syntactic structure of each sentence composing a text.</a:t>
          </a:r>
          <a:endParaRPr lang="ru-RU" sz="1900" dirty="0">
            <a:latin typeface="Bookman Old Style" pitchFamily="18" charset="0"/>
          </a:endParaRPr>
        </a:p>
      </dgm:t>
    </dgm:pt>
    <dgm:pt modelId="{04DAF725-C809-40B0-9996-D0880B054FEE}" type="parTrans" cxnId="{7BDC1057-EA29-48A2-9BB8-71E69C9E288C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5ABBA139-CA1C-4F43-B7E9-BBF5923D0266}" type="sibTrans" cxnId="{7BDC1057-EA29-48A2-9BB8-71E69C9E288C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B1F92597-9EF0-4CB1-A568-5D171E156362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Syntactic structure of a sentence was identified with the so-called </a:t>
          </a:r>
          <a:r>
            <a:rPr lang="en-US" sz="2000" b="1" u="sng" dirty="0" smtClean="0">
              <a:latin typeface="Bookman Old Style" pitchFamily="18" charset="0"/>
            </a:rPr>
            <a:t>constituency tree</a:t>
          </a:r>
          <a:r>
            <a:rPr lang="en-US" sz="2000" dirty="0" smtClean="0">
              <a:latin typeface="Bookman Old Style" pitchFamily="18" charset="0"/>
            </a:rPr>
            <a:t>.</a:t>
          </a:r>
          <a:endParaRPr lang="ru-RU" sz="2000" dirty="0">
            <a:latin typeface="Bookman Old Style" pitchFamily="18" charset="0"/>
          </a:endParaRPr>
        </a:p>
      </dgm:t>
    </dgm:pt>
    <dgm:pt modelId="{4CD2CCEB-13F9-46C3-8F0F-11595C31D0BE}" type="parTrans" cxnId="{36EC0B76-5DA4-4828-94B8-C7C9E4310407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230B8ECF-05F4-4B95-948A-E60CE166EA57}" type="sibTrans" cxnId="{36EC0B76-5DA4-4828-94B8-C7C9E4310407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C94B54A8-6B95-4157-AEDF-67272D4791DE}" type="pres">
      <dgm:prSet presAssocID="{5311ED93-E798-43C0-AC1B-F79F2B5FF1D8}" presName="linear" presStyleCnt="0">
        <dgm:presLayoutVars>
          <dgm:dir/>
          <dgm:animLvl val="lvl"/>
          <dgm:resizeHandles val="exact"/>
        </dgm:presLayoutVars>
      </dgm:prSet>
      <dgm:spPr/>
    </dgm:pt>
    <dgm:pt modelId="{84D93144-14F6-43F8-9BB3-B214A199C4EE}" type="pres">
      <dgm:prSet presAssocID="{EC8889AD-438D-48F2-B63A-45C3E20A59E9}" presName="parentLin" presStyleCnt="0"/>
      <dgm:spPr/>
    </dgm:pt>
    <dgm:pt modelId="{38F52743-7881-4DFF-80AE-FD92FA293203}" type="pres">
      <dgm:prSet presAssocID="{EC8889AD-438D-48F2-B63A-45C3E20A59E9}" presName="parentLeftMargin" presStyleLbl="node1" presStyleIdx="0" presStyleCnt="4"/>
      <dgm:spPr/>
    </dgm:pt>
    <dgm:pt modelId="{6267DC09-646C-4055-A985-144582E0A903}" type="pres">
      <dgm:prSet presAssocID="{EC8889AD-438D-48F2-B63A-45C3E20A59E9}" presName="parentText" presStyleLbl="node1" presStyleIdx="0" presStyleCnt="4" custScaleX="137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1A019-D31C-4F57-B3DD-0E11B0AD1D25}" type="pres">
      <dgm:prSet presAssocID="{EC8889AD-438D-48F2-B63A-45C3E20A59E9}" presName="negativeSpace" presStyleCnt="0"/>
      <dgm:spPr/>
    </dgm:pt>
    <dgm:pt modelId="{20ABA299-78ED-4182-BAD9-D2C2EC7965B9}" type="pres">
      <dgm:prSet presAssocID="{EC8889AD-438D-48F2-B63A-45C3E20A59E9}" presName="childText" presStyleLbl="conFgAcc1" presStyleIdx="0" presStyleCnt="4">
        <dgm:presLayoutVars>
          <dgm:bulletEnabled val="1"/>
        </dgm:presLayoutVars>
      </dgm:prSet>
      <dgm:spPr/>
    </dgm:pt>
    <dgm:pt modelId="{ED5B2638-80EE-4016-BE3B-809CF5977D2B}" type="pres">
      <dgm:prSet presAssocID="{6591DC7A-F98F-4D41-A5ED-7889BDCF7014}" presName="spaceBetweenRectangles" presStyleCnt="0"/>
      <dgm:spPr/>
    </dgm:pt>
    <dgm:pt modelId="{98C6918D-EC19-460C-B880-C9BB40C095BE}" type="pres">
      <dgm:prSet presAssocID="{B87F420D-245F-46CD-B34A-197B416FF15F}" presName="parentLin" presStyleCnt="0"/>
      <dgm:spPr/>
    </dgm:pt>
    <dgm:pt modelId="{8E245FA3-5C9A-49E9-8A71-079C373A6391}" type="pres">
      <dgm:prSet presAssocID="{B87F420D-245F-46CD-B34A-197B416FF15F}" presName="parentLeftMargin" presStyleLbl="node1" presStyleIdx="0" presStyleCnt="4"/>
      <dgm:spPr/>
    </dgm:pt>
    <dgm:pt modelId="{10DBD028-7BEB-480F-B9AF-D37F69FA5C16}" type="pres">
      <dgm:prSet presAssocID="{B87F420D-245F-46CD-B34A-197B416FF15F}" presName="parentText" presStyleLbl="node1" presStyleIdx="1" presStyleCnt="4" custScaleX="142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001BE-B70B-47AE-9769-11EC7D3AC4BD}" type="pres">
      <dgm:prSet presAssocID="{B87F420D-245F-46CD-B34A-197B416FF15F}" presName="negativeSpace" presStyleCnt="0"/>
      <dgm:spPr/>
    </dgm:pt>
    <dgm:pt modelId="{573C5399-53F7-4174-8404-84D88A3F8C74}" type="pres">
      <dgm:prSet presAssocID="{B87F420D-245F-46CD-B34A-197B416FF15F}" presName="childText" presStyleLbl="conFgAcc1" presStyleIdx="1" presStyleCnt="4">
        <dgm:presLayoutVars>
          <dgm:bulletEnabled val="1"/>
        </dgm:presLayoutVars>
      </dgm:prSet>
      <dgm:spPr/>
    </dgm:pt>
    <dgm:pt modelId="{D42296B9-CDC2-4419-B553-AD00596732E8}" type="pres">
      <dgm:prSet presAssocID="{DDC85DC1-8186-4C23-B6D2-B924FF769308}" presName="spaceBetweenRectangles" presStyleCnt="0"/>
      <dgm:spPr/>
    </dgm:pt>
    <dgm:pt modelId="{6DF36A3C-3E5F-4995-9D90-96688F23AE88}" type="pres">
      <dgm:prSet presAssocID="{92DEC4EB-57F9-4CD7-AC27-C709B95AA9AC}" presName="parentLin" presStyleCnt="0"/>
      <dgm:spPr/>
    </dgm:pt>
    <dgm:pt modelId="{DC8613A1-0D12-4CE9-83A3-D24312530D22}" type="pres">
      <dgm:prSet presAssocID="{92DEC4EB-57F9-4CD7-AC27-C709B95AA9AC}" presName="parentLeftMargin" presStyleLbl="node1" presStyleIdx="1" presStyleCnt="4"/>
      <dgm:spPr/>
    </dgm:pt>
    <dgm:pt modelId="{954563C2-F057-4BAF-84F3-05077D589016}" type="pres">
      <dgm:prSet presAssocID="{92DEC4EB-57F9-4CD7-AC27-C709B95AA9AC}" presName="parentText" presStyleLbl="node1" presStyleIdx="2" presStyleCnt="4" custScaleX="142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319B2-F395-4084-90CB-4279E076D795}" type="pres">
      <dgm:prSet presAssocID="{92DEC4EB-57F9-4CD7-AC27-C709B95AA9AC}" presName="negativeSpace" presStyleCnt="0"/>
      <dgm:spPr/>
    </dgm:pt>
    <dgm:pt modelId="{A6CBC529-F17F-4500-9F60-BCCE1D7C4DDC}" type="pres">
      <dgm:prSet presAssocID="{92DEC4EB-57F9-4CD7-AC27-C709B95AA9AC}" presName="childText" presStyleLbl="conFgAcc1" presStyleIdx="2" presStyleCnt="4">
        <dgm:presLayoutVars>
          <dgm:bulletEnabled val="1"/>
        </dgm:presLayoutVars>
      </dgm:prSet>
      <dgm:spPr/>
    </dgm:pt>
    <dgm:pt modelId="{DC9320E5-27A2-4BD6-9CA0-EAD59637C286}" type="pres">
      <dgm:prSet presAssocID="{5ABBA139-CA1C-4F43-B7E9-BBF5923D0266}" presName="spaceBetweenRectangles" presStyleCnt="0"/>
      <dgm:spPr/>
    </dgm:pt>
    <dgm:pt modelId="{534927AF-D763-471D-932F-58B896C4114B}" type="pres">
      <dgm:prSet presAssocID="{B1F92597-9EF0-4CB1-A568-5D171E156362}" presName="parentLin" presStyleCnt="0"/>
      <dgm:spPr/>
    </dgm:pt>
    <dgm:pt modelId="{92083A6B-D697-4A2A-BFD5-07A79E90B500}" type="pres">
      <dgm:prSet presAssocID="{B1F92597-9EF0-4CB1-A568-5D171E156362}" presName="parentLeftMargin" presStyleLbl="node1" presStyleIdx="2" presStyleCnt="4"/>
      <dgm:spPr/>
    </dgm:pt>
    <dgm:pt modelId="{C4F5F13E-F6E4-4E23-82D5-7E9E26848486}" type="pres">
      <dgm:prSet presAssocID="{B1F92597-9EF0-4CB1-A568-5D171E156362}" presName="parentText" presStyleLbl="node1" presStyleIdx="3" presStyleCnt="4" custScaleX="140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919E3-E09F-4D41-BF48-B891BCC7307D}" type="pres">
      <dgm:prSet presAssocID="{B1F92597-9EF0-4CB1-A568-5D171E156362}" presName="negativeSpace" presStyleCnt="0"/>
      <dgm:spPr/>
    </dgm:pt>
    <dgm:pt modelId="{6E456B33-8C32-4BCF-BE58-4D7A9145C438}" type="pres">
      <dgm:prSet presAssocID="{B1F92597-9EF0-4CB1-A568-5D171E15636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76A0A7-17F9-485B-9E00-30F594388CDD}" srcId="{5311ED93-E798-43C0-AC1B-F79F2B5FF1D8}" destId="{EC8889AD-438D-48F2-B63A-45C3E20A59E9}" srcOrd="0" destOrd="0" parTransId="{8AD899C6-FAC1-4BBE-8162-D17290D910F1}" sibTransId="{6591DC7A-F98F-4D41-A5ED-7889BDCF7014}"/>
    <dgm:cxn modelId="{36EC0B76-5DA4-4828-94B8-C7C9E4310407}" srcId="{5311ED93-E798-43C0-AC1B-F79F2B5FF1D8}" destId="{B1F92597-9EF0-4CB1-A568-5D171E156362}" srcOrd="3" destOrd="0" parTransId="{4CD2CCEB-13F9-46C3-8F0F-11595C31D0BE}" sibTransId="{230B8ECF-05F4-4B95-948A-E60CE166EA57}"/>
    <dgm:cxn modelId="{2706805E-9A47-4657-961C-30EF2737FDFA}" type="presOf" srcId="{B87F420D-245F-46CD-B34A-197B416FF15F}" destId="{10DBD028-7BEB-480F-B9AF-D37F69FA5C16}" srcOrd="1" destOrd="0" presId="urn:microsoft.com/office/officeart/2005/8/layout/list1"/>
    <dgm:cxn modelId="{E35C3461-8C4A-4DE4-8D3D-9EC7AF2FD037}" type="presOf" srcId="{92DEC4EB-57F9-4CD7-AC27-C709B95AA9AC}" destId="{954563C2-F057-4BAF-84F3-05077D589016}" srcOrd="1" destOrd="0" presId="urn:microsoft.com/office/officeart/2005/8/layout/list1"/>
    <dgm:cxn modelId="{4E0A4C39-544F-4E97-A47D-99F241B32F49}" type="presOf" srcId="{EC8889AD-438D-48F2-B63A-45C3E20A59E9}" destId="{38F52743-7881-4DFF-80AE-FD92FA293203}" srcOrd="0" destOrd="0" presId="urn:microsoft.com/office/officeart/2005/8/layout/list1"/>
    <dgm:cxn modelId="{B90FA2D0-0441-450A-9D94-70BD2CBEFAC4}" type="presOf" srcId="{B87F420D-245F-46CD-B34A-197B416FF15F}" destId="{8E245FA3-5C9A-49E9-8A71-079C373A6391}" srcOrd="0" destOrd="0" presId="urn:microsoft.com/office/officeart/2005/8/layout/list1"/>
    <dgm:cxn modelId="{7BDC1057-EA29-48A2-9BB8-71E69C9E288C}" srcId="{5311ED93-E798-43C0-AC1B-F79F2B5FF1D8}" destId="{92DEC4EB-57F9-4CD7-AC27-C709B95AA9AC}" srcOrd="2" destOrd="0" parTransId="{04DAF725-C809-40B0-9996-D0880B054FEE}" sibTransId="{5ABBA139-CA1C-4F43-B7E9-BBF5923D0266}"/>
    <dgm:cxn modelId="{C8E4F53A-EC89-4388-93F1-E606D53DD5EC}" type="presOf" srcId="{B1F92597-9EF0-4CB1-A568-5D171E156362}" destId="{C4F5F13E-F6E4-4E23-82D5-7E9E26848486}" srcOrd="1" destOrd="0" presId="urn:microsoft.com/office/officeart/2005/8/layout/list1"/>
    <dgm:cxn modelId="{5C8ECFE0-1D96-483E-946A-864406FFD225}" type="presOf" srcId="{B1F92597-9EF0-4CB1-A568-5D171E156362}" destId="{92083A6B-D697-4A2A-BFD5-07A79E90B500}" srcOrd="0" destOrd="0" presId="urn:microsoft.com/office/officeart/2005/8/layout/list1"/>
    <dgm:cxn modelId="{E96C3ED7-68E1-491A-A9F5-DBFF8B4A91FA}" srcId="{5311ED93-E798-43C0-AC1B-F79F2B5FF1D8}" destId="{B87F420D-245F-46CD-B34A-197B416FF15F}" srcOrd="1" destOrd="0" parTransId="{682A4B5D-DDD6-4098-A8AA-C4DF103BFC11}" sibTransId="{DDC85DC1-8186-4C23-B6D2-B924FF769308}"/>
    <dgm:cxn modelId="{5FD44E4A-2206-42EC-A7E3-DBCC5D72F2CD}" type="presOf" srcId="{92DEC4EB-57F9-4CD7-AC27-C709B95AA9AC}" destId="{DC8613A1-0D12-4CE9-83A3-D24312530D22}" srcOrd="0" destOrd="0" presId="urn:microsoft.com/office/officeart/2005/8/layout/list1"/>
    <dgm:cxn modelId="{49B49770-C39B-4974-A31F-5F78E8549431}" type="presOf" srcId="{5311ED93-E798-43C0-AC1B-F79F2B5FF1D8}" destId="{C94B54A8-6B95-4157-AEDF-67272D4791DE}" srcOrd="0" destOrd="0" presId="urn:microsoft.com/office/officeart/2005/8/layout/list1"/>
    <dgm:cxn modelId="{5729D2DF-C79B-4425-A531-7B70386B7013}" type="presOf" srcId="{EC8889AD-438D-48F2-B63A-45C3E20A59E9}" destId="{6267DC09-646C-4055-A985-144582E0A903}" srcOrd="1" destOrd="0" presId="urn:microsoft.com/office/officeart/2005/8/layout/list1"/>
    <dgm:cxn modelId="{D5266722-290A-4D06-82D2-07E50AD68409}" type="presParOf" srcId="{C94B54A8-6B95-4157-AEDF-67272D4791DE}" destId="{84D93144-14F6-43F8-9BB3-B214A199C4EE}" srcOrd="0" destOrd="0" presId="urn:microsoft.com/office/officeart/2005/8/layout/list1"/>
    <dgm:cxn modelId="{8F8BA03B-9619-4262-BE11-8326A09AD644}" type="presParOf" srcId="{84D93144-14F6-43F8-9BB3-B214A199C4EE}" destId="{38F52743-7881-4DFF-80AE-FD92FA293203}" srcOrd="0" destOrd="0" presId="urn:microsoft.com/office/officeart/2005/8/layout/list1"/>
    <dgm:cxn modelId="{BE520116-48DA-4E72-BFA9-7B284124E36F}" type="presParOf" srcId="{84D93144-14F6-43F8-9BB3-B214A199C4EE}" destId="{6267DC09-646C-4055-A985-144582E0A903}" srcOrd="1" destOrd="0" presId="urn:microsoft.com/office/officeart/2005/8/layout/list1"/>
    <dgm:cxn modelId="{DACF43DB-9230-4D2C-B35D-0BFBF1BA6F6E}" type="presParOf" srcId="{C94B54A8-6B95-4157-AEDF-67272D4791DE}" destId="{67C1A019-D31C-4F57-B3DD-0E11B0AD1D25}" srcOrd="1" destOrd="0" presId="urn:microsoft.com/office/officeart/2005/8/layout/list1"/>
    <dgm:cxn modelId="{F23DDAA7-C088-40F3-BCD6-57CA9412B383}" type="presParOf" srcId="{C94B54A8-6B95-4157-AEDF-67272D4791DE}" destId="{20ABA299-78ED-4182-BAD9-D2C2EC7965B9}" srcOrd="2" destOrd="0" presId="urn:microsoft.com/office/officeart/2005/8/layout/list1"/>
    <dgm:cxn modelId="{BC5CCCB0-3AE7-4C39-A28F-265DE74F651C}" type="presParOf" srcId="{C94B54A8-6B95-4157-AEDF-67272D4791DE}" destId="{ED5B2638-80EE-4016-BE3B-809CF5977D2B}" srcOrd="3" destOrd="0" presId="urn:microsoft.com/office/officeart/2005/8/layout/list1"/>
    <dgm:cxn modelId="{8D9AB4BB-DF48-47AD-84EB-D7F072EB016A}" type="presParOf" srcId="{C94B54A8-6B95-4157-AEDF-67272D4791DE}" destId="{98C6918D-EC19-460C-B880-C9BB40C095BE}" srcOrd="4" destOrd="0" presId="urn:microsoft.com/office/officeart/2005/8/layout/list1"/>
    <dgm:cxn modelId="{9661EBBF-D44F-45EC-973A-74AEEB72799B}" type="presParOf" srcId="{98C6918D-EC19-460C-B880-C9BB40C095BE}" destId="{8E245FA3-5C9A-49E9-8A71-079C373A6391}" srcOrd="0" destOrd="0" presId="urn:microsoft.com/office/officeart/2005/8/layout/list1"/>
    <dgm:cxn modelId="{5505606F-AFDB-4DC8-BCEA-4066540B44FB}" type="presParOf" srcId="{98C6918D-EC19-460C-B880-C9BB40C095BE}" destId="{10DBD028-7BEB-480F-B9AF-D37F69FA5C16}" srcOrd="1" destOrd="0" presId="urn:microsoft.com/office/officeart/2005/8/layout/list1"/>
    <dgm:cxn modelId="{E1563D18-5C53-4C74-826A-5B6C4E698EB5}" type="presParOf" srcId="{C94B54A8-6B95-4157-AEDF-67272D4791DE}" destId="{595001BE-B70B-47AE-9769-11EC7D3AC4BD}" srcOrd="5" destOrd="0" presId="urn:microsoft.com/office/officeart/2005/8/layout/list1"/>
    <dgm:cxn modelId="{3033E36D-1862-42C2-8849-11CCA47481F3}" type="presParOf" srcId="{C94B54A8-6B95-4157-AEDF-67272D4791DE}" destId="{573C5399-53F7-4174-8404-84D88A3F8C74}" srcOrd="6" destOrd="0" presId="urn:microsoft.com/office/officeart/2005/8/layout/list1"/>
    <dgm:cxn modelId="{81E4D304-1589-407D-A17B-21234AE57F74}" type="presParOf" srcId="{C94B54A8-6B95-4157-AEDF-67272D4791DE}" destId="{D42296B9-CDC2-4419-B553-AD00596732E8}" srcOrd="7" destOrd="0" presId="urn:microsoft.com/office/officeart/2005/8/layout/list1"/>
    <dgm:cxn modelId="{F375331C-AEE8-4D55-8932-AE1BB64616C5}" type="presParOf" srcId="{C94B54A8-6B95-4157-AEDF-67272D4791DE}" destId="{6DF36A3C-3E5F-4995-9D90-96688F23AE88}" srcOrd="8" destOrd="0" presId="urn:microsoft.com/office/officeart/2005/8/layout/list1"/>
    <dgm:cxn modelId="{7D4B8347-009A-439A-8320-37AB7375250E}" type="presParOf" srcId="{6DF36A3C-3E5F-4995-9D90-96688F23AE88}" destId="{DC8613A1-0D12-4CE9-83A3-D24312530D22}" srcOrd="0" destOrd="0" presId="urn:microsoft.com/office/officeart/2005/8/layout/list1"/>
    <dgm:cxn modelId="{94B46CBF-5671-48D1-8220-F08E4FD0C955}" type="presParOf" srcId="{6DF36A3C-3E5F-4995-9D90-96688F23AE88}" destId="{954563C2-F057-4BAF-84F3-05077D589016}" srcOrd="1" destOrd="0" presId="urn:microsoft.com/office/officeart/2005/8/layout/list1"/>
    <dgm:cxn modelId="{39212687-AD74-4C7B-A1FE-FCDF679FE3A9}" type="presParOf" srcId="{C94B54A8-6B95-4157-AEDF-67272D4791DE}" destId="{D64319B2-F395-4084-90CB-4279E076D795}" srcOrd="9" destOrd="0" presId="urn:microsoft.com/office/officeart/2005/8/layout/list1"/>
    <dgm:cxn modelId="{75E602F9-26B8-4F4D-9095-D962E0AC34F4}" type="presParOf" srcId="{C94B54A8-6B95-4157-AEDF-67272D4791DE}" destId="{A6CBC529-F17F-4500-9F60-BCCE1D7C4DDC}" srcOrd="10" destOrd="0" presId="urn:microsoft.com/office/officeart/2005/8/layout/list1"/>
    <dgm:cxn modelId="{28888D3D-FADA-4634-9921-62E55CA5CC42}" type="presParOf" srcId="{C94B54A8-6B95-4157-AEDF-67272D4791DE}" destId="{DC9320E5-27A2-4BD6-9CA0-EAD59637C286}" srcOrd="11" destOrd="0" presId="urn:microsoft.com/office/officeart/2005/8/layout/list1"/>
    <dgm:cxn modelId="{53364098-0DCF-4806-A2B3-C2C42BE9A9DE}" type="presParOf" srcId="{C94B54A8-6B95-4157-AEDF-67272D4791DE}" destId="{534927AF-D763-471D-932F-58B896C4114B}" srcOrd="12" destOrd="0" presId="urn:microsoft.com/office/officeart/2005/8/layout/list1"/>
    <dgm:cxn modelId="{B8E6AC07-87FA-4110-89BB-F1D5D2537D22}" type="presParOf" srcId="{534927AF-D763-471D-932F-58B896C4114B}" destId="{92083A6B-D697-4A2A-BFD5-07A79E90B500}" srcOrd="0" destOrd="0" presId="urn:microsoft.com/office/officeart/2005/8/layout/list1"/>
    <dgm:cxn modelId="{07D0B963-51FA-4026-8ABB-A9783E2C7987}" type="presParOf" srcId="{534927AF-D763-471D-932F-58B896C4114B}" destId="{C4F5F13E-F6E4-4E23-82D5-7E9E26848486}" srcOrd="1" destOrd="0" presId="urn:microsoft.com/office/officeart/2005/8/layout/list1"/>
    <dgm:cxn modelId="{9E595668-D20B-4101-AF1A-FE83279681BF}" type="presParOf" srcId="{C94B54A8-6B95-4157-AEDF-67272D4791DE}" destId="{257919E3-E09F-4D41-BF48-B891BCC7307D}" srcOrd="13" destOrd="0" presId="urn:microsoft.com/office/officeart/2005/8/layout/list1"/>
    <dgm:cxn modelId="{29EE936B-753C-4A07-9515-A89528BB1E6B}" type="presParOf" srcId="{C94B54A8-6B95-4157-AEDF-67272D4791DE}" destId="{6E456B33-8C32-4BCF-BE58-4D7A9145C438}" srcOrd="14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05333-D1C3-4573-849D-916443CC053E}" type="doc">
      <dgm:prSet loTypeId="urn:microsoft.com/office/officeart/2005/8/layout/matrix3" loCatId="matrix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62A300-1EAF-4B5E-8DD8-FA2AA17574C8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great generality, mathematical elegance, and wide applicability of generative grammars</a:t>
          </a:r>
          <a:endParaRPr lang="ru-RU" sz="1400" dirty="0">
            <a:latin typeface="Bookman Old Style" pitchFamily="18" charset="0"/>
          </a:endParaRPr>
        </a:p>
      </dgm:t>
    </dgm:pt>
    <dgm:pt modelId="{8639C75A-DDD6-4279-BC63-B6ADA52A4518}" type="parTrans" cxnId="{8665769B-EA57-4E2F-9899-59DA742BE5C2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9EA48F9F-7ECF-401E-AD35-2876885037A0}" type="sibTrans" cxnId="{8665769B-EA57-4E2F-9899-59DA742BE5C2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0657C6DF-8043-47CE-B66B-34E62DD145B4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used not only for description of natural languages, but also for specification of formal languages, such as those used in mathematical logic, pattern recognition, and programming languages</a:t>
          </a:r>
          <a:endParaRPr lang="ru-RU" sz="1400" dirty="0">
            <a:latin typeface="Bookman Old Style" pitchFamily="18" charset="0"/>
          </a:endParaRPr>
        </a:p>
      </dgm:t>
    </dgm:pt>
    <dgm:pt modelId="{6693B516-4BF9-4933-B99D-4D6B73654EEB}" type="parTrans" cxnId="{1C42195C-D3ED-45A9-AA4E-1F7108FD9017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75EF4DA7-FA7C-4691-8A2B-91A987E5E1D3}" type="sibTrans" cxnId="{1C42195C-D3ED-45A9-AA4E-1F7108FD9017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A7037493-0966-436F-A418-FCA8CC74445D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transformational grammars aimed to better accommodate the formal tools to natural languages</a:t>
          </a:r>
          <a:endParaRPr lang="ru-RU" sz="1400" dirty="0">
            <a:latin typeface="Bookman Old Style" pitchFamily="18" charset="0"/>
          </a:endParaRPr>
        </a:p>
      </dgm:t>
    </dgm:pt>
    <dgm:pt modelId="{F0ACA13D-D32F-41AC-AF84-8B6FB187C92E}" type="parTrans" cxnId="{AB1C6E75-D06F-48AD-A69A-9594E656FA68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CA5A29DD-77B8-482D-8A83-1E683BC42953}" type="sibTrans" cxnId="{AB1C6E75-D06F-48AD-A69A-9594E656FA68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05D90150-C12C-4F17-9BE8-29CBB559174F}">
      <dgm:prSet phldrT="[Текст]" custT="1"/>
      <dgm:spPr/>
      <dgm:t>
        <a:bodyPr/>
        <a:lstStyle/>
        <a:p>
          <a:r>
            <a:rPr lang="en-US" sz="1400" dirty="0" smtClean="0">
              <a:latin typeface="Bookman Old Style" pitchFamily="18" charset="0"/>
            </a:rPr>
            <a:t>mainly English-oriented and explained how to construct an interrogative or negative sentence from the corresponding affirmative one, how to transform the sentence in active voice to its passive voice equivalent, etc.</a:t>
          </a:r>
          <a:endParaRPr lang="ru-RU" sz="1400" dirty="0">
            <a:latin typeface="Bookman Old Style" pitchFamily="18" charset="0"/>
          </a:endParaRPr>
        </a:p>
      </dgm:t>
    </dgm:pt>
    <dgm:pt modelId="{609F8E0A-2F96-4F18-A4F9-D807D64C76F3}" type="parTrans" cxnId="{13DAB599-AD3A-4535-9447-B94820D92A0C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16DE6855-2A94-4164-B55F-CEAA4A5ED4E4}" type="sibTrans" cxnId="{13DAB599-AD3A-4535-9447-B94820D92A0C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DEE4ADEA-1259-41FB-BC8E-D302757AD5B8}" type="pres">
      <dgm:prSet presAssocID="{16905333-D1C3-4573-849D-916443CC053E}" presName="matrix" presStyleCnt="0">
        <dgm:presLayoutVars>
          <dgm:chMax val="1"/>
          <dgm:dir/>
          <dgm:resizeHandles val="exact"/>
        </dgm:presLayoutVars>
      </dgm:prSet>
      <dgm:spPr/>
    </dgm:pt>
    <dgm:pt modelId="{C51D8DEE-4251-497E-9F90-A185147D0032}" type="pres">
      <dgm:prSet presAssocID="{16905333-D1C3-4573-849D-916443CC053E}" presName="diamond" presStyleLbl="bgShp" presStyleIdx="0" presStyleCnt="1"/>
      <dgm:spPr/>
    </dgm:pt>
    <dgm:pt modelId="{18FF138B-AC17-4F35-B6B9-7E81D690D9B8}" type="pres">
      <dgm:prSet presAssocID="{16905333-D1C3-4573-849D-916443CC053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272AC-5E6C-4406-BEB1-D998321A860C}" type="pres">
      <dgm:prSet presAssocID="{16905333-D1C3-4573-849D-916443CC053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4EDD9-7B77-4215-8634-123CC79C5402}" type="pres">
      <dgm:prSet presAssocID="{16905333-D1C3-4573-849D-916443CC053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519B9-5D2C-47F4-8253-9F15A243DABF}" type="pres">
      <dgm:prSet presAssocID="{16905333-D1C3-4573-849D-916443CC053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1C6E75-D06F-48AD-A69A-9594E656FA68}" srcId="{16905333-D1C3-4573-849D-916443CC053E}" destId="{A7037493-0966-436F-A418-FCA8CC74445D}" srcOrd="2" destOrd="0" parTransId="{F0ACA13D-D32F-41AC-AF84-8B6FB187C92E}" sibTransId="{CA5A29DD-77B8-482D-8A83-1E683BC42953}"/>
    <dgm:cxn modelId="{1C93BFA9-97B7-45CA-939E-443A2911ED41}" type="presOf" srcId="{16905333-D1C3-4573-849D-916443CC053E}" destId="{DEE4ADEA-1259-41FB-BC8E-D302757AD5B8}" srcOrd="0" destOrd="0" presId="urn:microsoft.com/office/officeart/2005/8/layout/matrix3"/>
    <dgm:cxn modelId="{0BACDB2C-0E74-414C-8D41-7AAC5BC38A2B}" type="presOf" srcId="{0657C6DF-8043-47CE-B66B-34E62DD145B4}" destId="{48F272AC-5E6C-4406-BEB1-D998321A860C}" srcOrd="0" destOrd="0" presId="urn:microsoft.com/office/officeart/2005/8/layout/matrix3"/>
    <dgm:cxn modelId="{74ACF05A-FEC6-47AF-9A5D-F8D82881E482}" type="presOf" srcId="{1A62A300-1EAF-4B5E-8DD8-FA2AA17574C8}" destId="{18FF138B-AC17-4F35-B6B9-7E81D690D9B8}" srcOrd="0" destOrd="0" presId="urn:microsoft.com/office/officeart/2005/8/layout/matrix3"/>
    <dgm:cxn modelId="{F0147E58-E555-41B7-B0AF-1F47FB25B8C1}" type="presOf" srcId="{A7037493-0966-436F-A418-FCA8CC74445D}" destId="{8CC4EDD9-7B77-4215-8634-123CC79C5402}" srcOrd="0" destOrd="0" presId="urn:microsoft.com/office/officeart/2005/8/layout/matrix3"/>
    <dgm:cxn modelId="{13DAB599-AD3A-4535-9447-B94820D92A0C}" srcId="{16905333-D1C3-4573-849D-916443CC053E}" destId="{05D90150-C12C-4F17-9BE8-29CBB559174F}" srcOrd="3" destOrd="0" parTransId="{609F8E0A-2F96-4F18-A4F9-D807D64C76F3}" sibTransId="{16DE6855-2A94-4164-B55F-CEAA4A5ED4E4}"/>
    <dgm:cxn modelId="{ECC73D2E-CB91-475F-863B-6D8077FCEA3B}" type="presOf" srcId="{05D90150-C12C-4F17-9BE8-29CBB559174F}" destId="{1D4519B9-5D2C-47F4-8253-9F15A243DABF}" srcOrd="0" destOrd="0" presId="urn:microsoft.com/office/officeart/2005/8/layout/matrix3"/>
    <dgm:cxn modelId="{1C42195C-D3ED-45A9-AA4E-1F7108FD9017}" srcId="{16905333-D1C3-4573-849D-916443CC053E}" destId="{0657C6DF-8043-47CE-B66B-34E62DD145B4}" srcOrd="1" destOrd="0" parTransId="{6693B516-4BF9-4933-B99D-4D6B73654EEB}" sibTransId="{75EF4DA7-FA7C-4691-8A2B-91A987E5E1D3}"/>
    <dgm:cxn modelId="{8665769B-EA57-4E2F-9899-59DA742BE5C2}" srcId="{16905333-D1C3-4573-849D-916443CC053E}" destId="{1A62A300-1EAF-4B5E-8DD8-FA2AA17574C8}" srcOrd="0" destOrd="0" parTransId="{8639C75A-DDD6-4279-BC63-B6ADA52A4518}" sibTransId="{9EA48F9F-7ECF-401E-AD35-2876885037A0}"/>
    <dgm:cxn modelId="{8C2C8346-9CEE-4AD8-B7A2-D331EA9584CA}" type="presParOf" srcId="{DEE4ADEA-1259-41FB-BC8E-D302757AD5B8}" destId="{C51D8DEE-4251-497E-9F90-A185147D0032}" srcOrd="0" destOrd="0" presId="urn:microsoft.com/office/officeart/2005/8/layout/matrix3"/>
    <dgm:cxn modelId="{F481E84B-5D9D-4F8C-90B9-737BC990DF63}" type="presParOf" srcId="{DEE4ADEA-1259-41FB-BC8E-D302757AD5B8}" destId="{18FF138B-AC17-4F35-B6B9-7E81D690D9B8}" srcOrd="1" destOrd="0" presId="urn:microsoft.com/office/officeart/2005/8/layout/matrix3"/>
    <dgm:cxn modelId="{B4C35097-2B06-47FD-9153-0DFB187F80A8}" type="presParOf" srcId="{DEE4ADEA-1259-41FB-BC8E-D302757AD5B8}" destId="{48F272AC-5E6C-4406-BEB1-D998321A860C}" srcOrd="2" destOrd="0" presId="urn:microsoft.com/office/officeart/2005/8/layout/matrix3"/>
    <dgm:cxn modelId="{03A33C5F-1080-4511-8F88-FB6F355DAB1A}" type="presParOf" srcId="{DEE4ADEA-1259-41FB-BC8E-D302757AD5B8}" destId="{8CC4EDD9-7B77-4215-8634-123CC79C5402}" srcOrd="3" destOrd="0" presId="urn:microsoft.com/office/officeart/2005/8/layout/matrix3"/>
    <dgm:cxn modelId="{59CD233C-D5E4-445A-88A2-BB2E299DBD61}" type="presParOf" srcId="{DEE4ADEA-1259-41FB-BC8E-D302757AD5B8}" destId="{1D4519B9-5D2C-47F4-8253-9F15A243DABF}" srcOrd="4" destOrd="0" presId="urn:microsoft.com/office/officeart/2005/8/layout/matrix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6497E6-C918-4DB0-B334-583B698F2D9F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975E52D-E6E4-4D50-B990-26F1E233ABFA}">
      <dgm:prSet phldrT="[Текст]" custT="1"/>
      <dgm:spPr/>
      <dgm:t>
        <a:bodyPr/>
        <a:lstStyle/>
        <a:p>
          <a:r>
            <a:rPr lang="en-US" sz="2200" dirty="0" smtClean="0">
              <a:latin typeface="Bookman Old Style" pitchFamily="18" charset="0"/>
            </a:rPr>
            <a:t>Language is a multistage, or multilevel, transformer of meaning to text and vice versa</a:t>
          </a:r>
          <a:endParaRPr lang="ru-RU" sz="2200" dirty="0">
            <a:latin typeface="Bookman Old Style" pitchFamily="18" charset="0"/>
          </a:endParaRPr>
        </a:p>
      </dgm:t>
    </dgm:pt>
    <dgm:pt modelId="{82F878F6-7726-4FBA-9284-2D4F2B64862C}" type="parTrans" cxnId="{8B943DFF-E59B-4DD5-9117-40CDB8281A76}">
      <dgm:prSet/>
      <dgm:spPr/>
      <dgm:t>
        <a:bodyPr/>
        <a:lstStyle/>
        <a:p>
          <a:endParaRPr lang="ru-RU" sz="2200">
            <a:latin typeface="Bookman Old Style" pitchFamily="18" charset="0"/>
          </a:endParaRPr>
        </a:p>
      </dgm:t>
    </dgm:pt>
    <dgm:pt modelId="{82021651-016B-4697-B142-ED6B70EED67E}" type="sibTrans" cxnId="{8B943DFF-E59B-4DD5-9117-40CDB8281A76}">
      <dgm:prSet/>
      <dgm:spPr/>
      <dgm:t>
        <a:bodyPr/>
        <a:lstStyle/>
        <a:p>
          <a:endParaRPr lang="ru-RU" sz="2200">
            <a:latin typeface="Bookman Old Style" pitchFamily="18" charset="0"/>
          </a:endParaRPr>
        </a:p>
      </dgm:t>
    </dgm:pt>
    <dgm:pt modelId="{5ABC2811-9391-4BD0-B9E7-E59063504295}">
      <dgm:prSet phldrT="[Текст]" custT="1"/>
      <dgm:spPr/>
      <dgm:t>
        <a:bodyPr/>
        <a:lstStyle/>
        <a:p>
          <a:r>
            <a:rPr lang="en-US" sz="2200" dirty="0" smtClean="0">
              <a:latin typeface="Bookman Old Style" pitchFamily="18" charset="0"/>
            </a:rPr>
            <a:t>Some inner representation corresponds to each level, and each representation is equivalent to representations of other levels</a:t>
          </a:r>
          <a:endParaRPr lang="ru-RU" sz="2200" dirty="0">
            <a:latin typeface="Bookman Old Style" pitchFamily="18" charset="0"/>
          </a:endParaRPr>
        </a:p>
      </dgm:t>
    </dgm:pt>
    <dgm:pt modelId="{A3F2017D-7980-4A2C-80C7-55DF145E62B8}" type="parTrans" cxnId="{A6B11568-5D0F-4F88-8641-AFDD0D91C5F7}">
      <dgm:prSet/>
      <dgm:spPr/>
      <dgm:t>
        <a:bodyPr/>
        <a:lstStyle/>
        <a:p>
          <a:endParaRPr lang="ru-RU" sz="2200">
            <a:latin typeface="Bookman Old Style" pitchFamily="18" charset="0"/>
          </a:endParaRPr>
        </a:p>
      </dgm:t>
    </dgm:pt>
    <dgm:pt modelId="{AB9B4BB8-BB52-48A1-B588-48AC7675606E}" type="sibTrans" cxnId="{A6B11568-5D0F-4F88-8641-AFDD0D91C5F7}">
      <dgm:prSet/>
      <dgm:spPr/>
      <dgm:t>
        <a:bodyPr/>
        <a:lstStyle/>
        <a:p>
          <a:endParaRPr lang="ru-RU" sz="2200">
            <a:latin typeface="Bookman Old Style" pitchFamily="18" charset="0"/>
          </a:endParaRPr>
        </a:p>
      </dgm:t>
    </dgm:pt>
    <dgm:pt modelId="{9EE29A66-DECB-4944-9208-BD1ACFAC881B}">
      <dgm:prSet phldrT="[Текст]" custT="1"/>
      <dgm:spPr/>
      <dgm:t>
        <a:bodyPr/>
        <a:lstStyle/>
        <a:p>
          <a:r>
            <a:rPr lang="en-US" sz="2200" dirty="0" smtClean="0">
              <a:latin typeface="Bookman Old Style" pitchFamily="18" charset="0"/>
            </a:rPr>
            <a:t>Surface morphologic, deep morphologic, surface syntactic, deep syntactic, and semantic levels, as well as the corresponding representations, were introduced into the model</a:t>
          </a:r>
          <a:endParaRPr lang="ru-RU" sz="2200" dirty="0">
            <a:latin typeface="Bookman Old Style" pitchFamily="18" charset="0"/>
          </a:endParaRPr>
        </a:p>
      </dgm:t>
    </dgm:pt>
    <dgm:pt modelId="{0B983505-0639-4BFB-B5CE-100DC2707A10}" type="parTrans" cxnId="{452B8B6B-FD30-489A-9404-EA5D57A48332}">
      <dgm:prSet/>
      <dgm:spPr/>
      <dgm:t>
        <a:bodyPr/>
        <a:lstStyle/>
        <a:p>
          <a:endParaRPr lang="ru-RU" sz="2200">
            <a:latin typeface="Bookman Old Style" pitchFamily="18" charset="0"/>
          </a:endParaRPr>
        </a:p>
      </dgm:t>
    </dgm:pt>
    <dgm:pt modelId="{B9130833-868E-4E54-AB2D-9950622D8C31}" type="sibTrans" cxnId="{452B8B6B-FD30-489A-9404-EA5D57A48332}">
      <dgm:prSet/>
      <dgm:spPr/>
      <dgm:t>
        <a:bodyPr/>
        <a:lstStyle/>
        <a:p>
          <a:endParaRPr lang="ru-RU" sz="2200">
            <a:latin typeface="Bookman Old Style" pitchFamily="18" charset="0"/>
          </a:endParaRPr>
        </a:p>
      </dgm:t>
    </dgm:pt>
    <dgm:pt modelId="{B0E97712-A214-4AA7-ABCF-F0DF62B78E76}" type="pres">
      <dgm:prSet presAssocID="{046497E6-C918-4DB0-B334-583B698F2D9F}" presName="linear" presStyleCnt="0">
        <dgm:presLayoutVars>
          <dgm:dir/>
          <dgm:animLvl val="lvl"/>
          <dgm:resizeHandles val="exact"/>
        </dgm:presLayoutVars>
      </dgm:prSet>
      <dgm:spPr/>
    </dgm:pt>
    <dgm:pt modelId="{017EFAC7-CB62-484B-8CD1-605EDA80648D}" type="pres">
      <dgm:prSet presAssocID="{3975E52D-E6E4-4D50-B990-26F1E233ABFA}" presName="parentLin" presStyleCnt="0"/>
      <dgm:spPr/>
    </dgm:pt>
    <dgm:pt modelId="{7B23BFA4-723C-4313-9C15-B9592231F779}" type="pres">
      <dgm:prSet presAssocID="{3975E52D-E6E4-4D50-B990-26F1E233ABFA}" presName="parentLeftMargin" presStyleLbl="node1" presStyleIdx="0" presStyleCnt="3"/>
      <dgm:spPr/>
    </dgm:pt>
    <dgm:pt modelId="{51A00639-8258-49D8-AEEF-F3610AB6A45F}" type="pres">
      <dgm:prSet presAssocID="{3975E52D-E6E4-4D50-B990-26F1E233ABFA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0BC0C-97FE-4012-9037-33B2F1107A2B}" type="pres">
      <dgm:prSet presAssocID="{3975E52D-E6E4-4D50-B990-26F1E233ABFA}" presName="negativeSpace" presStyleCnt="0"/>
      <dgm:spPr/>
    </dgm:pt>
    <dgm:pt modelId="{62E1FEBF-D48A-48AF-AF85-D7980C5AB42E}" type="pres">
      <dgm:prSet presAssocID="{3975E52D-E6E4-4D50-B990-26F1E233ABFA}" presName="childText" presStyleLbl="conFgAcc1" presStyleIdx="0" presStyleCnt="3">
        <dgm:presLayoutVars>
          <dgm:bulletEnabled val="1"/>
        </dgm:presLayoutVars>
      </dgm:prSet>
      <dgm:spPr/>
    </dgm:pt>
    <dgm:pt modelId="{091E9872-7DB3-4A77-AFB5-5C1CD1E6155D}" type="pres">
      <dgm:prSet presAssocID="{82021651-016B-4697-B142-ED6B70EED67E}" presName="spaceBetweenRectangles" presStyleCnt="0"/>
      <dgm:spPr/>
    </dgm:pt>
    <dgm:pt modelId="{699BE3CD-8F43-4BBD-A231-FA09DBAF494D}" type="pres">
      <dgm:prSet presAssocID="{5ABC2811-9391-4BD0-B9E7-E59063504295}" presName="parentLin" presStyleCnt="0"/>
      <dgm:spPr/>
    </dgm:pt>
    <dgm:pt modelId="{928CC2F3-F78B-463F-AD19-1E759E6DF0B6}" type="pres">
      <dgm:prSet presAssocID="{5ABC2811-9391-4BD0-B9E7-E59063504295}" presName="parentLeftMargin" presStyleLbl="node1" presStyleIdx="0" presStyleCnt="3"/>
      <dgm:spPr/>
    </dgm:pt>
    <dgm:pt modelId="{0AFC9E1A-2176-4708-A945-188759C6086F}" type="pres">
      <dgm:prSet presAssocID="{5ABC2811-9391-4BD0-B9E7-E5906350429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19DF1-6B20-44BA-A4BB-3F96FD9D6172}" type="pres">
      <dgm:prSet presAssocID="{5ABC2811-9391-4BD0-B9E7-E59063504295}" presName="negativeSpace" presStyleCnt="0"/>
      <dgm:spPr/>
    </dgm:pt>
    <dgm:pt modelId="{52DF8FAA-4DC4-4A1A-8FE8-D0E9A951101B}" type="pres">
      <dgm:prSet presAssocID="{5ABC2811-9391-4BD0-B9E7-E59063504295}" presName="childText" presStyleLbl="conFgAcc1" presStyleIdx="1" presStyleCnt="3">
        <dgm:presLayoutVars>
          <dgm:bulletEnabled val="1"/>
        </dgm:presLayoutVars>
      </dgm:prSet>
      <dgm:spPr/>
    </dgm:pt>
    <dgm:pt modelId="{86B25493-D70C-4C65-8739-754B6D90E388}" type="pres">
      <dgm:prSet presAssocID="{AB9B4BB8-BB52-48A1-B588-48AC7675606E}" presName="spaceBetweenRectangles" presStyleCnt="0"/>
      <dgm:spPr/>
    </dgm:pt>
    <dgm:pt modelId="{2E22877C-0664-4337-B8BC-D1FC2FC432F7}" type="pres">
      <dgm:prSet presAssocID="{9EE29A66-DECB-4944-9208-BD1ACFAC881B}" presName="parentLin" presStyleCnt="0"/>
      <dgm:spPr/>
    </dgm:pt>
    <dgm:pt modelId="{136948F4-9C98-4A89-87E8-A07B71C1251A}" type="pres">
      <dgm:prSet presAssocID="{9EE29A66-DECB-4944-9208-BD1ACFAC881B}" presName="parentLeftMargin" presStyleLbl="node1" presStyleIdx="1" presStyleCnt="3"/>
      <dgm:spPr/>
    </dgm:pt>
    <dgm:pt modelId="{DF6F9C94-AD95-41C3-B7BD-DC87E7DBD9AB}" type="pres">
      <dgm:prSet presAssocID="{9EE29A66-DECB-4944-9208-BD1ACFAC881B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72444-433B-421D-B42B-48A784964D15}" type="pres">
      <dgm:prSet presAssocID="{9EE29A66-DECB-4944-9208-BD1ACFAC881B}" presName="negativeSpace" presStyleCnt="0"/>
      <dgm:spPr/>
    </dgm:pt>
    <dgm:pt modelId="{BBCEA793-606C-4593-BCE3-5BCABCDFCAB2}" type="pres">
      <dgm:prSet presAssocID="{9EE29A66-DECB-4944-9208-BD1ACFAC881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B11568-5D0F-4F88-8641-AFDD0D91C5F7}" srcId="{046497E6-C918-4DB0-B334-583B698F2D9F}" destId="{5ABC2811-9391-4BD0-B9E7-E59063504295}" srcOrd="1" destOrd="0" parTransId="{A3F2017D-7980-4A2C-80C7-55DF145E62B8}" sibTransId="{AB9B4BB8-BB52-48A1-B588-48AC7675606E}"/>
    <dgm:cxn modelId="{12EEA952-68A3-4D11-B6AC-FBFD0BEBEEE2}" type="presOf" srcId="{3975E52D-E6E4-4D50-B990-26F1E233ABFA}" destId="{51A00639-8258-49D8-AEEF-F3610AB6A45F}" srcOrd="1" destOrd="0" presId="urn:microsoft.com/office/officeart/2005/8/layout/list1"/>
    <dgm:cxn modelId="{8B943DFF-E59B-4DD5-9117-40CDB8281A76}" srcId="{046497E6-C918-4DB0-B334-583B698F2D9F}" destId="{3975E52D-E6E4-4D50-B990-26F1E233ABFA}" srcOrd="0" destOrd="0" parTransId="{82F878F6-7726-4FBA-9284-2D4F2B64862C}" sibTransId="{82021651-016B-4697-B142-ED6B70EED67E}"/>
    <dgm:cxn modelId="{581A6362-DC5A-4D0E-AB07-54A66C6FB07F}" type="presOf" srcId="{5ABC2811-9391-4BD0-B9E7-E59063504295}" destId="{0AFC9E1A-2176-4708-A945-188759C6086F}" srcOrd="1" destOrd="0" presId="urn:microsoft.com/office/officeart/2005/8/layout/list1"/>
    <dgm:cxn modelId="{452B8B6B-FD30-489A-9404-EA5D57A48332}" srcId="{046497E6-C918-4DB0-B334-583B698F2D9F}" destId="{9EE29A66-DECB-4944-9208-BD1ACFAC881B}" srcOrd="2" destOrd="0" parTransId="{0B983505-0639-4BFB-B5CE-100DC2707A10}" sibTransId="{B9130833-868E-4E54-AB2D-9950622D8C31}"/>
    <dgm:cxn modelId="{20F9AF1C-6D3F-4060-9170-BA12E35F8BBA}" type="presOf" srcId="{3975E52D-E6E4-4D50-B990-26F1E233ABFA}" destId="{7B23BFA4-723C-4313-9C15-B9592231F779}" srcOrd="0" destOrd="0" presId="urn:microsoft.com/office/officeart/2005/8/layout/list1"/>
    <dgm:cxn modelId="{BBA2FF82-3CB1-47CF-87D4-D6F4A41EDFA1}" type="presOf" srcId="{9EE29A66-DECB-4944-9208-BD1ACFAC881B}" destId="{DF6F9C94-AD95-41C3-B7BD-DC87E7DBD9AB}" srcOrd="1" destOrd="0" presId="urn:microsoft.com/office/officeart/2005/8/layout/list1"/>
    <dgm:cxn modelId="{1EADF8B1-BAD8-4D5F-9915-997B189D9952}" type="presOf" srcId="{9EE29A66-DECB-4944-9208-BD1ACFAC881B}" destId="{136948F4-9C98-4A89-87E8-A07B71C1251A}" srcOrd="0" destOrd="0" presId="urn:microsoft.com/office/officeart/2005/8/layout/list1"/>
    <dgm:cxn modelId="{F5871FA4-DD8A-49DC-B326-2A6263C95BF1}" type="presOf" srcId="{5ABC2811-9391-4BD0-B9E7-E59063504295}" destId="{928CC2F3-F78B-463F-AD19-1E759E6DF0B6}" srcOrd="0" destOrd="0" presId="urn:microsoft.com/office/officeart/2005/8/layout/list1"/>
    <dgm:cxn modelId="{E98CE91F-A393-4174-B0EC-7CDD6EB1B492}" type="presOf" srcId="{046497E6-C918-4DB0-B334-583B698F2D9F}" destId="{B0E97712-A214-4AA7-ABCF-F0DF62B78E76}" srcOrd="0" destOrd="0" presId="urn:microsoft.com/office/officeart/2005/8/layout/list1"/>
    <dgm:cxn modelId="{45258674-5634-4A04-8C90-36FEADDD6138}" type="presParOf" srcId="{B0E97712-A214-4AA7-ABCF-F0DF62B78E76}" destId="{017EFAC7-CB62-484B-8CD1-605EDA80648D}" srcOrd="0" destOrd="0" presId="urn:microsoft.com/office/officeart/2005/8/layout/list1"/>
    <dgm:cxn modelId="{84106CF0-0DDF-4340-9DBC-4D1E95DED0FE}" type="presParOf" srcId="{017EFAC7-CB62-484B-8CD1-605EDA80648D}" destId="{7B23BFA4-723C-4313-9C15-B9592231F779}" srcOrd="0" destOrd="0" presId="urn:microsoft.com/office/officeart/2005/8/layout/list1"/>
    <dgm:cxn modelId="{7A6991E0-C2AC-41D4-8285-7AF209A05993}" type="presParOf" srcId="{017EFAC7-CB62-484B-8CD1-605EDA80648D}" destId="{51A00639-8258-49D8-AEEF-F3610AB6A45F}" srcOrd="1" destOrd="0" presId="urn:microsoft.com/office/officeart/2005/8/layout/list1"/>
    <dgm:cxn modelId="{8A2B1A60-DFEE-42A5-88FD-6E67A45E5B8B}" type="presParOf" srcId="{B0E97712-A214-4AA7-ABCF-F0DF62B78E76}" destId="{4420BC0C-97FE-4012-9037-33B2F1107A2B}" srcOrd="1" destOrd="0" presId="urn:microsoft.com/office/officeart/2005/8/layout/list1"/>
    <dgm:cxn modelId="{30E8578A-0608-4BB4-92B9-9AC3ADDE97F9}" type="presParOf" srcId="{B0E97712-A214-4AA7-ABCF-F0DF62B78E76}" destId="{62E1FEBF-D48A-48AF-AF85-D7980C5AB42E}" srcOrd="2" destOrd="0" presId="urn:microsoft.com/office/officeart/2005/8/layout/list1"/>
    <dgm:cxn modelId="{E3B7E26E-61DF-4C43-9DAD-2CEFFF2017E0}" type="presParOf" srcId="{B0E97712-A214-4AA7-ABCF-F0DF62B78E76}" destId="{091E9872-7DB3-4A77-AFB5-5C1CD1E6155D}" srcOrd="3" destOrd="0" presId="urn:microsoft.com/office/officeart/2005/8/layout/list1"/>
    <dgm:cxn modelId="{90B8681D-B21C-4F73-84D2-E8B516335082}" type="presParOf" srcId="{B0E97712-A214-4AA7-ABCF-F0DF62B78E76}" destId="{699BE3CD-8F43-4BBD-A231-FA09DBAF494D}" srcOrd="4" destOrd="0" presId="urn:microsoft.com/office/officeart/2005/8/layout/list1"/>
    <dgm:cxn modelId="{D587FE40-DBFA-4A22-89DE-BD68AB08DC0A}" type="presParOf" srcId="{699BE3CD-8F43-4BBD-A231-FA09DBAF494D}" destId="{928CC2F3-F78B-463F-AD19-1E759E6DF0B6}" srcOrd="0" destOrd="0" presId="urn:microsoft.com/office/officeart/2005/8/layout/list1"/>
    <dgm:cxn modelId="{562D6D6D-F6FE-4138-9DD9-E1BB36031267}" type="presParOf" srcId="{699BE3CD-8F43-4BBD-A231-FA09DBAF494D}" destId="{0AFC9E1A-2176-4708-A945-188759C6086F}" srcOrd="1" destOrd="0" presId="urn:microsoft.com/office/officeart/2005/8/layout/list1"/>
    <dgm:cxn modelId="{09328B4B-4455-4D9A-942F-9BF4AC991D03}" type="presParOf" srcId="{B0E97712-A214-4AA7-ABCF-F0DF62B78E76}" destId="{C5C19DF1-6B20-44BA-A4BB-3F96FD9D6172}" srcOrd="5" destOrd="0" presId="urn:microsoft.com/office/officeart/2005/8/layout/list1"/>
    <dgm:cxn modelId="{ACBC7439-318B-47DF-ACB4-BA786D26DC32}" type="presParOf" srcId="{B0E97712-A214-4AA7-ABCF-F0DF62B78E76}" destId="{52DF8FAA-4DC4-4A1A-8FE8-D0E9A951101B}" srcOrd="6" destOrd="0" presId="urn:microsoft.com/office/officeart/2005/8/layout/list1"/>
    <dgm:cxn modelId="{AF656131-C21E-4EFD-8333-819CF6035E28}" type="presParOf" srcId="{B0E97712-A214-4AA7-ABCF-F0DF62B78E76}" destId="{86B25493-D70C-4C65-8739-754B6D90E388}" srcOrd="7" destOrd="0" presId="urn:microsoft.com/office/officeart/2005/8/layout/list1"/>
    <dgm:cxn modelId="{B7D70EE2-66FD-409F-8D4E-144BA4A6764C}" type="presParOf" srcId="{B0E97712-A214-4AA7-ABCF-F0DF62B78E76}" destId="{2E22877C-0664-4337-B8BC-D1FC2FC432F7}" srcOrd="8" destOrd="0" presId="urn:microsoft.com/office/officeart/2005/8/layout/list1"/>
    <dgm:cxn modelId="{CC9419E8-47D4-483C-AA0D-9D9123069DAD}" type="presParOf" srcId="{2E22877C-0664-4337-B8BC-D1FC2FC432F7}" destId="{136948F4-9C98-4A89-87E8-A07B71C1251A}" srcOrd="0" destOrd="0" presId="urn:microsoft.com/office/officeart/2005/8/layout/list1"/>
    <dgm:cxn modelId="{40282CB5-2161-4416-87C2-BB7BB0B0C32C}" type="presParOf" srcId="{2E22877C-0664-4337-B8BC-D1FC2FC432F7}" destId="{DF6F9C94-AD95-41C3-B7BD-DC87E7DBD9AB}" srcOrd="1" destOrd="0" presId="urn:microsoft.com/office/officeart/2005/8/layout/list1"/>
    <dgm:cxn modelId="{01965460-5904-425C-8047-2EE56027B15A}" type="presParOf" srcId="{B0E97712-A214-4AA7-ABCF-F0DF62B78E76}" destId="{D0B72444-433B-421D-B42B-48A784964D15}" srcOrd="9" destOrd="0" presId="urn:microsoft.com/office/officeart/2005/8/layout/list1"/>
    <dgm:cxn modelId="{46A964D1-3E5C-4829-9105-A8D9EF3E12EB}" type="presParOf" srcId="{B0E97712-A214-4AA7-ABCF-F0DF62B78E76}" destId="{BBCEA793-606C-4593-BCE3-5BCABCDFCAB2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psg.stanford.edu/hpsg" TargetMode="External"/><Relationship Id="rId2" Type="http://schemas.openxmlformats.org/officeDocument/2006/relationships/hyperlink" Target="http://www.cs.colorado.edu/~martin/slp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142984"/>
          <a:ext cx="8005788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933688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The Meaning – Text Theory (MTT):</a:t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Multistage Transformer &amp; Government Patterns 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8143900" cy="5357850"/>
          </a:xfrm>
        </p:spPr>
        <p:txBody>
          <a:bodyPr>
            <a:normAutofit fontScale="92500"/>
          </a:bodyPr>
          <a:lstStyle/>
          <a:p>
            <a:r>
              <a:rPr lang="en-CA" dirty="0" smtClean="0">
                <a:latin typeface="Bookman Old Style" pitchFamily="18" charset="0"/>
              </a:rPr>
              <a:t>“… </a:t>
            </a:r>
            <a:r>
              <a:rPr lang="en-US" dirty="0" smtClean="0">
                <a:latin typeface="Bookman Old Style" pitchFamily="18" charset="0"/>
              </a:rPr>
              <a:t>Up to the present, the proper description of the word order </a:t>
            </a:r>
            <a:r>
              <a:rPr lang="en-US" dirty="0" smtClean="0">
                <a:latin typeface="Bookman Old Style" pitchFamily="18" charset="0"/>
              </a:rPr>
              <a:t>and word </a:t>
            </a:r>
            <a:r>
              <a:rPr lang="en-US" dirty="0" smtClean="0">
                <a:latin typeface="Bookman Old Style" pitchFamily="18" charset="0"/>
              </a:rPr>
              <a:t>agreement in many languages </a:t>
            </a:r>
            <a:r>
              <a:rPr lang="en-US" dirty="0" smtClean="0">
                <a:latin typeface="Bookman Old Style" pitchFamily="18" charset="0"/>
              </a:rPr>
              <a:t>can </a:t>
            </a:r>
            <a:r>
              <a:rPr lang="en-US" dirty="0" smtClean="0">
                <a:latin typeface="Bookman Old Style" pitchFamily="18" charset="0"/>
              </a:rPr>
              <a:t>be </a:t>
            </a:r>
            <a:r>
              <a:rPr lang="en-US" dirty="0" smtClean="0">
                <a:latin typeface="Bookman Old Style" pitchFamily="18" charset="0"/>
              </a:rPr>
              <a:t>accomplished easier </a:t>
            </a:r>
            <a:r>
              <a:rPr lang="en-US" dirty="0" smtClean="0">
                <a:latin typeface="Bookman Old Style" pitchFamily="18" charset="0"/>
              </a:rPr>
              <a:t>by means of the MTT. Moreover, it was </a:t>
            </a:r>
            <a:r>
              <a:rPr lang="en-US" dirty="0" smtClean="0">
                <a:latin typeface="Bookman Old Style" pitchFamily="18" charset="0"/>
              </a:rPr>
              <a:t>shown that </a:t>
            </a:r>
            <a:r>
              <a:rPr lang="en-US" dirty="0" smtClean="0">
                <a:latin typeface="Bookman Old Style" pitchFamily="18" charset="0"/>
              </a:rPr>
              <a:t>in many languages there exist </a:t>
            </a:r>
            <a:r>
              <a:rPr lang="en-US" i="1" dirty="0" smtClean="0">
                <a:latin typeface="Bookman Old Style" pitchFamily="18" charset="0"/>
              </a:rPr>
              <a:t>disrupt and non-projective </a:t>
            </a:r>
            <a:r>
              <a:rPr lang="en-US" i="1" dirty="0" smtClean="0">
                <a:latin typeface="Bookman Old Style" pitchFamily="18" charset="0"/>
              </a:rPr>
              <a:t>constructions</a:t>
            </a:r>
            <a:r>
              <a:rPr lang="en-US" dirty="0" smtClean="0">
                <a:latin typeface="Bookman Old Style" pitchFamily="18" charset="0"/>
              </a:rPr>
              <a:t>, which cannot be represented through constituency </a:t>
            </a:r>
            <a:r>
              <a:rPr lang="en-US" dirty="0" smtClean="0">
                <a:latin typeface="Bookman Old Style" pitchFamily="18" charset="0"/>
              </a:rPr>
              <a:t>trees or </a:t>
            </a:r>
            <a:r>
              <a:rPr lang="en-US" dirty="0" smtClean="0">
                <a:latin typeface="Bookman Old Style" pitchFamily="18" charset="0"/>
              </a:rPr>
              <a:t>nested structures, but </a:t>
            </a:r>
            <a:r>
              <a:rPr lang="en-US" b="1" i="1" dirty="0" smtClean="0">
                <a:latin typeface="Bookman Old Style" pitchFamily="18" charset="0"/>
              </a:rPr>
              <a:t>dependency trees </a:t>
            </a:r>
            <a:r>
              <a:rPr lang="en-US" dirty="0" smtClean="0">
                <a:latin typeface="Bookman Old Style" pitchFamily="18" charset="0"/>
              </a:rPr>
              <a:t>can represent them </a:t>
            </a:r>
            <a:r>
              <a:rPr lang="en-US" dirty="0" smtClean="0">
                <a:latin typeface="Bookman Old Style" pitchFamily="18" charset="0"/>
              </a:rPr>
              <a:t>easily …” [pp. 49-50]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933688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The Meaning – Text Theory (MTT):</a:t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Multistage Transformer &amp; Government Patterns 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Bookman Old Style" pitchFamily="18" charset="0"/>
              </a:rPr>
              <a:t>Dependency Tree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Lucien </a:t>
            </a:r>
            <a:r>
              <a:rPr lang="en-US" dirty="0" err="1" smtClean="0">
                <a:latin typeface="Bookman Old Style" pitchFamily="18" charset="0"/>
              </a:rPr>
              <a:t>Tesnière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smtClean="0">
                <a:latin typeface="Bookman Old Style" pitchFamily="18" charset="0"/>
              </a:rPr>
              <a:t>1950’s</a:t>
            </a:r>
          </a:p>
          <a:p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Рисунок 3" descr="Wearetryingtounderstandthedifference_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214554"/>
            <a:ext cx="7924800" cy="3721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BX6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142984"/>
            <a:ext cx="7810351" cy="5500726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21429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Dependency Tree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Bookman Old Style" pitchFamily="18" charset="0"/>
              </a:rPr>
              <a:t>References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Allen, J. </a:t>
            </a:r>
            <a:r>
              <a:rPr lang="en-US" i="1" dirty="0" smtClean="0">
                <a:latin typeface="Bookman Old Style" pitchFamily="18" charset="0"/>
              </a:rPr>
              <a:t>Natural Language Understanding. The Benjamin </a:t>
            </a:r>
            <a:r>
              <a:rPr lang="en-US" i="1" dirty="0" smtClean="0">
                <a:latin typeface="Bookman Old Style" pitchFamily="18" charset="0"/>
              </a:rPr>
              <a:t>/ </a:t>
            </a:r>
            <a:r>
              <a:rPr lang="en-US" dirty="0" smtClean="0">
                <a:latin typeface="Bookman Old Style" pitchFamily="18" charset="0"/>
              </a:rPr>
              <a:t>Cummings </a:t>
            </a:r>
            <a:r>
              <a:rPr lang="en-US" dirty="0" smtClean="0">
                <a:latin typeface="Bookman Old Style" pitchFamily="18" charset="0"/>
              </a:rPr>
              <a:t>Publ., Amsterdam, Bonn, Sidney, Singapore, </a:t>
            </a:r>
            <a:r>
              <a:rPr lang="en-US" dirty="0" smtClean="0">
                <a:latin typeface="Bookman Old Style" pitchFamily="18" charset="0"/>
              </a:rPr>
              <a:t>Tokyo, Madrid</a:t>
            </a:r>
            <a:r>
              <a:rPr lang="en-US" dirty="0" smtClean="0">
                <a:latin typeface="Bookman Old Style" pitchFamily="18" charset="0"/>
              </a:rPr>
              <a:t>, 1995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err="1" smtClean="0">
                <a:latin typeface="Bookman Old Style" pitchFamily="18" charset="0"/>
              </a:rPr>
              <a:t>Grishman</a:t>
            </a:r>
            <a:r>
              <a:rPr lang="en-US" dirty="0" smtClean="0">
                <a:latin typeface="Bookman Old Style" pitchFamily="18" charset="0"/>
              </a:rPr>
              <a:t>, R. </a:t>
            </a:r>
            <a:r>
              <a:rPr lang="en-US" i="1" dirty="0" smtClean="0">
                <a:latin typeface="Bookman Old Style" pitchFamily="18" charset="0"/>
              </a:rPr>
              <a:t>Computational linguistics. An introduction. </a:t>
            </a:r>
            <a:r>
              <a:rPr lang="en-US" i="1" dirty="0" smtClean="0">
                <a:latin typeface="Bookman Old Style" pitchFamily="18" charset="0"/>
              </a:rPr>
              <a:t>Cambridge </a:t>
            </a:r>
            <a:r>
              <a:rPr lang="en-US" dirty="0" smtClean="0">
                <a:latin typeface="Bookman Old Style" pitchFamily="18" charset="0"/>
              </a:rPr>
              <a:t>University </a:t>
            </a:r>
            <a:r>
              <a:rPr lang="en-US" dirty="0" smtClean="0">
                <a:latin typeface="Bookman Old Style" pitchFamily="18" charset="0"/>
              </a:rPr>
              <a:t>Press, 1986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err="1" smtClean="0">
                <a:latin typeface="Bookman Old Style" pitchFamily="18" charset="0"/>
              </a:rPr>
              <a:t>Jurafsky</a:t>
            </a:r>
            <a:r>
              <a:rPr lang="en-US" dirty="0" smtClean="0">
                <a:latin typeface="Bookman Old Style" pitchFamily="18" charset="0"/>
              </a:rPr>
              <a:t>, D., J. H. Martin. </a:t>
            </a:r>
            <a:r>
              <a:rPr lang="en-US" i="1" dirty="0" smtClean="0">
                <a:latin typeface="Bookman Old Style" pitchFamily="18" charset="0"/>
              </a:rPr>
              <a:t>Speech and Language </a:t>
            </a:r>
            <a:r>
              <a:rPr lang="en-US" i="1" dirty="0" smtClean="0">
                <a:latin typeface="Bookman Old Style" pitchFamily="18" charset="0"/>
              </a:rPr>
              <a:t>Processing: An </a:t>
            </a:r>
            <a:r>
              <a:rPr lang="en-US" i="1" dirty="0" smtClean="0">
                <a:latin typeface="Bookman Old Style" pitchFamily="18" charset="0"/>
              </a:rPr>
              <a:t>Introduction to Natural Language Processing, </a:t>
            </a:r>
            <a:r>
              <a:rPr lang="en-US" i="1" dirty="0" smtClean="0">
                <a:latin typeface="Bookman Old Style" pitchFamily="18" charset="0"/>
              </a:rPr>
              <a:t>Computational Linguistics</a:t>
            </a:r>
            <a:r>
              <a:rPr lang="en-US" i="1" dirty="0" smtClean="0">
                <a:latin typeface="Bookman Old Style" pitchFamily="18" charset="0"/>
              </a:rPr>
              <a:t>, and Speech Recognition. Prentice-Hall, </a:t>
            </a:r>
            <a:r>
              <a:rPr lang="en-US" i="1" dirty="0" smtClean="0">
                <a:latin typeface="Bookman Old Style" pitchFamily="18" charset="0"/>
              </a:rPr>
              <a:t>2000; </a:t>
            </a:r>
            <a:r>
              <a:rPr lang="en-US" dirty="0" smtClean="0">
                <a:latin typeface="Bookman Old Style" pitchFamily="18" charset="0"/>
              </a:rPr>
              <a:t>Source: </a:t>
            </a:r>
            <a:r>
              <a:rPr lang="en-US" dirty="0" smtClean="0">
                <a:latin typeface="Bookman Old Style" pitchFamily="18" charset="0"/>
                <a:hlinkClick r:id="rId2"/>
              </a:rPr>
              <a:t>www.cs.colorado.edu</a:t>
            </a:r>
            <a:r>
              <a:rPr lang="en-US" dirty="0" smtClean="0">
                <a:latin typeface="Bookman Old Style" pitchFamily="18" charset="0"/>
                <a:hlinkClick r:id="rId2"/>
              </a:rPr>
              <a:t>/~martin/slp.html</a:t>
            </a:r>
            <a:r>
              <a:rPr lang="en-US" dirty="0" smtClean="0">
                <a:latin typeface="Bookman Old Style" pitchFamily="18" charset="0"/>
              </a:rPr>
              <a:t>. </a:t>
            </a:r>
          </a:p>
          <a:p>
            <a:r>
              <a:rPr lang="en-US" dirty="0" err="1" smtClean="0">
                <a:latin typeface="Bookman Old Style" pitchFamily="18" charset="0"/>
              </a:rPr>
              <a:t>Mel’čuk</a:t>
            </a:r>
            <a:r>
              <a:rPr lang="en-US" dirty="0" smtClean="0">
                <a:latin typeface="Bookman Old Style" pitchFamily="18" charset="0"/>
              </a:rPr>
              <a:t>, I. A. </a:t>
            </a:r>
            <a:r>
              <a:rPr lang="en-US" i="1" dirty="0" smtClean="0">
                <a:latin typeface="Bookman Old Style" pitchFamily="18" charset="0"/>
              </a:rPr>
              <a:t>Dependency Syntax: Theory and Practice. </a:t>
            </a:r>
            <a:r>
              <a:rPr lang="en-US" i="1" dirty="0" smtClean="0">
                <a:latin typeface="Bookman Old Style" pitchFamily="18" charset="0"/>
              </a:rPr>
              <a:t>State </a:t>
            </a:r>
            <a:r>
              <a:rPr lang="en-US" dirty="0" smtClean="0">
                <a:latin typeface="Bookman Old Style" pitchFamily="18" charset="0"/>
              </a:rPr>
              <a:t>University </a:t>
            </a:r>
            <a:r>
              <a:rPr lang="en-US" dirty="0" smtClean="0">
                <a:latin typeface="Bookman Old Style" pitchFamily="18" charset="0"/>
              </a:rPr>
              <a:t>of New York Press, NY, 1988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Sag, I. A., and T. </a:t>
            </a:r>
            <a:r>
              <a:rPr lang="en-US" dirty="0" err="1" smtClean="0">
                <a:latin typeface="Bookman Old Style" pitchFamily="18" charset="0"/>
              </a:rPr>
              <a:t>Wasow</a:t>
            </a:r>
            <a:r>
              <a:rPr lang="en-US" dirty="0" smtClean="0">
                <a:latin typeface="Bookman Old Style" pitchFamily="18" charset="0"/>
              </a:rPr>
              <a:t>. </a:t>
            </a:r>
            <a:r>
              <a:rPr lang="en-US" i="1" dirty="0" smtClean="0">
                <a:latin typeface="Bookman Old Style" pitchFamily="18" charset="0"/>
              </a:rPr>
              <a:t>Syntactic theory: Formal </a:t>
            </a:r>
            <a:r>
              <a:rPr lang="en-US" i="1" dirty="0" smtClean="0">
                <a:latin typeface="Bookman Old Style" pitchFamily="18" charset="0"/>
              </a:rPr>
              <a:t>Introduction. </a:t>
            </a:r>
            <a:r>
              <a:rPr lang="en-US" dirty="0" smtClean="0">
                <a:latin typeface="Bookman Old Style" pitchFamily="18" charset="0"/>
              </a:rPr>
              <a:t>CSLI </a:t>
            </a:r>
            <a:r>
              <a:rPr lang="en-US" dirty="0" smtClean="0">
                <a:latin typeface="Bookman Old Style" pitchFamily="18" charset="0"/>
              </a:rPr>
              <a:t>Publ., Stanford University of Chicago Press, </a:t>
            </a:r>
            <a:r>
              <a:rPr lang="en-US" dirty="0" smtClean="0">
                <a:latin typeface="Bookman Old Style" pitchFamily="18" charset="0"/>
              </a:rPr>
              <a:t>Chicago and </a:t>
            </a:r>
            <a:r>
              <a:rPr lang="en-US" dirty="0" smtClean="0">
                <a:latin typeface="Bookman Old Style" pitchFamily="18" charset="0"/>
              </a:rPr>
              <a:t>London, 1999; </a:t>
            </a:r>
            <a:r>
              <a:rPr lang="en-US" dirty="0" smtClean="0">
                <a:latin typeface="Bookman Old Style" pitchFamily="18" charset="0"/>
              </a:rPr>
              <a:t>Source: </a:t>
            </a:r>
            <a:r>
              <a:rPr lang="en-US" dirty="0" smtClean="0">
                <a:latin typeface="Bookman Old Style" pitchFamily="18" charset="0"/>
                <a:hlinkClick r:id="rId3"/>
              </a:rPr>
              <a:t>http</a:t>
            </a:r>
            <a:r>
              <a:rPr lang="en-US" dirty="0" smtClean="0">
                <a:latin typeface="Bookman Old Style" pitchFamily="18" charset="0"/>
                <a:hlinkClick r:id="rId3"/>
              </a:rPr>
              <a:t>://hpsg.stanford.edu/hpsg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Time to Practise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Outline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Historical Outline.</a:t>
            </a:r>
          </a:p>
          <a:p>
            <a:r>
              <a:rPr lang="en-US" dirty="0" smtClean="0">
                <a:latin typeface="Bookman Old Style" pitchFamily="18" charset="0"/>
              </a:rPr>
              <a:t>Phrase Structure (Constituency).</a:t>
            </a:r>
          </a:p>
          <a:p>
            <a:r>
              <a:rPr lang="en-US" dirty="0" smtClean="0">
                <a:latin typeface="Bookman Old Style" pitchFamily="18" charset="0"/>
              </a:rPr>
              <a:t>The Meaning – Text Theory.</a:t>
            </a:r>
          </a:p>
          <a:p>
            <a:endParaRPr lang="en-US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Historical Outline 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214422"/>
          <a:ext cx="8005788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Historical Outline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526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itchFamily="18" charset="0"/>
              </a:rPr>
              <a:t>Phrase Structure (Constituency)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5336" y="1285860"/>
          <a:ext cx="814866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itchFamily="18" charset="0"/>
              </a:rPr>
              <a:t>Contribution of N. Chomsky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26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-2143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itchFamily="18" charset="0"/>
              </a:rPr>
              <a:t>Contribution of N. Chomsky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571480"/>
          <a:ext cx="81439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933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itchFamily="18" charset="0"/>
              </a:rPr>
              <a:t>The Meaning – Text Theory (MTT):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sz="2700" dirty="0" smtClean="0">
                <a:latin typeface="Bookman Old Style" pitchFamily="18" charset="0"/>
              </a:rPr>
              <a:t>Multistage Transformer &amp; Government Patterns  </a:t>
            </a:r>
            <a:endParaRPr lang="ru-RU" sz="27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2214554"/>
            <a:ext cx="5786478" cy="27860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2571744"/>
            <a:ext cx="4714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okman Old Style" pitchFamily="18" charset="0"/>
              </a:rPr>
              <a:t>oversimplifications</a:t>
            </a:r>
            <a:r>
              <a:rPr lang="en-US" sz="3200" dirty="0" smtClean="0">
                <a:latin typeface="Bookman Old Style" pitchFamily="18" charset="0"/>
              </a:rPr>
              <a:t> and </a:t>
            </a:r>
            <a:r>
              <a:rPr lang="en-US" sz="3200" b="1" dirty="0" smtClean="0">
                <a:latin typeface="Bookman Old Style" pitchFamily="18" charset="0"/>
              </a:rPr>
              <a:t>inadequacies</a:t>
            </a:r>
            <a:r>
              <a:rPr lang="en-US" sz="3200" dirty="0" smtClean="0">
                <a:latin typeface="Bookman Old Style" pitchFamily="18" charset="0"/>
              </a:rPr>
              <a:t> of the early </a:t>
            </a:r>
            <a:r>
              <a:rPr lang="en-US" sz="3200" dirty="0" err="1" smtClean="0">
                <a:latin typeface="Bookman Old Style" pitchFamily="18" charset="0"/>
              </a:rPr>
              <a:t>Chomskian</a:t>
            </a:r>
            <a:r>
              <a:rPr lang="en-US" sz="3200" dirty="0" smtClean="0">
                <a:latin typeface="Bookman Old Style" pitchFamily="18" charset="0"/>
              </a:rPr>
              <a:t> linguistics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90712" cy="5429288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In late </a:t>
            </a:r>
            <a:r>
              <a:rPr lang="en-US" b="1" dirty="0" smtClean="0">
                <a:latin typeface="Bookman Old Style" pitchFamily="18" charset="0"/>
              </a:rPr>
              <a:t>1960s</a:t>
            </a:r>
            <a:r>
              <a:rPr lang="en-US" dirty="0" smtClean="0">
                <a:latin typeface="Bookman Old Style" pitchFamily="18" charset="0"/>
              </a:rPr>
              <a:t> in </a:t>
            </a:r>
            <a:r>
              <a:rPr lang="en-US" b="1" dirty="0" smtClean="0">
                <a:latin typeface="Bookman Old Style" pitchFamily="18" charset="0"/>
              </a:rPr>
              <a:t>Russia</a:t>
            </a:r>
          </a:p>
          <a:p>
            <a:r>
              <a:rPr lang="en-US" b="1" dirty="0" smtClean="0">
                <a:latin typeface="Bookman Old Style" pitchFamily="18" charset="0"/>
              </a:rPr>
              <a:t>I. </a:t>
            </a:r>
            <a:r>
              <a:rPr lang="en-US" b="1" dirty="0" err="1" smtClean="0">
                <a:latin typeface="Bookman Old Style" pitchFamily="18" charset="0"/>
              </a:rPr>
              <a:t>Mel’čuk</a:t>
            </a:r>
            <a:r>
              <a:rPr lang="en-US" b="1" dirty="0" smtClean="0">
                <a:latin typeface="Bookman Old Style" pitchFamily="18" charset="0"/>
              </a:rPr>
              <a:t>, </a:t>
            </a:r>
            <a:r>
              <a:rPr lang="en-US" b="1" dirty="0" smtClean="0">
                <a:latin typeface="Bookman Old Style" pitchFamily="18" charset="0"/>
              </a:rPr>
              <a:t>Yu. </a:t>
            </a:r>
            <a:r>
              <a:rPr lang="en-US" b="1" dirty="0" err="1" smtClean="0">
                <a:latin typeface="Bookman Old Style" pitchFamily="18" charset="0"/>
              </a:rPr>
              <a:t>Apresian</a:t>
            </a:r>
            <a:r>
              <a:rPr lang="en-US" dirty="0" smtClean="0">
                <a:latin typeface="Bookman Old Style" pitchFamily="18" charset="0"/>
              </a:rPr>
              <a:t>: </a:t>
            </a:r>
            <a:r>
              <a:rPr lang="en-US" dirty="0" smtClean="0">
                <a:latin typeface="Bookman Old Style" pitchFamily="18" charset="0"/>
              </a:rPr>
              <a:t>deep and consistent descriptions of several languages of </a:t>
            </a:r>
            <a:r>
              <a:rPr lang="en-US" dirty="0" smtClean="0">
                <a:latin typeface="Bookman Old Style" pitchFamily="18" charset="0"/>
              </a:rPr>
              <a:t>different families</a:t>
            </a:r>
            <a:r>
              <a:rPr lang="en-US" dirty="0" smtClean="0">
                <a:latin typeface="Bookman Old Style" pitchFamily="18" charset="0"/>
              </a:rPr>
              <a:t>, Russian, French, English and German among </a:t>
            </a:r>
            <a:r>
              <a:rPr lang="en-US" dirty="0" smtClean="0">
                <a:latin typeface="Bookman Old Style" pitchFamily="18" charset="0"/>
              </a:rPr>
              <a:t>them, were </a:t>
            </a:r>
            <a:r>
              <a:rPr lang="en-US" dirty="0" smtClean="0">
                <a:latin typeface="Bookman Old Style" pitchFamily="18" charset="0"/>
              </a:rPr>
              <a:t>constructed and introduced to computational practice.</a:t>
            </a:r>
            <a:endParaRPr lang="en-US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933688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The Meaning – Text Theory (MTT):</a:t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Multistage Transformer &amp; Government Patterns 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647</Words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Outline</vt:lpstr>
      <vt:lpstr>Historical Outline </vt:lpstr>
      <vt:lpstr>Historical Outline</vt:lpstr>
      <vt:lpstr>Phrase Structure (Constituency)</vt:lpstr>
      <vt:lpstr>Contribution of N. Chomsky</vt:lpstr>
      <vt:lpstr>Contribution of N. Chomsky</vt:lpstr>
      <vt:lpstr>The Meaning – Text Theory (MTT): Multistage Transformer &amp; Government Patterns  </vt:lpstr>
      <vt:lpstr>Слайд 9</vt:lpstr>
      <vt:lpstr>Слайд 10</vt:lpstr>
      <vt:lpstr>Слайд 11</vt:lpstr>
      <vt:lpstr>Dependency Tree</vt:lpstr>
      <vt:lpstr>Слайд 13</vt:lpstr>
      <vt:lpstr>References</vt:lpstr>
      <vt:lpstr>Time to Practise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27</cp:revision>
  <dcterms:created xsi:type="dcterms:W3CDTF">2021-09-26T13:15:53Z</dcterms:created>
  <dcterms:modified xsi:type="dcterms:W3CDTF">2021-09-26T16:39:35Z</dcterms:modified>
</cp:coreProperties>
</file>